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diagrams/layout11.xml" ContentType="application/vnd.openxmlformats-officedocument.drawingml.diagram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quickStyle5.xml" ContentType="application/vnd.openxmlformats-officedocument.drawingml.diagramStyle+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colors10.xml" ContentType="application/vnd.openxmlformats-officedocument.drawingml.diagramColor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diagrams/data11.xml" ContentType="application/vnd.openxmlformats-officedocument.drawingml.diagramData+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handoutMasterIdLst>
    <p:handoutMasterId r:id="rId38"/>
  </p:handoutMasterIdLst>
  <p:sldIdLst>
    <p:sldId id="256" r:id="rId2"/>
    <p:sldId id="312" r:id="rId3"/>
    <p:sldId id="313" r:id="rId4"/>
    <p:sldId id="314" r:id="rId5"/>
    <p:sldId id="315" r:id="rId6"/>
    <p:sldId id="311" r:id="rId7"/>
    <p:sldId id="309" r:id="rId8"/>
    <p:sldId id="310" r:id="rId9"/>
    <p:sldId id="554" r:id="rId10"/>
    <p:sldId id="512" r:id="rId11"/>
    <p:sldId id="550" r:id="rId12"/>
    <p:sldId id="544" r:id="rId13"/>
    <p:sldId id="547" r:id="rId14"/>
    <p:sldId id="594" r:id="rId15"/>
    <p:sldId id="475" r:id="rId16"/>
    <p:sldId id="595" r:id="rId17"/>
    <p:sldId id="294" r:id="rId18"/>
    <p:sldId id="295" r:id="rId19"/>
    <p:sldId id="296" r:id="rId20"/>
    <p:sldId id="305" r:id="rId21"/>
    <p:sldId id="306" r:id="rId22"/>
    <p:sldId id="307" r:id="rId23"/>
    <p:sldId id="588" r:id="rId24"/>
    <p:sldId id="579" r:id="rId25"/>
    <p:sldId id="580" r:id="rId26"/>
    <p:sldId id="582" r:id="rId27"/>
    <p:sldId id="583" r:id="rId28"/>
    <p:sldId id="548" r:id="rId29"/>
    <p:sldId id="519" r:id="rId30"/>
    <p:sldId id="591" r:id="rId31"/>
    <p:sldId id="520" r:id="rId32"/>
    <p:sldId id="521" r:id="rId33"/>
    <p:sldId id="525" r:id="rId34"/>
    <p:sldId id="522" r:id="rId35"/>
    <p:sldId id="597"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0059"/>
    <p:restoredTop sz="94664"/>
  </p:normalViewPr>
  <p:slideViewPr>
    <p:cSldViewPr>
      <p:cViewPr varScale="1">
        <p:scale>
          <a:sx n="68" d="100"/>
          <a:sy n="68" d="100"/>
        </p:scale>
        <p:origin x="-44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CE95A4-981F-0B4A-AB57-9AC4886B66EB}" type="doc">
      <dgm:prSet loTypeId="urn:microsoft.com/office/officeart/2009/3/layout/HorizontalOrganizationChart" loCatId="" qsTypeId="urn:microsoft.com/office/officeart/2005/8/quickstyle/simple2" qsCatId="simple" csTypeId="urn:microsoft.com/office/officeart/2005/8/colors/accent0_1" csCatId="mainScheme" phldr="1"/>
      <dgm:spPr/>
      <dgm:t>
        <a:bodyPr/>
        <a:lstStyle/>
        <a:p>
          <a:endParaRPr lang="en-US"/>
        </a:p>
      </dgm:t>
    </dgm:pt>
    <dgm:pt modelId="{C2064DCA-AFD0-3149-B302-2162A64DE733}">
      <dgm:prSet phldrT="[Text]" custT="1"/>
      <dgm:spPr/>
      <dgm:t>
        <a:bodyPr/>
        <a:lstStyle/>
        <a:p>
          <a:r>
            <a:rPr lang="en-US" sz="1800" b="0" i="1" dirty="0" err="1">
              <a:solidFill>
                <a:srgbClr val="C00000"/>
              </a:solidFill>
              <a:latin typeface="Times New Roman" charset="0"/>
              <a:ea typeface="Times New Roman" charset="0"/>
              <a:cs typeface="Times New Roman" charset="0"/>
            </a:rPr>
            <a:t>Khái</a:t>
          </a:r>
          <a:r>
            <a:rPr lang="en-US" sz="1800" b="0" i="1" dirty="0">
              <a:solidFill>
                <a:srgbClr val="C00000"/>
              </a:solidFill>
              <a:latin typeface="Times New Roman" charset="0"/>
              <a:ea typeface="Times New Roman" charset="0"/>
              <a:cs typeface="Times New Roman" charset="0"/>
            </a:rPr>
            <a:t> </a:t>
          </a:r>
          <a:r>
            <a:rPr lang="en-US" sz="1800" b="0" i="1" dirty="0" err="1">
              <a:solidFill>
                <a:srgbClr val="C00000"/>
              </a:solidFill>
              <a:latin typeface="Times New Roman" charset="0"/>
              <a:ea typeface="Times New Roman" charset="0"/>
              <a:cs typeface="Times New Roman" charset="0"/>
            </a:rPr>
            <a:t>niệm</a:t>
          </a:r>
          <a:endParaRPr lang="en-US" sz="1800" b="0" i="1" dirty="0">
            <a:solidFill>
              <a:srgbClr val="C00000"/>
            </a:solidFill>
            <a:latin typeface="Times New Roman" charset="0"/>
            <a:ea typeface="Times New Roman" charset="0"/>
            <a:cs typeface="Times New Roman" charset="0"/>
          </a:endParaRPr>
        </a:p>
      </dgm:t>
    </dgm:pt>
    <dgm:pt modelId="{F7ADDD5B-2ADB-454D-A214-D151C1323081}" type="parTrans" cxnId="{1BFBFC24-EC77-F847-893E-F462A2E5F2C6}">
      <dgm:prSet/>
      <dgm:spPr/>
      <dgm:t>
        <a:bodyPr/>
        <a:lstStyle/>
        <a:p>
          <a:endParaRPr lang="en-US"/>
        </a:p>
      </dgm:t>
    </dgm:pt>
    <dgm:pt modelId="{FFBC553A-EF94-BD4A-9752-AB7F8FDE7FBD}" type="sibTrans" cxnId="{1BFBFC24-EC77-F847-893E-F462A2E5F2C6}">
      <dgm:prSet/>
      <dgm:spPr/>
      <dgm:t>
        <a:bodyPr/>
        <a:lstStyle/>
        <a:p>
          <a:endParaRPr lang="en-US"/>
        </a:p>
      </dgm:t>
    </dgm:pt>
    <dgm:pt modelId="{D654A608-88C9-534C-9D2E-EBFA5A7B7CF9}">
      <dgm:prSet phldrT="[Text]" custT="1"/>
      <dgm:spPr/>
      <dgm:t>
        <a:bodyPr/>
        <a:lstStyle/>
        <a:p>
          <a:r>
            <a:rPr lang="en-US" sz="1600" b="1" i="1" dirty="0" err="1">
              <a:solidFill>
                <a:srgbClr val="C00000"/>
              </a:solidFill>
              <a:latin typeface="Times New Roman" charset="0"/>
              <a:ea typeface="Times New Roman" charset="0"/>
              <a:cs typeface="Times New Roman" charset="0"/>
            </a:rPr>
            <a:t>Mục</a:t>
          </a:r>
          <a:r>
            <a:rPr lang="en-US" sz="1600" b="1" i="1" dirty="0">
              <a:solidFill>
                <a:srgbClr val="C00000"/>
              </a:solidFill>
              <a:latin typeface="Times New Roman" charset="0"/>
              <a:ea typeface="Times New Roman" charset="0"/>
              <a:cs typeface="Times New Roman" charset="0"/>
            </a:rPr>
            <a:t> </a:t>
          </a:r>
          <a:r>
            <a:rPr lang="en-US" sz="1600" b="1" i="1" dirty="0" err="1">
              <a:solidFill>
                <a:srgbClr val="C00000"/>
              </a:solidFill>
              <a:latin typeface="Times New Roman" charset="0"/>
              <a:ea typeface="Times New Roman" charset="0"/>
              <a:cs typeface="Times New Roman" charset="0"/>
            </a:rPr>
            <a:t>đích</a:t>
          </a:r>
          <a:r>
            <a:rPr lang="en-US" sz="1600" b="1" i="1" dirty="0">
              <a:solidFill>
                <a:srgbClr val="C00000"/>
              </a:solidFill>
              <a:latin typeface="Times New Roman" charset="0"/>
              <a:ea typeface="Times New Roman" charset="0"/>
              <a:cs typeface="Times New Roman" charset="0"/>
            </a:rPr>
            <a:t> NQT</a:t>
          </a:r>
        </a:p>
      </dgm:t>
    </dgm:pt>
    <dgm:pt modelId="{0DEF2B04-E26A-184C-8431-A717AC059EE0}" type="parTrans" cxnId="{BB3988E4-CD16-C644-9762-937B04DC1B3B}">
      <dgm:prSet/>
      <dgm:spPr/>
      <dgm:t>
        <a:bodyPr/>
        <a:lstStyle/>
        <a:p>
          <a:endParaRPr lang="en-US"/>
        </a:p>
      </dgm:t>
    </dgm:pt>
    <dgm:pt modelId="{4CC375D6-5EF5-DF4E-9973-8D85522A81B8}" type="sibTrans" cxnId="{BB3988E4-CD16-C644-9762-937B04DC1B3B}">
      <dgm:prSet/>
      <dgm:spPr/>
      <dgm:t>
        <a:bodyPr/>
        <a:lstStyle/>
        <a:p>
          <a:endParaRPr lang="en-US"/>
        </a:p>
      </dgm:t>
    </dgm:pt>
    <dgm:pt modelId="{D1BC51FF-929C-414B-A13C-238BAE8633F5}">
      <dgm:prSet phldrT="[Text]" custT="1"/>
      <dgm:spPr/>
      <dgm:t>
        <a:bodyPr/>
        <a:lstStyle/>
        <a:p>
          <a:r>
            <a:rPr lang="en-US" sz="1600" b="1" i="1" dirty="0" err="1">
              <a:solidFill>
                <a:srgbClr val="C00000"/>
              </a:solidFill>
              <a:latin typeface="Times New Roman" charset="0"/>
              <a:ea typeface="Times New Roman" charset="0"/>
              <a:cs typeface="Times New Roman" charset="0"/>
            </a:rPr>
            <a:t>Chức</a:t>
          </a:r>
          <a:r>
            <a:rPr lang="en-US" sz="1600" b="1" i="1" dirty="0">
              <a:solidFill>
                <a:srgbClr val="C00000"/>
              </a:solidFill>
              <a:latin typeface="Times New Roman" charset="0"/>
              <a:ea typeface="Times New Roman" charset="0"/>
              <a:cs typeface="Times New Roman" charset="0"/>
            </a:rPr>
            <a:t> </a:t>
          </a:r>
          <a:r>
            <a:rPr lang="en-US" sz="1600" b="1" i="1" dirty="0" err="1">
              <a:solidFill>
                <a:srgbClr val="C00000"/>
              </a:solidFill>
              <a:latin typeface="Times New Roman" charset="0"/>
              <a:ea typeface="Times New Roman" charset="0"/>
              <a:cs typeface="Times New Roman" charset="0"/>
            </a:rPr>
            <a:t>năng</a:t>
          </a:r>
          <a:r>
            <a:rPr lang="en-US" sz="1600" b="1" i="1" dirty="0">
              <a:solidFill>
                <a:srgbClr val="C00000"/>
              </a:solidFill>
              <a:latin typeface="Times New Roman" charset="0"/>
              <a:ea typeface="Times New Roman" charset="0"/>
              <a:cs typeface="Times New Roman" charset="0"/>
            </a:rPr>
            <a:t> NQT</a:t>
          </a:r>
        </a:p>
      </dgm:t>
    </dgm:pt>
    <dgm:pt modelId="{9CC45A29-48A0-0A4E-9564-80336C1A6228}" type="parTrans" cxnId="{AFF44286-5D0A-6F49-9ED1-C847BD98236B}">
      <dgm:prSet/>
      <dgm:spPr/>
      <dgm:t>
        <a:bodyPr/>
        <a:lstStyle/>
        <a:p>
          <a:endParaRPr lang="en-US"/>
        </a:p>
      </dgm:t>
    </dgm:pt>
    <dgm:pt modelId="{2FC0BD92-4FB7-234A-AD75-6F854063DDAF}" type="sibTrans" cxnId="{AFF44286-5D0A-6F49-9ED1-C847BD98236B}">
      <dgm:prSet/>
      <dgm:spPr/>
      <dgm:t>
        <a:bodyPr/>
        <a:lstStyle/>
        <a:p>
          <a:endParaRPr lang="en-US"/>
        </a:p>
      </dgm:t>
    </dgm:pt>
    <dgm:pt modelId="{5DF0FC68-AAC9-8047-AA73-6B51A4BA0CE6}">
      <dgm:prSet custT="1"/>
      <dgm:spPr/>
      <dgm:t>
        <a:bodyPr/>
        <a:lstStyle/>
        <a:p>
          <a:r>
            <a:rPr lang="en-US" sz="1800" b="1" i="1" dirty="0" err="1">
              <a:solidFill>
                <a:srgbClr val="C00000"/>
              </a:solidFill>
              <a:latin typeface="Times New Roman" charset="0"/>
              <a:ea typeface="Times New Roman" charset="0"/>
              <a:cs typeface="Times New Roman" charset="0"/>
            </a:rPr>
            <a:t>Bản</a:t>
          </a:r>
          <a:r>
            <a:rPr lang="en-US" sz="1800" b="1" i="1" dirty="0">
              <a:solidFill>
                <a:srgbClr val="C00000"/>
              </a:solidFill>
              <a:latin typeface="Times New Roman" charset="0"/>
              <a:ea typeface="Times New Roman" charset="0"/>
              <a:cs typeface="Times New Roman" charset="0"/>
            </a:rPr>
            <a:t> </a:t>
          </a:r>
          <a:r>
            <a:rPr lang="en-US" sz="1800" b="1" i="1" dirty="0" err="1">
              <a:solidFill>
                <a:srgbClr val="C00000"/>
              </a:solidFill>
              <a:latin typeface="Times New Roman" charset="0"/>
              <a:ea typeface="Times New Roman" charset="0"/>
              <a:cs typeface="Times New Roman" charset="0"/>
            </a:rPr>
            <a:t>chất</a:t>
          </a:r>
          <a:endParaRPr lang="en-US" sz="1800" b="1" i="1" dirty="0">
            <a:solidFill>
              <a:srgbClr val="C00000"/>
            </a:solidFill>
            <a:latin typeface="Times New Roman" charset="0"/>
            <a:ea typeface="Times New Roman" charset="0"/>
            <a:cs typeface="Times New Roman" charset="0"/>
          </a:endParaRPr>
        </a:p>
      </dgm:t>
    </dgm:pt>
    <dgm:pt modelId="{761C08A5-13BC-0F47-BCEE-3D3A21977F8F}" type="parTrans" cxnId="{BB4453D1-C6ED-8748-A0F9-18908813E1B9}">
      <dgm:prSet/>
      <dgm:spPr/>
      <dgm:t>
        <a:bodyPr/>
        <a:lstStyle/>
        <a:p>
          <a:endParaRPr lang="en-US"/>
        </a:p>
      </dgm:t>
    </dgm:pt>
    <dgm:pt modelId="{513624DB-0903-F24F-8C5E-D161A97E009E}" type="sibTrans" cxnId="{BB4453D1-C6ED-8748-A0F9-18908813E1B9}">
      <dgm:prSet/>
      <dgm:spPr/>
      <dgm:t>
        <a:bodyPr/>
        <a:lstStyle/>
        <a:p>
          <a:endParaRPr lang="en-US"/>
        </a:p>
      </dgm:t>
    </dgm:pt>
    <dgm:pt modelId="{D753D2D3-8DF4-524B-8AD6-C770F4DFD331}" type="asst">
      <dgm:prSet custT="1"/>
      <dgm:spPr/>
      <dgm:t>
        <a:bodyPr/>
        <a:lstStyle/>
        <a:p>
          <a:r>
            <a:rPr lang="en-US" sz="2000" b="1" dirty="0" err="1">
              <a:solidFill>
                <a:srgbClr val="002060"/>
              </a:solidFill>
              <a:latin typeface="Times New Roman" charset="0"/>
              <a:ea typeface="Times New Roman" charset="0"/>
              <a:cs typeface="Times New Roman" charset="0"/>
            </a:rPr>
            <a:t>Quản</a:t>
          </a:r>
          <a:endParaRPr lang="en-US" sz="2000" b="1" dirty="0">
            <a:solidFill>
              <a:srgbClr val="002060"/>
            </a:solidFill>
            <a:latin typeface="Times New Roman" charset="0"/>
            <a:ea typeface="Times New Roman" charset="0"/>
            <a:cs typeface="Times New Roman" charset="0"/>
          </a:endParaRPr>
        </a:p>
        <a:p>
          <a:r>
            <a:rPr lang="en-US" sz="2000" b="1" dirty="0">
              <a:solidFill>
                <a:srgbClr val="002060"/>
              </a:solidFill>
              <a:latin typeface="Times New Roman" charset="0"/>
              <a:ea typeface="Times New Roman" charset="0"/>
              <a:cs typeface="Times New Roman" charset="0"/>
            </a:rPr>
            <a:t> </a:t>
          </a:r>
          <a:r>
            <a:rPr lang="en-US" sz="2000" b="1" dirty="0" err="1">
              <a:solidFill>
                <a:srgbClr val="002060"/>
              </a:solidFill>
              <a:latin typeface="Times New Roman" charset="0"/>
              <a:ea typeface="Times New Roman" charset="0"/>
              <a:cs typeface="Times New Roman" charset="0"/>
            </a:rPr>
            <a:t>Trị</a:t>
          </a:r>
          <a:endParaRPr lang="en-US" sz="2000" b="1" dirty="0">
            <a:solidFill>
              <a:srgbClr val="002060"/>
            </a:solidFill>
            <a:latin typeface="Times New Roman" charset="0"/>
            <a:ea typeface="Times New Roman" charset="0"/>
            <a:cs typeface="Times New Roman" charset="0"/>
          </a:endParaRPr>
        </a:p>
        <a:p>
          <a:r>
            <a:rPr lang="en-US" sz="2000" b="1" dirty="0">
              <a:solidFill>
                <a:srgbClr val="002060"/>
              </a:solidFill>
              <a:latin typeface="Times New Roman" charset="0"/>
              <a:ea typeface="Times New Roman" charset="0"/>
              <a:cs typeface="Times New Roman" charset="0"/>
            </a:rPr>
            <a:t> </a:t>
          </a:r>
          <a:r>
            <a:rPr lang="en-US" sz="2000" b="1" dirty="0" err="1">
              <a:solidFill>
                <a:srgbClr val="002060"/>
              </a:solidFill>
              <a:latin typeface="Times New Roman" charset="0"/>
              <a:ea typeface="Times New Roman" charset="0"/>
              <a:cs typeface="Times New Roman" charset="0"/>
            </a:rPr>
            <a:t>Học</a:t>
          </a:r>
          <a:endParaRPr lang="en-US" sz="2000" b="1" dirty="0">
            <a:solidFill>
              <a:srgbClr val="002060"/>
            </a:solidFill>
            <a:latin typeface="Times New Roman" charset="0"/>
            <a:ea typeface="Times New Roman" charset="0"/>
            <a:cs typeface="Times New Roman" charset="0"/>
          </a:endParaRPr>
        </a:p>
      </dgm:t>
    </dgm:pt>
    <dgm:pt modelId="{A822A583-4CB8-E548-AC84-ABEB87143051}" type="sibTrans" cxnId="{BD96079B-7F97-3140-AC13-9143FC3CE8E7}">
      <dgm:prSet/>
      <dgm:spPr/>
      <dgm:t>
        <a:bodyPr/>
        <a:lstStyle/>
        <a:p>
          <a:endParaRPr lang="en-US"/>
        </a:p>
      </dgm:t>
    </dgm:pt>
    <dgm:pt modelId="{42260DCB-C3F1-484E-AEBC-A1B0C1DE99B7}" type="parTrans" cxnId="{BD96079B-7F97-3140-AC13-9143FC3CE8E7}">
      <dgm:prSet/>
      <dgm:spPr/>
      <dgm:t>
        <a:bodyPr/>
        <a:lstStyle/>
        <a:p>
          <a:endParaRPr lang="en-US"/>
        </a:p>
      </dgm:t>
    </dgm:pt>
    <dgm:pt modelId="{7D376C7D-4FDB-0F48-92B8-CA339E9DF74B}">
      <dgm:prSet custT="1"/>
      <dgm:spPr/>
      <dgm:t>
        <a:bodyPr/>
        <a:lstStyle/>
        <a:p>
          <a:pPr algn="just"/>
          <a:r>
            <a:rPr lang="en-US" sz="1500" b="1" dirty="0" err="1">
              <a:latin typeface="Times New Roman" charset="0"/>
              <a:ea typeface="Times New Roman" charset="0"/>
              <a:cs typeface="Times New Roman" charset="0"/>
            </a:rPr>
            <a:t>Tổ</a:t>
          </a:r>
          <a:r>
            <a:rPr lang="en-US" sz="1500" b="1" dirty="0">
              <a:latin typeface="Times New Roman" charset="0"/>
              <a:ea typeface="Times New Roman" charset="0"/>
              <a:cs typeface="Times New Roman" charset="0"/>
            </a:rPr>
            <a:t> </a:t>
          </a:r>
          <a:r>
            <a:rPr lang="en-US" sz="1500" b="1" dirty="0" err="1">
              <a:latin typeface="Times New Roman" charset="0"/>
              <a:ea typeface="Times New Roman" charset="0"/>
              <a:cs typeface="Times New Roman" charset="0"/>
            </a:rPr>
            <a:t>chức</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Là</a:t>
          </a:r>
          <a:r>
            <a:rPr lang="en-US" sz="1500" dirty="0">
              <a:latin typeface="Times New Roman" charset="0"/>
              <a:ea typeface="Times New Roman" charset="0"/>
              <a:cs typeface="Times New Roman" charset="0"/>
            </a:rPr>
            <a:t> 1 </a:t>
          </a:r>
          <a:r>
            <a:rPr lang="en-US" sz="1500" dirty="0" err="1">
              <a:latin typeface="Times New Roman" charset="0"/>
              <a:ea typeface="Times New Roman" charset="0"/>
              <a:cs typeface="Times New Roman" charset="0"/>
            </a:rPr>
            <a:t>sự</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sắp</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xếp</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có</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hệ</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thống</a:t>
          </a:r>
          <a:r>
            <a:rPr lang="en-US" sz="1500" dirty="0">
              <a:latin typeface="Times New Roman" charset="0"/>
              <a:ea typeface="Times New Roman" charset="0"/>
              <a:cs typeface="Times New Roman" charset="0"/>
            </a:rPr>
            <a:t>, 1 </a:t>
          </a:r>
          <a:r>
            <a:rPr lang="en-US" sz="1500" dirty="0" err="1">
              <a:latin typeface="Times New Roman" charset="0"/>
              <a:ea typeface="Times New Roman" charset="0"/>
              <a:cs typeface="Times New Roman" charset="0"/>
            </a:rPr>
            <a:t>số</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người</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được</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nhóm</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góp</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lại</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với</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nhau</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để</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đạt</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được</a:t>
          </a:r>
          <a:r>
            <a:rPr lang="en-US" sz="1500" dirty="0">
              <a:latin typeface="Times New Roman" charset="0"/>
              <a:ea typeface="Times New Roman" charset="0"/>
              <a:cs typeface="Times New Roman" charset="0"/>
            </a:rPr>
            <a:t> MT </a:t>
          </a:r>
          <a:r>
            <a:rPr lang="en-US" sz="1500" dirty="0" err="1">
              <a:latin typeface="Times New Roman" charset="0"/>
              <a:ea typeface="Times New Roman" charset="0"/>
              <a:cs typeface="Times New Roman" charset="0"/>
            </a:rPr>
            <a:t>cụ</a:t>
          </a:r>
          <a:r>
            <a:rPr lang="en-US" sz="1500" dirty="0">
              <a:latin typeface="Times New Roman" charset="0"/>
              <a:ea typeface="Times New Roman" charset="0"/>
              <a:cs typeface="Times New Roman" charset="0"/>
            </a:rPr>
            <a:t> </a:t>
          </a:r>
          <a:r>
            <a:rPr lang="en-US" sz="1500" dirty="0" err="1">
              <a:latin typeface="Times New Roman" charset="0"/>
              <a:ea typeface="Times New Roman" charset="0"/>
              <a:cs typeface="Times New Roman" charset="0"/>
            </a:rPr>
            <a:t>thể</a:t>
          </a:r>
          <a:r>
            <a:rPr lang="en-US" sz="1500" dirty="0">
              <a:latin typeface="Times New Roman" charset="0"/>
              <a:ea typeface="Times New Roman" charset="0"/>
              <a:cs typeface="Times New Roman" charset="0"/>
            </a:rPr>
            <a:t>.</a:t>
          </a:r>
        </a:p>
      </dgm:t>
    </dgm:pt>
    <dgm:pt modelId="{EFFB9BD6-E285-574D-BE47-B0D5249BBC9D}" type="parTrans" cxnId="{F9E331D0-EF74-3F4F-86F4-5575EDED9A32}">
      <dgm:prSet/>
      <dgm:spPr/>
      <dgm:t>
        <a:bodyPr/>
        <a:lstStyle/>
        <a:p>
          <a:endParaRPr lang="en-US"/>
        </a:p>
      </dgm:t>
    </dgm:pt>
    <dgm:pt modelId="{51C102C2-CE2F-3646-950B-0A76D9FBB92A}" type="sibTrans" cxnId="{F9E331D0-EF74-3F4F-86F4-5575EDED9A32}">
      <dgm:prSet/>
      <dgm:spPr/>
      <dgm:t>
        <a:bodyPr/>
        <a:lstStyle/>
        <a:p>
          <a:endParaRPr lang="en-US"/>
        </a:p>
      </dgm:t>
    </dgm:pt>
    <dgm:pt modelId="{CEFD4593-DA0D-384D-81F5-AA05BE7AD41A}">
      <dgm:prSet custT="1"/>
      <dgm:spPr/>
      <dgm:t>
        <a:bodyPr/>
        <a:lstStyle/>
        <a:p>
          <a:pPr algn="l"/>
          <a:r>
            <a:rPr lang="en-US" sz="1400" b="1" dirty="0" err="1">
              <a:latin typeface="Times New Roman" charset="0"/>
              <a:ea typeface="Times New Roman" charset="0"/>
              <a:cs typeface="Times New Roman" charset="0"/>
            </a:rPr>
            <a:t>Quản</a:t>
          </a:r>
          <a:r>
            <a:rPr lang="en-US" sz="1400" b="1" dirty="0">
              <a:latin typeface="Times New Roman" charset="0"/>
              <a:ea typeface="Times New Roman" charset="0"/>
              <a:cs typeface="Times New Roman" charset="0"/>
            </a:rPr>
            <a:t> </a:t>
          </a:r>
          <a:r>
            <a:rPr lang="en-US" sz="1400" b="1" dirty="0" err="1">
              <a:latin typeface="Times New Roman" charset="0"/>
              <a:ea typeface="Times New Roman" charset="0"/>
              <a:cs typeface="Times New Roman" charset="0"/>
            </a:rPr>
            <a:t>trị</a:t>
          </a:r>
          <a:r>
            <a:rPr lang="en-US" sz="1400" b="1" dirty="0">
              <a:latin typeface="Times New Roman" charset="0"/>
              <a:ea typeface="Times New Roman" charset="0"/>
              <a:cs typeface="Times New Roman" charset="0"/>
            </a:rPr>
            <a:t> : </a:t>
          </a:r>
          <a:r>
            <a:rPr lang="en-US" sz="1400" dirty="0" err="1">
              <a:latin typeface="Times New Roman" charset="0"/>
              <a:ea typeface="Times New Roman" charset="0"/>
              <a:cs typeface="Times New Roman" charset="0"/>
            </a:rPr>
            <a:t>Là</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sự</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tác</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động</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của</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chủ</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thể</a:t>
          </a:r>
          <a:r>
            <a:rPr lang="en-US" sz="1400" dirty="0">
              <a:latin typeface="Times New Roman" charset="0"/>
              <a:ea typeface="Times New Roman" charset="0"/>
              <a:cs typeface="Times New Roman" charset="0"/>
            </a:rPr>
            <a:t> QT </a:t>
          </a:r>
          <a:r>
            <a:rPr lang="en-US" sz="1400" dirty="0" err="1">
              <a:latin typeface="Times New Roman" charset="0"/>
              <a:ea typeface="Times New Roman" charset="0"/>
              <a:cs typeface="Times New Roman" charset="0"/>
            </a:rPr>
            <a:t>lên</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đối</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tượng</a:t>
          </a:r>
          <a:r>
            <a:rPr lang="en-US" sz="1400" dirty="0">
              <a:latin typeface="Times New Roman" charset="0"/>
              <a:ea typeface="Times New Roman" charset="0"/>
              <a:cs typeface="Times New Roman" charset="0"/>
            </a:rPr>
            <a:t> QT </a:t>
          </a:r>
          <a:r>
            <a:rPr lang="en-US" sz="1400" dirty="0" err="1">
              <a:latin typeface="Times New Roman" charset="0"/>
              <a:ea typeface="Times New Roman" charset="0"/>
              <a:cs typeface="Times New Roman" charset="0"/>
            </a:rPr>
            <a:t>nhằm</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đạt</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những</a:t>
          </a:r>
          <a:r>
            <a:rPr lang="en-US" sz="1400" dirty="0">
              <a:latin typeface="Times New Roman" charset="0"/>
              <a:ea typeface="Times New Roman" charset="0"/>
              <a:cs typeface="Times New Roman" charset="0"/>
            </a:rPr>
            <a:t> MT </a:t>
          </a:r>
          <a:r>
            <a:rPr lang="en-US" sz="1400" dirty="0" err="1">
              <a:latin typeface="Times New Roman" charset="0"/>
              <a:ea typeface="Times New Roman" charset="0"/>
              <a:cs typeface="Times New Roman" charset="0"/>
            </a:rPr>
            <a:t>nhất</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định</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trong</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điều</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kiện</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biến</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động</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của</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môi</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trường</a:t>
          </a:r>
          <a:endParaRPr lang="en-US" sz="1400" dirty="0">
            <a:latin typeface="Times New Roman" charset="0"/>
            <a:ea typeface="Times New Roman" charset="0"/>
            <a:cs typeface="Times New Roman" charset="0"/>
          </a:endParaRPr>
        </a:p>
      </dgm:t>
    </dgm:pt>
    <dgm:pt modelId="{6B47190C-A9AE-6D43-A4FC-ECD06401C550}" type="parTrans" cxnId="{19A86162-DF8A-1E4F-91D4-A855706D6636}">
      <dgm:prSet/>
      <dgm:spPr/>
      <dgm:t>
        <a:bodyPr/>
        <a:lstStyle/>
        <a:p>
          <a:endParaRPr lang="en-US"/>
        </a:p>
      </dgm:t>
    </dgm:pt>
    <dgm:pt modelId="{368E49D4-1359-7249-9E18-2C0D1F7584CD}" type="sibTrans" cxnId="{19A86162-DF8A-1E4F-91D4-A855706D6636}">
      <dgm:prSet/>
      <dgm:spPr/>
      <dgm:t>
        <a:bodyPr/>
        <a:lstStyle/>
        <a:p>
          <a:endParaRPr lang="en-US"/>
        </a:p>
      </dgm:t>
    </dgm:pt>
    <dgm:pt modelId="{BC8330E3-7E5E-3E4D-A5E1-08AB4E5CE15F}">
      <dgm:prSet custT="1"/>
      <dgm:spPr/>
      <dgm:t>
        <a:bodyPr/>
        <a:lstStyle/>
        <a:p>
          <a:pPr algn="l"/>
          <a:r>
            <a:rPr lang="en-US" sz="1400" b="1" dirty="0" err="1">
              <a:latin typeface="Times New Roman" charset="0"/>
              <a:ea typeface="Times New Roman" charset="0"/>
              <a:cs typeface="Times New Roman" charset="0"/>
            </a:rPr>
            <a:t>Quản</a:t>
          </a:r>
          <a:r>
            <a:rPr lang="en-US" sz="1400" b="1" dirty="0">
              <a:latin typeface="Times New Roman" charset="0"/>
              <a:ea typeface="Times New Roman" charset="0"/>
              <a:cs typeface="Times New Roman" charset="0"/>
            </a:rPr>
            <a:t> </a:t>
          </a:r>
          <a:r>
            <a:rPr lang="en-US" sz="1400" b="1" dirty="0" err="1">
              <a:latin typeface="Times New Roman" charset="0"/>
              <a:ea typeface="Times New Roman" charset="0"/>
              <a:cs typeface="Times New Roman" charset="0"/>
            </a:rPr>
            <a:t>trị</a:t>
          </a:r>
          <a:r>
            <a:rPr lang="en-US" sz="1400" b="1" dirty="0">
              <a:latin typeface="Times New Roman" charset="0"/>
              <a:ea typeface="Times New Roman" charset="0"/>
              <a:cs typeface="Times New Roman" charset="0"/>
            </a:rPr>
            <a:t> </a:t>
          </a:r>
          <a:r>
            <a:rPr lang="en-US" sz="1400" b="1" dirty="0" err="1">
              <a:latin typeface="Times New Roman" charset="0"/>
              <a:ea typeface="Times New Roman" charset="0"/>
              <a:cs typeface="Times New Roman" charset="0"/>
            </a:rPr>
            <a:t>tổ</a:t>
          </a:r>
          <a:r>
            <a:rPr lang="en-US" sz="1400" b="1" dirty="0">
              <a:latin typeface="Times New Roman" charset="0"/>
              <a:ea typeface="Times New Roman" charset="0"/>
              <a:cs typeface="Times New Roman" charset="0"/>
            </a:rPr>
            <a:t> </a:t>
          </a:r>
          <a:r>
            <a:rPr lang="en-US" sz="1400" b="1" dirty="0" err="1">
              <a:latin typeface="Times New Roman" charset="0"/>
              <a:ea typeface="Times New Roman" charset="0"/>
              <a:cs typeface="Times New Roman" charset="0"/>
            </a:rPr>
            <a:t>chức</a:t>
          </a:r>
          <a:r>
            <a:rPr lang="en-US" sz="1400" b="1"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Quá</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trình</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lập</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kế</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hoạch</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tổ</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chức</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lãnh</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đạo</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kiểm</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tra</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các</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nguồn</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lực</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hoạt</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động</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của</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tổ</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chức</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nhằm</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đạt</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mục</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đích</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với</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kết</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quả</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và</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hiệu</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quả</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cao</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trong</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điều</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kiện</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môi</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trường</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biến</a:t>
          </a:r>
          <a:r>
            <a:rPr lang="en-US" sz="1400" dirty="0">
              <a:latin typeface="Times New Roman" charset="0"/>
              <a:ea typeface="Times New Roman" charset="0"/>
              <a:cs typeface="Times New Roman" charset="0"/>
            </a:rPr>
            <a:t> </a:t>
          </a:r>
          <a:r>
            <a:rPr lang="en-US" sz="1400" dirty="0" err="1">
              <a:latin typeface="Times New Roman" charset="0"/>
              <a:ea typeface="Times New Roman" charset="0"/>
              <a:cs typeface="Times New Roman" charset="0"/>
            </a:rPr>
            <a:t>động</a:t>
          </a:r>
          <a:r>
            <a:rPr lang="en-US" sz="1400" dirty="0">
              <a:latin typeface="Times New Roman" charset="0"/>
              <a:ea typeface="Times New Roman" charset="0"/>
              <a:cs typeface="Times New Roman" charset="0"/>
            </a:rPr>
            <a:t>.</a:t>
          </a:r>
        </a:p>
      </dgm:t>
    </dgm:pt>
    <dgm:pt modelId="{5C128BC9-C2FF-044E-8F79-34D2331BE674}" type="parTrans" cxnId="{428E4BCE-AA1D-8941-9F03-46A520425ADD}">
      <dgm:prSet/>
      <dgm:spPr/>
      <dgm:t>
        <a:bodyPr/>
        <a:lstStyle/>
        <a:p>
          <a:endParaRPr lang="en-US"/>
        </a:p>
      </dgm:t>
    </dgm:pt>
    <dgm:pt modelId="{6B436E95-A743-0349-9CC7-7569C295AE58}" type="sibTrans" cxnId="{428E4BCE-AA1D-8941-9F03-46A520425ADD}">
      <dgm:prSet/>
      <dgm:spPr/>
      <dgm:t>
        <a:bodyPr/>
        <a:lstStyle/>
        <a:p>
          <a:endParaRPr lang="en-US"/>
        </a:p>
      </dgm:t>
    </dgm:pt>
    <dgm:pt modelId="{B9658796-3EA9-1140-A8E7-DEB4F91A13AC}">
      <dgm:prSet custT="1"/>
      <dgm:spPr/>
      <dgm:t>
        <a:bodyPr/>
        <a:lstStyle/>
        <a:p>
          <a:r>
            <a:rPr lang="en-US" sz="1800" b="1" dirty="0" err="1">
              <a:latin typeface="Times New Roman" charset="0"/>
              <a:ea typeface="Times New Roman" charset="0"/>
              <a:cs typeface="Times New Roman" charset="0"/>
            </a:rPr>
            <a:t>Năng</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suất</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Chất</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lượng</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Hiệu</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quả</a:t>
          </a:r>
          <a:r>
            <a:rPr lang="en-US" sz="1800" b="1" dirty="0">
              <a:latin typeface="Times New Roman" charset="0"/>
              <a:ea typeface="Times New Roman" charset="0"/>
              <a:cs typeface="Times New Roman" charset="0"/>
            </a:rPr>
            <a:t>.</a:t>
          </a:r>
        </a:p>
      </dgm:t>
    </dgm:pt>
    <dgm:pt modelId="{84AD8E74-E2FC-9442-94B7-EBF5CFE54DF1}" type="parTrans" cxnId="{AF2F98C3-0057-9540-AD9E-92B37962089E}">
      <dgm:prSet/>
      <dgm:spPr/>
      <dgm:t>
        <a:bodyPr/>
        <a:lstStyle/>
        <a:p>
          <a:endParaRPr lang="en-US"/>
        </a:p>
      </dgm:t>
    </dgm:pt>
    <dgm:pt modelId="{7E2D7A02-E6AF-F346-A1AB-B25BC0935D74}" type="sibTrans" cxnId="{AF2F98C3-0057-9540-AD9E-92B37962089E}">
      <dgm:prSet/>
      <dgm:spPr/>
      <dgm:t>
        <a:bodyPr/>
        <a:lstStyle/>
        <a:p>
          <a:endParaRPr lang="en-US"/>
        </a:p>
      </dgm:t>
    </dgm:pt>
    <dgm:pt modelId="{804D3681-6741-4D42-ABF7-6DD006ABF7C8}">
      <dgm:prSet custT="1"/>
      <dgm:spPr/>
      <dgm:t>
        <a:bodyPr/>
        <a:lstStyle/>
        <a:p>
          <a:r>
            <a:rPr lang="en-US" sz="1600" b="1" dirty="0" err="1">
              <a:latin typeface="Times New Roman" charset="0"/>
              <a:ea typeface="Times New Roman" charset="0"/>
              <a:cs typeface="Times New Roman" charset="0"/>
            </a:rPr>
            <a:t>Hoạch</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định</a:t>
          </a:r>
          <a:r>
            <a:rPr lang="en-US" sz="1600" b="1" dirty="0">
              <a:latin typeface="Times New Roman" charset="0"/>
              <a:ea typeface="Times New Roman" charset="0"/>
              <a:cs typeface="Times New Roman" charset="0"/>
            </a:rPr>
            <a:t> - </a:t>
          </a:r>
          <a:r>
            <a:rPr lang="en-US" sz="1600" b="1" dirty="0" err="1">
              <a:latin typeface="Times New Roman" charset="0"/>
              <a:ea typeface="Times New Roman" charset="0"/>
              <a:cs typeface="Times New Roman" charset="0"/>
            </a:rPr>
            <a:t>Tổ</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chức</a:t>
          </a:r>
          <a:r>
            <a:rPr lang="en-US" sz="1600" b="1" dirty="0">
              <a:latin typeface="Times New Roman" charset="0"/>
              <a:ea typeface="Times New Roman" charset="0"/>
              <a:cs typeface="Times New Roman" charset="0"/>
            </a:rPr>
            <a:t> - </a:t>
          </a:r>
          <a:r>
            <a:rPr lang="en-US" sz="1600" b="1" dirty="0" err="1">
              <a:latin typeface="Times New Roman" charset="0"/>
              <a:ea typeface="Times New Roman" charset="0"/>
              <a:cs typeface="Times New Roman" charset="0"/>
            </a:rPr>
            <a:t>Lãnh</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đạo</a:t>
          </a:r>
          <a:r>
            <a:rPr lang="en-US" sz="1600" b="1" dirty="0">
              <a:latin typeface="Times New Roman" charset="0"/>
              <a:ea typeface="Times New Roman" charset="0"/>
              <a:cs typeface="Times New Roman" charset="0"/>
            </a:rPr>
            <a:t> - </a:t>
          </a:r>
          <a:r>
            <a:rPr lang="en-US" sz="1600" b="1" dirty="0" err="1">
              <a:latin typeface="Times New Roman" charset="0"/>
              <a:ea typeface="Times New Roman" charset="0"/>
              <a:cs typeface="Times New Roman" charset="0"/>
            </a:rPr>
            <a:t>Kiểm</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tra</a:t>
          </a:r>
          <a:endParaRPr lang="en-US" sz="1600" b="1" dirty="0">
            <a:latin typeface="Times New Roman" charset="0"/>
            <a:ea typeface="Times New Roman" charset="0"/>
            <a:cs typeface="Times New Roman" charset="0"/>
          </a:endParaRPr>
        </a:p>
      </dgm:t>
    </dgm:pt>
    <dgm:pt modelId="{4A5F6659-F22E-D147-981B-9E7EA476A00F}" type="parTrans" cxnId="{420B52B8-2CB0-E744-B49C-2D7514931B30}">
      <dgm:prSet/>
      <dgm:spPr/>
      <dgm:t>
        <a:bodyPr/>
        <a:lstStyle/>
        <a:p>
          <a:endParaRPr lang="en-US"/>
        </a:p>
      </dgm:t>
    </dgm:pt>
    <dgm:pt modelId="{E417504F-2F73-7348-8C88-8E81BEBA3081}" type="sibTrans" cxnId="{420B52B8-2CB0-E744-B49C-2D7514931B30}">
      <dgm:prSet/>
      <dgm:spPr/>
      <dgm:t>
        <a:bodyPr/>
        <a:lstStyle/>
        <a:p>
          <a:endParaRPr lang="en-US"/>
        </a:p>
      </dgm:t>
    </dgm:pt>
    <dgm:pt modelId="{8CFEF185-5F1A-5649-8639-92C42696B083}">
      <dgm:prSet custT="1"/>
      <dgm:spPr/>
      <dgm:t>
        <a:bodyPr/>
        <a:lstStyle/>
        <a:p>
          <a:pPr algn="l"/>
          <a:r>
            <a:rPr lang="en-US" sz="1600" b="1" dirty="0" err="1">
              <a:latin typeface="Times New Roman" charset="0"/>
              <a:ea typeface="Times New Roman" charset="0"/>
              <a:cs typeface="Times New Roman" charset="0"/>
            </a:rPr>
            <a:t>Qủan</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trị</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là</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Khoa</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học</a:t>
          </a:r>
          <a:r>
            <a:rPr lang="en-US" sz="1600" b="1"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Đưa</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ra</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những</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quyết</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định</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trên</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cơ</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sở</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tư</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duy</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hệ</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thống</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và</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vận</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dụng</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các</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quy</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luật</a:t>
          </a:r>
          <a:r>
            <a:rPr lang="en-US" sz="1600" dirty="0">
              <a:latin typeface="Times New Roman" charset="0"/>
              <a:ea typeface="Times New Roman" charset="0"/>
              <a:cs typeface="Times New Roman" charset="0"/>
            </a:rPr>
            <a:t> KH </a:t>
          </a:r>
        </a:p>
      </dgm:t>
    </dgm:pt>
    <dgm:pt modelId="{0E5C10B0-54FD-3B4F-AA50-4C62B26EDCCF}" type="parTrans" cxnId="{EEA069E3-9AEF-5146-B4D3-7E03BECD42E1}">
      <dgm:prSet/>
      <dgm:spPr/>
      <dgm:t>
        <a:bodyPr/>
        <a:lstStyle/>
        <a:p>
          <a:endParaRPr lang="en-US"/>
        </a:p>
      </dgm:t>
    </dgm:pt>
    <dgm:pt modelId="{95063EB6-63D8-E74A-AF9E-4780FD7BC526}" type="sibTrans" cxnId="{EEA069E3-9AEF-5146-B4D3-7E03BECD42E1}">
      <dgm:prSet/>
      <dgm:spPr/>
      <dgm:t>
        <a:bodyPr/>
        <a:lstStyle/>
        <a:p>
          <a:endParaRPr lang="en-US"/>
        </a:p>
      </dgm:t>
    </dgm:pt>
    <dgm:pt modelId="{45687AE5-EDA8-3B4C-97ED-4A596BE138C0}">
      <dgm:prSet custT="1"/>
      <dgm:spPr/>
      <dgm:t>
        <a:bodyPr/>
        <a:lstStyle/>
        <a:p>
          <a:pPr algn="l"/>
          <a:r>
            <a:rPr lang="en-US" sz="1600" b="1" dirty="0" err="1">
              <a:latin typeface="Times New Roman" charset="0"/>
              <a:ea typeface="Times New Roman" charset="0"/>
              <a:cs typeface="Times New Roman" charset="0"/>
            </a:rPr>
            <a:t>Quản</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trị</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là</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nghệ</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thuật</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Để</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thực</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hiện</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thông</a:t>
          </a:r>
          <a:r>
            <a:rPr lang="en-US" sz="1600" dirty="0">
              <a:latin typeface="Times New Roman" charset="0"/>
              <a:ea typeface="Times New Roman" charset="0"/>
              <a:cs typeface="Times New Roman" charset="0"/>
            </a:rPr>
            <a:t> qua </a:t>
          </a:r>
          <a:r>
            <a:rPr lang="en-US" sz="1600" dirty="0" err="1">
              <a:latin typeface="Times New Roman" charset="0"/>
              <a:ea typeface="Times New Roman" charset="0"/>
              <a:cs typeface="Times New Roman" charset="0"/>
            </a:rPr>
            <a:t>sự</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hợp</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tác</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của</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nhiều</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người</a:t>
          </a:r>
          <a:r>
            <a:rPr lang="en-US" sz="1600" dirty="0">
              <a:latin typeface="Times New Roman" charset="0"/>
              <a:ea typeface="Times New Roman" charset="0"/>
              <a:cs typeface="Times New Roman" charset="0"/>
            </a:rPr>
            <a:t> </a:t>
          </a:r>
        </a:p>
      </dgm:t>
    </dgm:pt>
    <dgm:pt modelId="{761BB236-35E4-8346-8247-DDE3328A2010}" type="parTrans" cxnId="{77568A08-9322-5A41-9DD0-EC61D048EF7B}">
      <dgm:prSet/>
      <dgm:spPr/>
      <dgm:t>
        <a:bodyPr/>
        <a:lstStyle/>
        <a:p>
          <a:endParaRPr lang="en-US"/>
        </a:p>
      </dgm:t>
    </dgm:pt>
    <dgm:pt modelId="{8ECFC786-DFA0-8A46-B065-8EBD628535C0}" type="sibTrans" cxnId="{77568A08-9322-5A41-9DD0-EC61D048EF7B}">
      <dgm:prSet/>
      <dgm:spPr/>
      <dgm:t>
        <a:bodyPr/>
        <a:lstStyle/>
        <a:p>
          <a:endParaRPr lang="en-US"/>
        </a:p>
      </dgm:t>
    </dgm:pt>
    <dgm:pt modelId="{10005D6B-3950-214A-AF40-1A1A96473078}">
      <dgm:prSet custT="1"/>
      <dgm:spPr/>
      <dgm:t>
        <a:bodyPr/>
        <a:lstStyle/>
        <a:p>
          <a:r>
            <a:rPr lang="en-US" sz="1600" b="1" dirty="0" err="1">
              <a:latin typeface="Times New Roman" charset="0"/>
              <a:ea typeface="Times New Roman" charset="0"/>
              <a:cs typeface="Times New Roman" charset="0"/>
            </a:rPr>
            <a:t>Quản</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trị</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là</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một</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nghề</a:t>
          </a:r>
          <a:r>
            <a:rPr lang="en-US" sz="1600" b="1"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Cần</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được</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đào</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tạo</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và</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phải</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kiểm</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soát</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bởi</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các</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vấn</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đề</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đạo</a:t>
          </a:r>
          <a:r>
            <a:rPr lang="en-US" sz="1600" dirty="0">
              <a:latin typeface="Times New Roman" charset="0"/>
              <a:ea typeface="Times New Roman" charset="0"/>
              <a:cs typeface="Times New Roman" charset="0"/>
            </a:rPr>
            <a:t> </a:t>
          </a:r>
          <a:r>
            <a:rPr lang="en-US" sz="1600" dirty="0" err="1">
              <a:latin typeface="Times New Roman" charset="0"/>
              <a:ea typeface="Times New Roman" charset="0"/>
              <a:cs typeface="Times New Roman" charset="0"/>
            </a:rPr>
            <a:t>đức</a:t>
          </a:r>
          <a:endParaRPr lang="en-US" sz="1600" dirty="0">
            <a:latin typeface="Times New Roman" charset="0"/>
            <a:ea typeface="Times New Roman" charset="0"/>
            <a:cs typeface="Times New Roman" charset="0"/>
          </a:endParaRPr>
        </a:p>
      </dgm:t>
    </dgm:pt>
    <dgm:pt modelId="{8F72170B-0044-1746-B945-C0B8D216E6AA}" type="parTrans" cxnId="{04EEDF80-3A5B-064C-91BB-B44139ECB9E6}">
      <dgm:prSet/>
      <dgm:spPr/>
      <dgm:t>
        <a:bodyPr/>
        <a:lstStyle/>
        <a:p>
          <a:endParaRPr lang="en-US"/>
        </a:p>
      </dgm:t>
    </dgm:pt>
    <dgm:pt modelId="{4C520103-BA13-AF45-BBAE-43798DD1B1BE}" type="sibTrans" cxnId="{04EEDF80-3A5B-064C-91BB-B44139ECB9E6}">
      <dgm:prSet/>
      <dgm:spPr/>
      <dgm:t>
        <a:bodyPr/>
        <a:lstStyle/>
        <a:p>
          <a:endParaRPr lang="en-US"/>
        </a:p>
      </dgm:t>
    </dgm:pt>
    <dgm:pt modelId="{3B86E3F5-6F9B-2849-941A-F245A2972F15}" type="pres">
      <dgm:prSet presAssocID="{4CCE95A4-981F-0B4A-AB57-9AC4886B66EB}" presName="hierChild1" presStyleCnt="0">
        <dgm:presLayoutVars>
          <dgm:orgChart val="1"/>
          <dgm:chPref val="1"/>
          <dgm:dir/>
          <dgm:animOne val="branch"/>
          <dgm:animLvl val="lvl"/>
          <dgm:resizeHandles/>
        </dgm:presLayoutVars>
      </dgm:prSet>
      <dgm:spPr/>
      <dgm:t>
        <a:bodyPr/>
        <a:lstStyle/>
        <a:p>
          <a:endParaRPr lang="en-US"/>
        </a:p>
      </dgm:t>
    </dgm:pt>
    <dgm:pt modelId="{030B5218-2571-144A-A2DC-A235E8D6CEDC}" type="pres">
      <dgm:prSet presAssocID="{D753D2D3-8DF4-524B-8AD6-C770F4DFD331}" presName="hierRoot1" presStyleCnt="0">
        <dgm:presLayoutVars>
          <dgm:hierBranch val="init"/>
        </dgm:presLayoutVars>
      </dgm:prSet>
      <dgm:spPr/>
    </dgm:pt>
    <dgm:pt modelId="{D1CBD767-F42E-A745-A6C2-E0E2246B2CC0}" type="pres">
      <dgm:prSet presAssocID="{D753D2D3-8DF4-524B-8AD6-C770F4DFD331}" presName="rootComposite1" presStyleCnt="0"/>
      <dgm:spPr/>
    </dgm:pt>
    <dgm:pt modelId="{221F3DF8-A7F4-954F-B6E2-13458F9438AF}" type="pres">
      <dgm:prSet presAssocID="{D753D2D3-8DF4-524B-8AD6-C770F4DFD331}" presName="rootText1" presStyleLbl="node0" presStyleIdx="0" presStyleCnt="1" custScaleX="143357" custScaleY="491774" custLinFactNeighborX="-86579" custLinFactNeighborY="0">
        <dgm:presLayoutVars>
          <dgm:chPref val="3"/>
        </dgm:presLayoutVars>
      </dgm:prSet>
      <dgm:spPr/>
      <dgm:t>
        <a:bodyPr/>
        <a:lstStyle/>
        <a:p>
          <a:endParaRPr lang="en-US"/>
        </a:p>
      </dgm:t>
    </dgm:pt>
    <dgm:pt modelId="{AA3AD2B8-6A19-5648-B82C-0F8A0D1289D3}" type="pres">
      <dgm:prSet presAssocID="{D753D2D3-8DF4-524B-8AD6-C770F4DFD331}" presName="rootConnector1" presStyleLbl="asst0" presStyleIdx="0" presStyleCnt="0"/>
      <dgm:spPr/>
      <dgm:t>
        <a:bodyPr/>
        <a:lstStyle/>
        <a:p>
          <a:endParaRPr lang="en-US"/>
        </a:p>
      </dgm:t>
    </dgm:pt>
    <dgm:pt modelId="{7E5CE77D-0BB3-A14A-9DD9-41D331262F66}" type="pres">
      <dgm:prSet presAssocID="{D753D2D3-8DF4-524B-8AD6-C770F4DFD331}" presName="hierChild2" presStyleCnt="0"/>
      <dgm:spPr/>
    </dgm:pt>
    <dgm:pt modelId="{703603D1-CB19-8444-A803-166CF5CDB552}" type="pres">
      <dgm:prSet presAssocID="{F7ADDD5B-2ADB-454D-A214-D151C1323081}" presName="Name64" presStyleLbl="parChTrans1D2" presStyleIdx="0" presStyleCnt="4"/>
      <dgm:spPr/>
      <dgm:t>
        <a:bodyPr/>
        <a:lstStyle/>
        <a:p>
          <a:endParaRPr lang="en-US"/>
        </a:p>
      </dgm:t>
    </dgm:pt>
    <dgm:pt modelId="{4AC04046-2BF3-8A4B-8E33-8EA259BD4D9E}" type="pres">
      <dgm:prSet presAssocID="{C2064DCA-AFD0-3149-B302-2162A64DE733}" presName="hierRoot2" presStyleCnt="0">
        <dgm:presLayoutVars>
          <dgm:hierBranch val="init"/>
        </dgm:presLayoutVars>
      </dgm:prSet>
      <dgm:spPr/>
    </dgm:pt>
    <dgm:pt modelId="{CE4E5D3C-C9A7-934C-92F3-6A563052D068}" type="pres">
      <dgm:prSet presAssocID="{C2064DCA-AFD0-3149-B302-2162A64DE733}" presName="rootComposite" presStyleCnt="0"/>
      <dgm:spPr/>
    </dgm:pt>
    <dgm:pt modelId="{8BF1407C-63CA-A445-9A8E-70C57CF27EFA}" type="pres">
      <dgm:prSet presAssocID="{C2064DCA-AFD0-3149-B302-2162A64DE733}" presName="rootText" presStyleLbl="node2" presStyleIdx="0" presStyleCnt="4" custScaleX="147876" custScaleY="270478" custLinFactNeighborX="-39104" custLinFactNeighborY="-49626">
        <dgm:presLayoutVars>
          <dgm:chPref val="3"/>
        </dgm:presLayoutVars>
      </dgm:prSet>
      <dgm:spPr/>
      <dgm:t>
        <a:bodyPr/>
        <a:lstStyle/>
        <a:p>
          <a:endParaRPr lang="en-US"/>
        </a:p>
      </dgm:t>
    </dgm:pt>
    <dgm:pt modelId="{3A1993B5-3A29-124B-B2D2-5508CA1FA464}" type="pres">
      <dgm:prSet presAssocID="{C2064DCA-AFD0-3149-B302-2162A64DE733}" presName="rootConnector" presStyleLbl="node2" presStyleIdx="0" presStyleCnt="4"/>
      <dgm:spPr/>
      <dgm:t>
        <a:bodyPr/>
        <a:lstStyle/>
        <a:p>
          <a:endParaRPr lang="en-US"/>
        </a:p>
      </dgm:t>
    </dgm:pt>
    <dgm:pt modelId="{AE8E3EFB-103F-404C-A2F5-1237F881F29F}" type="pres">
      <dgm:prSet presAssocID="{C2064DCA-AFD0-3149-B302-2162A64DE733}" presName="hierChild4" presStyleCnt="0"/>
      <dgm:spPr/>
    </dgm:pt>
    <dgm:pt modelId="{3768AEC9-FD7B-654A-9F98-B6F7489BD069}" type="pres">
      <dgm:prSet presAssocID="{EFFB9BD6-E285-574D-BE47-B0D5249BBC9D}" presName="Name64" presStyleLbl="parChTrans1D3" presStyleIdx="0" presStyleCnt="8"/>
      <dgm:spPr/>
      <dgm:t>
        <a:bodyPr/>
        <a:lstStyle/>
        <a:p>
          <a:endParaRPr lang="en-US"/>
        </a:p>
      </dgm:t>
    </dgm:pt>
    <dgm:pt modelId="{0A348322-8261-1E4F-817C-D8D0309ECD1C}" type="pres">
      <dgm:prSet presAssocID="{7D376C7D-4FDB-0F48-92B8-CA339E9DF74B}" presName="hierRoot2" presStyleCnt="0">
        <dgm:presLayoutVars>
          <dgm:hierBranch val="init"/>
        </dgm:presLayoutVars>
      </dgm:prSet>
      <dgm:spPr/>
    </dgm:pt>
    <dgm:pt modelId="{4AA63241-3467-BB41-87C0-F1F88ED68DDC}" type="pres">
      <dgm:prSet presAssocID="{7D376C7D-4FDB-0F48-92B8-CA339E9DF74B}" presName="rootComposite" presStyleCnt="0"/>
      <dgm:spPr/>
    </dgm:pt>
    <dgm:pt modelId="{C68A210F-F9FC-9B42-8316-04E036C0AE3A}" type="pres">
      <dgm:prSet presAssocID="{7D376C7D-4FDB-0F48-92B8-CA339E9DF74B}" presName="rootText" presStyleLbl="node3" presStyleIdx="0" presStyleCnt="8" custScaleX="632850" custScaleY="262296" custLinFactNeighborX="36749" custLinFactNeighborY="419">
        <dgm:presLayoutVars>
          <dgm:chPref val="3"/>
        </dgm:presLayoutVars>
      </dgm:prSet>
      <dgm:spPr/>
      <dgm:t>
        <a:bodyPr/>
        <a:lstStyle/>
        <a:p>
          <a:endParaRPr lang="en-US"/>
        </a:p>
      </dgm:t>
    </dgm:pt>
    <dgm:pt modelId="{BEAE79D7-31ED-4346-80F7-FE4674F72DB1}" type="pres">
      <dgm:prSet presAssocID="{7D376C7D-4FDB-0F48-92B8-CA339E9DF74B}" presName="rootConnector" presStyleLbl="node3" presStyleIdx="0" presStyleCnt="8"/>
      <dgm:spPr/>
      <dgm:t>
        <a:bodyPr/>
        <a:lstStyle/>
        <a:p>
          <a:endParaRPr lang="en-US"/>
        </a:p>
      </dgm:t>
    </dgm:pt>
    <dgm:pt modelId="{D0FFB57E-FEAF-0347-8782-8355B64BBFFB}" type="pres">
      <dgm:prSet presAssocID="{7D376C7D-4FDB-0F48-92B8-CA339E9DF74B}" presName="hierChild4" presStyleCnt="0"/>
      <dgm:spPr/>
    </dgm:pt>
    <dgm:pt modelId="{C1657A09-DA3B-6A42-8E69-F7338087EE9D}" type="pres">
      <dgm:prSet presAssocID="{7D376C7D-4FDB-0F48-92B8-CA339E9DF74B}" presName="hierChild5" presStyleCnt="0"/>
      <dgm:spPr/>
    </dgm:pt>
    <dgm:pt modelId="{07BD493F-6736-9948-8C1B-CBE172DEC36A}" type="pres">
      <dgm:prSet presAssocID="{6B47190C-A9AE-6D43-A4FC-ECD06401C550}" presName="Name64" presStyleLbl="parChTrans1D3" presStyleIdx="1" presStyleCnt="8"/>
      <dgm:spPr/>
      <dgm:t>
        <a:bodyPr/>
        <a:lstStyle/>
        <a:p>
          <a:endParaRPr lang="en-US"/>
        </a:p>
      </dgm:t>
    </dgm:pt>
    <dgm:pt modelId="{B761AE22-640F-464F-8DC3-AD7260B52BA1}" type="pres">
      <dgm:prSet presAssocID="{CEFD4593-DA0D-384D-81F5-AA05BE7AD41A}" presName="hierRoot2" presStyleCnt="0">
        <dgm:presLayoutVars>
          <dgm:hierBranch val="init"/>
        </dgm:presLayoutVars>
      </dgm:prSet>
      <dgm:spPr/>
    </dgm:pt>
    <dgm:pt modelId="{C80437F9-9232-2C44-8A87-1FA4F7221AC6}" type="pres">
      <dgm:prSet presAssocID="{CEFD4593-DA0D-384D-81F5-AA05BE7AD41A}" presName="rootComposite" presStyleCnt="0"/>
      <dgm:spPr/>
    </dgm:pt>
    <dgm:pt modelId="{3501BBAC-3CEB-454B-BEA4-E40E4DD37879}" type="pres">
      <dgm:prSet presAssocID="{CEFD4593-DA0D-384D-81F5-AA05BE7AD41A}" presName="rootText" presStyleLbl="node3" presStyleIdx="1" presStyleCnt="8" custScaleX="685583" custScaleY="285805" custLinFactNeighborX="24425" custLinFactNeighborY="-1626">
        <dgm:presLayoutVars>
          <dgm:chPref val="3"/>
        </dgm:presLayoutVars>
      </dgm:prSet>
      <dgm:spPr/>
      <dgm:t>
        <a:bodyPr/>
        <a:lstStyle/>
        <a:p>
          <a:endParaRPr lang="en-US"/>
        </a:p>
      </dgm:t>
    </dgm:pt>
    <dgm:pt modelId="{9F7E52DE-A478-2647-88FB-09D4B4A11BFE}" type="pres">
      <dgm:prSet presAssocID="{CEFD4593-DA0D-384D-81F5-AA05BE7AD41A}" presName="rootConnector" presStyleLbl="node3" presStyleIdx="1" presStyleCnt="8"/>
      <dgm:spPr/>
      <dgm:t>
        <a:bodyPr/>
        <a:lstStyle/>
        <a:p>
          <a:endParaRPr lang="en-US"/>
        </a:p>
      </dgm:t>
    </dgm:pt>
    <dgm:pt modelId="{C652468D-6640-FE4B-9D24-C12441592888}" type="pres">
      <dgm:prSet presAssocID="{CEFD4593-DA0D-384D-81F5-AA05BE7AD41A}" presName="hierChild4" presStyleCnt="0"/>
      <dgm:spPr/>
    </dgm:pt>
    <dgm:pt modelId="{39558D9E-09A8-BD45-80E8-D3E2E4746773}" type="pres">
      <dgm:prSet presAssocID="{CEFD4593-DA0D-384D-81F5-AA05BE7AD41A}" presName="hierChild5" presStyleCnt="0"/>
      <dgm:spPr/>
    </dgm:pt>
    <dgm:pt modelId="{21A883D5-1E74-DF47-972F-E21C06A8573D}" type="pres">
      <dgm:prSet presAssocID="{5C128BC9-C2FF-044E-8F79-34D2331BE674}" presName="Name64" presStyleLbl="parChTrans1D3" presStyleIdx="2" presStyleCnt="8"/>
      <dgm:spPr/>
      <dgm:t>
        <a:bodyPr/>
        <a:lstStyle/>
        <a:p>
          <a:endParaRPr lang="en-US"/>
        </a:p>
      </dgm:t>
    </dgm:pt>
    <dgm:pt modelId="{A17154B7-A2C7-2846-B072-0119284DEE9B}" type="pres">
      <dgm:prSet presAssocID="{BC8330E3-7E5E-3E4D-A5E1-08AB4E5CE15F}" presName="hierRoot2" presStyleCnt="0">
        <dgm:presLayoutVars>
          <dgm:hierBranch val="init"/>
        </dgm:presLayoutVars>
      </dgm:prSet>
      <dgm:spPr/>
    </dgm:pt>
    <dgm:pt modelId="{E1C96744-62B3-8244-9595-3BE8FEFD615F}" type="pres">
      <dgm:prSet presAssocID="{BC8330E3-7E5E-3E4D-A5E1-08AB4E5CE15F}" presName="rootComposite" presStyleCnt="0"/>
      <dgm:spPr/>
    </dgm:pt>
    <dgm:pt modelId="{33611E64-69C6-F54D-9FFF-0F180CF086B2}" type="pres">
      <dgm:prSet presAssocID="{BC8330E3-7E5E-3E4D-A5E1-08AB4E5CE15F}" presName="rootText" presStyleLbl="node3" presStyleIdx="2" presStyleCnt="8" custScaleX="689117" custScaleY="273209" custLinFactNeighborX="27884" custLinFactNeighborY="-19318">
        <dgm:presLayoutVars>
          <dgm:chPref val="3"/>
        </dgm:presLayoutVars>
      </dgm:prSet>
      <dgm:spPr/>
      <dgm:t>
        <a:bodyPr/>
        <a:lstStyle/>
        <a:p>
          <a:endParaRPr lang="en-US"/>
        </a:p>
      </dgm:t>
    </dgm:pt>
    <dgm:pt modelId="{95209E17-AD5B-714E-8E51-6A7512FE84E0}" type="pres">
      <dgm:prSet presAssocID="{BC8330E3-7E5E-3E4D-A5E1-08AB4E5CE15F}" presName="rootConnector" presStyleLbl="node3" presStyleIdx="2" presStyleCnt="8"/>
      <dgm:spPr/>
      <dgm:t>
        <a:bodyPr/>
        <a:lstStyle/>
        <a:p>
          <a:endParaRPr lang="en-US"/>
        </a:p>
      </dgm:t>
    </dgm:pt>
    <dgm:pt modelId="{06E98642-C1A6-1E44-8A63-FECE073BB261}" type="pres">
      <dgm:prSet presAssocID="{BC8330E3-7E5E-3E4D-A5E1-08AB4E5CE15F}" presName="hierChild4" presStyleCnt="0"/>
      <dgm:spPr/>
    </dgm:pt>
    <dgm:pt modelId="{CDD00272-8479-BA45-9356-1736A7D20A72}" type="pres">
      <dgm:prSet presAssocID="{BC8330E3-7E5E-3E4D-A5E1-08AB4E5CE15F}" presName="hierChild5" presStyleCnt="0"/>
      <dgm:spPr/>
    </dgm:pt>
    <dgm:pt modelId="{018D13F2-0FED-2844-B9F7-85A9109DE613}" type="pres">
      <dgm:prSet presAssocID="{C2064DCA-AFD0-3149-B302-2162A64DE733}" presName="hierChild5" presStyleCnt="0"/>
      <dgm:spPr/>
    </dgm:pt>
    <dgm:pt modelId="{6F49BF9A-BA5C-854A-AE3A-8D925CCDF445}" type="pres">
      <dgm:prSet presAssocID="{761C08A5-13BC-0F47-BCEE-3D3A21977F8F}" presName="Name64" presStyleLbl="parChTrans1D2" presStyleIdx="1" presStyleCnt="4"/>
      <dgm:spPr/>
      <dgm:t>
        <a:bodyPr/>
        <a:lstStyle/>
        <a:p>
          <a:endParaRPr lang="en-US"/>
        </a:p>
      </dgm:t>
    </dgm:pt>
    <dgm:pt modelId="{B19D4E56-908A-5042-8B7A-9E1CA4A5987D}" type="pres">
      <dgm:prSet presAssocID="{5DF0FC68-AAC9-8047-AA73-6B51A4BA0CE6}" presName="hierRoot2" presStyleCnt="0">
        <dgm:presLayoutVars>
          <dgm:hierBranch val="init"/>
        </dgm:presLayoutVars>
      </dgm:prSet>
      <dgm:spPr/>
    </dgm:pt>
    <dgm:pt modelId="{60DE80CD-7A8A-684B-B8BE-B92CB68EE8F4}" type="pres">
      <dgm:prSet presAssocID="{5DF0FC68-AAC9-8047-AA73-6B51A4BA0CE6}" presName="rootComposite" presStyleCnt="0"/>
      <dgm:spPr/>
    </dgm:pt>
    <dgm:pt modelId="{0D5D2146-74C9-AD43-9B7A-42144FCA045C}" type="pres">
      <dgm:prSet presAssocID="{5DF0FC68-AAC9-8047-AA73-6B51A4BA0CE6}" presName="rootText" presStyleLbl="node2" presStyleIdx="1" presStyleCnt="4" custScaleX="148470" custScaleY="185900" custLinFactNeighborX="-39104" custLinFactNeighborY="-9138">
        <dgm:presLayoutVars>
          <dgm:chPref val="3"/>
        </dgm:presLayoutVars>
      </dgm:prSet>
      <dgm:spPr/>
      <dgm:t>
        <a:bodyPr/>
        <a:lstStyle/>
        <a:p>
          <a:endParaRPr lang="en-US"/>
        </a:p>
      </dgm:t>
    </dgm:pt>
    <dgm:pt modelId="{01EC79F2-2029-9D42-9726-101C103E826C}" type="pres">
      <dgm:prSet presAssocID="{5DF0FC68-AAC9-8047-AA73-6B51A4BA0CE6}" presName="rootConnector" presStyleLbl="node2" presStyleIdx="1" presStyleCnt="4"/>
      <dgm:spPr/>
      <dgm:t>
        <a:bodyPr/>
        <a:lstStyle/>
        <a:p>
          <a:endParaRPr lang="en-US"/>
        </a:p>
      </dgm:t>
    </dgm:pt>
    <dgm:pt modelId="{5652D268-753B-634A-979E-AFD694AEDA2D}" type="pres">
      <dgm:prSet presAssocID="{5DF0FC68-AAC9-8047-AA73-6B51A4BA0CE6}" presName="hierChild4" presStyleCnt="0"/>
      <dgm:spPr/>
    </dgm:pt>
    <dgm:pt modelId="{1CEDF653-1E81-2A43-A31B-311E90A138EB}" type="pres">
      <dgm:prSet presAssocID="{0E5C10B0-54FD-3B4F-AA50-4C62B26EDCCF}" presName="Name64" presStyleLbl="parChTrans1D3" presStyleIdx="3" presStyleCnt="8"/>
      <dgm:spPr/>
      <dgm:t>
        <a:bodyPr/>
        <a:lstStyle/>
        <a:p>
          <a:endParaRPr lang="en-US"/>
        </a:p>
      </dgm:t>
    </dgm:pt>
    <dgm:pt modelId="{0207FB3D-4243-684E-93A8-3713442FBA4B}" type="pres">
      <dgm:prSet presAssocID="{8CFEF185-5F1A-5649-8639-92C42696B083}" presName="hierRoot2" presStyleCnt="0">
        <dgm:presLayoutVars>
          <dgm:hierBranch val="init"/>
        </dgm:presLayoutVars>
      </dgm:prSet>
      <dgm:spPr/>
    </dgm:pt>
    <dgm:pt modelId="{EA37ED06-E53B-734D-B2E3-AD85F9DBA913}" type="pres">
      <dgm:prSet presAssocID="{8CFEF185-5F1A-5649-8639-92C42696B083}" presName="rootComposite" presStyleCnt="0"/>
      <dgm:spPr/>
    </dgm:pt>
    <dgm:pt modelId="{8530A53A-498E-AF40-9C43-2C0F2AFD1809}" type="pres">
      <dgm:prSet presAssocID="{8CFEF185-5F1A-5649-8639-92C42696B083}" presName="rootText" presStyleLbl="node3" presStyleIdx="3" presStyleCnt="8" custScaleX="589664" custScaleY="264299">
        <dgm:presLayoutVars>
          <dgm:chPref val="3"/>
        </dgm:presLayoutVars>
      </dgm:prSet>
      <dgm:spPr/>
      <dgm:t>
        <a:bodyPr/>
        <a:lstStyle/>
        <a:p>
          <a:endParaRPr lang="en-US"/>
        </a:p>
      </dgm:t>
    </dgm:pt>
    <dgm:pt modelId="{E396DC1A-B8A7-D746-879F-40B98D36B0F9}" type="pres">
      <dgm:prSet presAssocID="{8CFEF185-5F1A-5649-8639-92C42696B083}" presName="rootConnector" presStyleLbl="node3" presStyleIdx="3" presStyleCnt="8"/>
      <dgm:spPr/>
      <dgm:t>
        <a:bodyPr/>
        <a:lstStyle/>
        <a:p>
          <a:endParaRPr lang="en-US"/>
        </a:p>
      </dgm:t>
    </dgm:pt>
    <dgm:pt modelId="{C44BA204-F9FD-B041-A7A9-9143BA2DAFD0}" type="pres">
      <dgm:prSet presAssocID="{8CFEF185-5F1A-5649-8639-92C42696B083}" presName="hierChild4" presStyleCnt="0"/>
      <dgm:spPr/>
    </dgm:pt>
    <dgm:pt modelId="{796F7DBE-6423-B64C-A669-01A1A9A9EEE6}" type="pres">
      <dgm:prSet presAssocID="{8CFEF185-5F1A-5649-8639-92C42696B083}" presName="hierChild5" presStyleCnt="0"/>
      <dgm:spPr/>
    </dgm:pt>
    <dgm:pt modelId="{65FC3421-883E-8A40-9B8D-976711188B8D}" type="pres">
      <dgm:prSet presAssocID="{761BB236-35E4-8346-8247-DDE3328A2010}" presName="Name64" presStyleLbl="parChTrans1D3" presStyleIdx="4" presStyleCnt="8"/>
      <dgm:spPr/>
      <dgm:t>
        <a:bodyPr/>
        <a:lstStyle/>
        <a:p>
          <a:endParaRPr lang="en-US"/>
        </a:p>
      </dgm:t>
    </dgm:pt>
    <dgm:pt modelId="{07D3600F-97CC-074B-A840-2D1104FF01B5}" type="pres">
      <dgm:prSet presAssocID="{45687AE5-EDA8-3B4C-97ED-4A596BE138C0}" presName="hierRoot2" presStyleCnt="0">
        <dgm:presLayoutVars>
          <dgm:hierBranch val="init"/>
        </dgm:presLayoutVars>
      </dgm:prSet>
      <dgm:spPr/>
    </dgm:pt>
    <dgm:pt modelId="{49BB89C8-2FDF-4947-B5F3-CF8F1CA765CB}" type="pres">
      <dgm:prSet presAssocID="{45687AE5-EDA8-3B4C-97ED-4A596BE138C0}" presName="rootComposite" presStyleCnt="0"/>
      <dgm:spPr/>
    </dgm:pt>
    <dgm:pt modelId="{DFD39E1E-EF89-434C-B2B9-34B7E34A795D}" type="pres">
      <dgm:prSet presAssocID="{45687AE5-EDA8-3B4C-97ED-4A596BE138C0}" presName="rootText" presStyleLbl="node3" presStyleIdx="4" presStyleCnt="8" custScaleX="578721" custScaleY="210693">
        <dgm:presLayoutVars>
          <dgm:chPref val="3"/>
        </dgm:presLayoutVars>
      </dgm:prSet>
      <dgm:spPr/>
      <dgm:t>
        <a:bodyPr/>
        <a:lstStyle/>
        <a:p>
          <a:endParaRPr lang="en-US"/>
        </a:p>
      </dgm:t>
    </dgm:pt>
    <dgm:pt modelId="{3ABF6427-1824-ED4D-8536-2E1475064CEA}" type="pres">
      <dgm:prSet presAssocID="{45687AE5-EDA8-3B4C-97ED-4A596BE138C0}" presName="rootConnector" presStyleLbl="node3" presStyleIdx="4" presStyleCnt="8"/>
      <dgm:spPr/>
      <dgm:t>
        <a:bodyPr/>
        <a:lstStyle/>
        <a:p>
          <a:endParaRPr lang="en-US"/>
        </a:p>
      </dgm:t>
    </dgm:pt>
    <dgm:pt modelId="{932C246C-C145-064B-A0CA-37A2D2E98C59}" type="pres">
      <dgm:prSet presAssocID="{45687AE5-EDA8-3B4C-97ED-4A596BE138C0}" presName="hierChild4" presStyleCnt="0"/>
      <dgm:spPr/>
    </dgm:pt>
    <dgm:pt modelId="{ECC18BE4-D94F-B14E-A2F3-44857F713039}" type="pres">
      <dgm:prSet presAssocID="{45687AE5-EDA8-3B4C-97ED-4A596BE138C0}" presName="hierChild5" presStyleCnt="0"/>
      <dgm:spPr/>
    </dgm:pt>
    <dgm:pt modelId="{C21DA214-36D3-9B44-9816-31446436EA6F}" type="pres">
      <dgm:prSet presAssocID="{8F72170B-0044-1746-B945-C0B8D216E6AA}" presName="Name64" presStyleLbl="parChTrans1D3" presStyleIdx="5" presStyleCnt="8"/>
      <dgm:spPr/>
      <dgm:t>
        <a:bodyPr/>
        <a:lstStyle/>
        <a:p>
          <a:endParaRPr lang="en-US"/>
        </a:p>
      </dgm:t>
    </dgm:pt>
    <dgm:pt modelId="{68274EA9-E9A9-0848-AA2C-9F87BDD37F13}" type="pres">
      <dgm:prSet presAssocID="{10005D6B-3950-214A-AF40-1A1A96473078}" presName="hierRoot2" presStyleCnt="0">
        <dgm:presLayoutVars>
          <dgm:hierBranch val="init"/>
        </dgm:presLayoutVars>
      </dgm:prSet>
      <dgm:spPr/>
    </dgm:pt>
    <dgm:pt modelId="{A0C2AFF1-FB9C-DE47-B9F1-D71672083059}" type="pres">
      <dgm:prSet presAssocID="{10005D6B-3950-214A-AF40-1A1A96473078}" presName="rootComposite" presStyleCnt="0"/>
      <dgm:spPr/>
    </dgm:pt>
    <dgm:pt modelId="{B4D57163-6AFF-3042-8757-66A860BC9838}" type="pres">
      <dgm:prSet presAssocID="{10005D6B-3950-214A-AF40-1A1A96473078}" presName="rootText" presStyleLbl="node3" presStyleIdx="5" presStyleCnt="8" custScaleX="624062" custScaleY="163058">
        <dgm:presLayoutVars>
          <dgm:chPref val="3"/>
        </dgm:presLayoutVars>
      </dgm:prSet>
      <dgm:spPr/>
      <dgm:t>
        <a:bodyPr/>
        <a:lstStyle/>
        <a:p>
          <a:endParaRPr lang="en-US"/>
        </a:p>
      </dgm:t>
    </dgm:pt>
    <dgm:pt modelId="{0A0748F4-4A9F-DD48-B9CA-AEFB09B84EF2}" type="pres">
      <dgm:prSet presAssocID="{10005D6B-3950-214A-AF40-1A1A96473078}" presName="rootConnector" presStyleLbl="node3" presStyleIdx="5" presStyleCnt="8"/>
      <dgm:spPr/>
      <dgm:t>
        <a:bodyPr/>
        <a:lstStyle/>
        <a:p>
          <a:endParaRPr lang="en-US"/>
        </a:p>
      </dgm:t>
    </dgm:pt>
    <dgm:pt modelId="{B9968BA2-79EA-BF4F-A520-FFCBCA9E5B93}" type="pres">
      <dgm:prSet presAssocID="{10005D6B-3950-214A-AF40-1A1A96473078}" presName="hierChild4" presStyleCnt="0"/>
      <dgm:spPr/>
    </dgm:pt>
    <dgm:pt modelId="{92E2D38C-002C-3248-9BA8-F96E64D514B0}" type="pres">
      <dgm:prSet presAssocID="{10005D6B-3950-214A-AF40-1A1A96473078}" presName="hierChild5" presStyleCnt="0"/>
      <dgm:spPr/>
    </dgm:pt>
    <dgm:pt modelId="{9DF5E05E-7543-834D-9327-7BBEBF955402}" type="pres">
      <dgm:prSet presAssocID="{5DF0FC68-AAC9-8047-AA73-6B51A4BA0CE6}" presName="hierChild5" presStyleCnt="0"/>
      <dgm:spPr/>
    </dgm:pt>
    <dgm:pt modelId="{3C9CE373-EE6E-F94E-98F0-469E56236F0C}" type="pres">
      <dgm:prSet presAssocID="{0DEF2B04-E26A-184C-8431-A717AC059EE0}" presName="Name64" presStyleLbl="parChTrans1D2" presStyleIdx="2" presStyleCnt="4"/>
      <dgm:spPr/>
      <dgm:t>
        <a:bodyPr/>
        <a:lstStyle/>
        <a:p>
          <a:endParaRPr lang="en-US"/>
        </a:p>
      </dgm:t>
    </dgm:pt>
    <dgm:pt modelId="{2D9A4EBB-F384-7C45-8417-45F8AE5B44C2}" type="pres">
      <dgm:prSet presAssocID="{D654A608-88C9-534C-9D2E-EBFA5A7B7CF9}" presName="hierRoot2" presStyleCnt="0">
        <dgm:presLayoutVars>
          <dgm:hierBranch val="init"/>
        </dgm:presLayoutVars>
      </dgm:prSet>
      <dgm:spPr/>
    </dgm:pt>
    <dgm:pt modelId="{591CEFC7-797E-D149-BB9A-F1CC949E231A}" type="pres">
      <dgm:prSet presAssocID="{D654A608-88C9-534C-9D2E-EBFA5A7B7CF9}" presName="rootComposite" presStyleCnt="0"/>
      <dgm:spPr/>
    </dgm:pt>
    <dgm:pt modelId="{6DBA46A3-10C4-0149-B46C-2BC3BC51E13C}" type="pres">
      <dgm:prSet presAssocID="{D654A608-88C9-534C-9D2E-EBFA5A7B7CF9}" presName="rootText" presStyleLbl="node2" presStyleIdx="2" presStyleCnt="4" custScaleX="180778" custScaleY="240958" custLinFactNeighborX="-48599" custLinFactNeighborY="-26145">
        <dgm:presLayoutVars>
          <dgm:chPref val="3"/>
        </dgm:presLayoutVars>
      </dgm:prSet>
      <dgm:spPr/>
      <dgm:t>
        <a:bodyPr/>
        <a:lstStyle/>
        <a:p>
          <a:endParaRPr lang="en-US"/>
        </a:p>
      </dgm:t>
    </dgm:pt>
    <dgm:pt modelId="{F7A64018-9A7E-8A42-8BFE-8BE58C07A4E8}" type="pres">
      <dgm:prSet presAssocID="{D654A608-88C9-534C-9D2E-EBFA5A7B7CF9}" presName="rootConnector" presStyleLbl="node2" presStyleIdx="2" presStyleCnt="4"/>
      <dgm:spPr/>
      <dgm:t>
        <a:bodyPr/>
        <a:lstStyle/>
        <a:p>
          <a:endParaRPr lang="en-US"/>
        </a:p>
      </dgm:t>
    </dgm:pt>
    <dgm:pt modelId="{5BB2DE47-ED44-A449-AC50-9DAED27545AA}" type="pres">
      <dgm:prSet presAssocID="{D654A608-88C9-534C-9D2E-EBFA5A7B7CF9}" presName="hierChild4" presStyleCnt="0"/>
      <dgm:spPr/>
    </dgm:pt>
    <dgm:pt modelId="{D40E3F39-3B55-7D46-8FD9-E8CBFF6FE713}" type="pres">
      <dgm:prSet presAssocID="{84AD8E74-E2FC-9442-94B7-EBF5CFE54DF1}" presName="Name64" presStyleLbl="parChTrans1D3" presStyleIdx="6" presStyleCnt="8"/>
      <dgm:spPr/>
      <dgm:t>
        <a:bodyPr/>
        <a:lstStyle/>
        <a:p>
          <a:endParaRPr lang="en-US"/>
        </a:p>
      </dgm:t>
    </dgm:pt>
    <dgm:pt modelId="{707F4710-EFB9-4D40-849D-2E100355CCFC}" type="pres">
      <dgm:prSet presAssocID="{B9658796-3EA9-1140-A8E7-DEB4F91A13AC}" presName="hierRoot2" presStyleCnt="0">
        <dgm:presLayoutVars>
          <dgm:hierBranch val="init"/>
        </dgm:presLayoutVars>
      </dgm:prSet>
      <dgm:spPr/>
    </dgm:pt>
    <dgm:pt modelId="{F234E965-FD7D-E44E-A248-18721437EA0C}" type="pres">
      <dgm:prSet presAssocID="{B9658796-3EA9-1140-A8E7-DEB4F91A13AC}" presName="rootComposite" presStyleCnt="0"/>
      <dgm:spPr/>
    </dgm:pt>
    <dgm:pt modelId="{B5249627-7E64-5744-B06F-7A920C36AFFF}" type="pres">
      <dgm:prSet presAssocID="{B9658796-3EA9-1140-A8E7-DEB4F91A13AC}" presName="rootText" presStyleLbl="node3" presStyleIdx="6" presStyleCnt="8" custScaleX="489586" custScaleY="137054" custLinFactNeighborX="95469" custLinFactNeighborY="8348">
        <dgm:presLayoutVars>
          <dgm:chPref val="3"/>
        </dgm:presLayoutVars>
      </dgm:prSet>
      <dgm:spPr/>
      <dgm:t>
        <a:bodyPr/>
        <a:lstStyle/>
        <a:p>
          <a:endParaRPr lang="en-US"/>
        </a:p>
      </dgm:t>
    </dgm:pt>
    <dgm:pt modelId="{D50F4C65-A0B7-4048-B035-E0CAA7DF413B}" type="pres">
      <dgm:prSet presAssocID="{B9658796-3EA9-1140-A8E7-DEB4F91A13AC}" presName="rootConnector" presStyleLbl="node3" presStyleIdx="6" presStyleCnt="8"/>
      <dgm:spPr/>
      <dgm:t>
        <a:bodyPr/>
        <a:lstStyle/>
        <a:p>
          <a:endParaRPr lang="en-US"/>
        </a:p>
      </dgm:t>
    </dgm:pt>
    <dgm:pt modelId="{6B7D9959-987D-8D46-BC6E-97E4C0BFBA6E}" type="pres">
      <dgm:prSet presAssocID="{B9658796-3EA9-1140-A8E7-DEB4F91A13AC}" presName="hierChild4" presStyleCnt="0"/>
      <dgm:spPr/>
    </dgm:pt>
    <dgm:pt modelId="{C12430D6-6BDF-6349-98F3-9632481EA2B7}" type="pres">
      <dgm:prSet presAssocID="{B9658796-3EA9-1140-A8E7-DEB4F91A13AC}" presName="hierChild5" presStyleCnt="0"/>
      <dgm:spPr/>
    </dgm:pt>
    <dgm:pt modelId="{4B5FC4BB-B1AF-004A-8FE0-42340EEDAA63}" type="pres">
      <dgm:prSet presAssocID="{D654A608-88C9-534C-9D2E-EBFA5A7B7CF9}" presName="hierChild5" presStyleCnt="0"/>
      <dgm:spPr/>
    </dgm:pt>
    <dgm:pt modelId="{DBE43E75-0946-0848-AC24-9BEB98B64A4F}" type="pres">
      <dgm:prSet presAssocID="{9CC45A29-48A0-0A4E-9564-80336C1A6228}" presName="Name64" presStyleLbl="parChTrans1D2" presStyleIdx="3" presStyleCnt="4"/>
      <dgm:spPr/>
      <dgm:t>
        <a:bodyPr/>
        <a:lstStyle/>
        <a:p>
          <a:endParaRPr lang="en-US"/>
        </a:p>
      </dgm:t>
    </dgm:pt>
    <dgm:pt modelId="{B8D427D6-209F-E94A-A69E-4CEC9C06F64D}" type="pres">
      <dgm:prSet presAssocID="{D1BC51FF-929C-414B-A13C-238BAE8633F5}" presName="hierRoot2" presStyleCnt="0">
        <dgm:presLayoutVars>
          <dgm:hierBranch val="init"/>
        </dgm:presLayoutVars>
      </dgm:prSet>
      <dgm:spPr/>
    </dgm:pt>
    <dgm:pt modelId="{8B4F6C83-AFC4-694A-820C-CA37990A3C90}" type="pres">
      <dgm:prSet presAssocID="{D1BC51FF-929C-414B-A13C-238BAE8633F5}" presName="rootComposite" presStyleCnt="0"/>
      <dgm:spPr/>
    </dgm:pt>
    <dgm:pt modelId="{4CF5D77D-E71D-224A-B3DD-C6B4C37CBF93}" type="pres">
      <dgm:prSet presAssocID="{D1BC51FF-929C-414B-A13C-238BAE8633F5}" presName="rootText" presStyleLbl="node2" presStyleIdx="3" presStyleCnt="4" custScaleX="184185" custScaleY="240959" custLinFactNeighborX="-48599" custLinFactNeighborY="-6038">
        <dgm:presLayoutVars>
          <dgm:chPref val="3"/>
        </dgm:presLayoutVars>
      </dgm:prSet>
      <dgm:spPr/>
      <dgm:t>
        <a:bodyPr/>
        <a:lstStyle/>
        <a:p>
          <a:endParaRPr lang="en-US"/>
        </a:p>
      </dgm:t>
    </dgm:pt>
    <dgm:pt modelId="{D791714F-04C6-7745-B66B-71E4667B7281}" type="pres">
      <dgm:prSet presAssocID="{D1BC51FF-929C-414B-A13C-238BAE8633F5}" presName="rootConnector" presStyleLbl="node2" presStyleIdx="3" presStyleCnt="4"/>
      <dgm:spPr/>
      <dgm:t>
        <a:bodyPr/>
        <a:lstStyle/>
        <a:p>
          <a:endParaRPr lang="en-US"/>
        </a:p>
      </dgm:t>
    </dgm:pt>
    <dgm:pt modelId="{E72560F1-6A2E-C94E-9647-27C892990D98}" type="pres">
      <dgm:prSet presAssocID="{D1BC51FF-929C-414B-A13C-238BAE8633F5}" presName="hierChild4" presStyleCnt="0"/>
      <dgm:spPr/>
    </dgm:pt>
    <dgm:pt modelId="{0820F948-831E-6F41-A409-582F64252E8C}" type="pres">
      <dgm:prSet presAssocID="{4A5F6659-F22E-D147-981B-9E7EA476A00F}" presName="Name64" presStyleLbl="parChTrans1D3" presStyleIdx="7" presStyleCnt="8"/>
      <dgm:spPr/>
      <dgm:t>
        <a:bodyPr/>
        <a:lstStyle/>
        <a:p>
          <a:endParaRPr lang="en-US"/>
        </a:p>
      </dgm:t>
    </dgm:pt>
    <dgm:pt modelId="{D93D067E-65B3-0B4A-ADD8-4CFF140EE320}" type="pres">
      <dgm:prSet presAssocID="{804D3681-6741-4D42-ABF7-6DD006ABF7C8}" presName="hierRoot2" presStyleCnt="0">
        <dgm:presLayoutVars>
          <dgm:hierBranch val="init"/>
        </dgm:presLayoutVars>
      </dgm:prSet>
      <dgm:spPr/>
    </dgm:pt>
    <dgm:pt modelId="{723EA562-C80F-6841-8014-3BDD4CC0CEEF}" type="pres">
      <dgm:prSet presAssocID="{804D3681-6741-4D42-ABF7-6DD006ABF7C8}" presName="rootComposite" presStyleCnt="0"/>
      <dgm:spPr/>
    </dgm:pt>
    <dgm:pt modelId="{1CD25A89-98EE-7646-B031-53C940437A7F}" type="pres">
      <dgm:prSet presAssocID="{804D3681-6741-4D42-ABF7-6DD006ABF7C8}" presName="rootText" presStyleLbl="node3" presStyleIdx="7" presStyleCnt="8" custScaleX="540628" custScaleY="231777" custLinFactNeighborX="80546" custLinFactNeighborY="16073">
        <dgm:presLayoutVars>
          <dgm:chPref val="3"/>
        </dgm:presLayoutVars>
      </dgm:prSet>
      <dgm:spPr/>
      <dgm:t>
        <a:bodyPr/>
        <a:lstStyle/>
        <a:p>
          <a:endParaRPr lang="en-US"/>
        </a:p>
      </dgm:t>
    </dgm:pt>
    <dgm:pt modelId="{D09B6298-B802-D041-97B2-289BECD5CD8D}" type="pres">
      <dgm:prSet presAssocID="{804D3681-6741-4D42-ABF7-6DD006ABF7C8}" presName="rootConnector" presStyleLbl="node3" presStyleIdx="7" presStyleCnt="8"/>
      <dgm:spPr/>
      <dgm:t>
        <a:bodyPr/>
        <a:lstStyle/>
        <a:p>
          <a:endParaRPr lang="en-US"/>
        </a:p>
      </dgm:t>
    </dgm:pt>
    <dgm:pt modelId="{EE6E9187-3172-B142-A685-BD3517570FFA}" type="pres">
      <dgm:prSet presAssocID="{804D3681-6741-4D42-ABF7-6DD006ABF7C8}" presName="hierChild4" presStyleCnt="0"/>
      <dgm:spPr/>
    </dgm:pt>
    <dgm:pt modelId="{95803219-F0E1-4140-80EB-013777A6A987}" type="pres">
      <dgm:prSet presAssocID="{804D3681-6741-4D42-ABF7-6DD006ABF7C8}" presName="hierChild5" presStyleCnt="0"/>
      <dgm:spPr/>
    </dgm:pt>
    <dgm:pt modelId="{40E47F73-5D6F-2F48-B372-911D78152FA4}" type="pres">
      <dgm:prSet presAssocID="{D1BC51FF-929C-414B-A13C-238BAE8633F5}" presName="hierChild5" presStyleCnt="0"/>
      <dgm:spPr/>
    </dgm:pt>
    <dgm:pt modelId="{F3F95530-EADF-A648-8CE3-12187F795E6E}" type="pres">
      <dgm:prSet presAssocID="{D753D2D3-8DF4-524B-8AD6-C770F4DFD331}" presName="hierChild3" presStyleCnt="0"/>
      <dgm:spPr/>
    </dgm:pt>
  </dgm:ptLst>
  <dgm:cxnLst>
    <dgm:cxn modelId="{87F6097F-5346-4A77-B6F8-A22BF7D71663}" type="presOf" srcId="{8CFEF185-5F1A-5649-8639-92C42696B083}" destId="{8530A53A-498E-AF40-9C43-2C0F2AFD1809}" srcOrd="0" destOrd="0" presId="urn:microsoft.com/office/officeart/2009/3/layout/HorizontalOrganizationChart"/>
    <dgm:cxn modelId="{48725EBC-C029-45FE-AEBC-43C4D46D71B6}" type="presOf" srcId="{B9658796-3EA9-1140-A8E7-DEB4F91A13AC}" destId="{B5249627-7E64-5744-B06F-7A920C36AFFF}" srcOrd="0" destOrd="0" presId="urn:microsoft.com/office/officeart/2009/3/layout/HorizontalOrganizationChart"/>
    <dgm:cxn modelId="{C1514ECF-02FD-46D8-AF1A-62648B8C136F}" type="presOf" srcId="{10005D6B-3950-214A-AF40-1A1A96473078}" destId="{B4D57163-6AFF-3042-8757-66A860BC9838}" srcOrd="0" destOrd="0" presId="urn:microsoft.com/office/officeart/2009/3/layout/HorizontalOrganizationChart"/>
    <dgm:cxn modelId="{80688151-DCF6-4C17-B258-5DB7F8C7865A}" type="presOf" srcId="{10005D6B-3950-214A-AF40-1A1A96473078}" destId="{0A0748F4-4A9F-DD48-B9CA-AEFB09B84EF2}" srcOrd="1" destOrd="0" presId="urn:microsoft.com/office/officeart/2009/3/layout/HorizontalOrganizationChart"/>
    <dgm:cxn modelId="{EEA069E3-9AEF-5146-B4D3-7E03BECD42E1}" srcId="{5DF0FC68-AAC9-8047-AA73-6B51A4BA0CE6}" destId="{8CFEF185-5F1A-5649-8639-92C42696B083}" srcOrd="0" destOrd="0" parTransId="{0E5C10B0-54FD-3B4F-AA50-4C62B26EDCCF}" sibTransId="{95063EB6-63D8-E74A-AF9E-4780FD7BC526}"/>
    <dgm:cxn modelId="{AFF44286-5D0A-6F49-9ED1-C847BD98236B}" srcId="{D753D2D3-8DF4-524B-8AD6-C770F4DFD331}" destId="{D1BC51FF-929C-414B-A13C-238BAE8633F5}" srcOrd="3" destOrd="0" parTransId="{9CC45A29-48A0-0A4E-9564-80336C1A6228}" sibTransId="{2FC0BD92-4FB7-234A-AD75-6F854063DDAF}"/>
    <dgm:cxn modelId="{02662927-4EE1-4A9A-B203-B47B749AC5FA}" type="presOf" srcId="{5DF0FC68-AAC9-8047-AA73-6B51A4BA0CE6}" destId="{01EC79F2-2029-9D42-9726-101C103E826C}" srcOrd="1" destOrd="0" presId="urn:microsoft.com/office/officeart/2009/3/layout/HorizontalOrganizationChart"/>
    <dgm:cxn modelId="{BB4453D1-C6ED-8748-A0F9-18908813E1B9}" srcId="{D753D2D3-8DF4-524B-8AD6-C770F4DFD331}" destId="{5DF0FC68-AAC9-8047-AA73-6B51A4BA0CE6}" srcOrd="1" destOrd="0" parTransId="{761C08A5-13BC-0F47-BCEE-3D3A21977F8F}" sibTransId="{513624DB-0903-F24F-8C5E-D161A97E009E}"/>
    <dgm:cxn modelId="{8E977A51-739C-4222-A8FA-69C69749278D}" type="presOf" srcId="{C2064DCA-AFD0-3149-B302-2162A64DE733}" destId="{8BF1407C-63CA-A445-9A8E-70C57CF27EFA}" srcOrd="0" destOrd="0" presId="urn:microsoft.com/office/officeart/2009/3/layout/HorizontalOrganizationChart"/>
    <dgm:cxn modelId="{07A99848-A7BA-42C8-B3FC-1F663CAA3C94}" type="presOf" srcId="{6B47190C-A9AE-6D43-A4FC-ECD06401C550}" destId="{07BD493F-6736-9948-8C1B-CBE172DEC36A}" srcOrd="0" destOrd="0" presId="urn:microsoft.com/office/officeart/2009/3/layout/HorizontalOrganizationChart"/>
    <dgm:cxn modelId="{4314CB9B-C150-4C93-8BB3-8BF5E061D1A0}" type="presOf" srcId="{84AD8E74-E2FC-9442-94B7-EBF5CFE54DF1}" destId="{D40E3F39-3B55-7D46-8FD9-E8CBFF6FE713}" srcOrd="0" destOrd="0" presId="urn:microsoft.com/office/officeart/2009/3/layout/HorizontalOrganizationChart"/>
    <dgm:cxn modelId="{57D501A5-B3C4-42E3-A38D-CCB8FF5CC463}" type="presOf" srcId="{45687AE5-EDA8-3B4C-97ED-4A596BE138C0}" destId="{DFD39E1E-EF89-434C-B2B9-34B7E34A795D}" srcOrd="0" destOrd="0" presId="urn:microsoft.com/office/officeart/2009/3/layout/HorizontalOrganizationChart"/>
    <dgm:cxn modelId="{AFD6B3F1-018F-4A3A-A4A3-F4D6ADE8C830}" type="presOf" srcId="{804D3681-6741-4D42-ABF7-6DD006ABF7C8}" destId="{D09B6298-B802-D041-97B2-289BECD5CD8D}" srcOrd="1" destOrd="0" presId="urn:microsoft.com/office/officeart/2009/3/layout/HorizontalOrganizationChart"/>
    <dgm:cxn modelId="{CAD5F741-532B-4A94-851D-1966C7AA6301}" type="presOf" srcId="{CEFD4593-DA0D-384D-81F5-AA05BE7AD41A}" destId="{9F7E52DE-A478-2647-88FB-09D4B4A11BFE}" srcOrd="1" destOrd="0" presId="urn:microsoft.com/office/officeart/2009/3/layout/HorizontalOrganizationChart"/>
    <dgm:cxn modelId="{04B50D88-6CB9-47B0-AEAE-C0B84C1B6F46}" type="presOf" srcId="{BC8330E3-7E5E-3E4D-A5E1-08AB4E5CE15F}" destId="{95209E17-AD5B-714E-8E51-6A7512FE84E0}" srcOrd="1" destOrd="0" presId="urn:microsoft.com/office/officeart/2009/3/layout/HorizontalOrganizationChart"/>
    <dgm:cxn modelId="{4E2562D2-2DA3-4527-8199-C5A9CE9A38D8}" type="presOf" srcId="{D753D2D3-8DF4-524B-8AD6-C770F4DFD331}" destId="{AA3AD2B8-6A19-5648-B82C-0F8A0D1289D3}" srcOrd="1" destOrd="0" presId="urn:microsoft.com/office/officeart/2009/3/layout/HorizontalOrganizationChart"/>
    <dgm:cxn modelId="{77568A08-9322-5A41-9DD0-EC61D048EF7B}" srcId="{5DF0FC68-AAC9-8047-AA73-6B51A4BA0CE6}" destId="{45687AE5-EDA8-3B4C-97ED-4A596BE138C0}" srcOrd="1" destOrd="0" parTransId="{761BB236-35E4-8346-8247-DDE3328A2010}" sibTransId="{8ECFC786-DFA0-8A46-B065-8EBD628535C0}"/>
    <dgm:cxn modelId="{BD96079B-7F97-3140-AC13-9143FC3CE8E7}" srcId="{4CCE95A4-981F-0B4A-AB57-9AC4886B66EB}" destId="{D753D2D3-8DF4-524B-8AD6-C770F4DFD331}" srcOrd="0" destOrd="0" parTransId="{42260DCB-C3F1-484E-AEBC-A1B0C1DE99B7}" sibTransId="{A822A583-4CB8-E548-AC84-ABEB87143051}"/>
    <dgm:cxn modelId="{42033E5D-3A66-4748-ADD9-3ED12855F316}" type="presOf" srcId="{761C08A5-13BC-0F47-BCEE-3D3A21977F8F}" destId="{6F49BF9A-BA5C-854A-AE3A-8D925CCDF445}" srcOrd="0" destOrd="0" presId="urn:microsoft.com/office/officeart/2009/3/layout/HorizontalOrganizationChart"/>
    <dgm:cxn modelId="{4D4EB758-C790-4718-8937-F9BAF596656A}" type="presOf" srcId="{D654A608-88C9-534C-9D2E-EBFA5A7B7CF9}" destId="{6DBA46A3-10C4-0149-B46C-2BC3BC51E13C}" srcOrd="0" destOrd="0" presId="urn:microsoft.com/office/officeart/2009/3/layout/HorizontalOrganizationChart"/>
    <dgm:cxn modelId="{3A99A42B-5240-4AE8-AAA7-ED2631607041}" type="presOf" srcId="{D1BC51FF-929C-414B-A13C-238BAE8633F5}" destId="{4CF5D77D-E71D-224A-B3DD-C6B4C37CBF93}" srcOrd="0" destOrd="0" presId="urn:microsoft.com/office/officeart/2009/3/layout/HorizontalOrganizationChart"/>
    <dgm:cxn modelId="{F4AAB201-25C1-4A4F-BE58-146DC31CAC16}" type="presOf" srcId="{5DF0FC68-AAC9-8047-AA73-6B51A4BA0CE6}" destId="{0D5D2146-74C9-AD43-9B7A-42144FCA045C}" srcOrd="0" destOrd="0" presId="urn:microsoft.com/office/officeart/2009/3/layout/HorizontalOrganizationChart"/>
    <dgm:cxn modelId="{78F7FC31-FE85-4BC5-A880-54C500F11983}" type="presOf" srcId="{C2064DCA-AFD0-3149-B302-2162A64DE733}" destId="{3A1993B5-3A29-124B-B2D2-5508CA1FA464}" srcOrd="1" destOrd="0" presId="urn:microsoft.com/office/officeart/2009/3/layout/HorizontalOrganizationChart"/>
    <dgm:cxn modelId="{45E70ADF-6F90-4CDC-A3D8-FFBA124861B2}" type="presOf" srcId="{D753D2D3-8DF4-524B-8AD6-C770F4DFD331}" destId="{221F3DF8-A7F4-954F-B6E2-13458F9438AF}" srcOrd="0" destOrd="0" presId="urn:microsoft.com/office/officeart/2009/3/layout/HorizontalOrganizationChart"/>
    <dgm:cxn modelId="{E286C62A-B3EE-43E7-9926-8ED54BF22847}" type="presOf" srcId="{B9658796-3EA9-1140-A8E7-DEB4F91A13AC}" destId="{D50F4C65-A0B7-4048-B035-E0CAA7DF413B}" srcOrd="1" destOrd="0" presId="urn:microsoft.com/office/officeart/2009/3/layout/HorizontalOrganizationChart"/>
    <dgm:cxn modelId="{21EDE399-4C69-4E11-AC6D-F9F8E5E4F55E}" type="presOf" srcId="{7D376C7D-4FDB-0F48-92B8-CA339E9DF74B}" destId="{C68A210F-F9FC-9B42-8316-04E036C0AE3A}" srcOrd="0" destOrd="0" presId="urn:microsoft.com/office/officeart/2009/3/layout/HorizontalOrganizationChart"/>
    <dgm:cxn modelId="{F3DF16A5-48F4-42FD-B168-42972C50ECA7}" type="presOf" srcId="{D654A608-88C9-534C-9D2E-EBFA5A7B7CF9}" destId="{F7A64018-9A7E-8A42-8BFE-8BE58C07A4E8}" srcOrd="1" destOrd="0" presId="urn:microsoft.com/office/officeart/2009/3/layout/HorizontalOrganizationChart"/>
    <dgm:cxn modelId="{E471A86A-DD6F-4578-BF75-F836F90698E4}" type="presOf" srcId="{D1BC51FF-929C-414B-A13C-238BAE8633F5}" destId="{D791714F-04C6-7745-B66B-71E4667B7281}" srcOrd="1" destOrd="0" presId="urn:microsoft.com/office/officeart/2009/3/layout/HorizontalOrganizationChart"/>
    <dgm:cxn modelId="{77167AFC-9888-4E47-A384-93B0FF9EAA5E}" type="presOf" srcId="{5C128BC9-C2FF-044E-8F79-34D2331BE674}" destId="{21A883D5-1E74-DF47-972F-E21C06A8573D}" srcOrd="0" destOrd="0" presId="urn:microsoft.com/office/officeart/2009/3/layout/HorizontalOrganizationChart"/>
    <dgm:cxn modelId="{D23707E1-2CA1-48F4-9FB1-BA617139E6CA}" type="presOf" srcId="{45687AE5-EDA8-3B4C-97ED-4A596BE138C0}" destId="{3ABF6427-1824-ED4D-8536-2E1475064CEA}" srcOrd="1" destOrd="0" presId="urn:microsoft.com/office/officeart/2009/3/layout/HorizontalOrganizationChart"/>
    <dgm:cxn modelId="{7DBF6221-6C11-4170-BA36-7D95099800DD}" type="presOf" srcId="{8CFEF185-5F1A-5649-8639-92C42696B083}" destId="{E396DC1A-B8A7-D746-879F-40B98D36B0F9}" srcOrd="1" destOrd="0" presId="urn:microsoft.com/office/officeart/2009/3/layout/HorizontalOrganizationChart"/>
    <dgm:cxn modelId="{428E4BCE-AA1D-8941-9F03-46A520425ADD}" srcId="{C2064DCA-AFD0-3149-B302-2162A64DE733}" destId="{BC8330E3-7E5E-3E4D-A5E1-08AB4E5CE15F}" srcOrd="2" destOrd="0" parTransId="{5C128BC9-C2FF-044E-8F79-34D2331BE674}" sibTransId="{6B436E95-A743-0349-9CC7-7569C295AE58}"/>
    <dgm:cxn modelId="{22F753DE-9150-43B4-B8E1-FBF4B497B7F2}" type="presOf" srcId="{0E5C10B0-54FD-3B4F-AA50-4C62B26EDCCF}" destId="{1CEDF653-1E81-2A43-A31B-311E90A138EB}" srcOrd="0" destOrd="0" presId="urn:microsoft.com/office/officeart/2009/3/layout/HorizontalOrganizationChart"/>
    <dgm:cxn modelId="{AF2F98C3-0057-9540-AD9E-92B37962089E}" srcId="{D654A608-88C9-534C-9D2E-EBFA5A7B7CF9}" destId="{B9658796-3EA9-1140-A8E7-DEB4F91A13AC}" srcOrd="0" destOrd="0" parTransId="{84AD8E74-E2FC-9442-94B7-EBF5CFE54DF1}" sibTransId="{7E2D7A02-E6AF-F346-A1AB-B25BC0935D74}"/>
    <dgm:cxn modelId="{90F273B1-8906-4178-923E-CF7FCEC53297}" type="presOf" srcId="{9CC45A29-48A0-0A4E-9564-80336C1A6228}" destId="{DBE43E75-0946-0848-AC24-9BEB98B64A4F}" srcOrd="0" destOrd="0" presId="urn:microsoft.com/office/officeart/2009/3/layout/HorizontalOrganizationChart"/>
    <dgm:cxn modelId="{19A86162-DF8A-1E4F-91D4-A855706D6636}" srcId="{C2064DCA-AFD0-3149-B302-2162A64DE733}" destId="{CEFD4593-DA0D-384D-81F5-AA05BE7AD41A}" srcOrd="1" destOrd="0" parTransId="{6B47190C-A9AE-6D43-A4FC-ECD06401C550}" sibTransId="{368E49D4-1359-7249-9E18-2C0D1F7584CD}"/>
    <dgm:cxn modelId="{0E203479-0780-48EB-86E4-E10C933DBE8B}" type="presOf" srcId="{804D3681-6741-4D42-ABF7-6DD006ABF7C8}" destId="{1CD25A89-98EE-7646-B031-53C940437A7F}" srcOrd="0" destOrd="0" presId="urn:microsoft.com/office/officeart/2009/3/layout/HorizontalOrganizationChart"/>
    <dgm:cxn modelId="{CA5E1DB7-0065-4BDC-B9C3-982E28B12C00}" type="presOf" srcId="{8F72170B-0044-1746-B945-C0B8D216E6AA}" destId="{C21DA214-36D3-9B44-9816-31446436EA6F}" srcOrd="0" destOrd="0" presId="urn:microsoft.com/office/officeart/2009/3/layout/HorizontalOrganizationChart"/>
    <dgm:cxn modelId="{5D42D170-5EE2-487C-8032-75DC37ED582D}" type="presOf" srcId="{BC8330E3-7E5E-3E4D-A5E1-08AB4E5CE15F}" destId="{33611E64-69C6-F54D-9FFF-0F180CF086B2}" srcOrd="0" destOrd="0" presId="urn:microsoft.com/office/officeart/2009/3/layout/HorizontalOrganizationChart"/>
    <dgm:cxn modelId="{C1499AFB-9566-422F-A5EA-D8A784D9947C}" type="presOf" srcId="{CEFD4593-DA0D-384D-81F5-AA05BE7AD41A}" destId="{3501BBAC-3CEB-454B-BEA4-E40E4DD37879}" srcOrd="0" destOrd="0" presId="urn:microsoft.com/office/officeart/2009/3/layout/HorizontalOrganizationChart"/>
    <dgm:cxn modelId="{E44C9A69-AA0E-45D5-A688-2D415C1BA134}" type="presOf" srcId="{F7ADDD5B-2ADB-454D-A214-D151C1323081}" destId="{703603D1-CB19-8444-A803-166CF5CDB552}" srcOrd="0" destOrd="0" presId="urn:microsoft.com/office/officeart/2009/3/layout/HorizontalOrganizationChart"/>
    <dgm:cxn modelId="{C8C4DDB9-9632-46C2-A4FC-8D0D32F960BE}" type="presOf" srcId="{7D376C7D-4FDB-0F48-92B8-CA339E9DF74B}" destId="{BEAE79D7-31ED-4346-80F7-FE4674F72DB1}" srcOrd="1" destOrd="0" presId="urn:microsoft.com/office/officeart/2009/3/layout/HorizontalOrganizationChart"/>
    <dgm:cxn modelId="{3F5B899C-59DF-4F8A-87D4-9A74C8A5759C}" type="presOf" srcId="{4A5F6659-F22E-D147-981B-9E7EA476A00F}" destId="{0820F948-831E-6F41-A409-582F64252E8C}" srcOrd="0" destOrd="0" presId="urn:microsoft.com/office/officeart/2009/3/layout/HorizontalOrganizationChart"/>
    <dgm:cxn modelId="{B429E976-FB3C-449E-BA9A-DC32EDFCC3EA}" type="presOf" srcId="{4CCE95A4-981F-0B4A-AB57-9AC4886B66EB}" destId="{3B86E3F5-6F9B-2849-941A-F245A2972F15}" srcOrd="0" destOrd="0" presId="urn:microsoft.com/office/officeart/2009/3/layout/HorizontalOrganizationChart"/>
    <dgm:cxn modelId="{7E5DF680-445D-41EE-9123-3A676832F466}" type="presOf" srcId="{761BB236-35E4-8346-8247-DDE3328A2010}" destId="{65FC3421-883E-8A40-9B8D-976711188B8D}" srcOrd="0" destOrd="0" presId="urn:microsoft.com/office/officeart/2009/3/layout/HorizontalOrganizationChart"/>
    <dgm:cxn modelId="{122986E8-DE6A-4ACA-A10F-931D6B7CD4F3}" type="presOf" srcId="{0DEF2B04-E26A-184C-8431-A717AC059EE0}" destId="{3C9CE373-EE6E-F94E-98F0-469E56236F0C}" srcOrd="0" destOrd="0" presId="urn:microsoft.com/office/officeart/2009/3/layout/HorizontalOrganizationChart"/>
    <dgm:cxn modelId="{2E451B07-DDF7-4C2E-8703-2475E17ABBAF}" type="presOf" srcId="{EFFB9BD6-E285-574D-BE47-B0D5249BBC9D}" destId="{3768AEC9-FD7B-654A-9F98-B6F7489BD069}" srcOrd="0" destOrd="0" presId="urn:microsoft.com/office/officeart/2009/3/layout/HorizontalOrganizationChart"/>
    <dgm:cxn modelId="{F9E331D0-EF74-3F4F-86F4-5575EDED9A32}" srcId="{C2064DCA-AFD0-3149-B302-2162A64DE733}" destId="{7D376C7D-4FDB-0F48-92B8-CA339E9DF74B}" srcOrd="0" destOrd="0" parTransId="{EFFB9BD6-E285-574D-BE47-B0D5249BBC9D}" sibTransId="{51C102C2-CE2F-3646-950B-0A76D9FBB92A}"/>
    <dgm:cxn modelId="{1BFBFC24-EC77-F847-893E-F462A2E5F2C6}" srcId="{D753D2D3-8DF4-524B-8AD6-C770F4DFD331}" destId="{C2064DCA-AFD0-3149-B302-2162A64DE733}" srcOrd="0" destOrd="0" parTransId="{F7ADDD5B-2ADB-454D-A214-D151C1323081}" sibTransId="{FFBC553A-EF94-BD4A-9752-AB7F8FDE7FBD}"/>
    <dgm:cxn modelId="{420B52B8-2CB0-E744-B49C-2D7514931B30}" srcId="{D1BC51FF-929C-414B-A13C-238BAE8633F5}" destId="{804D3681-6741-4D42-ABF7-6DD006ABF7C8}" srcOrd="0" destOrd="0" parTransId="{4A5F6659-F22E-D147-981B-9E7EA476A00F}" sibTransId="{E417504F-2F73-7348-8C88-8E81BEBA3081}"/>
    <dgm:cxn modelId="{BB3988E4-CD16-C644-9762-937B04DC1B3B}" srcId="{D753D2D3-8DF4-524B-8AD6-C770F4DFD331}" destId="{D654A608-88C9-534C-9D2E-EBFA5A7B7CF9}" srcOrd="2" destOrd="0" parTransId="{0DEF2B04-E26A-184C-8431-A717AC059EE0}" sibTransId="{4CC375D6-5EF5-DF4E-9973-8D85522A81B8}"/>
    <dgm:cxn modelId="{04EEDF80-3A5B-064C-91BB-B44139ECB9E6}" srcId="{5DF0FC68-AAC9-8047-AA73-6B51A4BA0CE6}" destId="{10005D6B-3950-214A-AF40-1A1A96473078}" srcOrd="2" destOrd="0" parTransId="{8F72170B-0044-1746-B945-C0B8D216E6AA}" sibTransId="{4C520103-BA13-AF45-BBAE-43798DD1B1BE}"/>
    <dgm:cxn modelId="{5269CBCD-AA08-409A-AEAE-2F75347AE31A}" type="presParOf" srcId="{3B86E3F5-6F9B-2849-941A-F245A2972F15}" destId="{030B5218-2571-144A-A2DC-A235E8D6CEDC}" srcOrd="0" destOrd="0" presId="urn:microsoft.com/office/officeart/2009/3/layout/HorizontalOrganizationChart"/>
    <dgm:cxn modelId="{0C6BCD03-145F-4D1F-94C6-B5DBF4E277AD}" type="presParOf" srcId="{030B5218-2571-144A-A2DC-A235E8D6CEDC}" destId="{D1CBD767-F42E-A745-A6C2-E0E2246B2CC0}" srcOrd="0" destOrd="0" presId="urn:microsoft.com/office/officeart/2009/3/layout/HorizontalOrganizationChart"/>
    <dgm:cxn modelId="{2D50D41F-B7E4-4C26-9BF5-976531CAA0A4}" type="presParOf" srcId="{D1CBD767-F42E-A745-A6C2-E0E2246B2CC0}" destId="{221F3DF8-A7F4-954F-B6E2-13458F9438AF}" srcOrd="0" destOrd="0" presId="urn:microsoft.com/office/officeart/2009/3/layout/HorizontalOrganizationChart"/>
    <dgm:cxn modelId="{3C8C9BE2-B10A-477F-B943-024F2E4B6C00}" type="presParOf" srcId="{D1CBD767-F42E-A745-A6C2-E0E2246B2CC0}" destId="{AA3AD2B8-6A19-5648-B82C-0F8A0D1289D3}" srcOrd="1" destOrd="0" presId="urn:microsoft.com/office/officeart/2009/3/layout/HorizontalOrganizationChart"/>
    <dgm:cxn modelId="{81D0A546-8370-4950-8D0E-7C3BCEC0909F}" type="presParOf" srcId="{030B5218-2571-144A-A2DC-A235E8D6CEDC}" destId="{7E5CE77D-0BB3-A14A-9DD9-41D331262F66}" srcOrd="1" destOrd="0" presId="urn:microsoft.com/office/officeart/2009/3/layout/HorizontalOrganizationChart"/>
    <dgm:cxn modelId="{C80A8EF7-3F32-4CD1-A7BB-37DDE30F35A2}" type="presParOf" srcId="{7E5CE77D-0BB3-A14A-9DD9-41D331262F66}" destId="{703603D1-CB19-8444-A803-166CF5CDB552}" srcOrd="0" destOrd="0" presId="urn:microsoft.com/office/officeart/2009/3/layout/HorizontalOrganizationChart"/>
    <dgm:cxn modelId="{DBE0116E-1296-4CF4-8399-DB3B74C2DB0E}" type="presParOf" srcId="{7E5CE77D-0BB3-A14A-9DD9-41D331262F66}" destId="{4AC04046-2BF3-8A4B-8E33-8EA259BD4D9E}" srcOrd="1" destOrd="0" presId="urn:microsoft.com/office/officeart/2009/3/layout/HorizontalOrganizationChart"/>
    <dgm:cxn modelId="{A4D2FFDA-750C-466D-8055-0B9575850D29}" type="presParOf" srcId="{4AC04046-2BF3-8A4B-8E33-8EA259BD4D9E}" destId="{CE4E5D3C-C9A7-934C-92F3-6A563052D068}" srcOrd="0" destOrd="0" presId="urn:microsoft.com/office/officeart/2009/3/layout/HorizontalOrganizationChart"/>
    <dgm:cxn modelId="{E4FAE483-7337-477D-9089-FC211175AC88}" type="presParOf" srcId="{CE4E5D3C-C9A7-934C-92F3-6A563052D068}" destId="{8BF1407C-63CA-A445-9A8E-70C57CF27EFA}" srcOrd="0" destOrd="0" presId="urn:microsoft.com/office/officeart/2009/3/layout/HorizontalOrganizationChart"/>
    <dgm:cxn modelId="{93E5F1D2-B6EE-47FE-9EA8-24EA74FF5678}" type="presParOf" srcId="{CE4E5D3C-C9A7-934C-92F3-6A563052D068}" destId="{3A1993B5-3A29-124B-B2D2-5508CA1FA464}" srcOrd="1" destOrd="0" presId="urn:microsoft.com/office/officeart/2009/3/layout/HorizontalOrganizationChart"/>
    <dgm:cxn modelId="{D2EE75A8-E4B8-4A40-8FDA-D2C4C7887F20}" type="presParOf" srcId="{4AC04046-2BF3-8A4B-8E33-8EA259BD4D9E}" destId="{AE8E3EFB-103F-404C-A2F5-1237F881F29F}" srcOrd="1" destOrd="0" presId="urn:microsoft.com/office/officeart/2009/3/layout/HorizontalOrganizationChart"/>
    <dgm:cxn modelId="{512DD0B5-F275-4D20-A17C-6B2C1CB0CDB4}" type="presParOf" srcId="{AE8E3EFB-103F-404C-A2F5-1237F881F29F}" destId="{3768AEC9-FD7B-654A-9F98-B6F7489BD069}" srcOrd="0" destOrd="0" presId="urn:microsoft.com/office/officeart/2009/3/layout/HorizontalOrganizationChart"/>
    <dgm:cxn modelId="{51D7FB9D-79BF-42AC-A14A-7DA751F41BEF}" type="presParOf" srcId="{AE8E3EFB-103F-404C-A2F5-1237F881F29F}" destId="{0A348322-8261-1E4F-817C-D8D0309ECD1C}" srcOrd="1" destOrd="0" presId="urn:microsoft.com/office/officeart/2009/3/layout/HorizontalOrganizationChart"/>
    <dgm:cxn modelId="{311A40AD-C77D-45B1-B404-F9C401DBB905}" type="presParOf" srcId="{0A348322-8261-1E4F-817C-D8D0309ECD1C}" destId="{4AA63241-3467-BB41-87C0-F1F88ED68DDC}" srcOrd="0" destOrd="0" presId="urn:microsoft.com/office/officeart/2009/3/layout/HorizontalOrganizationChart"/>
    <dgm:cxn modelId="{48A41931-2111-4D94-998C-C04F5E695E15}" type="presParOf" srcId="{4AA63241-3467-BB41-87C0-F1F88ED68DDC}" destId="{C68A210F-F9FC-9B42-8316-04E036C0AE3A}" srcOrd="0" destOrd="0" presId="urn:microsoft.com/office/officeart/2009/3/layout/HorizontalOrganizationChart"/>
    <dgm:cxn modelId="{AECAC9A1-B8DF-4BE6-871A-FDCCF0276BF8}" type="presParOf" srcId="{4AA63241-3467-BB41-87C0-F1F88ED68DDC}" destId="{BEAE79D7-31ED-4346-80F7-FE4674F72DB1}" srcOrd="1" destOrd="0" presId="urn:microsoft.com/office/officeart/2009/3/layout/HorizontalOrganizationChart"/>
    <dgm:cxn modelId="{7B11BDF2-F763-4B4D-8B6E-813107EAEEAC}" type="presParOf" srcId="{0A348322-8261-1E4F-817C-D8D0309ECD1C}" destId="{D0FFB57E-FEAF-0347-8782-8355B64BBFFB}" srcOrd="1" destOrd="0" presId="urn:microsoft.com/office/officeart/2009/3/layout/HorizontalOrganizationChart"/>
    <dgm:cxn modelId="{3614994E-E421-4A6D-BE08-A26BCC225B62}" type="presParOf" srcId="{0A348322-8261-1E4F-817C-D8D0309ECD1C}" destId="{C1657A09-DA3B-6A42-8E69-F7338087EE9D}" srcOrd="2" destOrd="0" presId="urn:microsoft.com/office/officeart/2009/3/layout/HorizontalOrganizationChart"/>
    <dgm:cxn modelId="{66840944-884B-4D83-9E54-0BF9A251363F}" type="presParOf" srcId="{AE8E3EFB-103F-404C-A2F5-1237F881F29F}" destId="{07BD493F-6736-9948-8C1B-CBE172DEC36A}" srcOrd="2" destOrd="0" presId="urn:microsoft.com/office/officeart/2009/3/layout/HorizontalOrganizationChart"/>
    <dgm:cxn modelId="{87C18C54-354B-495A-BBA2-ED83CD4AF9B1}" type="presParOf" srcId="{AE8E3EFB-103F-404C-A2F5-1237F881F29F}" destId="{B761AE22-640F-464F-8DC3-AD7260B52BA1}" srcOrd="3" destOrd="0" presId="urn:microsoft.com/office/officeart/2009/3/layout/HorizontalOrganizationChart"/>
    <dgm:cxn modelId="{F9415B08-CAAA-49B8-8578-1372A0B87971}" type="presParOf" srcId="{B761AE22-640F-464F-8DC3-AD7260B52BA1}" destId="{C80437F9-9232-2C44-8A87-1FA4F7221AC6}" srcOrd="0" destOrd="0" presId="urn:microsoft.com/office/officeart/2009/3/layout/HorizontalOrganizationChart"/>
    <dgm:cxn modelId="{879CA7E6-A5F1-47A5-8474-4E533FFEE448}" type="presParOf" srcId="{C80437F9-9232-2C44-8A87-1FA4F7221AC6}" destId="{3501BBAC-3CEB-454B-BEA4-E40E4DD37879}" srcOrd="0" destOrd="0" presId="urn:microsoft.com/office/officeart/2009/3/layout/HorizontalOrganizationChart"/>
    <dgm:cxn modelId="{4986D8D2-2F2C-4E1B-A4E0-FE4F133BF99D}" type="presParOf" srcId="{C80437F9-9232-2C44-8A87-1FA4F7221AC6}" destId="{9F7E52DE-A478-2647-88FB-09D4B4A11BFE}" srcOrd="1" destOrd="0" presId="urn:microsoft.com/office/officeart/2009/3/layout/HorizontalOrganizationChart"/>
    <dgm:cxn modelId="{F2A89667-BB7A-44AC-9327-9F8E4172A495}" type="presParOf" srcId="{B761AE22-640F-464F-8DC3-AD7260B52BA1}" destId="{C652468D-6640-FE4B-9D24-C12441592888}" srcOrd="1" destOrd="0" presId="urn:microsoft.com/office/officeart/2009/3/layout/HorizontalOrganizationChart"/>
    <dgm:cxn modelId="{C37A26BA-0669-4151-A1B2-675DB306FAC7}" type="presParOf" srcId="{B761AE22-640F-464F-8DC3-AD7260B52BA1}" destId="{39558D9E-09A8-BD45-80E8-D3E2E4746773}" srcOrd="2" destOrd="0" presId="urn:microsoft.com/office/officeart/2009/3/layout/HorizontalOrganizationChart"/>
    <dgm:cxn modelId="{A0EDCB30-B887-4AE0-9769-AC66B390DE42}" type="presParOf" srcId="{AE8E3EFB-103F-404C-A2F5-1237F881F29F}" destId="{21A883D5-1E74-DF47-972F-E21C06A8573D}" srcOrd="4" destOrd="0" presId="urn:microsoft.com/office/officeart/2009/3/layout/HorizontalOrganizationChart"/>
    <dgm:cxn modelId="{8BFC8D67-9282-460D-A9A8-4D1EE10A52E3}" type="presParOf" srcId="{AE8E3EFB-103F-404C-A2F5-1237F881F29F}" destId="{A17154B7-A2C7-2846-B072-0119284DEE9B}" srcOrd="5" destOrd="0" presId="urn:microsoft.com/office/officeart/2009/3/layout/HorizontalOrganizationChart"/>
    <dgm:cxn modelId="{E1CCDAF7-0AC0-46DA-A82C-5518A9894F74}" type="presParOf" srcId="{A17154B7-A2C7-2846-B072-0119284DEE9B}" destId="{E1C96744-62B3-8244-9595-3BE8FEFD615F}" srcOrd="0" destOrd="0" presId="urn:microsoft.com/office/officeart/2009/3/layout/HorizontalOrganizationChart"/>
    <dgm:cxn modelId="{78C069BD-FC79-4AC7-9DA3-A22D1719A41C}" type="presParOf" srcId="{E1C96744-62B3-8244-9595-3BE8FEFD615F}" destId="{33611E64-69C6-F54D-9FFF-0F180CF086B2}" srcOrd="0" destOrd="0" presId="urn:microsoft.com/office/officeart/2009/3/layout/HorizontalOrganizationChart"/>
    <dgm:cxn modelId="{B791749C-4864-4F2F-9B54-38D134D41EB8}" type="presParOf" srcId="{E1C96744-62B3-8244-9595-3BE8FEFD615F}" destId="{95209E17-AD5B-714E-8E51-6A7512FE84E0}" srcOrd="1" destOrd="0" presId="urn:microsoft.com/office/officeart/2009/3/layout/HorizontalOrganizationChart"/>
    <dgm:cxn modelId="{4D8089D2-A094-4C19-B8C5-1C54DF6B73E9}" type="presParOf" srcId="{A17154B7-A2C7-2846-B072-0119284DEE9B}" destId="{06E98642-C1A6-1E44-8A63-FECE073BB261}" srcOrd="1" destOrd="0" presId="urn:microsoft.com/office/officeart/2009/3/layout/HorizontalOrganizationChart"/>
    <dgm:cxn modelId="{A7FF8FBD-9486-4685-ABB0-17EB2126E42E}" type="presParOf" srcId="{A17154B7-A2C7-2846-B072-0119284DEE9B}" destId="{CDD00272-8479-BA45-9356-1736A7D20A72}" srcOrd="2" destOrd="0" presId="urn:microsoft.com/office/officeart/2009/3/layout/HorizontalOrganizationChart"/>
    <dgm:cxn modelId="{BA1FEA37-BEDB-4C02-8B1D-CECE099A4AB3}" type="presParOf" srcId="{4AC04046-2BF3-8A4B-8E33-8EA259BD4D9E}" destId="{018D13F2-0FED-2844-B9F7-85A9109DE613}" srcOrd="2" destOrd="0" presId="urn:microsoft.com/office/officeart/2009/3/layout/HorizontalOrganizationChart"/>
    <dgm:cxn modelId="{9637D490-FFB9-4772-9FB6-53B49646F5AE}" type="presParOf" srcId="{7E5CE77D-0BB3-A14A-9DD9-41D331262F66}" destId="{6F49BF9A-BA5C-854A-AE3A-8D925CCDF445}" srcOrd="2" destOrd="0" presId="urn:microsoft.com/office/officeart/2009/3/layout/HorizontalOrganizationChart"/>
    <dgm:cxn modelId="{F24A9D79-1DCE-4A7F-B173-1043B7AEB0D0}" type="presParOf" srcId="{7E5CE77D-0BB3-A14A-9DD9-41D331262F66}" destId="{B19D4E56-908A-5042-8B7A-9E1CA4A5987D}" srcOrd="3" destOrd="0" presId="urn:microsoft.com/office/officeart/2009/3/layout/HorizontalOrganizationChart"/>
    <dgm:cxn modelId="{7514171B-A451-424D-A629-D26B17020E51}" type="presParOf" srcId="{B19D4E56-908A-5042-8B7A-9E1CA4A5987D}" destId="{60DE80CD-7A8A-684B-B8BE-B92CB68EE8F4}" srcOrd="0" destOrd="0" presId="urn:microsoft.com/office/officeart/2009/3/layout/HorizontalOrganizationChart"/>
    <dgm:cxn modelId="{666A3FF6-59BE-4816-B85F-0E1EF728A9EB}" type="presParOf" srcId="{60DE80CD-7A8A-684B-B8BE-B92CB68EE8F4}" destId="{0D5D2146-74C9-AD43-9B7A-42144FCA045C}" srcOrd="0" destOrd="0" presId="urn:microsoft.com/office/officeart/2009/3/layout/HorizontalOrganizationChart"/>
    <dgm:cxn modelId="{23302F7C-04D7-40C2-B908-6301CDB51580}" type="presParOf" srcId="{60DE80CD-7A8A-684B-B8BE-B92CB68EE8F4}" destId="{01EC79F2-2029-9D42-9726-101C103E826C}" srcOrd="1" destOrd="0" presId="urn:microsoft.com/office/officeart/2009/3/layout/HorizontalOrganizationChart"/>
    <dgm:cxn modelId="{29A648B2-C42E-4323-B926-DDE75E4F5B27}" type="presParOf" srcId="{B19D4E56-908A-5042-8B7A-9E1CA4A5987D}" destId="{5652D268-753B-634A-979E-AFD694AEDA2D}" srcOrd="1" destOrd="0" presId="urn:microsoft.com/office/officeart/2009/3/layout/HorizontalOrganizationChart"/>
    <dgm:cxn modelId="{4F67E3F9-D9E2-4412-BAD6-7EDC337C9D88}" type="presParOf" srcId="{5652D268-753B-634A-979E-AFD694AEDA2D}" destId="{1CEDF653-1E81-2A43-A31B-311E90A138EB}" srcOrd="0" destOrd="0" presId="urn:microsoft.com/office/officeart/2009/3/layout/HorizontalOrganizationChart"/>
    <dgm:cxn modelId="{4A75009B-4BE4-45D2-BF2C-BFCFFD50A4B4}" type="presParOf" srcId="{5652D268-753B-634A-979E-AFD694AEDA2D}" destId="{0207FB3D-4243-684E-93A8-3713442FBA4B}" srcOrd="1" destOrd="0" presId="urn:microsoft.com/office/officeart/2009/3/layout/HorizontalOrganizationChart"/>
    <dgm:cxn modelId="{C0929025-A277-467E-B747-6047F5179F45}" type="presParOf" srcId="{0207FB3D-4243-684E-93A8-3713442FBA4B}" destId="{EA37ED06-E53B-734D-B2E3-AD85F9DBA913}" srcOrd="0" destOrd="0" presId="urn:microsoft.com/office/officeart/2009/3/layout/HorizontalOrganizationChart"/>
    <dgm:cxn modelId="{946BFC67-F6A5-4271-9248-D0EC3FC6D53C}" type="presParOf" srcId="{EA37ED06-E53B-734D-B2E3-AD85F9DBA913}" destId="{8530A53A-498E-AF40-9C43-2C0F2AFD1809}" srcOrd="0" destOrd="0" presId="urn:microsoft.com/office/officeart/2009/3/layout/HorizontalOrganizationChart"/>
    <dgm:cxn modelId="{7AD1B98A-3C50-410A-A34F-1DA91742574D}" type="presParOf" srcId="{EA37ED06-E53B-734D-B2E3-AD85F9DBA913}" destId="{E396DC1A-B8A7-D746-879F-40B98D36B0F9}" srcOrd="1" destOrd="0" presId="urn:microsoft.com/office/officeart/2009/3/layout/HorizontalOrganizationChart"/>
    <dgm:cxn modelId="{B5735FB6-6A0F-45C6-AC74-BFA21903E093}" type="presParOf" srcId="{0207FB3D-4243-684E-93A8-3713442FBA4B}" destId="{C44BA204-F9FD-B041-A7A9-9143BA2DAFD0}" srcOrd="1" destOrd="0" presId="urn:microsoft.com/office/officeart/2009/3/layout/HorizontalOrganizationChart"/>
    <dgm:cxn modelId="{B42AA514-4461-4698-9248-8E185AEC9CD8}" type="presParOf" srcId="{0207FB3D-4243-684E-93A8-3713442FBA4B}" destId="{796F7DBE-6423-B64C-A669-01A1A9A9EEE6}" srcOrd="2" destOrd="0" presId="urn:microsoft.com/office/officeart/2009/3/layout/HorizontalOrganizationChart"/>
    <dgm:cxn modelId="{BFD958EB-2BBC-40E1-A2BF-DD3CAF031C1F}" type="presParOf" srcId="{5652D268-753B-634A-979E-AFD694AEDA2D}" destId="{65FC3421-883E-8A40-9B8D-976711188B8D}" srcOrd="2" destOrd="0" presId="urn:microsoft.com/office/officeart/2009/3/layout/HorizontalOrganizationChart"/>
    <dgm:cxn modelId="{A7FB307F-485C-4A85-8821-0E1424819015}" type="presParOf" srcId="{5652D268-753B-634A-979E-AFD694AEDA2D}" destId="{07D3600F-97CC-074B-A840-2D1104FF01B5}" srcOrd="3" destOrd="0" presId="urn:microsoft.com/office/officeart/2009/3/layout/HorizontalOrganizationChart"/>
    <dgm:cxn modelId="{9B514A9B-2286-4017-AC88-DA170CC3BFF5}" type="presParOf" srcId="{07D3600F-97CC-074B-A840-2D1104FF01B5}" destId="{49BB89C8-2FDF-4947-B5F3-CF8F1CA765CB}" srcOrd="0" destOrd="0" presId="urn:microsoft.com/office/officeart/2009/3/layout/HorizontalOrganizationChart"/>
    <dgm:cxn modelId="{C41B6901-06FB-485A-9392-D130ACEE2996}" type="presParOf" srcId="{49BB89C8-2FDF-4947-B5F3-CF8F1CA765CB}" destId="{DFD39E1E-EF89-434C-B2B9-34B7E34A795D}" srcOrd="0" destOrd="0" presId="urn:microsoft.com/office/officeart/2009/3/layout/HorizontalOrganizationChart"/>
    <dgm:cxn modelId="{C641B740-AF42-409A-BA63-F40DA21BB133}" type="presParOf" srcId="{49BB89C8-2FDF-4947-B5F3-CF8F1CA765CB}" destId="{3ABF6427-1824-ED4D-8536-2E1475064CEA}" srcOrd="1" destOrd="0" presId="urn:microsoft.com/office/officeart/2009/3/layout/HorizontalOrganizationChart"/>
    <dgm:cxn modelId="{1C3F19E0-9AB8-41D0-AF65-73B7D371C4D8}" type="presParOf" srcId="{07D3600F-97CC-074B-A840-2D1104FF01B5}" destId="{932C246C-C145-064B-A0CA-37A2D2E98C59}" srcOrd="1" destOrd="0" presId="urn:microsoft.com/office/officeart/2009/3/layout/HorizontalOrganizationChart"/>
    <dgm:cxn modelId="{BA390AD5-D976-4A5D-9CD0-CB8CF6CAF469}" type="presParOf" srcId="{07D3600F-97CC-074B-A840-2D1104FF01B5}" destId="{ECC18BE4-D94F-B14E-A2F3-44857F713039}" srcOrd="2" destOrd="0" presId="urn:microsoft.com/office/officeart/2009/3/layout/HorizontalOrganizationChart"/>
    <dgm:cxn modelId="{A558472B-8FC7-48C6-AD67-67E784BE18FB}" type="presParOf" srcId="{5652D268-753B-634A-979E-AFD694AEDA2D}" destId="{C21DA214-36D3-9B44-9816-31446436EA6F}" srcOrd="4" destOrd="0" presId="urn:microsoft.com/office/officeart/2009/3/layout/HorizontalOrganizationChart"/>
    <dgm:cxn modelId="{EB937DA8-B70E-4D58-9FEE-80C12AE2EDF2}" type="presParOf" srcId="{5652D268-753B-634A-979E-AFD694AEDA2D}" destId="{68274EA9-E9A9-0848-AA2C-9F87BDD37F13}" srcOrd="5" destOrd="0" presId="urn:microsoft.com/office/officeart/2009/3/layout/HorizontalOrganizationChart"/>
    <dgm:cxn modelId="{D703788B-7C78-4103-AAD8-5EEC5C34AB78}" type="presParOf" srcId="{68274EA9-E9A9-0848-AA2C-9F87BDD37F13}" destId="{A0C2AFF1-FB9C-DE47-B9F1-D71672083059}" srcOrd="0" destOrd="0" presId="urn:microsoft.com/office/officeart/2009/3/layout/HorizontalOrganizationChart"/>
    <dgm:cxn modelId="{63CC00F7-F56D-4E66-8015-3DE7EA1D2F15}" type="presParOf" srcId="{A0C2AFF1-FB9C-DE47-B9F1-D71672083059}" destId="{B4D57163-6AFF-3042-8757-66A860BC9838}" srcOrd="0" destOrd="0" presId="urn:microsoft.com/office/officeart/2009/3/layout/HorizontalOrganizationChart"/>
    <dgm:cxn modelId="{1F826B21-A796-4596-8541-1C4D081316B1}" type="presParOf" srcId="{A0C2AFF1-FB9C-DE47-B9F1-D71672083059}" destId="{0A0748F4-4A9F-DD48-B9CA-AEFB09B84EF2}" srcOrd="1" destOrd="0" presId="urn:microsoft.com/office/officeart/2009/3/layout/HorizontalOrganizationChart"/>
    <dgm:cxn modelId="{21BD2190-6434-4084-82CC-EF68F4421EAC}" type="presParOf" srcId="{68274EA9-E9A9-0848-AA2C-9F87BDD37F13}" destId="{B9968BA2-79EA-BF4F-A520-FFCBCA9E5B93}" srcOrd="1" destOrd="0" presId="urn:microsoft.com/office/officeart/2009/3/layout/HorizontalOrganizationChart"/>
    <dgm:cxn modelId="{B85A00D4-1203-45BD-A7E7-D785770499BD}" type="presParOf" srcId="{68274EA9-E9A9-0848-AA2C-9F87BDD37F13}" destId="{92E2D38C-002C-3248-9BA8-F96E64D514B0}" srcOrd="2" destOrd="0" presId="urn:microsoft.com/office/officeart/2009/3/layout/HorizontalOrganizationChart"/>
    <dgm:cxn modelId="{D80E0883-38FC-4374-93C6-EA0314FF0F14}" type="presParOf" srcId="{B19D4E56-908A-5042-8B7A-9E1CA4A5987D}" destId="{9DF5E05E-7543-834D-9327-7BBEBF955402}" srcOrd="2" destOrd="0" presId="urn:microsoft.com/office/officeart/2009/3/layout/HorizontalOrganizationChart"/>
    <dgm:cxn modelId="{F39FE874-E278-45B3-8BB2-A833132026A2}" type="presParOf" srcId="{7E5CE77D-0BB3-A14A-9DD9-41D331262F66}" destId="{3C9CE373-EE6E-F94E-98F0-469E56236F0C}" srcOrd="4" destOrd="0" presId="urn:microsoft.com/office/officeart/2009/3/layout/HorizontalOrganizationChart"/>
    <dgm:cxn modelId="{E34AB41F-7CC8-4BFD-8D07-BD3B83B3DB6A}" type="presParOf" srcId="{7E5CE77D-0BB3-A14A-9DD9-41D331262F66}" destId="{2D9A4EBB-F384-7C45-8417-45F8AE5B44C2}" srcOrd="5" destOrd="0" presId="urn:microsoft.com/office/officeart/2009/3/layout/HorizontalOrganizationChart"/>
    <dgm:cxn modelId="{A27E219E-A79A-47D0-A4D6-4F5748432FD2}" type="presParOf" srcId="{2D9A4EBB-F384-7C45-8417-45F8AE5B44C2}" destId="{591CEFC7-797E-D149-BB9A-F1CC949E231A}" srcOrd="0" destOrd="0" presId="urn:microsoft.com/office/officeart/2009/3/layout/HorizontalOrganizationChart"/>
    <dgm:cxn modelId="{DD300E11-053B-4E16-82F0-AF719EDBB1D7}" type="presParOf" srcId="{591CEFC7-797E-D149-BB9A-F1CC949E231A}" destId="{6DBA46A3-10C4-0149-B46C-2BC3BC51E13C}" srcOrd="0" destOrd="0" presId="urn:microsoft.com/office/officeart/2009/3/layout/HorizontalOrganizationChart"/>
    <dgm:cxn modelId="{FCEF88B0-FF92-4212-B1BA-7730F5EFA023}" type="presParOf" srcId="{591CEFC7-797E-D149-BB9A-F1CC949E231A}" destId="{F7A64018-9A7E-8A42-8BFE-8BE58C07A4E8}" srcOrd="1" destOrd="0" presId="urn:microsoft.com/office/officeart/2009/3/layout/HorizontalOrganizationChart"/>
    <dgm:cxn modelId="{04624239-BE85-4B96-A3EF-93EA483CF5CB}" type="presParOf" srcId="{2D9A4EBB-F384-7C45-8417-45F8AE5B44C2}" destId="{5BB2DE47-ED44-A449-AC50-9DAED27545AA}" srcOrd="1" destOrd="0" presId="urn:microsoft.com/office/officeart/2009/3/layout/HorizontalOrganizationChart"/>
    <dgm:cxn modelId="{AD6B95F8-ED34-4165-AC3D-5C2FE3803CAF}" type="presParOf" srcId="{5BB2DE47-ED44-A449-AC50-9DAED27545AA}" destId="{D40E3F39-3B55-7D46-8FD9-E8CBFF6FE713}" srcOrd="0" destOrd="0" presId="urn:microsoft.com/office/officeart/2009/3/layout/HorizontalOrganizationChart"/>
    <dgm:cxn modelId="{55A6CCFB-1981-4B65-B7AA-5E4EB5B9FEBC}" type="presParOf" srcId="{5BB2DE47-ED44-A449-AC50-9DAED27545AA}" destId="{707F4710-EFB9-4D40-849D-2E100355CCFC}" srcOrd="1" destOrd="0" presId="urn:microsoft.com/office/officeart/2009/3/layout/HorizontalOrganizationChart"/>
    <dgm:cxn modelId="{2352F74A-570C-4FB3-905B-2C1722C3A273}" type="presParOf" srcId="{707F4710-EFB9-4D40-849D-2E100355CCFC}" destId="{F234E965-FD7D-E44E-A248-18721437EA0C}" srcOrd="0" destOrd="0" presId="urn:microsoft.com/office/officeart/2009/3/layout/HorizontalOrganizationChart"/>
    <dgm:cxn modelId="{287D2528-F5B7-46A7-A779-08597506C541}" type="presParOf" srcId="{F234E965-FD7D-E44E-A248-18721437EA0C}" destId="{B5249627-7E64-5744-B06F-7A920C36AFFF}" srcOrd="0" destOrd="0" presId="urn:microsoft.com/office/officeart/2009/3/layout/HorizontalOrganizationChart"/>
    <dgm:cxn modelId="{0671658F-B9D4-4329-B8DB-FEB8529CA3DB}" type="presParOf" srcId="{F234E965-FD7D-E44E-A248-18721437EA0C}" destId="{D50F4C65-A0B7-4048-B035-E0CAA7DF413B}" srcOrd="1" destOrd="0" presId="urn:microsoft.com/office/officeart/2009/3/layout/HorizontalOrganizationChart"/>
    <dgm:cxn modelId="{3B93DB4E-883A-41F4-A00F-AF0FC5B6FDA0}" type="presParOf" srcId="{707F4710-EFB9-4D40-849D-2E100355CCFC}" destId="{6B7D9959-987D-8D46-BC6E-97E4C0BFBA6E}" srcOrd="1" destOrd="0" presId="urn:microsoft.com/office/officeart/2009/3/layout/HorizontalOrganizationChart"/>
    <dgm:cxn modelId="{D01EBA2D-F1AD-407D-B9CB-C16AE37B5CC1}" type="presParOf" srcId="{707F4710-EFB9-4D40-849D-2E100355CCFC}" destId="{C12430D6-6BDF-6349-98F3-9632481EA2B7}" srcOrd="2" destOrd="0" presId="urn:microsoft.com/office/officeart/2009/3/layout/HorizontalOrganizationChart"/>
    <dgm:cxn modelId="{9BF57D79-EE82-4DE5-910D-FE80651C9195}" type="presParOf" srcId="{2D9A4EBB-F384-7C45-8417-45F8AE5B44C2}" destId="{4B5FC4BB-B1AF-004A-8FE0-42340EEDAA63}" srcOrd="2" destOrd="0" presId="urn:microsoft.com/office/officeart/2009/3/layout/HorizontalOrganizationChart"/>
    <dgm:cxn modelId="{9C019001-941B-4BE3-B23F-C9276D5D9F91}" type="presParOf" srcId="{7E5CE77D-0BB3-A14A-9DD9-41D331262F66}" destId="{DBE43E75-0946-0848-AC24-9BEB98B64A4F}" srcOrd="6" destOrd="0" presId="urn:microsoft.com/office/officeart/2009/3/layout/HorizontalOrganizationChart"/>
    <dgm:cxn modelId="{3654F444-5504-4EB8-9803-55200A65DC59}" type="presParOf" srcId="{7E5CE77D-0BB3-A14A-9DD9-41D331262F66}" destId="{B8D427D6-209F-E94A-A69E-4CEC9C06F64D}" srcOrd="7" destOrd="0" presId="urn:microsoft.com/office/officeart/2009/3/layout/HorizontalOrganizationChart"/>
    <dgm:cxn modelId="{4787FA7E-3648-48E1-B516-C7723F2F0B2A}" type="presParOf" srcId="{B8D427D6-209F-E94A-A69E-4CEC9C06F64D}" destId="{8B4F6C83-AFC4-694A-820C-CA37990A3C90}" srcOrd="0" destOrd="0" presId="urn:microsoft.com/office/officeart/2009/3/layout/HorizontalOrganizationChart"/>
    <dgm:cxn modelId="{B8982519-6447-428E-A290-72D105B76C60}" type="presParOf" srcId="{8B4F6C83-AFC4-694A-820C-CA37990A3C90}" destId="{4CF5D77D-E71D-224A-B3DD-C6B4C37CBF93}" srcOrd="0" destOrd="0" presId="urn:microsoft.com/office/officeart/2009/3/layout/HorizontalOrganizationChart"/>
    <dgm:cxn modelId="{0412945E-711A-4963-A49B-270B51387F5F}" type="presParOf" srcId="{8B4F6C83-AFC4-694A-820C-CA37990A3C90}" destId="{D791714F-04C6-7745-B66B-71E4667B7281}" srcOrd="1" destOrd="0" presId="urn:microsoft.com/office/officeart/2009/3/layout/HorizontalOrganizationChart"/>
    <dgm:cxn modelId="{F058C055-45E6-4B53-B576-09D645EF8F30}" type="presParOf" srcId="{B8D427D6-209F-E94A-A69E-4CEC9C06F64D}" destId="{E72560F1-6A2E-C94E-9647-27C892990D98}" srcOrd="1" destOrd="0" presId="urn:microsoft.com/office/officeart/2009/3/layout/HorizontalOrganizationChart"/>
    <dgm:cxn modelId="{748CEB95-A930-48F8-8F61-13EF7C3EC1D6}" type="presParOf" srcId="{E72560F1-6A2E-C94E-9647-27C892990D98}" destId="{0820F948-831E-6F41-A409-582F64252E8C}" srcOrd="0" destOrd="0" presId="urn:microsoft.com/office/officeart/2009/3/layout/HorizontalOrganizationChart"/>
    <dgm:cxn modelId="{C822F17D-7EB9-4EF0-870C-A81F1E51EF59}" type="presParOf" srcId="{E72560F1-6A2E-C94E-9647-27C892990D98}" destId="{D93D067E-65B3-0B4A-ADD8-4CFF140EE320}" srcOrd="1" destOrd="0" presId="urn:microsoft.com/office/officeart/2009/3/layout/HorizontalOrganizationChart"/>
    <dgm:cxn modelId="{0EA886B2-AD27-48D3-A4AE-791B69AE79BA}" type="presParOf" srcId="{D93D067E-65B3-0B4A-ADD8-4CFF140EE320}" destId="{723EA562-C80F-6841-8014-3BDD4CC0CEEF}" srcOrd="0" destOrd="0" presId="urn:microsoft.com/office/officeart/2009/3/layout/HorizontalOrganizationChart"/>
    <dgm:cxn modelId="{25802ECA-CE99-4113-A993-E9390D2C8416}" type="presParOf" srcId="{723EA562-C80F-6841-8014-3BDD4CC0CEEF}" destId="{1CD25A89-98EE-7646-B031-53C940437A7F}" srcOrd="0" destOrd="0" presId="urn:microsoft.com/office/officeart/2009/3/layout/HorizontalOrganizationChart"/>
    <dgm:cxn modelId="{33DE8244-75F7-41BB-9E96-9100CC5927D7}" type="presParOf" srcId="{723EA562-C80F-6841-8014-3BDD4CC0CEEF}" destId="{D09B6298-B802-D041-97B2-289BECD5CD8D}" srcOrd="1" destOrd="0" presId="urn:microsoft.com/office/officeart/2009/3/layout/HorizontalOrganizationChart"/>
    <dgm:cxn modelId="{97FFDB5D-CDF8-4B6E-879F-BE1B144A735F}" type="presParOf" srcId="{D93D067E-65B3-0B4A-ADD8-4CFF140EE320}" destId="{EE6E9187-3172-B142-A685-BD3517570FFA}" srcOrd="1" destOrd="0" presId="urn:microsoft.com/office/officeart/2009/3/layout/HorizontalOrganizationChart"/>
    <dgm:cxn modelId="{405917A9-7BED-4079-991C-5A1E258EDEAD}" type="presParOf" srcId="{D93D067E-65B3-0B4A-ADD8-4CFF140EE320}" destId="{95803219-F0E1-4140-80EB-013777A6A987}" srcOrd="2" destOrd="0" presId="urn:microsoft.com/office/officeart/2009/3/layout/HorizontalOrganizationChart"/>
    <dgm:cxn modelId="{A9A7B632-F3B5-4025-B602-BBA15B450375}" type="presParOf" srcId="{B8D427D6-209F-E94A-A69E-4CEC9C06F64D}" destId="{40E47F73-5D6F-2F48-B372-911D78152FA4}" srcOrd="2" destOrd="0" presId="urn:microsoft.com/office/officeart/2009/3/layout/HorizontalOrganizationChart"/>
    <dgm:cxn modelId="{4A4E17E6-228F-468F-B0FB-05DC0F22B392}" type="presParOf" srcId="{030B5218-2571-144A-A2DC-A235E8D6CEDC}" destId="{F3F95530-EADF-A648-8CE3-12187F795E6E}"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5999F7-A1A8-B140-B02B-E33750194602}" type="doc">
      <dgm:prSet loTypeId="urn:microsoft.com/office/officeart/2009/3/layout/HorizontalOrganizationChart" loCatId="" qsTypeId="urn:microsoft.com/office/officeart/2005/8/quickstyle/simple2" qsCatId="simple" csTypeId="urn:microsoft.com/office/officeart/2005/8/colors/accent0_1" csCatId="mainScheme" phldr="1"/>
      <dgm:spPr/>
      <dgm:t>
        <a:bodyPr/>
        <a:lstStyle/>
        <a:p>
          <a:endParaRPr lang="en-US"/>
        </a:p>
      </dgm:t>
    </dgm:pt>
    <dgm:pt modelId="{B01CA32F-F734-734F-A9FA-DA1210F68498}">
      <dgm:prSet phldrT="[Text]" custT="1"/>
      <dgm:spPr>
        <a:ln w="12700"/>
      </dgm:spPr>
      <dgm:t>
        <a:bodyPr/>
        <a:lstStyle/>
        <a:p>
          <a:r>
            <a:rPr lang="en-US" sz="2800" b="1" i="0" dirty="0" err="1">
              <a:solidFill>
                <a:srgbClr val="FF0000"/>
              </a:solidFill>
              <a:latin typeface="Times New Roman" charset="0"/>
              <a:ea typeface="Times New Roman" charset="0"/>
              <a:cs typeface="Times New Roman" charset="0"/>
            </a:rPr>
            <a:t>Nhà</a:t>
          </a:r>
          <a:r>
            <a:rPr lang="en-US" sz="2800" b="1" i="0" dirty="0">
              <a:solidFill>
                <a:srgbClr val="FF0000"/>
              </a:solidFill>
              <a:latin typeface="Times New Roman" charset="0"/>
              <a:ea typeface="Times New Roman" charset="0"/>
              <a:cs typeface="Times New Roman" charset="0"/>
            </a:rPr>
            <a:t> </a:t>
          </a:r>
          <a:r>
            <a:rPr lang="en-US" sz="2800" b="1" i="0" dirty="0" err="1">
              <a:solidFill>
                <a:srgbClr val="FF0000"/>
              </a:solidFill>
              <a:latin typeface="Times New Roman" charset="0"/>
              <a:ea typeface="Times New Roman" charset="0"/>
              <a:cs typeface="Times New Roman" charset="0"/>
            </a:rPr>
            <a:t>Quản</a:t>
          </a:r>
          <a:r>
            <a:rPr lang="en-US" sz="2800" b="1" i="0" dirty="0">
              <a:solidFill>
                <a:srgbClr val="FF0000"/>
              </a:solidFill>
              <a:latin typeface="Times New Roman" charset="0"/>
              <a:ea typeface="Times New Roman" charset="0"/>
              <a:cs typeface="Times New Roman" charset="0"/>
            </a:rPr>
            <a:t> </a:t>
          </a:r>
          <a:r>
            <a:rPr lang="en-US" sz="2800" b="1" i="0" dirty="0" err="1">
              <a:solidFill>
                <a:srgbClr val="FF0000"/>
              </a:solidFill>
              <a:latin typeface="Times New Roman" charset="0"/>
              <a:ea typeface="Times New Roman" charset="0"/>
              <a:cs typeface="Times New Roman" charset="0"/>
            </a:rPr>
            <a:t>Trị</a:t>
          </a:r>
          <a:endParaRPr lang="en-US" sz="2800" b="1" i="0" dirty="0">
            <a:solidFill>
              <a:srgbClr val="FF0000"/>
            </a:solidFill>
            <a:latin typeface="Times New Roman" charset="0"/>
            <a:ea typeface="Times New Roman" charset="0"/>
            <a:cs typeface="Times New Roman" charset="0"/>
          </a:endParaRPr>
        </a:p>
      </dgm:t>
    </dgm:pt>
    <dgm:pt modelId="{F51AA1AA-7444-4A4A-A01B-088849450778}" type="parTrans" cxnId="{CE609305-12D7-1644-8EA9-3A0FF1883C77}">
      <dgm:prSet/>
      <dgm:spPr/>
      <dgm:t>
        <a:bodyPr/>
        <a:lstStyle/>
        <a:p>
          <a:endParaRPr lang="en-US"/>
        </a:p>
      </dgm:t>
    </dgm:pt>
    <dgm:pt modelId="{949A1976-5F17-5E41-BA02-2FDCAF8E4D34}" type="sibTrans" cxnId="{CE609305-12D7-1644-8EA9-3A0FF1883C77}">
      <dgm:prSet/>
      <dgm:spPr/>
      <dgm:t>
        <a:bodyPr/>
        <a:lstStyle/>
        <a:p>
          <a:endParaRPr lang="en-US"/>
        </a:p>
      </dgm:t>
    </dgm:pt>
    <dgm:pt modelId="{55656CE5-9FA4-854B-8962-B8F97324812C}">
      <dgm:prSet phldrT="[Text]" custT="1"/>
      <dgm:spPr>
        <a:ln w="12700"/>
      </dgm:spPr>
      <dgm:t>
        <a:bodyPr/>
        <a:lstStyle/>
        <a:p>
          <a:r>
            <a:rPr lang="en-US" sz="2400" b="1" i="1" dirty="0" err="1">
              <a:solidFill>
                <a:srgbClr val="002060"/>
              </a:solidFill>
              <a:latin typeface="Times New Roman" charset="0"/>
              <a:ea typeface="Times New Roman" charset="0"/>
              <a:cs typeface="Times New Roman" charset="0"/>
            </a:rPr>
            <a:t>Khái</a:t>
          </a:r>
          <a:r>
            <a:rPr lang="en-US" sz="2400" b="1" i="1" dirty="0">
              <a:solidFill>
                <a:srgbClr val="002060"/>
              </a:solidFill>
              <a:latin typeface="Times New Roman" charset="0"/>
              <a:ea typeface="Times New Roman" charset="0"/>
              <a:cs typeface="Times New Roman" charset="0"/>
            </a:rPr>
            <a:t> </a:t>
          </a:r>
          <a:r>
            <a:rPr lang="en-US" sz="2400" b="1" i="1" dirty="0" err="1">
              <a:solidFill>
                <a:srgbClr val="002060"/>
              </a:solidFill>
              <a:latin typeface="Times New Roman" charset="0"/>
              <a:ea typeface="Times New Roman" charset="0"/>
              <a:cs typeface="Times New Roman" charset="0"/>
            </a:rPr>
            <a:t>niệm</a:t>
          </a:r>
          <a:endParaRPr lang="en-US" sz="2400" b="1" i="1" dirty="0">
            <a:solidFill>
              <a:srgbClr val="002060"/>
            </a:solidFill>
            <a:latin typeface="Times New Roman" charset="0"/>
            <a:ea typeface="Times New Roman" charset="0"/>
            <a:cs typeface="Times New Roman" charset="0"/>
          </a:endParaRPr>
        </a:p>
      </dgm:t>
    </dgm:pt>
    <dgm:pt modelId="{3A24B0E6-96A6-BB46-95CF-9E33571BAD95}" type="parTrans" cxnId="{A4667EBF-E594-1C44-8CBD-A6741E1BBD5E}">
      <dgm:prSet/>
      <dgm:spPr>
        <a:ln w="12700"/>
      </dgm:spPr>
      <dgm:t>
        <a:bodyPr/>
        <a:lstStyle/>
        <a:p>
          <a:endParaRPr lang="en-US"/>
        </a:p>
      </dgm:t>
    </dgm:pt>
    <dgm:pt modelId="{5E342F66-77A1-554A-8EB0-98E8C6AC2C3D}" type="sibTrans" cxnId="{A4667EBF-E594-1C44-8CBD-A6741E1BBD5E}">
      <dgm:prSet/>
      <dgm:spPr/>
      <dgm:t>
        <a:bodyPr/>
        <a:lstStyle/>
        <a:p>
          <a:endParaRPr lang="en-US"/>
        </a:p>
      </dgm:t>
    </dgm:pt>
    <dgm:pt modelId="{D769D99E-7CC9-A84B-8CC5-5E02C6B636D1}">
      <dgm:prSet phldrT="[Text]" custT="1"/>
      <dgm:spPr>
        <a:ln w="12700"/>
      </dgm:spPr>
      <dgm:t>
        <a:bodyPr/>
        <a:lstStyle/>
        <a:p>
          <a:r>
            <a:rPr lang="en-US" sz="2400" b="1" i="1" dirty="0" err="1">
              <a:solidFill>
                <a:srgbClr val="002060"/>
              </a:solidFill>
              <a:latin typeface="Times New Roman" charset="0"/>
              <a:ea typeface="Times New Roman" charset="0"/>
              <a:cs typeface="Times New Roman" charset="0"/>
            </a:rPr>
            <a:t>Phân</a:t>
          </a:r>
          <a:r>
            <a:rPr lang="en-US" sz="2400" b="1" i="1" dirty="0">
              <a:solidFill>
                <a:srgbClr val="002060"/>
              </a:solidFill>
              <a:latin typeface="Times New Roman" charset="0"/>
              <a:ea typeface="Times New Roman" charset="0"/>
              <a:cs typeface="Times New Roman" charset="0"/>
            </a:rPr>
            <a:t> </a:t>
          </a:r>
          <a:r>
            <a:rPr lang="en-US" sz="2400" b="1" i="1" dirty="0" err="1">
              <a:solidFill>
                <a:srgbClr val="002060"/>
              </a:solidFill>
              <a:latin typeface="Times New Roman" charset="0"/>
              <a:ea typeface="Times New Roman" charset="0"/>
              <a:cs typeface="Times New Roman" charset="0"/>
            </a:rPr>
            <a:t>loại</a:t>
          </a:r>
          <a:endParaRPr lang="en-US" sz="2400" b="1" i="1" dirty="0">
            <a:solidFill>
              <a:srgbClr val="002060"/>
            </a:solidFill>
            <a:latin typeface="Times New Roman" charset="0"/>
            <a:ea typeface="Times New Roman" charset="0"/>
            <a:cs typeface="Times New Roman" charset="0"/>
          </a:endParaRPr>
        </a:p>
      </dgm:t>
    </dgm:pt>
    <dgm:pt modelId="{3B49AA08-84B1-2543-916B-9CA69BC466D8}" type="parTrans" cxnId="{3294C01E-B778-9649-B7D4-3988F2BC840D}">
      <dgm:prSet/>
      <dgm:spPr/>
      <dgm:t>
        <a:bodyPr/>
        <a:lstStyle/>
        <a:p>
          <a:endParaRPr lang="en-US"/>
        </a:p>
      </dgm:t>
    </dgm:pt>
    <dgm:pt modelId="{DC6EF791-6B74-924D-9CE8-7E292E0C3F3C}" type="sibTrans" cxnId="{3294C01E-B778-9649-B7D4-3988F2BC840D}">
      <dgm:prSet/>
      <dgm:spPr/>
      <dgm:t>
        <a:bodyPr/>
        <a:lstStyle/>
        <a:p>
          <a:endParaRPr lang="en-US"/>
        </a:p>
      </dgm:t>
    </dgm:pt>
    <dgm:pt modelId="{02990F72-A0C5-C44D-8FBA-C42784F8D2E5}">
      <dgm:prSet phldrT="[Text]" custT="1"/>
      <dgm:spPr>
        <a:ln w="19050"/>
      </dgm:spPr>
      <dgm:t>
        <a:bodyPr/>
        <a:lstStyle/>
        <a:p>
          <a:r>
            <a:rPr lang="en-US" sz="2400" b="1" i="1" dirty="0" err="1">
              <a:solidFill>
                <a:srgbClr val="002060"/>
              </a:solidFill>
              <a:latin typeface="Times New Roman" charset="0"/>
              <a:ea typeface="Times New Roman" charset="0"/>
              <a:cs typeface="Times New Roman" charset="0"/>
            </a:rPr>
            <a:t>Vai</a:t>
          </a:r>
          <a:r>
            <a:rPr lang="en-US" sz="2400" b="1" i="1" dirty="0">
              <a:solidFill>
                <a:srgbClr val="002060"/>
              </a:solidFill>
              <a:latin typeface="Times New Roman" charset="0"/>
              <a:ea typeface="Times New Roman" charset="0"/>
              <a:cs typeface="Times New Roman" charset="0"/>
            </a:rPr>
            <a:t> </a:t>
          </a:r>
          <a:r>
            <a:rPr lang="en-US" sz="2400" b="1" i="1" dirty="0" err="1">
              <a:solidFill>
                <a:srgbClr val="002060"/>
              </a:solidFill>
              <a:latin typeface="Times New Roman" charset="0"/>
              <a:ea typeface="Times New Roman" charset="0"/>
              <a:cs typeface="Times New Roman" charset="0"/>
            </a:rPr>
            <a:t>trò</a:t>
          </a:r>
          <a:endParaRPr lang="en-US" sz="2400" b="1" i="1" dirty="0">
            <a:solidFill>
              <a:srgbClr val="002060"/>
            </a:solidFill>
            <a:latin typeface="Times New Roman" charset="0"/>
            <a:ea typeface="Times New Roman" charset="0"/>
            <a:cs typeface="Times New Roman" charset="0"/>
          </a:endParaRPr>
        </a:p>
      </dgm:t>
    </dgm:pt>
    <dgm:pt modelId="{A839D4DD-D082-B045-AB39-A569AB8905D2}" type="parTrans" cxnId="{519C3D56-9C73-0E4E-99C0-A896CDBC0A59}">
      <dgm:prSet/>
      <dgm:spPr/>
      <dgm:t>
        <a:bodyPr/>
        <a:lstStyle/>
        <a:p>
          <a:endParaRPr lang="en-US"/>
        </a:p>
      </dgm:t>
    </dgm:pt>
    <dgm:pt modelId="{3E6E1BEE-B966-BF43-923B-540748FB57DB}" type="sibTrans" cxnId="{519C3D56-9C73-0E4E-99C0-A896CDBC0A59}">
      <dgm:prSet/>
      <dgm:spPr/>
      <dgm:t>
        <a:bodyPr/>
        <a:lstStyle/>
        <a:p>
          <a:endParaRPr lang="en-US"/>
        </a:p>
      </dgm:t>
    </dgm:pt>
    <dgm:pt modelId="{487164DC-B276-E04E-B058-1C11FA373C94}">
      <dgm:prSet custT="1"/>
      <dgm:spPr>
        <a:ln w="19050"/>
      </dgm:spPr>
      <dgm:t>
        <a:bodyPr/>
        <a:lstStyle/>
        <a:p>
          <a:r>
            <a:rPr lang="en-US" sz="2400" b="1" i="1" dirty="0" err="1">
              <a:solidFill>
                <a:srgbClr val="002060"/>
              </a:solidFill>
              <a:latin typeface="Times New Roman" charset="0"/>
              <a:ea typeface="Times New Roman" charset="0"/>
              <a:cs typeface="Times New Roman" charset="0"/>
            </a:rPr>
            <a:t>Kỹ</a:t>
          </a:r>
          <a:r>
            <a:rPr lang="en-US" sz="2400" b="1" i="1" dirty="0">
              <a:solidFill>
                <a:srgbClr val="002060"/>
              </a:solidFill>
              <a:latin typeface="Times New Roman" charset="0"/>
              <a:ea typeface="Times New Roman" charset="0"/>
              <a:cs typeface="Times New Roman" charset="0"/>
            </a:rPr>
            <a:t> </a:t>
          </a:r>
          <a:r>
            <a:rPr lang="en-US" sz="2400" b="1" i="1" dirty="0" err="1">
              <a:solidFill>
                <a:srgbClr val="002060"/>
              </a:solidFill>
              <a:latin typeface="Times New Roman" charset="0"/>
              <a:ea typeface="Times New Roman" charset="0"/>
              <a:cs typeface="Times New Roman" charset="0"/>
            </a:rPr>
            <a:t>năng</a:t>
          </a:r>
          <a:endParaRPr lang="en-US" sz="2400" b="1" i="1" dirty="0">
            <a:solidFill>
              <a:srgbClr val="002060"/>
            </a:solidFill>
            <a:latin typeface="Times New Roman" charset="0"/>
            <a:ea typeface="Times New Roman" charset="0"/>
            <a:cs typeface="Times New Roman" charset="0"/>
          </a:endParaRPr>
        </a:p>
      </dgm:t>
    </dgm:pt>
    <dgm:pt modelId="{5BCBEF32-F2F3-3B47-891D-36D6A66D06CC}" type="parTrans" cxnId="{704369CF-C015-1740-8FA3-07DEBD7849EF}">
      <dgm:prSet/>
      <dgm:spPr>
        <a:ln w="12700"/>
      </dgm:spPr>
      <dgm:t>
        <a:bodyPr/>
        <a:lstStyle/>
        <a:p>
          <a:endParaRPr lang="en-US"/>
        </a:p>
      </dgm:t>
    </dgm:pt>
    <dgm:pt modelId="{71BBB2FC-3294-9F49-A00C-8B249B271189}" type="sibTrans" cxnId="{704369CF-C015-1740-8FA3-07DEBD7849EF}">
      <dgm:prSet/>
      <dgm:spPr/>
      <dgm:t>
        <a:bodyPr/>
        <a:lstStyle/>
        <a:p>
          <a:endParaRPr lang="en-US"/>
        </a:p>
      </dgm:t>
    </dgm:pt>
    <dgm:pt modelId="{2597D17B-463A-9F4C-8A5E-11DC3B5EFCA0}">
      <dgm:prSet custT="1"/>
      <dgm:spPr>
        <a:ln w="12700"/>
      </dgm:spPr>
      <dgm:t>
        <a:bodyPr/>
        <a:lstStyle/>
        <a:p>
          <a:r>
            <a:rPr lang="en-US" sz="2400" b="1" i="1" dirty="0" err="1">
              <a:solidFill>
                <a:srgbClr val="002060"/>
              </a:solidFill>
              <a:latin typeface="Times New Roman" charset="0"/>
              <a:ea typeface="Times New Roman" charset="0"/>
              <a:cs typeface="Times New Roman" charset="0"/>
            </a:rPr>
            <a:t>Yêu</a:t>
          </a:r>
          <a:r>
            <a:rPr lang="en-US" sz="2400" b="1" i="1" dirty="0">
              <a:solidFill>
                <a:srgbClr val="002060"/>
              </a:solidFill>
              <a:latin typeface="Times New Roman" charset="0"/>
              <a:ea typeface="Times New Roman" charset="0"/>
              <a:cs typeface="Times New Roman" charset="0"/>
            </a:rPr>
            <a:t> </a:t>
          </a:r>
          <a:r>
            <a:rPr lang="en-US" sz="2400" b="1" i="1" dirty="0" err="1">
              <a:solidFill>
                <a:srgbClr val="002060"/>
              </a:solidFill>
              <a:latin typeface="Times New Roman" charset="0"/>
              <a:ea typeface="Times New Roman" charset="0"/>
              <a:cs typeface="Times New Roman" charset="0"/>
            </a:rPr>
            <a:t>cầu</a:t>
          </a:r>
          <a:endParaRPr lang="en-US" sz="2400" b="1" i="1" dirty="0">
            <a:solidFill>
              <a:srgbClr val="002060"/>
            </a:solidFill>
            <a:latin typeface="Times New Roman" charset="0"/>
            <a:ea typeface="Times New Roman" charset="0"/>
            <a:cs typeface="Times New Roman" charset="0"/>
          </a:endParaRPr>
        </a:p>
      </dgm:t>
    </dgm:pt>
    <dgm:pt modelId="{56F35A84-D506-A649-B939-1195C512655F}" type="parTrans" cxnId="{A79D56B1-58E5-354A-A7BB-5DBC2CE7DEA7}">
      <dgm:prSet/>
      <dgm:spPr>
        <a:ln w="12700"/>
      </dgm:spPr>
      <dgm:t>
        <a:bodyPr/>
        <a:lstStyle/>
        <a:p>
          <a:endParaRPr lang="en-US"/>
        </a:p>
      </dgm:t>
    </dgm:pt>
    <dgm:pt modelId="{5B238051-5441-0749-B0FB-FDA7442410C4}" type="sibTrans" cxnId="{A79D56B1-58E5-354A-A7BB-5DBC2CE7DEA7}">
      <dgm:prSet/>
      <dgm:spPr/>
      <dgm:t>
        <a:bodyPr/>
        <a:lstStyle/>
        <a:p>
          <a:endParaRPr lang="en-US"/>
        </a:p>
      </dgm:t>
    </dgm:pt>
    <dgm:pt modelId="{96B27BE5-5571-2349-80FE-D4F5A9798169}">
      <dgm:prSet custT="1"/>
      <dgm:spPr>
        <a:ln w="12700"/>
      </dgm:spPr>
      <dgm:t>
        <a:bodyPr/>
        <a:lstStyle/>
        <a:p>
          <a:pPr algn="just"/>
          <a:r>
            <a:rPr lang="en-US" sz="1400" b="1" i="0" dirty="0" err="1">
              <a:latin typeface="Times New Roman" charset="0"/>
              <a:ea typeface="Times New Roman" charset="0"/>
              <a:cs typeface="Times New Roman" charset="0"/>
            </a:rPr>
            <a:t>Nhàquản</a:t>
          </a:r>
          <a:r>
            <a:rPr lang="en-US" sz="1400" b="1" i="0" dirty="0">
              <a:latin typeface="Times New Roman" charset="0"/>
              <a:ea typeface="Times New Roman" charset="0"/>
              <a:cs typeface="Times New Roman" charset="0"/>
            </a:rPr>
            <a:t> </a:t>
          </a:r>
          <a:r>
            <a:rPr lang="en-US" sz="1400" b="1" i="0" dirty="0" err="1">
              <a:latin typeface="Times New Roman" charset="0"/>
              <a:ea typeface="Times New Roman" charset="0"/>
              <a:cs typeface="Times New Roman" charset="0"/>
            </a:rPr>
            <a:t>trị</a:t>
          </a:r>
          <a:r>
            <a:rPr lang="en-US" sz="1400" b="1"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Là</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người</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nắm</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giữ</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vị</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trí</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đặc</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biệt</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trong</a:t>
          </a:r>
          <a:r>
            <a:rPr lang="en-US" sz="1400" b="0" i="0" dirty="0">
              <a:latin typeface="Times New Roman" charset="0"/>
              <a:ea typeface="Times New Roman" charset="0"/>
              <a:cs typeface="Times New Roman" charset="0"/>
            </a:rPr>
            <a:t> 1 </a:t>
          </a:r>
          <a:r>
            <a:rPr lang="en-US" sz="1400" b="0" i="0" dirty="0" err="1">
              <a:latin typeface="Times New Roman" charset="0"/>
              <a:ea typeface="Times New Roman" charset="0"/>
              <a:cs typeface="Times New Roman" charset="0"/>
            </a:rPr>
            <a:t>tổ</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chức</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được</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giao</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quyền</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hạn</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và</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trách</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nhiệm</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điều</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khiển</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giám</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sát</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công</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việc</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của</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những</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người</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khác</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nhằm</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hoàn</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thành</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mục</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tiêu</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chung</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của</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tổ</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chức</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đó</a:t>
          </a:r>
          <a:r>
            <a:rPr lang="en-US" sz="1400" b="0" i="0" dirty="0">
              <a:latin typeface="Times New Roman" charset="0"/>
              <a:ea typeface="Times New Roman" charset="0"/>
              <a:cs typeface="Times New Roman" charset="0"/>
            </a:rPr>
            <a:t>. </a:t>
          </a:r>
        </a:p>
      </dgm:t>
    </dgm:pt>
    <dgm:pt modelId="{71D396DC-4F52-6D44-BD1B-1F58F0C1D594}" type="parTrans" cxnId="{7E39CFA3-503B-2F41-830C-28D4A7B8BA15}">
      <dgm:prSet/>
      <dgm:spPr/>
      <dgm:t>
        <a:bodyPr/>
        <a:lstStyle/>
        <a:p>
          <a:endParaRPr lang="en-US"/>
        </a:p>
      </dgm:t>
    </dgm:pt>
    <dgm:pt modelId="{BF80540A-9BD8-984F-BEC1-7A5073DC1D05}" type="sibTrans" cxnId="{7E39CFA3-503B-2F41-830C-28D4A7B8BA15}">
      <dgm:prSet/>
      <dgm:spPr/>
      <dgm:t>
        <a:bodyPr/>
        <a:lstStyle/>
        <a:p>
          <a:endParaRPr lang="en-US"/>
        </a:p>
      </dgm:t>
    </dgm:pt>
    <dgm:pt modelId="{71985BE4-2093-4243-871F-3875DE58DBE7}">
      <dgm:prSet custT="1"/>
      <dgm:spPr>
        <a:ln w="12700"/>
      </dgm:spPr>
      <dgm:t>
        <a:bodyPr/>
        <a:lstStyle/>
        <a:p>
          <a:pPr algn="l"/>
          <a:r>
            <a:rPr lang="en-US" sz="1600" b="1" i="0" dirty="0">
              <a:latin typeface="Times New Roman" charset="0"/>
              <a:ea typeface="Times New Roman" charset="0"/>
              <a:cs typeface="Times New Roman" charset="0"/>
            </a:rPr>
            <a:t>+ NQT </a:t>
          </a:r>
          <a:r>
            <a:rPr lang="en-US" sz="1600" b="1" i="0" dirty="0" err="1">
              <a:latin typeface="Times New Roman" charset="0"/>
              <a:ea typeface="Times New Roman" charset="0"/>
              <a:cs typeface="Times New Roman" charset="0"/>
            </a:rPr>
            <a:t>Cấp</a:t>
          </a:r>
          <a:r>
            <a:rPr lang="en-US" sz="1600" b="1" i="0" dirty="0">
              <a:latin typeface="Times New Roman" charset="0"/>
              <a:ea typeface="Times New Roman" charset="0"/>
              <a:cs typeface="Times New Roman" charset="0"/>
            </a:rPr>
            <a:t> </a:t>
          </a:r>
          <a:r>
            <a:rPr lang="en-US" sz="1600" b="1" i="0" dirty="0" err="1">
              <a:latin typeface="Times New Roman" charset="0"/>
              <a:ea typeface="Times New Roman" charset="0"/>
              <a:cs typeface="Times New Roman" charset="0"/>
            </a:rPr>
            <a:t>cao</a:t>
          </a:r>
          <a:endParaRPr lang="en-US" sz="1600" b="1" i="0" dirty="0">
            <a:latin typeface="Times New Roman" charset="0"/>
            <a:ea typeface="Times New Roman" charset="0"/>
            <a:cs typeface="Times New Roman" charset="0"/>
          </a:endParaRPr>
        </a:p>
        <a:p>
          <a:pPr algn="l"/>
          <a:r>
            <a:rPr lang="en-US" sz="1600" b="1" i="0" dirty="0">
              <a:latin typeface="Times New Roman" charset="0"/>
              <a:ea typeface="Times New Roman" charset="0"/>
              <a:cs typeface="Times New Roman" charset="0"/>
            </a:rPr>
            <a:t>+ NQT </a:t>
          </a:r>
          <a:r>
            <a:rPr lang="en-US" sz="1600" b="1" i="0" dirty="0" err="1">
              <a:latin typeface="Times New Roman" charset="0"/>
              <a:ea typeface="Times New Roman" charset="0"/>
              <a:cs typeface="Times New Roman" charset="0"/>
            </a:rPr>
            <a:t>Cấp</a:t>
          </a:r>
          <a:r>
            <a:rPr lang="en-US" sz="1600" b="1" i="0" dirty="0">
              <a:latin typeface="Times New Roman" charset="0"/>
              <a:ea typeface="Times New Roman" charset="0"/>
              <a:cs typeface="Times New Roman" charset="0"/>
            </a:rPr>
            <a:t> </a:t>
          </a:r>
          <a:r>
            <a:rPr lang="en-US" sz="1600" b="1" i="0" dirty="0" err="1">
              <a:latin typeface="Times New Roman" charset="0"/>
              <a:ea typeface="Times New Roman" charset="0"/>
              <a:cs typeface="Times New Roman" charset="0"/>
            </a:rPr>
            <a:t>trung</a:t>
          </a:r>
          <a:endParaRPr lang="en-US" sz="1600" b="1" i="0" dirty="0">
            <a:latin typeface="Times New Roman" charset="0"/>
            <a:ea typeface="Times New Roman" charset="0"/>
            <a:cs typeface="Times New Roman" charset="0"/>
          </a:endParaRPr>
        </a:p>
        <a:p>
          <a:pPr algn="l"/>
          <a:r>
            <a:rPr lang="en-US" sz="1600" b="1" i="0" dirty="0">
              <a:latin typeface="Times New Roman" charset="0"/>
              <a:ea typeface="Times New Roman" charset="0"/>
              <a:cs typeface="Times New Roman" charset="0"/>
            </a:rPr>
            <a:t>+ NQT </a:t>
          </a:r>
          <a:r>
            <a:rPr lang="en-US" sz="1600" b="1" i="0" dirty="0" err="1">
              <a:latin typeface="Times New Roman" charset="0"/>
              <a:ea typeface="Times New Roman" charset="0"/>
              <a:cs typeface="Times New Roman" charset="0"/>
            </a:rPr>
            <a:t>Cấp</a:t>
          </a:r>
          <a:r>
            <a:rPr lang="en-US" sz="1600" b="1" i="0" dirty="0">
              <a:latin typeface="Times New Roman" charset="0"/>
              <a:ea typeface="Times New Roman" charset="0"/>
              <a:cs typeface="Times New Roman" charset="0"/>
            </a:rPr>
            <a:t> </a:t>
          </a:r>
          <a:r>
            <a:rPr lang="en-US" sz="1600" b="1" i="0" dirty="0" err="1">
              <a:latin typeface="Times New Roman" charset="0"/>
              <a:ea typeface="Times New Roman" charset="0"/>
              <a:cs typeface="Times New Roman" charset="0"/>
            </a:rPr>
            <a:t>cơ</a:t>
          </a:r>
          <a:r>
            <a:rPr lang="en-US" sz="1600" b="1" i="0" dirty="0">
              <a:latin typeface="Times New Roman" charset="0"/>
              <a:ea typeface="Times New Roman" charset="0"/>
              <a:cs typeface="Times New Roman" charset="0"/>
            </a:rPr>
            <a:t> </a:t>
          </a:r>
          <a:r>
            <a:rPr lang="en-US" sz="1600" b="1" i="0" dirty="0" err="1">
              <a:latin typeface="Times New Roman" charset="0"/>
              <a:ea typeface="Times New Roman" charset="0"/>
              <a:cs typeface="Times New Roman" charset="0"/>
            </a:rPr>
            <a:t>sở</a:t>
          </a:r>
          <a:r>
            <a:rPr lang="en-US" sz="1600" b="1" i="0" dirty="0">
              <a:latin typeface="Times New Roman" charset="0"/>
              <a:ea typeface="Times New Roman" charset="0"/>
              <a:cs typeface="Times New Roman" charset="0"/>
            </a:rPr>
            <a:t> </a:t>
          </a:r>
        </a:p>
      </dgm:t>
    </dgm:pt>
    <dgm:pt modelId="{DD181BC5-C369-B144-B3B0-B3F9D470464E}" type="parTrans" cxnId="{0EDCF6FD-1B7D-094F-9B56-80F748E862BC}">
      <dgm:prSet/>
      <dgm:spPr>
        <a:ln w="12700"/>
      </dgm:spPr>
      <dgm:t>
        <a:bodyPr/>
        <a:lstStyle/>
        <a:p>
          <a:endParaRPr lang="en-US"/>
        </a:p>
      </dgm:t>
    </dgm:pt>
    <dgm:pt modelId="{00C1E609-A39E-AB42-BE66-4467B6329B69}" type="sibTrans" cxnId="{0EDCF6FD-1B7D-094F-9B56-80F748E862BC}">
      <dgm:prSet/>
      <dgm:spPr/>
      <dgm:t>
        <a:bodyPr/>
        <a:lstStyle/>
        <a:p>
          <a:endParaRPr lang="en-US"/>
        </a:p>
      </dgm:t>
    </dgm:pt>
    <dgm:pt modelId="{0F745CEC-040E-3F4B-83FC-86AB75F5A1DB}">
      <dgm:prSet custT="1"/>
      <dgm:spPr>
        <a:ln w="12700">
          <a:solidFill>
            <a:schemeClr val="tx1"/>
          </a:solidFill>
        </a:ln>
      </dgm:spPr>
      <dgm:t>
        <a:bodyPr/>
        <a:lstStyle/>
        <a:p>
          <a:pPr algn="l">
            <a:lnSpc>
              <a:spcPct val="100000"/>
            </a:lnSpc>
            <a:spcAft>
              <a:spcPts val="0"/>
            </a:spcAft>
          </a:pPr>
          <a:r>
            <a:rPr lang="en-US" sz="1400" b="1" i="0" dirty="0">
              <a:latin typeface="Times New Roman" charset="0"/>
              <a:ea typeface="Times New Roman" charset="0"/>
              <a:cs typeface="Times New Roman" charset="0"/>
            </a:rPr>
            <a:t/>
          </a:r>
          <a:br>
            <a:rPr lang="en-US" sz="1400" b="1" i="0" dirty="0">
              <a:latin typeface="Times New Roman" charset="0"/>
              <a:ea typeface="Times New Roman" charset="0"/>
              <a:cs typeface="Times New Roman" charset="0"/>
            </a:rPr>
          </a:br>
          <a:r>
            <a:rPr lang="en-US" sz="1400" b="0" i="0" dirty="0">
              <a:latin typeface="Times New Roman" charset="0"/>
              <a:ea typeface="Times New Roman" charset="0"/>
              <a:cs typeface="Times New Roman" charset="0"/>
            </a:rPr>
            <a:t>- VT </a:t>
          </a:r>
          <a:r>
            <a:rPr lang="en-US" sz="1400" b="0" i="0" dirty="0" err="1">
              <a:latin typeface="Times New Roman" charset="0"/>
              <a:ea typeface="Times New Roman" charset="0"/>
              <a:cs typeface="Times New Roman" charset="0"/>
            </a:rPr>
            <a:t>đại</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diện</a:t>
          </a:r>
          <a:r>
            <a:rPr lang="en-US" sz="1400" b="0" i="0" dirty="0">
              <a:latin typeface="Times New Roman" charset="0"/>
              <a:ea typeface="Times New Roman" charset="0"/>
              <a:cs typeface="Times New Roman" charset="0"/>
            </a:rPr>
            <a:t/>
          </a:r>
          <a:br>
            <a:rPr lang="en-US" sz="1400" b="0" i="0" dirty="0">
              <a:latin typeface="Times New Roman" charset="0"/>
              <a:ea typeface="Times New Roman" charset="0"/>
              <a:cs typeface="Times New Roman" charset="0"/>
            </a:rPr>
          </a:br>
          <a:r>
            <a:rPr lang="en-US" sz="1400" b="0" i="0" dirty="0">
              <a:latin typeface="Times New Roman" charset="0"/>
              <a:ea typeface="Times New Roman" charset="0"/>
              <a:cs typeface="Times New Roman" charset="0"/>
            </a:rPr>
            <a:t>- VT </a:t>
          </a:r>
          <a:r>
            <a:rPr lang="en-US" sz="1400" b="0" i="0" dirty="0" err="1">
              <a:latin typeface="Times New Roman" charset="0"/>
              <a:ea typeface="Times New Roman" charset="0"/>
              <a:cs typeface="Times New Roman" charset="0"/>
            </a:rPr>
            <a:t>lãnh</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đạo</a:t>
          </a:r>
          <a:r>
            <a:rPr lang="en-US" sz="1400" b="0" i="0" dirty="0">
              <a:latin typeface="Times New Roman" charset="0"/>
              <a:ea typeface="Times New Roman" charset="0"/>
              <a:cs typeface="Times New Roman" charset="0"/>
            </a:rPr>
            <a:t/>
          </a:r>
          <a:br>
            <a:rPr lang="en-US" sz="1400" b="0" i="0" dirty="0">
              <a:latin typeface="Times New Roman" charset="0"/>
              <a:ea typeface="Times New Roman" charset="0"/>
              <a:cs typeface="Times New Roman" charset="0"/>
            </a:rPr>
          </a:br>
          <a:r>
            <a:rPr lang="en-US" sz="1400" b="0" i="0" dirty="0">
              <a:latin typeface="Times New Roman" charset="0"/>
              <a:ea typeface="Times New Roman" charset="0"/>
              <a:cs typeface="Times New Roman" charset="0"/>
            </a:rPr>
            <a:t>- VT </a:t>
          </a:r>
          <a:r>
            <a:rPr lang="en-US" sz="1400" b="0" i="0" dirty="0" err="1">
              <a:latin typeface="Times New Roman" charset="0"/>
              <a:ea typeface="Times New Roman" charset="0"/>
              <a:cs typeface="Times New Roman" charset="0"/>
            </a:rPr>
            <a:t>liên</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lạc</a:t>
          </a:r>
          <a:r>
            <a:rPr lang="en-US" sz="1400" b="0" i="0" dirty="0">
              <a:latin typeface="Times New Roman" charset="0"/>
              <a:ea typeface="Times New Roman" charset="0"/>
              <a:cs typeface="Times New Roman" charset="0"/>
            </a:rPr>
            <a:t/>
          </a:r>
          <a:br>
            <a:rPr lang="en-US" sz="1400" b="0" i="0" dirty="0">
              <a:latin typeface="Times New Roman" charset="0"/>
              <a:ea typeface="Times New Roman" charset="0"/>
              <a:cs typeface="Times New Roman" charset="0"/>
            </a:rPr>
          </a:br>
          <a:r>
            <a:rPr lang="en-US" sz="1400" b="0" i="0" dirty="0">
              <a:latin typeface="Times New Roman" charset="0"/>
              <a:ea typeface="Times New Roman" charset="0"/>
              <a:cs typeface="Times New Roman" charset="0"/>
            </a:rPr>
            <a:t/>
          </a:r>
          <a:br>
            <a:rPr lang="en-US" sz="1400" b="0" i="0" dirty="0">
              <a:latin typeface="Times New Roman" charset="0"/>
              <a:ea typeface="Times New Roman" charset="0"/>
              <a:cs typeface="Times New Roman" charset="0"/>
            </a:rPr>
          </a:br>
          <a:r>
            <a:rPr lang="en-US" sz="1400" b="0" i="0" dirty="0">
              <a:latin typeface="Times New Roman" charset="0"/>
              <a:ea typeface="Times New Roman" charset="0"/>
              <a:cs typeface="Times New Roman" charset="0"/>
            </a:rPr>
            <a:t>-  VT </a:t>
          </a:r>
          <a:r>
            <a:rPr lang="en-US" sz="1400" b="0" i="0" dirty="0" err="1">
              <a:latin typeface="Times New Roman" charset="0"/>
              <a:ea typeface="Times New Roman" charset="0"/>
              <a:cs typeface="Times New Roman" charset="0"/>
            </a:rPr>
            <a:t>tiếp</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nhận</a:t>
          </a:r>
          <a:r>
            <a:rPr lang="en-US" sz="1400" b="0" i="0" dirty="0">
              <a:latin typeface="Times New Roman" charset="0"/>
              <a:ea typeface="Times New Roman" charset="0"/>
              <a:cs typeface="Times New Roman" charset="0"/>
            </a:rPr>
            <a:t> &amp; </a:t>
          </a:r>
          <a:r>
            <a:rPr lang="en-US" sz="1400" b="0" i="0" dirty="0" err="1">
              <a:latin typeface="Times New Roman" charset="0"/>
              <a:ea typeface="Times New Roman" charset="0"/>
              <a:cs typeface="Times New Roman" charset="0"/>
            </a:rPr>
            <a:t>thu</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nhận</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thông</a:t>
          </a:r>
          <a:r>
            <a:rPr lang="en-US" sz="1400" b="0" i="0" dirty="0">
              <a:latin typeface="Times New Roman" charset="0"/>
              <a:ea typeface="Times New Roman" charset="0"/>
              <a:cs typeface="Times New Roman" charset="0"/>
            </a:rPr>
            <a:t> tin</a:t>
          </a:r>
          <a:br>
            <a:rPr lang="en-US" sz="1400" b="0" i="0" dirty="0">
              <a:latin typeface="Times New Roman" charset="0"/>
              <a:ea typeface="Times New Roman" charset="0"/>
              <a:cs typeface="Times New Roman" charset="0"/>
            </a:rPr>
          </a:br>
          <a:r>
            <a:rPr lang="en-US" sz="1400" b="0" i="0" dirty="0">
              <a:latin typeface="Times New Roman" charset="0"/>
              <a:ea typeface="Times New Roman" charset="0"/>
              <a:cs typeface="Times New Roman" charset="0"/>
            </a:rPr>
            <a:t>- VT </a:t>
          </a:r>
          <a:r>
            <a:rPr lang="en-US" sz="1400" b="0" i="0" dirty="0" err="1">
              <a:latin typeface="Times New Roman" charset="0"/>
              <a:ea typeface="Times New Roman" charset="0"/>
              <a:cs typeface="Times New Roman" charset="0"/>
            </a:rPr>
            <a:t>phổ</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biến</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thông</a:t>
          </a:r>
          <a:r>
            <a:rPr lang="en-US" sz="1400" b="0" i="0" dirty="0">
              <a:latin typeface="Times New Roman" charset="0"/>
              <a:ea typeface="Times New Roman" charset="0"/>
              <a:cs typeface="Times New Roman" charset="0"/>
            </a:rPr>
            <a:t> tin</a:t>
          </a:r>
        </a:p>
        <a:p>
          <a:pPr algn="l">
            <a:lnSpc>
              <a:spcPct val="100000"/>
            </a:lnSpc>
            <a:spcAft>
              <a:spcPts val="0"/>
            </a:spcAft>
          </a:pPr>
          <a:r>
            <a:rPr lang="en-US" sz="1400" b="0" i="0" dirty="0">
              <a:latin typeface="Times New Roman" charset="0"/>
              <a:ea typeface="Times New Roman" charset="0"/>
              <a:cs typeface="Times New Roman" charset="0"/>
            </a:rPr>
            <a:t>- VT </a:t>
          </a:r>
          <a:r>
            <a:rPr lang="en-US" sz="1400" b="0" i="0" dirty="0" err="1">
              <a:latin typeface="Times New Roman" charset="0"/>
              <a:ea typeface="Times New Roman" charset="0"/>
              <a:cs typeface="Times New Roman" charset="0"/>
            </a:rPr>
            <a:t>cung</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cấp</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thông</a:t>
          </a:r>
          <a:r>
            <a:rPr lang="en-US" sz="1400" b="0" i="0" dirty="0">
              <a:latin typeface="Times New Roman" charset="0"/>
              <a:ea typeface="Times New Roman" charset="0"/>
              <a:cs typeface="Times New Roman" charset="0"/>
            </a:rPr>
            <a:t> tin </a:t>
          </a:r>
          <a:r>
            <a:rPr lang="en-US" sz="1400" b="0" i="0" dirty="0" err="1">
              <a:latin typeface="Times New Roman" charset="0"/>
              <a:ea typeface="Times New Roman" charset="0"/>
              <a:cs typeface="Times New Roman" charset="0"/>
            </a:rPr>
            <a:t>cho</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bên</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ngoài</a:t>
          </a:r>
          <a:r>
            <a:rPr lang="en-US" sz="1400" b="0" i="0" dirty="0">
              <a:latin typeface="Times New Roman" charset="0"/>
              <a:ea typeface="Times New Roman" charset="0"/>
              <a:cs typeface="Times New Roman" charset="0"/>
            </a:rPr>
            <a:t/>
          </a:r>
          <a:br>
            <a:rPr lang="en-US" sz="1400" b="0" i="0" dirty="0">
              <a:latin typeface="Times New Roman" charset="0"/>
              <a:ea typeface="Times New Roman" charset="0"/>
              <a:cs typeface="Times New Roman" charset="0"/>
            </a:rPr>
          </a:br>
          <a:r>
            <a:rPr lang="en-US" sz="1400" b="0" i="0" dirty="0">
              <a:latin typeface="Times New Roman" charset="0"/>
              <a:ea typeface="Times New Roman" charset="0"/>
              <a:cs typeface="Times New Roman" charset="0"/>
            </a:rPr>
            <a:t/>
          </a:r>
          <a:br>
            <a:rPr lang="en-US" sz="1400" b="0" i="0" dirty="0">
              <a:latin typeface="Times New Roman" charset="0"/>
              <a:ea typeface="Times New Roman" charset="0"/>
              <a:cs typeface="Times New Roman" charset="0"/>
            </a:rPr>
          </a:br>
          <a:r>
            <a:rPr lang="en-US" sz="1400" b="0" i="0" dirty="0">
              <a:latin typeface="Times New Roman" charset="0"/>
              <a:ea typeface="Times New Roman" charset="0"/>
              <a:cs typeface="Times New Roman" charset="0"/>
            </a:rPr>
            <a:t>- VT </a:t>
          </a:r>
          <a:r>
            <a:rPr lang="en-US" sz="1400" b="0" i="0" dirty="0" err="1">
              <a:latin typeface="Times New Roman" charset="0"/>
              <a:ea typeface="Times New Roman" charset="0"/>
              <a:cs typeface="Times New Roman" charset="0"/>
            </a:rPr>
            <a:t>doanh</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nhân</a:t>
          </a:r>
          <a:r>
            <a:rPr lang="en-US" sz="1400" b="0" i="0" dirty="0">
              <a:latin typeface="Times New Roman" charset="0"/>
              <a:ea typeface="Times New Roman" charset="0"/>
              <a:cs typeface="Times New Roman" charset="0"/>
            </a:rPr>
            <a:t/>
          </a:r>
          <a:br>
            <a:rPr lang="en-US" sz="1400" b="0" i="0" dirty="0">
              <a:latin typeface="Times New Roman" charset="0"/>
              <a:ea typeface="Times New Roman" charset="0"/>
              <a:cs typeface="Times New Roman" charset="0"/>
            </a:rPr>
          </a:br>
          <a:r>
            <a:rPr lang="en-US" sz="1400" b="0" i="0" dirty="0">
              <a:latin typeface="Times New Roman" charset="0"/>
              <a:ea typeface="Times New Roman" charset="0"/>
              <a:cs typeface="Times New Roman" charset="0"/>
            </a:rPr>
            <a:t>- VT </a:t>
          </a:r>
          <a:r>
            <a:rPr lang="en-US" sz="1400" b="0" i="0" dirty="0" err="1">
              <a:latin typeface="Times New Roman" charset="0"/>
              <a:ea typeface="Times New Roman" charset="0"/>
              <a:cs typeface="Times New Roman" charset="0"/>
            </a:rPr>
            <a:t>giải</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quyết</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xáo</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trộn</a:t>
          </a:r>
          <a:endParaRPr lang="en-US" sz="1400" b="0" i="0" dirty="0">
            <a:latin typeface="Times New Roman" charset="0"/>
            <a:ea typeface="Times New Roman" charset="0"/>
            <a:cs typeface="Times New Roman" charset="0"/>
          </a:endParaRPr>
        </a:p>
        <a:p>
          <a:pPr algn="l">
            <a:lnSpc>
              <a:spcPct val="100000"/>
            </a:lnSpc>
            <a:spcAft>
              <a:spcPts val="0"/>
            </a:spcAft>
          </a:pPr>
          <a:r>
            <a:rPr lang="en-US" sz="1400" b="0" i="0" dirty="0">
              <a:latin typeface="Times New Roman" charset="0"/>
              <a:ea typeface="Times New Roman" charset="0"/>
              <a:cs typeface="Times New Roman" charset="0"/>
            </a:rPr>
            <a:t>- VT </a:t>
          </a:r>
          <a:r>
            <a:rPr lang="en-US" sz="1400" b="0" i="0" dirty="0" err="1">
              <a:latin typeface="Times New Roman" charset="0"/>
              <a:ea typeface="Times New Roman" charset="0"/>
              <a:cs typeface="Times New Roman" charset="0"/>
            </a:rPr>
            <a:t>phân</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phối</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các</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nguồn</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lực</a:t>
          </a:r>
          <a:endParaRPr lang="en-US" sz="1400" b="0" i="0" dirty="0">
            <a:latin typeface="Times New Roman" charset="0"/>
            <a:ea typeface="Times New Roman" charset="0"/>
            <a:cs typeface="Times New Roman" charset="0"/>
          </a:endParaRPr>
        </a:p>
        <a:p>
          <a:pPr algn="l">
            <a:lnSpc>
              <a:spcPct val="100000"/>
            </a:lnSpc>
            <a:spcAft>
              <a:spcPts val="0"/>
            </a:spcAft>
          </a:pPr>
          <a:r>
            <a:rPr lang="en-US" sz="1400" b="0" i="0" dirty="0">
              <a:latin typeface="Times New Roman" charset="0"/>
              <a:ea typeface="Times New Roman" charset="0"/>
              <a:cs typeface="Times New Roman" charset="0"/>
            </a:rPr>
            <a:t>- VT </a:t>
          </a:r>
          <a:r>
            <a:rPr lang="en-US" sz="1400" b="0" i="0" dirty="0" err="1">
              <a:latin typeface="Times New Roman" charset="0"/>
              <a:ea typeface="Times New Roman" charset="0"/>
              <a:cs typeface="Times New Roman" charset="0"/>
            </a:rPr>
            <a:t>thương</a:t>
          </a:r>
          <a:r>
            <a:rPr lang="en-US" sz="1400" b="0" i="0" dirty="0">
              <a:latin typeface="Times New Roman" charset="0"/>
              <a:ea typeface="Times New Roman" charset="0"/>
              <a:cs typeface="Times New Roman" charset="0"/>
            </a:rPr>
            <a:t> </a:t>
          </a:r>
          <a:r>
            <a:rPr lang="en-US" sz="1400" b="0" i="0" dirty="0" err="1">
              <a:latin typeface="Times New Roman" charset="0"/>
              <a:ea typeface="Times New Roman" charset="0"/>
              <a:cs typeface="Times New Roman" charset="0"/>
            </a:rPr>
            <a:t>thuyết</a:t>
          </a:r>
          <a:endParaRPr lang="en-US" sz="1400" b="0" i="0" dirty="0">
            <a:latin typeface="Times New Roman" charset="0"/>
            <a:ea typeface="Times New Roman" charset="0"/>
            <a:cs typeface="Times New Roman" charset="0"/>
          </a:endParaRPr>
        </a:p>
      </dgm:t>
    </dgm:pt>
    <dgm:pt modelId="{7850EFA5-C029-CC41-B720-13554C3CFA8C}" type="parTrans" cxnId="{0B783CB7-1153-0344-9286-5F02C00F989B}">
      <dgm:prSet/>
      <dgm:spPr>
        <a:ln w="12700"/>
      </dgm:spPr>
      <dgm:t>
        <a:bodyPr/>
        <a:lstStyle/>
        <a:p>
          <a:endParaRPr lang="en-US"/>
        </a:p>
      </dgm:t>
    </dgm:pt>
    <dgm:pt modelId="{3F15DBAC-1102-E84B-BC7F-987C83FF5956}" type="sibTrans" cxnId="{0B783CB7-1153-0344-9286-5F02C00F989B}">
      <dgm:prSet/>
      <dgm:spPr/>
      <dgm:t>
        <a:bodyPr/>
        <a:lstStyle/>
        <a:p>
          <a:endParaRPr lang="en-US"/>
        </a:p>
      </dgm:t>
    </dgm:pt>
    <dgm:pt modelId="{F9A5ABF4-FD3C-7240-A6D3-B29646A4A11A}">
      <dgm:prSet custT="1"/>
      <dgm:spPr>
        <a:ln w="19050"/>
      </dgm:spPr>
      <dgm:t>
        <a:bodyPr/>
        <a:lstStyle/>
        <a:p>
          <a:pPr algn="l"/>
          <a:r>
            <a:rPr lang="en-US" sz="1600" b="1" i="0" dirty="0">
              <a:latin typeface="Times New Roman" charset="0"/>
              <a:ea typeface="Times New Roman" charset="0"/>
              <a:cs typeface="Times New Roman" charset="0"/>
            </a:rPr>
            <a:t>+ </a:t>
          </a:r>
          <a:r>
            <a:rPr lang="en-US" sz="1600" b="1" i="0" dirty="0" err="1">
              <a:latin typeface="Times New Roman" charset="0"/>
              <a:ea typeface="Times New Roman" charset="0"/>
              <a:cs typeface="Times New Roman" charset="0"/>
            </a:rPr>
            <a:t>Tư</a:t>
          </a:r>
          <a:r>
            <a:rPr lang="en-US" sz="1600" b="1" i="0" dirty="0">
              <a:latin typeface="Times New Roman" charset="0"/>
              <a:ea typeface="Times New Roman" charset="0"/>
              <a:cs typeface="Times New Roman" charset="0"/>
            </a:rPr>
            <a:t> </a:t>
          </a:r>
          <a:r>
            <a:rPr lang="en-US" sz="1600" b="1" i="0" dirty="0" err="1">
              <a:latin typeface="Times New Roman" charset="0"/>
              <a:ea typeface="Times New Roman" charset="0"/>
              <a:cs typeface="Times New Roman" charset="0"/>
            </a:rPr>
            <a:t>duy</a:t>
          </a:r>
          <a:endParaRPr lang="en-US" sz="1600" b="1" i="0" dirty="0">
            <a:latin typeface="Times New Roman" charset="0"/>
            <a:ea typeface="Times New Roman" charset="0"/>
            <a:cs typeface="Times New Roman" charset="0"/>
          </a:endParaRPr>
        </a:p>
        <a:p>
          <a:pPr algn="l"/>
          <a:r>
            <a:rPr lang="en-US" sz="1600" b="1" i="0" dirty="0">
              <a:latin typeface="Times New Roman" charset="0"/>
              <a:ea typeface="Times New Roman" charset="0"/>
              <a:cs typeface="Times New Roman" charset="0"/>
            </a:rPr>
            <a:t>+ </a:t>
          </a:r>
          <a:r>
            <a:rPr lang="en-US" sz="1600" b="1" i="0" dirty="0" err="1">
              <a:latin typeface="Times New Roman" charset="0"/>
              <a:ea typeface="Times New Roman" charset="0"/>
              <a:cs typeface="Times New Roman" charset="0"/>
            </a:rPr>
            <a:t>Nhân</a:t>
          </a:r>
          <a:r>
            <a:rPr lang="en-US" sz="1600" b="1" i="0" dirty="0">
              <a:latin typeface="Times New Roman" charset="0"/>
              <a:ea typeface="Times New Roman" charset="0"/>
              <a:cs typeface="Times New Roman" charset="0"/>
            </a:rPr>
            <a:t> </a:t>
          </a:r>
          <a:r>
            <a:rPr lang="en-US" sz="1600" b="1" i="0" dirty="0" err="1">
              <a:latin typeface="Times New Roman" charset="0"/>
              <a:ea typeface="Times New Roman" charset="0"/>
              <a:cs typeface="Times New Roman" charset="0"/>
            </a:rPr>
            <a:t>sự</a:t>
          </a:r>
          <a:endParaRPr lang="en-US" sz="1600" b="1" i="0" dirty="0">
            <a:latin typeface="Times New Roman" charset="0"/>
            <a:ea typeface="Times New Roman" charset="0"/>
            <a:cs typeface="Times New Roman" charset="0"/>
          </a:endParaRPr>
        </a:p>
        <a:p>
          <a:pPr algn="l"/>
          <a:r>
            <a:rPr lang="en-US" sz="1600" b="1" i="0" dirty="0">
              <a:latin typeface="Times New Roman" charset="0"/>
              <a:ea typeface="Times New Roman" charset="0"/>
              <a:cs typeface="Times New Roman" charset="0"/>
            </a:rPr>
            <a:t>+ </a:t>
          </a:r>
          <a:r>
            <a:rPr lang="en-US" sz="1600" b="1" i="0" dirty="0" err="1">
              <a:latin typeface="Times New Roman" charset="0"/>
              <a:ea typeface="Times New Roman" charset="0"/>
              <a:cs typeface="Times New Roman" charset="0"/>
            </a:rPr>
            <a:t>Chuyên</a:t>
          </a:r>
          <a:r>
            <a:rPr lang="en-US" sz="1600" b="1" i="0" dirty="0">
              <a:latin typeface="Times New Roman" charset="0"/>
              <a:ea typeface="Times New Roman" charset="0"/>
              <a:cs typeface="Times New Roman" charset="0"/>
            </a:rPr>
            <a:t> </a:t>
          </a:r>
          <a:r>
            <a:rPr lang="en-US" sz="1600" b="1" i="0" dirty="0" err="1">
              <a:latin typeface="Times New Roman" charset="0"/>
              <a:ea typeface="Times New Roman" charset="0"/>
              <a:cs typeface="Times New Roman" charset="0"/>
            </a:rPr>
            <a:t>môn</a:t>
          </a:r>
          <a:endParaRPr lang="en-US" sz="1600" b="1" i="0" dirty="0">
            <a:latin typeface="Times New Roman" charset="0"/>
            <a:ea typeface="Times New Roman" charset="0"/>
            <a:cs typeface="Times New Roman" charset="0"/>
          </a:endParaRPr>
        </a:p>
      </dgm:t>
    </dgm:pt>
    <dgm:pt modelId="{65B5D6B1-0117-8C45-8690-D3DBB2292205}" type="parTrans" cxnId="{ED8F1B13-F755-FA40-9191-5281B7963DEE}">
      <dgm:prSet/>
      <dgm:spPr>
        <a:ln w="12700"/>
      </dgm:spPr>
      <dgm:t>
        <a:bodyPr/>
        <a:lstStyle/>
        <a:p>
          <a:endParaRPr lang="en-US"/>
        </a:p>
      </dgm:t>
    </dgm:pt>
    <dgm:pt modelId="{EEA4CF2D-1D32-F04F-8004-8380BFE92761}" type="sibTrans" cxnId="{ED8F1B13-F755-FA40-9191-5281B7963DEE}">
      <dgm:prSet/>
      <dgm:spPr/>
      <dgm:t>
        <a:bodyPr/>
        <a:lstStyle/>
        <a:p>
          <a:endParaRPr lang="en-US"/>
        </a:p>
      </dgm:t>
    </dgm:pt>
    <dgm:pt modelId="{8F10D935-90EC-0B49-B4CB-47558D1F4599}">
      <dgm:prSet custT="1"/>
      <dgm:spPr>
        <a:ln w="12700"/>
      </dgm:spPr>
      <dgm:t>
        <a:bodyPr/>
        <a:lstStyle/>
        <a:p>
          <a:pPr algn="l"/>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Phẩm</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chất</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chính</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trị</a:t>
          </a:r>
          <a:endParaRPr lang="en-US" sz="1600" b="1" dirty="0">
            <a:latin typeface="Times New Roman" charset="0"/>
            <a:ea typeface="Times New Roman" charset="0"/>
            <a:cs typeface="Times New Roman" charset="0"/>
          </a:endParaRPr>
        </a:p>
        <a:p>
          <a:pPr algn="l"/>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Chuyên</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môn</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năng</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lực</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và</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tổ</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chức</a:t>
          </a:r>
          <a:r>
            <a:rPr lang="en-US" sz="1600" b="1" dirty="0">
              <a:latin typeface="Times New Roman" charset="0"/>
              <a:ea typeface="Times New Roman" charset="0"/>
              <a:cs typeface="Times New Roman" charset="0"/>
            </a:rPr>
            <a:t> </a:t>
          </a:r>
        </a:p>
        <a:p>
          <a:pPr algn="l"/>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Phẩm</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chất</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cá</a:t>
          </a:r>
          <a:r>
            <a:rPr lang="en-US" sz="1600" b="1" dirty="0">
              <a:latin typeface="Times New Roman" charset="0"/>
              <a:ea typeface="Times New Roman" charset="0"/>
              <a:cs typeface="Times New Roman" charset="0"/>
            </a:rPr>
            <a:t> </a:t>
          </a:r>
          <a:r>
            <a:rPr lang="en-US" sz="1600" b="1" dirty="0" err="1">
              <a:latin typeface="Times New Roman" charset="0"/>
              <a:ea typeface="Times New Roman" charset="0"/>
              <a:cs typeface="Times New Roman" charset="0"/>
            </a:rPr>
            <a:t>nhân</a:t>
          </a:r>
          <a:r>
            <a:rPr lang="en-US" sz="1600" b="1" dirty="0">
              <a:latin typeface="Times New Roman" charset="0"/>
              <a:ea typeface="Times New Roman" charset="0"/>
              <a:cs typeface="Times New Roman" charset="0"/>
            </a:rPr>
            <a:t> </a:t>
          </a:r>
        </a:p>
      </dgm:t>
    </dgm:pt>
    <dgm:pt modelId="{9F0F8E83-C32A-7C4D-AF45-088FCB847990}" type="parTrans" cxnId="{2801D385-6D8A-F54C-968D-9FFBD290AC94}">
      <dgm:prSet/>
      <dgm:spPr>
        <a:ln w="19050"/>
      </dgm:spPr>
      <dgm:t>
        <a:bodyPr/>
        <a:lstStyle/>
        <a:p>
          <a:endParaRPr lang="en-US"/>
        </a:p>
      </dgm:t>
    </dgm:pt>
    <dgm:pt modelId="{300C9261-45E7-4A49-B9E5-E8C2E735D23E}" type="sibTrans" cxnId="{2801D385-6D8A-F54C-968D-9FFBD290AC94}">
      <dgm:prSet/>
      <dgm:spPr/>
      <dgm:t>
        <a:bodyPr/>
        <a:lstStyle/>
        <a:p>
          <a:endParaRPr lang="en-US"/>
        </a:p>
      </dgm:t>
    </dgm:pt>
    <dgm:pt modelId="{A7D585C3-5C76-5D4F-835B-C4923063D875}" type="pres">
      <dgm:prSet presAssocID="{915999F7-A1A8-B140-B02B-E33750194602}" presName="hierChild1" presStyleCnt="0">
        <dgm:presLayoutVars>
          <dgm:orgChart val="1"/>
          <dgm:chPref val="1"/>
          <dgm:dir/>
          <dgm:animOne val="branch"/>
          <dgm:animLvl val="lvl"/>
          <dgm:resizeHandles/>
        </dgm:presLayoutVars>
      </dgm:prSet>
      <dgm:spPr/>
      <dgm:t>
        <a:bodyPr/>
        <a:lstStyle/>
        <a:p>
          <a:endParaRPr lang="en-US"/>
        </a:p>
      </dgm:t>
    </dgm:pt>
    <dgm:pt modelId="{B4495176-B0DB-CA4B-AF51-1E172D2CE5CB}" type="pres">
      <dgm:prSet presAssocID="{B01CA32F-F734-734F-A9FA-DA1210F68498}" presName="hierRoot1" presStyleCnt="0">
        <dgm:presLayoutVars>
          <dgm:hierBranch val="init"/>
        </dgm:presLayoutVars>
      </dgm:prSet>
      <dgm:spPr/>
    </dgm:pt>
    <dgm:pt modelId="{C8D04060-26A0-CC49-9572-D3B93543F377}" type="pres">
      <dgm:prSet presAssocID="{B01CA32F-F734-734F-A9FA-DA1210F68498}" presName="rootComposite1" presStyleCnt="0"/>
      <dgm:spPr/>
    </dgm:pt>
    <dgm:pt modelId="{45522A95-41BB-FF4C-89FC-45BC16B2AC7B}" type="pres">
      <dgm:prSet presAssocID="{B01CA32F-F734-734F-A9FA-DA1210F68498}" presName="rootText1" presStyleLbl="node0" presStyleIdx="0" presStyleCnt="1" custScaleX="112596" custScaleY="393247" custLinFactNeighborX="-61002" custLinFactNeighborY="2310">
        <dgm:presLayoutVars>
          <dgm:chPref val="3"/>
        </dgm:presLayoutVars>
      </dgm:prSet>
      <dgm:spPr/>
      <dgm:t>
        <a:bodyPr/>
        <a:lstStyle/>
        <a:p>
          <a:endParaRPr lang="en-US"/>
        </a:p>
      </dgm:t>
    </dgm:pt>
    <dgm:pt modelId="{38712A4E-D651-EF44-A266-BD2958C89CD3}" type="pres">
      <dgm:prSet presAssocID="{B01CA32F-F734-734F-A9FA-DA1210F68498}" presName="rootConnector1" presStyleLbl="node1" presStyleIdx="0" presStyleCnt="0"/>
      <dgm:spPr/>
      <dgm:t>
        <a:bodyPr/>
        <a:lstStyle/>
        <a:p>
          <a:endParaRPr lang="en-US"/>
        </a:p>
      </dgm:t>
    </dgm:pt>
    <dgm:pt modelId="{1CAD0D7E-848F-8A45-AB73-16BC2F64D175}" type="pres">
      <dgm:prSet presAssocID="{B01CA32F-F734-734F-A9FA-DA1210F68498}" presName="hierChild2" presStyleCnt="0"/>
      <dgm:spPr/>
    </dgm:pt>
    <dgm:pt modelId="{E05B3EB5-9810-2B45-8003-9709050FB05D}" type="pres">
      <dgm:prSet presAssocID="{3A24B0E6-96A6-BB46-95CF-9E33571BAD95}" presName="Name64" presStyleLbl="parChTrans1D2" presStyleIdx="0" presStyleCnt="5"/>
      <dgm:spPr/>
      <dgm:t>
        <a:bodyPr/>
        <a:lstStyle/>
        <a:p>
          <a:endParaRPr lang="en-US"/>
        </a:p>
      </dgm:t>
    </dgm:pt>
    <dgm:pt modelId="{78B9EFB1-B6CB-604E-9BEB-FF192FA75FCB}" type="pres">
      <dgm:prSet presAssocID="{55656CE5-9FA4-854B-8962-B8F97324812C}" presName="hierRoot2" presStyleCnt="0">
        <dgm:presLayoutVars>
          <dgm:hierBranch val="init"/>
        </dgm:presLayoutVars>
      </dgm:prSet>
      <dgm:spPr/>
    </dgm:pt>
    <dgm:pt modelId="{2BE04F31-3C80-4E4B-ABB8-467F7C2E39EC}" type="pres">
      <dgm:prSet presAssocID="{55656CE5-9FA4-854B-8962-B8F97324812C}" presName="rootComposite" presStyleCnt="0"/>
      <dgm:spPr/>
    </dgm:pt>
    <dgm:pt modelId="{FA9BEE2F-138B-0045-A0D0-112DBA708DB8}" type="pres">
      <dgm:prSet presAssocID="{55656CE5-9FA4-854B-8962-B8F97324812C}" presName="rootText" presStyleLbl="node2" presStyleIdx="0" presStyleCnt="5" custScaleX="117166">
        <dgm:presLayoutVars>
          <dgm:chPref val="3"/>
        </dgm:presLayoutVars>
      </dgm:prSet>
      <dgm:spPr/>
      <dgm:t>
        <a:bodyPr/>
        <a:lstStyle/>
        <a:p>
          <a:endParaRPr lang="en-US"/>
        </a:p>
      </dgm:t>
    </dgm:pt>
    <dgm:pt modelId="{08C5BB3F-A211-0A47-A11F-EC6E83310C14}" type="pres">
      <dgm:prSet presAssocID="{55656CE5-9FA4-854B-8962-B8F97324812C}" presName="rootConnector" presStyleLbl="node2" presStyleIdx="0" presStyleCnt="5"/>
      <dgm:spPr/>
      <dgm:t>
        <a:bodyPr/>
        <a:lstStyle/>
        <a:p>
          <a:endParaRPr lang="en-US"/>
        </a:p>
      </dgm:t>
    </dgm:pt>
    <dgm:pt modelId="{47D82177-854B-9843-9962-EFDC338D2ADD}" type="pres">
      <dgm:prSet presAssocID="{55656CE5-9FA4-854B-8962-B8F97324812C}" presName="hierChild4" presStyleCnt="0"/>
      <dgm:spPr/>
    </dgm:pt>
    <dgm:pt modelId="{56DEA58C-F7EA-0043-9E8B-2D8EF2140D18}" type="pres">
      <dgm:prSet presAssocID="{71D396DC-4F52-6D44-BD1B-1F58F0C1D594}" presName="Name64" presStyleLbl="parChTrans1D3" presStyleIdx="0" presStyleCnt="5"/>
      <dgm:spPr/>
      <dgm:t>
        <a:bodyPr/>
        <a:lstStyle/>
        <a:p>
          <a:endParaRPr lang="en-US"/>
        </a:p>
      </dgm:t>
    </dgm:pt>
    <dgm:pt modelId="{9FEDCE7D-370A-8745-8D4B-5FD6F2735319}" type="pres">
      <dgm:prSet presAssocID="{96B27BE5-5571-2349-80FE-D4F5A9798169}" presName="hierRoot2" presStyleCnt="0">
        <dgm:presLayoutVars>
          <dgm:hierBranch val="init"/>
        </dgm:presLayoutVars>
      </dgm:prSet>
      <dgm:spPr/>
    </dgm:pt>
    <dgm:pt modelId="{8388BF0F-4929-B744-83E9-62722F01659C}" type="pres">
      <dgm:prSet presAssocID="{96B27BE5-5571-2349-80FE-D4F5A9798169}" presName="rootComposite" presStyleCnt="0"/>
      <dgm:spPr/>
    </dgm:pt>
    <dgm:pt modelId="{2E29E333-AEBF-9A46-B2B5-29163FE0424C}" type="pres">
      <dgm:prSet presAssocID="{96B27BE5-5571-2349-80FE-D4F5A9798169}" presName="rootText" presStyleLbl="node3" presStyleIdx="0" presStyleCnt="5" custScaleX="398973" custScaleY="268267">
        <dgm:presLayoutVars>
          <dgm:chPref val="3"/>
        </dgm:presLayoutVars>
      </dgm:prSet>
      <dgm:spPr/>
      <dgm:t>
        <a:bodyPr/>
        <a:lstStyle/>
        <a:p>
          <a:endParaRPr lang="en-US"/>
        </a:p>
      </dgm:t>
    </dgm:pt>
    <dgm:pt modelId="{C5DA6702-39E1-1C46-B348-F4C20973CBE5}" type="pres">
      <dgm:prSet presAssocID="{96B27BE5-5571-2349-80FE-D4F5A9798169}" presName="rootConnector" presStyleLbl="node3" presStyleIdx="0" presStyleCnt="5"/>
      <dgm:spPr/>
      <dgm:t>
        <a:bodyPr/>
        <a:lstStyle/>
        <a:p>
          <a:endParaRPr lang="en-US"/>
        </a:p>
      </dgm:t>
    </dgm:pt>
    <dgm:pt modelId="{6CDE53C0-1662-B54E-A40A-34A02961CF8D}" type="pres">
      <dgm:prSet presAssocID="{96B27BE5-5571-2349-80FE-D4F5A9798169}" presName="hierChild4" presStyleCnt="0"/>
      <dgm:spPr/>
    </dgm:pt>
    <dgm:pt modelId="{63F5066A-6235-3E49-BC77-F10E2F190511}" type="pres">
      <dgm:prSet presAssocID="{96B27BE5-5571-2349-80FE-D4F5A9798169}" presName="hierChild5" presStyleCnt="0"/>
      <dgm:spPr/>
    </dgm:pt>
    <dgm:pt modelId="{27D4B551-CA38-824E-9E9C-E7B34D5E7891}" type="pres">
      <dgm:prSet presAssocID="{55656CE5-9FA4-854B-8962-B8F97324812C}" presName="hierChild5" presStyleCnt="0"/>
      <dgm:spPr/>
    </dgm:pt>
    <dgm:pt modelId="{C1947568-8ADC-AB44-B994-E5B0E0152707}" type="pres">
      <dgm:prSet presAssocID="{3B49AA08-84B1-2543-916B-9CA69BC466D8}" presName="Name64" presStyleLbl="parChTrans1D2" presStyleIdx="1" presStyleCnt="5"/>
      <dgm:spPr/>
      <dgm:t>
        <a:bodyPr/>
        <a:lstStyle/>
        <a:p>
          <a:endParaRPr lang="en-US"/>
        </a:p>
      </dgm:t>
    </dgm:pt>
    <dgm:pt modelId="{28D77A18-C6D8-9148-B7E2-675B86AA7BC1}" type="pres">
      <dgm:prSet presAssocID="{D769D99E-7CC9-A84B-8CC5-5E02C6B636D1}" presName="hierRoot2" presStyleCnt="0">
        <dgm:presLayoutVars>
          <dgm:hierBranch val="init"/>
        </dgm:presLayoutVars>
      </dgm:prSet>
      <dgm:spPr/>
    </dgm:pt>
    <dgm:pt modelId="{B93D1FF1-F179-AD4A-985C-C309DBD41EF2}" type="pres">
      <dgm:prSet presAssocID="{D769D99E-7CC9-A84B-8CC5-5E02C6B636D1}" presName="rootComposite" presStyleCnt="0"/>
      <dgm:spPr/>
    </dgm:pt>
    <dgm:pt modelId="{090AE37F-FE4E-6B47-8BEC-DF4B5C3049CD}" type="pres">
      <dgm:prSet presAssocID="{D769D99E-7CC9-A84B-8CC5-5E02C6B636D1}" presName="rootText" presStyleLbl="node2" presStyleIdx="1" presStyleCnt="5" custScaleX="96538" custScaleY="216345" custLinFactNeighborX="2324" custLinFactNeighborY="32973">
        <dgm:presLayoutVars>
          <dgm:chPref val="3"/>
        </dgm:presLayoutVars>
      </dgm:prSet>
      <dgm:spPr/>
      <dgm:t>
        <a:bodyPr/>
        <a:lstStyle/>
        <a:p>
          <a:endParaRPr lang="en-US"/>
        </a:p>
      </dgm:t>
    </dgm:pt>
    <dgm:pt modelId="{23471648-63E2-E943-B4FA-F68C1104B4A8}" type="pres">
      <dgm:prSet presAssocID="{D769D99E-7CC9-A84B-8CC5-5E02C6B636D1}" presName="rootConnector" presStyleLbl="node2" presStyleIdx="1" presStyleCnt="5"/>
      <dgm:spPr/>
      <dgm:t>
        <a:bodyPr/>
        <a:lstStyle/>
        <a:p>
          <a:endParaRPr lang="en-US"/>
        </a:p>
      </dgm:t>
    </dgm:pt>
    <dgm:pt modelId="{244D06D9-E31F-3248-849F-015C1374DE2C}" type="pres">
      <dgm:prSet presAssocID="{D769D99E-7CC9-A84B-8CC5-5E02C6B636D1}" presName="hierChild4" presStyleCnt="0"/>
      <dgm:spPr/>
    </dgm:pt>
    <dgm:pt modelId="{9FEDF020-204B-1644-9761-BE2F9DC3DE54}" type="pres">
      <dgm:prSet presAssocID="{DD181BC5-C369-B144-B3B0-B3F9D470464E}" presName="Name64" presStyleLbl="parChTrans1D3" presStyleIdx="1" presStyleCnt="5"/>
      <dgm:spPr/>
      <dgm:t>
        <a:bodyPr/>
        <a:lstStyle/>
        <a:p>
          <a:endParaRPr lang="en-US"/>
        </a:p>
      </dgm:t>
    </dgm:pt>
    <dgm:pt modelId="{BDF6BDE3-BA24-F94D-B0D3-D5075B2287E3}" type="pres">
      <dgm:prSet presAssocID="{71985BE4-2093-4243-871F-3875DE58DBE7}" presName="hierRoot2" presStyleCnt="0">
        <dgm:presLayoutVars>
          <dgm:hierBranch val="init"/>
        </dgm:presLayoutVars>
      </dgm:prSet>
      <dgm:spPr/>
    </dgm:pt>
    <dgm:pt modelId="{AE6BB55C-8F20-E84E-AD3F-B019C6F931D0}" type="pres">
      <dgm:prSet presAssocID="{71985BE4-2093-4243-871F-3875DE58DBE7}" presName="rootComposite" presStyleCnt="0"/>
      <dgm:spPr/>
    </dgm:pt>
    <dgm:pt modelId="{3BA6B67F-F4FB-D042-BEFE-A8FC4C51F892}" type="pres">
      <dgm:prSet presAssocID="{71985BE4-2093-4243-871F-3875DE58DBE7}" presName="rootText" presStyleLbl="node3" presStyleIdx="1" presStyleCnt="5" custScaleX="127588" custScaleY="221639" custLinFactNeighborX="19491" custLinFactNeighborY="-4979">
        <dgm:presLayoutVars>
          <dgm:chPref val="3"/>
        </dgm:presLayoutVars>
      </dgm:prSet>
      <dgm:spPr/>
      <dgm:t>
        <a:bodyPr/>
        <a:lstStyle/>
        <a:p>
          <a:endParaRPr lang="en-US"/>
        </a:p>
      </dgm:t>
    </dgm:pt>
    <dgm:pt modelId="{CFED7C8A-1291-1048-9F21-0F1799061604}" type="pres">
      <dgm:prSet presAssocID="{71985BE4-2093-4243-871F-3875DE58DBE7}" presName="rootConnector" presStyleLbl="node3" presStyleIdx="1" presStyleCnt="5"/>
      <dgm:spPr/>
      <dgm:t>
        <a:bodyPr/>
        <a:lstStyle/>
        <a:p>
          <a:endParaRPr lang="en-US"/>
        </a:p>
      </dgm:t>
    </dgm:pt>
    <dgm:pt modelId="{47E72291-A339-B74F-AFD5-C0AD6A65FE8E}" type="pres">
      <dgm:prSet presAssocID="{71985BE4-2093-4243-871F-3875DE58DBE7}" presName="hierChild4" presStyleCnt="0"/>
      <dgm:spPr/>
    </dgm:pt>
    <dgm:pt modelId="{11C09C95-FBC1-4441-8734-5FA41E10DAFB}" type="pres">
      <dgm:prSet presAssocID="{71985BE4-2093-4243-871F-3875DE58DBE7}" presName="hierChild5" presStyleCnt="0"/>
      <dgm:spPr/>
    </dgm:pt>
    <dgm:pt modelId="{4F91AB0A-B1F0-DE4E-B0E1-51204F005538}" type="pres">
      <dgm:prSet presAssocID="{D769D99E-7CC9-A84B-8CC5-5E02C6B636D1}" presName="hierChild5" presStyleCnt="0"/>
      <dgm:spPr/>
    </dgm:pt>
    <dgm:pt modelId="{B402EDD7-B5C7-AA46-8116-3D2185216ABB}" type="pres">
      <dgm:prSet presAssocID="{A839D4DD-D082-B045-AB39-A569AB8905D2}" presName="Name64" presStyleLbl="parChTrans1D2" presStyleIdx="2" presStyleCnt="5"/>
      <dgm:spPr/>
      <dgm:t>
        <a:bodyPr/>
        <a:lstStyle/>
        <a:p>
          <a:endParaRPr lang="en-US"/>
        </a:p>
      </dgm:t>
    </dgm:pt>
    <dgm:pt modelId="{A4545292-1061-1247-8645-0DD7B16930D8}" type="pres">
      <dgm:prSet presAssocID="{02990F72-A0C5-C44D-8FBA-C42784F8D2E5}" presName="hierRoot2" presStyleCnt="0">
        <dgm:presLayoutVars>
          <dgm:hierBranch val="init"/>
        </dgm:presLayoutVars>
      </dgm:prSet>
      <dgm:spPr/>
    </dgm:pt>
    <dgm:pt modelId="{E83A5C37-9D1E-374E-AEFD-8405DB2C8DA1}" type="pres">
      <dgm:prSet presAssocID="{02990F72-A0C5-C44D-8FBA-C42784F8D2E5}" presName="rootComposite" presStyleCnt="0"/>
      <dgm:spPr/>
    </dgm:pt>
    <dgm:pt modelId="{FCC83B2B-5AAC-7D47-93B9-4325E73C6D95}" type="pres">
      <dgm:prSet presAssocID="{02990F72-A0C5-C44D-8FBA-C42784F8D2E5}" presName="rootText" presStyleLbl="node2" presStyleIdx="2" presStyleCnt="5" custScaleX="80209" custLinFactNeighborX="9216" custLinFactNeighborY="-23032">
        <dgm:presLayoutVars>
          <dgm:chPref val="3"/>
        </dgm:presLayoutVars>
      </dgm:prSet>
      <dgm:spPr/>
      <dgm:t>
        <a:bodyPr/>
        <a:lstStyle/>
        <a:p>
          <a:endParaRPr lang="en-US"/>
        </a:p>
      </dgm:t>
    </dgm:pt>
    <dgm:pt modelId="{47F32A5B-5A18-5243-B600-33B7409D094B}" type="pres">
      <dgm:prSet presAssocID="{02990F72-A0C5-C44D-8FBA-C42784F8D2E5}" presName="rootConnector" presStyleLbl="node2" presStyleIdx="2" presStyleCnt="5"/>
      <dgm:spPr/>
      <dgm:t>
        <a:bodyPr/>
        <a:lstStyle/>
        <a:p>
          <a:endParaRPr lang="en-US"/>
        </a:p>
      </dgm:t>
    </dgm:pt>
    <dgm:pt modelId="{812CDF31-4E69-3246-A903-C0CDFEDEBE7B}" type="pres">
      <dgm:prSet presAssocID="{02990F72-A0C5-C44D-8FBA-C42784F8D2E5}" presName="hierChild4" presStyleCnt="0"/>
      <dgm:spPr/>
    </dgm:pt>
    <dgm:pt modelId="{C2E683A6-C6C8-F04A-B0FD-25200A3D9910}" type="pres">
      <dgm:prSet presAssocID="{7850EFA5-C029-CC41-B720-13554C3CFA8C}" presName="Name64" presStyleLbl="parChTrans1D3" presStyleIdx="2" presStyleCnt="5"/>
      <dgm:spPr/>
      <dgm:t>
        <a:bodyPr/>
        <a:lstStyle/>
        <a:p>
          <a:endParaRPr lang="en-US"/>
        </a:p>
      </dgm:t>
    </dgm:pt>
    <dgm:pt modelId="{C486BF8E-80EE-5E43-B5AA-B4D8A21757D5}" type="pres">
      <dgm:prSet presAssocID="{0F745CEC-040E-3F4B-83FC-86AB75F5A1DB}" presName="hierRoot2" presStyleCnt="0">
        <dgm:presLayoutVars>
          <dgm:hierBranch val="init"/>
        </dgm:presLayoutVars>
      </dgm:prSet>
      <dgm:spPr/>
    </dgm:pt>
    <dgm:pt modelId="{5772574B-BE8C-3247-A1F2-F710AA518959}" type="pres">
      <dgm:prSet presAssocID="{0F745CEC-040E-3F4B-83FC-86AB75F5A1DB}" presName="rootComposite" presStyleCnt="0"/>
      <dgm:spPr/>
    </dgm:pt>
    <dgm:pt modelId="{B1BBAE98-5177-DD4E-9B06-985DF70B3DED}" type="pres">
      <dgm:prSet presAssocID="{0F745CEC-040E-3F4B-83FC-86AB75F5A1DB}" presName="rootText" presStyleLbl="node3" presStyleIdx="2" presStyleCnt="5" custScaleX="242078" custScaleY="683184" custLinFactNeighborX="78417" custLinFactNeighborY="1151">
        <dgm:presLayoutVars>
          <dgm:chPref val="3"/>
        </dgm:presLayoutVars>
      </dgm:prSet>
      <dgm:spPr/>
      <dgm:t>
        <a:bodyPr/>
        <a:lstStyle/>
        <a:p>
          <a:endParaRPr lang="en-US"/>
        </a:p>
      </dgm:t>
    </dgm:pt>
    <dgm:pt modelId="{53A2BABA-DE18-7A42-80E3-58553F4CA9FF}" type="pres">
      <dgm:prSet presAssocID="{0F745CEC-040E-3F4B-83FC-86AB75F5A1DB}" presName="rootConnector" presStyleLbl="node3" presStyleIdx="2" presStyleCnt="5"/>
      <dgm:spPr/>
      <dgm:t>
        <a:bodyPr/>
        <a:lstStyle/>
        <a:p>
          <a:endParaRPr lang="en-US"/>
        </a:p>
      </dgm:t>
    </dgm:pt>
    <dgm:pt modelId="{08389509-5129-9444-866A-AD45C60B2DCC}" type="pres">
      <dgm:prSet presAssocID="{0F745CEC-040E-3F4B-83FC-86AB75F5A1DB}" presName="hierChild4" presStyleCnt="0"/>
      <dgm:spPr/>
    </dgm:pt>
    <dgm:pt modelId="{2C3BA2B2-834B-8848-B449-FBFC63EFE1D5}" type="pres">
      <dgm:prSet presAssocID="{0F745CEC-040E-3F4B-83FC-86AB75F5A1DB}" presName="hierChild5" presStyleCnt="0"/>
      <dgm:spPr/>
    </dgm:pt>
    <dgm:pt modelId="{6F5691BE-E2DA-9D4A-A211-7185303CE896}" type="pres">
      <dgm:prSet presAssocID="{02990F72-A0C5-C44D-8FBA-C42784F8D2E5}" presName="hierChild5" presStyleCnt="0"/>
      <dgm:spPr/>
    </dgm:pt>
    <dgm:pt modelId="{E28BB5B9-03E8-C44C-9365-A7F22A6116C6}" type="pres">
      <dgm:prSet presAssocID="{5BCBEF32-F2F3-3B47-891D-36D6A66D06CC}" presName="Name64" presStyleLbl="parChTrans1D2" presStyleIdx="3" presStyleCnt="5"/>
      <dgm:spPr/>
      <dgm:t>
        <a:bodyPr/>
        <a:lstStyle/>
        <a:p>
          <a:endParaRPr lang="en-US"/>
        </a:p>
      </dgm:t>
    </dgm:pt>
    <dgm:pt modelId="{676C3A80-F918-E448-ACC8-D3C392EEDADA}" type="pres">
      <dgm:prSet presAssocID="{487164DC-B276-E04E-B058-1C11FA373C94}" presName="hierRoot2" presStyleCnt="0">
        <dgm:presLayoutVars>
          <dgm:hierBranch val="init"/>
        </dgm:presLayoutVars>
      </dgm:prSet>
      <dgm:spPr/>
    </dgm:pt>
    <dgm:pt modelId="{CC0E3D61-5F21-9C4D-AEE4-21F4CC13681E}" type="pres">
      <dgm:prSet presAssocID="{487164DC-B276-E04E-B058-1C11FA373C94}" presName="rootComposite" presStyleCnt="0"/>
      <dgm:spPr/>
    </dgm:pt>
    <dgm:pt modelId="{8E7FF97A-A4F6-8C40-A33F-C482576E7AB9}" type="pres">
      <dgm:prSet presAssocID="{487164DC-B276-E04E-B058-1C11FA373C94}" presName="rootText" presStyleLbl="node2" presStyleIdx="3" presStyleCnt="5" custScaleX="100304" custLinFactNeighborX="2408" custLinFactNeighborY="-2875">
        <dgm:presLayoutVars>
          <dgm:chPref val="3"/>
        </dgm:presLayoutVars>
      </dgm:prSet>
      <dgm:spPr/>
      <dgm:t>
        <a:bodyPr/>
        <a:lstStyle/>
        <a:p>
          <a:endParaRPr lang="en-US"/>
        </a:p>
      </dgm:t>
    </dgm:pt>
    <dgm:pt modelId="{FD3BD6EB-BD18-004D-9587-67878D465CDF}" type="pres">
      <dgm:prSet presAssocID="{487164DC-B276-E04E-B058-1C11FA373C94}" presName="rootConnector" presStyleLbl="node2" presStyleIdx="3" presStyleCnt="5"/>
      <dgm:spPr/>
      <dgm:t>
        <a:bodyPr/>
        <a:lstStyle/>
        <a:p>
          <a:endParaRPr lang="en-US"/>
        </a:p>
      </dgm:t>
    </dgm:pt>
    <dgm:pt modelId="{0EC4199A-B67C-5D43-8A3A-F01D944178CF}" type="pres">
      <dgm:prSet presAssocID="{487164DC-B276-E04E-B058-1C11FA373C94}" presName="hierChild4" presStyleCnt="0"/>
      <dgm:spPr/>
    </dgm:pt>
    <dgm:pt modelId="{3E6C1F91-1160-424B-8F9F-E08D5A4A2653}" type="pres">
      <dgm:prSet presAssocID="{65B5D6B1-0117-8C45-8690-D3DBB2292205}" presName="Name64" presStyleLbl="parChTrans1D3" presStyleIdx="3" presStyleCnt="5"/>
      <dgm:spPr/>
      <dgm:t>
        <a:bodyPr/>
        <a:lstStyle/>
        <a:p>
          <a:endParaRPr lang="en-US"/>
        </a:p>
      </dgm:t>
    </dgm:pt>
    <dgm:pt modelId="{240FD957-9C1E-8B44-B67A-F8E96306C2E9}" type="pres">
      <dgm:prSet presAssocID="{F9A5ABF4-FD3C-7240-A6D3-B29646A4A11A}" presName="hierRoot2" presStyleCnt="0">
        <dgm:presLayoutVars>
          <dgm:hierBranch val="init"/>
        </dgm:presLayoutVars>
      </dgm:prSet>
      <dgm:spPr/>
    </dgm:pt>
    <dgm:pt modelId="{F1CAE28F-912D-5D44-9E42-1BC41E307652}" type="pres">
      <dgm:prSet presAssocID="{F9A5ABF4-FD3C-7240-A6D3-B29646A4A11A}" presName="rootComposite" presStyleCnt="0"/>
      <dgm:spPr/>
    </dgm:pt>
    <dgm:pt modelId="{70E29974-5926-D24B-898C-068D829DC534}" type="pres">
      <dgm:prSet presAssocID="{F9A5ABF4-FD3C-7240-A6D3-B29646A4A11A}" presName="rootText" presStyleLbl="node3" presStyleIdx="3" presStyleCnt="5" custScaleX="131976" custScaleY="207854" custLinFactNeighborX="16042" custLinFactNeighborY="-2781">
        <dgm:presLayoutVars>
          <dgm:chPref val="3"/>
        </dgm:presLayoutVars>
      </dgm:prSet>
      <dgm:spPr/>
      <dgm:t>
        <a:bodyPr/>
        <a:lstStyle/>
        <a:p>
          <a:endParaRPr lang="en-US"/>
        </a:p>
      </dgm:t>
    </dgm:pt>
    <dgm:pt modelId="{68826AAA-9E76-4C4E-A522-FA9588FF20A4}" type="pres">
      <dgm:prSet presAssocID="{F9A5ABF4-FD3C-7240-A6D3-B29646A4A11A}" presName="rootConnector" presStyleLbl="node3" presStyleIdx="3" presStyleCnt="5"/>
      <dgm:spPr/>
      <dgm:t>
        <a:bodyPr/>
        <a:lstStyle/>
        <a:p>
          <a:endParaRPr lang="en-US"/>
        </a:p>
      </dgm:t>
    </dgm:pt>
    <dgm:pt modelId="{7FF9BC1B-C535-0741-8B2F-DF9BDDF6D52B}" type="pres">
      <dgm:prSet presAssocID="{F9A5ABF4-FD3C-7240-A6D3-B29646A4A11A}" presName="hierChild4" presStyleCnt="0"/>
      <dgm:spPr/>
    </dgm:pt>
    <dgm:pt modelId="{28622F97-2FA5-7640-AF87-B1AE9F96E527}" type="pres">
      <dgm:prSet presAssocID="{F9A5ABF4-FD3C-7240-A6D3-B29646A4A11A}" presName="hierChild5" presStyleCnt="0"/>
      <dgm:spPr/>
    </dgm:pt>
    <dgm:pt modelId="{F3BECBD1-36AD-A74C-8958-0036D7740749}" type="pres">
      <dgm:prSet presAssocID="{487164DC-B276-E04E-B058-1C11FA373C94}" presName="hierChild5" presStyleCnt="0"/>
      <dgm:spPr/>
    </dgm:pt>
    <dgm:pt modelId="{243045C6-AE36-6848-86D3-4CE57A6FDB28}" type="pres">
      <dgm:prSet presAssocID="{56F35A84-D506-A649-B939-1195C512655F}" presName="Name64" presStyleLbl="parChTrans1D2" presStyleIdx="4" presStyleCnt="5"/>
      <dgm:spPr/>
      <dgm:t>
        <a:bodyPr/>
        <a:lstStyle/>
        <a:p>
          <a:endParaRPr lang="en-US"/>
        </a:p>
      </dgm:t>
    </dgm:pt>
    <dgm:pt modelId="{F6AA2015-86D1-4F4A-A13D-8AB2E43E94D9}" type="pres">
      <dgm:prSet presAssocID="{2597D17B-463A-9F4C-8A5E-11DC3B5EFCA0}" presName="hierRoot2" presStyleCnt="0">
        <dgm:presLayoutVars>
          <dgm:hierBranch val="init"/>
        </dgm:presLayoutVars>
      </dgm:prSet>
      <dgm:spPr/>
    </dgm:pt>
    <dgm:pt modelId="{AC98B051-C07D-AE40-9107-EF962C2B451A}" type="pres">
      <dgm:prSet presAssocID="{2597D17B-463A-9F4C-8A5E-11DC3B5EFCA0}" presName="rootComposite" presStyleCnt="0"/>
      <dgm:spPr/>
    </dgm:pt>
    <dgm:pt modelId="{8FC99D60-3F77-3F4E-BA69-15382803883B}" type="pres">
      <dgm:prSet presAssocID="{2597D17B-463A-9F4C-8A5E-11DC3B5EFCA0}" presName="rootText" presStyleLbl="node2" presStyleIdx="4" presStyleCnt="5" custScaleX="89056">
        <dgm:presLayoutVars>
          <dgm:chPref val="3"/>
        </dgm:presLayoutVars>
      </dgm:prSet>
      <dgm:spPr/>
      <dgm:t>
        <a:bodyPr/>
        <a:lstStyle/>
        <a:p>
          <a:endParaRPr lang="en-US"/>
        </a:p>
      </dgm:t>
    </dgm:pt>
    <dgm:pt modelId="{C07C7C61-820C-D84F-86F4-1B64441D8F41}" type="pres">
      <dgm:prSet presAssocID="{2597D17B-463A-9F4C-8A5E-11DC3B5EFCA0}" presName="rootConnector" presStyleLbl="node2" presStyleIdx="4" presStyleCnt="5"/>
      <dgm:spPr/>
      <dgm:t>
        <a:bodyPr/>
        <a:lstStyle/>
        <a:p>
          <a:endParaRPr lang="en-US"/>
        </a:p>
      </dgm:t>
    </dgm:pt>
    <dgm:pt modelId="{169F443F-BAD1-BC47-9EBF-35B9A3D2FABB}" type="pres">
      <dgm:prSet presAssocID="{2597D17B-463A-9F4C-8A5E-11DC3B5EFCA0}" presName="hierChild4" presStyleCnt="0"/>
      <dgm:spPr/>
    </dgm:pt>
    <dgm:pt modelId="{B5874CDA-162C-D946-A239-21FC697B0DA6}" type="pres">
      <dgm:prSet presAssocID="{9F0F8E83-C32A-7C4D-AF45-088FCB847990}" presName="Name64" presStyleLbl="parChTrans1D3" presStyleIdx="4" presStyleCnt="5"/>
      <dgm:spPr/>
      <dgm:t>
        <a:bodyPr/>
        <a:lstStyle/>
        <a:p>
          <a:endParaRPr lang="en-US"/>
        </a:p>
      </dgm:t>
    </dgm:pt>
    <dgm:pt modelId="{81F92E41-FD0F-CB46-A6F3-D8DAC74D5145}" type="pres">
      <dgm:prSet presAssocID="{8F10D935-90EC-0B49-B4CB-47558D1F4599}" presName="hierRoot2" presStyleCnt="0">
        <dgm:presLayoutVars>
          <dgm:hierBranch val="init"/>
        </dgm:presLayoutVars>
      </dgm:prSet>
      <dgm:spPr/>
    </dgm:pt>
    <dgm:pt modelId="{D3BA69AF-2091-4F4E-A1AE-5490986B9A1F}" type="pres">
      <dgm:prSet presAssocID="{8F10D935-90EC-0B49-B4CB-47558D1F4599}" presName="rootComposite" presStyleCnt="0"/>
      <dgm:spPr/>
    </dgm:pt>
    <dgm:pt modelId="{A31591FC-670D-A847-8DE5-31500700DB43}" type="pres">
      <dgm:prSet presAssocID="{8F10D935-90EC-0B49-B4CB-47558D1F4599}" presName="rootText" presStyleLbl="node3" presStyleIdx="4" presStyleCnt="5" custScaleX="257961" custScaleY="261039" custLinFactX="9802" custLinFactNeighborX="100000" custLinFactNeighborY="-14209">
        <dgm:presLayoutVars>
          <dgm:chPref val="3"/>
        </dgm:presLayoutVars>
      </dgm:prSet>
      <dgm:spPr/>
      <dgm:t>
        <a:bodyPr/>
        <a:lstStyle/>
        <a:p>
          <a:endParaRPr lang="en-US"/>
        </a:p>
      </dgm:t>
    </dgm:pt>
    <dgm:pt modelId="{F1D4452C-AAA0-CF4D-9FCD-F8C44A1D5DAF}" type="pres">
      <dgm:prSet presAssocID="{8F10D935-90EC-0B49-B4CB-47558D1F4599}" presName="rootConnector" presStyleLbl="node3" presStyleIdx="4" presStyleCnt="5"/>
      <dgm:spPr/>
      <dgm:t>
        <a:bodyPr/>
        <a:lstStyle/>
        <a:p>
          <a:endParaRPr lang="en-US"/>
        </a:p>
      </dgm:t>
    </dgm:pt>
    <dgm:pt modelId="{2462C993-8A63-E44F-A762-526366E3980D}" type="pres">
      <dgm:prSet presAssocID="{8F10D935-90EC-0B49-B4CB-47558D1F4599}" presName="hierChild4" presStyleCnt="0"/>
      <dgm:spPr/>
    </dgm:pt>
    <dgm:pt modelId="{B034F786-9AAA-5E48-870D-A8562E1E1DAA}" type="pres">
      <dgm:prSet presAssocID="{8F10D935-90EC-0B49-B4CB-47558D1F4599}" presName="hierChild5" presStyleCnt="0"/>
      <dgm:spPr/>
    </dgm:pt>
    <dgm:pt modelId="{4C6B52B2-62EC-5F4D-9DF8-1AC8E7C208F6}" type="pres">
      <dgm:prSet presAssocID="{2597D17B-463A-9F4C-8A5E-11DC3B5EFCA0}" presName="hierChild5" presStyleCnt="0"/>
      <dgm:spPr/>
    </dgm:pt>
    <dgm:pt modelId="{D61D5832-7AED-4D41-B7BA-F31F5B9D1BB9}" type="pres">
      <dgm:prSet presAssocID="{B01CA32F-F734-734F-A9FA-DA1210F68498}" presName="hierChild3" presStyleCnt="0"/>
      <dgm:spPr/>
    </dgm:pt>
  </dgm:ptLst>
  <dgm:cxnLst>
    <dgm:cxn modelId="{ED8F1B13-F755-FA40-9191-5281B7963DEE}" srcId="{487164DC-B276-E04E-B058-1C11FA373C94}" destId="{F9A5ABF4-FD3C-7240-A6D3-B29646A4A11A}" srcOrd="0" destOrd="0" parTransId="{65B5D6B1-0117-8C45-8690-D3DBB2292205}" sibTransId="{EEA4CF2D-1D32-F04F-8004-8380BFE92761}"/>
    <dgm:cxn modelId="{94398ED5-6EBB-47B3-83FA-B8AD365C4381}" type="presOf" srcId="{2597D17B-463A-9F4C-8A5E-11DC3B5EFCA0}" destId="{C07C7C61-820C-D84F-86F4-1B64441D8F41}" srcOrd="1" destOrd="0" presId="urn:microsoft.com/office/officeart/2009/3/layout/HorizontalOrganizationChart"/>
    <dgm:cxn modelId="{A4667EBF-E594-1C44-8CBD-A6741E1BBD5E}" srcId="{B01CA32F-F734-734F-A9FA-DA1210F68498}" destId="{55656CE5-9FA4-854B-8962-B8F97324812C}" srcOrd="0" destOrd="0" parTransId="{3A24B0E6-96A6-BB46-95CF-9E33571BAD95}" sibTransId="{5E342F66-77A1-554A-8EB0-98E8C6AC2C3D}"/>
    <dgm:cxn modelId="{B24486C7-674A-426A-859F-F121C6354ACC}" type="presOf" srcId="{5BCBEF32-F2F3-3B47-891D-36D6A66D06CC}" destId="{E28BB5B9-03E8-C44C-9365-A7F22A6116C6}" srcOrd="0" destOrd="0" presId="urn:microsoft.com/office/officeart/2009/3/layout/HorizontalOrganizationChart"/>
    <dgm:cxn modelId="{3294C01E-B778-9649-B7D4-3988F2BC840D}" srcId="{B01CA32F-F734-734F-A9FA-DA1210F68498}" destId="{D769D99E-7CC9-A84B-8CC5-5E02C6B636D1}" srcOrd="1" destOrd="0" parTransId="{3B49AA08-84B1-2543-916B-9CA69BC466D8}" sibTransId="{DC6EF791-6B74-924D-9CE8-7E292E0C3F3C}"/>
    <dgm:cxn modelId="{D117D374-2CC3-426E-BCF8-16EDB49965D7}" type="presOf" srcId="{9F0F8E83-C32A-7C4D-AF45-088FCB847990}" destId="{B5874CDA-162C-D946-A239-21FC697B0DA6}" srcOrd="0" destOrd="0" presId="urn:microsoft.com/office/officeart/2009/3/layout/HorizontalOrganizationChart"/>
    <dgm:cxn modelId="{05204758-533D-498D-8C64-DD32F0D1604E}" type="presOf" srcId="{A839D4DD-D082-B045-AB39-A569AB8905D2}" destId="{B402EDD7-B5C7-AA46-8116-3D2185216ABB}" srcOrd="0" destOrd="0" presId="urn:microsoft.com/office/officeart/2009/3/layout/HorizontalOrganizationChart"/>
    <dgm:cxn modelId="{D1CE5F7F-FEBF-4CCB-A79A-8FF1502043B3}" type="presOf" srcId="{0F745CEC-040E-3F4B-83FC-86AB75F5A1DB}" destId="{B1BBAE98-5177-DD4E-9B06-985DF70B3DED}" srcOrd="0" destOrd="0" presId="urn:microsoft.com/office/officeart/2009/3/layout/HorizontalOrganizationChart"/>
    <dgm:cxn modelId="{47A0FE56-40C3-49AD-823B-80C17BD2262D}" type="presOf" srcId="{F9A5ABF4-FD3C-7240-A6D3-B29646A4A11A}" destId="{70E29974-5926-D24B-898C-068D829DC534}" srcOrd="0" destOrd="0" presId="urn:microsoft.com/office/officeart/2009/3/layout/HorizontalOrganizationChart"/>
    <dgm:cxn modelId="{BAAD3598-28B5-4891-9B34-3C82D2DC25DD}" type="presOf" srcId="{DD181BC5-C369-B144-B3B0-B3F9D470464E}" destId="{9FEDF020-204B-1644-9761-BE2F9DC3DE54}" srcOrd="0" destOrd="0" presId="urn:microsoft.com/office/officeart/2009/3/layout/HorizontalOrganizationChart"/>
    <dgm:cxn modelId="{A79D56B1-58E5-354A-A7BB-5DBC2CE7DEA7}" srcId="{B01CA32F-F734-734F-A9FA-DA1210F68498}" destId="{2597D17B-463A-9F4C-8A5E-11DC3B5EFCA0}" srcOrd="4" destOrd="0" parTransId="{56F35A84-D506-A649-B939-1195C512655F}" sibTransId="{5B238051-5441-0749-B0FB-FDA7442410C4}"/>
    <dgm:cxn modelId="{5C0E8AEB-4321-470A-A17D-405F7CFADDF9}" type="presOf" srcId="{3B49AA08-84B1-2543-916B-9CA69BC466D8}" destId="{C1947568-8ADC-AB44-B994-E5B0E0152707}" srcOrd="0" destOrd="0" presId="urn:microsoft.com/office/officeart/2009/3/layout/HorizontalOrganizationChart"/>
    <dgm:cxn modelId="{7E39CFA3-503B-2F41-830C-28D4A7B8BA15}" srcId="{55656CE5-9FA4-854B-8962-B8F97324812C}" destId="{96B27BE5-5571-2349-80FE-D4F5A9798169}" srcOrd="0" destOrd="0" parTransId="{71D396DC-4F52-6D44-BD1B-1F58F0C1D594}" sibTransId="{BF80540A-9BD8-984F-BEC1-7A5073DC1D05}"/>
    <dgm:cxn modelId="{ACAFE8AA-D678-4F99-85E1-6CC472D1FC3A}" type="presOf" srcId="{B01CA32F-F734-734F-A9FA-DA1210F68498}" destId="{45522A95-41BB-FF4C-89FC-45BC16B2AC7B}" srcOrd="0" destOrd="0" presId="urn:microsoft.com/office/officeart/2009/3/layout/HorizontalOrganizationChart"/>
    <dgm:cxn modelId="{80D8803A-A8BF-416E-A43F-38F3791BE464}" type="presOf" srcId="{56F35A84-D506-A649-B939-1195C512655F}" destId="{243045C6-AE36-6848-86D3-4CE57A6FDB28}" srcOrd="0" destOrd="0" presId="urn:microsoft.com/office/officeart/2009/3/layout/HorizontalOrganizationChart"/>
    <dgm:cxn modelId="{CE609305-12D7-1644-8EA9-3A0FF1883C77}" srcId="{915999F7-A1A8-B140-B02B-E33750194602}" destId="{B01CA32F-F734-734F-A9FA-DA1210F68498}" srcOrd="0" destOrd="0" parTransId="{F51AA1AA-7444-4A4A-A01B-088849450778}" sibTransId="{949A1976-5F17-5E41-BA02-2FDCAF8E4D34}"/>
    <dgm:cxn modelId="{0EBD00C1-0005-4C3B-A90F-2591DF6EC07D}" type="presOf" srcId="{71D396DC-4F52-6D44-BD1B-1F58F0C1D594}" destId="{56DEA58C-F7EA-0043-9E8B-2D8EF2140D18}" srcOrd="0" destOrd="0" presId="urn:microsoft.com/office/officeart/2009/3/layout/HorizontalOrganizationChart"/>
    <dgm:cxn modelId="{ED516C9A-4991-4314-83F8-880DF18D27E2}" type="presOf" srcId="{71985BE4-2093-4243-871F-3875DE58DBE7}" destId="{3BA6B67F-F4FB-D042-BEFE-A8FC4C51F892}" srcOrd="0" destOrd="0" presId="urn:microsoft.com/office/officeart/2009/3/layout/HorizontalOrganizationChart"/>
    <dgm:cxn modelId="{69EB1DF7-0EA6-4942-B0EF-E03275972F52}" type="presOf" srcId="{02990F72-A0C5-C44D-8FBA-C42784F8D2E5}" destId="{47F32A5B-5A18-5243-B600-33B7409D094B}" srcOrd="1" destOrd="0" presId="urn:microsoft.com/office/officeart/2009/3/layout/HorizontalOrganizationChart"/>
    <dgm:cxn modelId="{B643E3A3-FC01-4B37-9B7C-33453F8F84E7}" type="presOf" srcId="{487164DC-B276-E04E-B058-1C11FA373C94}" destId="{FD3BD6EB-BD18-004D-9587-67878D465CDF}" srcOrd="1" destOrd="0" presId="urn:microsoft.com/office/officeart/2009/3/layout/HorizontalOrganizationChart"/>
    <dgm:cxn modelId="{34141B0D-7844-4573-8F54-248639E0539A}" type="presOf" srcId="{96B27BE5-5571-2349-80FE-D4F5A9798169}" destId="{C5DA6702-39E1-1C46-B348-F4C20973CBE5}" srcOrd="1" destOrd="0" presId="urn:microsoft.com/office/officeart/2009/3/layout/HorizontalOrganizationChart"/>
    <dgm:cxn modelId="{929D66D7-494A-4C64-8086-3248FADF81E1}" type="presOf" srcId="{915999F7-A1A8-B140-B02B-E33750194602}" destId="{A7D585C3-5C76-5D4F-835B-C4923063D875}" srcOrd="0" destOrd="0" presId="urn:microsoft.com/office/officeart/2009/3/layout/HorizontalOrganizationChart"/>
    <dgm:cxn modelId="{41BA38CD-8AB7-40FA-ABE9-45C4BE0F4F5B}" type="presOf" srcId="{487164DC-B276-E04E-B058-1C11FA373C94}" destId="{8E7FF97A-A4F6-8C40-A33F-C482576E7AB9}" srcOrd="0" destOrd="0" presId="urn:microsoft.com/office/officeart/2009/3/layout/HorizontalOrganizationChart"/>
    <dgm:cxn modelId="{704369CF-C015-1740-8FA3-07DEBD7849EF}" srcId="{B01CA32F-F734-734F-A9FA-DA1210F68498}" destId="{487164DC-B276-E04E-B058-1C11FA373C94}" srcOrd="3" destOrd="0" parTransId="{5BCBEF32-F2F3-3B47-891D-36D6A66D06CC}" sibTransId="{71BBB2FC-3294-9F49-A00C-8B249B271189}"/>
    <dgm:cxn modelId="{D9D4702C-809E-48EC-A46B-28D5821BB55F}" type="presOf" srcId="{65B5D6B1-0117-8C45-8690-D3DBB2292205}" destId="{3E6C1F91-1160-424B-8F9F-E08D5A4A2653}" srcOrd="0" destOrd="0" presId="urn:microsoft.com/office/officeart/2009/3/layout/HorizontalOrganizationChart"/>
    <dgm:cxn modelId="{9BCF4CFC-AC02-4A03-8631-E9FCF0E55973}" type="presOf" srcId="{F9A5ABF4-FD3C-7240-A6D3-B29646A4A11A}" destId="{68826AAA-9E76-4C4E-A522-FA9588FF20A4}" srcOrd="1" destOrd="0" presId="urn:microsoft.com/office/officeart/2009/3/layout/HorizontalOrganizationChart"/>
    <dgm:cxn modelId="{13893A11-DD25-483D-AD90-38A42008BA6D}" type="presOf" srcId="{96B27BE5-5571-2349-80FE-D4F5A9798169}" destId="{2E29E333-AEBF-9A46-B2B5-29163FE0424C}" srcOrd="0" destOrd="0" presId="urn:microsoft.com/office/officeart/2009/3/layout/HorizontalOrganizationChart"/>
    <dgm:cxn modelId="{E120A26D-EC17-483F-A781-33950C141C07}" type="presOf" srcId="{D769D99E-7CC9-A84B-8CC5-5E02C6B636D1}" destId="{23471648-63E2-E943-B4FA-F68C1104B4A8}" srcOrd="1" destOrd="0" presId="urn:microsoft.com/office/officeart/2009/3/layout/HorizontalOrganizationChart"/>
    <dgm:cxn modelId="{398A36E6-EC0A-40D7-91E0-E5020307ED84}" type="presOf" srcId="{3A24B0E6-96A6-BB46-95CF-9E33571BAD95}" destId="{E05B3EB5-9810-2B45-8003-9709050FB05D}" srcOrd="0" destOrd="0" presId="urn:microsoft.com/office/officeart/2009/3/layout/HorizontalOrganizationChart"/>
    <dgm:cxn modelId="{EB68F3D8-9725-44B1-A6E1-1D53E1B6A148}" type="presOf" srcId="{7850EFA5-C029-CC41-B720-13554C3CFA8C}" destId="{C2E683A6-C6C8-F04A-B0FD-25200A3D9910}" srcOrd="0" destOrd="0" presId="urn:microsoft.com/office/officeart/2009/3/layout/HorizontalOrganizationChart"/>
    <dgm:cxn modelId="{CC63834E-4763-42C1-BF44-FE53714B21C5}" type="presOf" srcId="{2597D17B-463A-9F4C-8A5E-11DC3B5EFCA0}" destId="{8FC99D60-3F77-3F4E-BA69-15382803883B}" srcOrd="0" destOrd="0" presId="urn:microsoft.com/office/officeart/2009/3/layout/HorizontalOrganizationChart"/>
    <dgm:cxn modelId="{519C3D56-9C73-0E4E-99C0-A896CDBC0A59}" srcId="{B01CA32F-F734-734F-A9FA-DA1210F68498}" destId="{02990F72-A0C5-C44D-8FBA-C42784F8D2E5}" srcOrd="2" destOrd="0" parTransId="{A839D4DD-D082-B045-AB39-A569AB8905D2}" sibTransId="{3E6E1BEE-B966-BF43-923B-540748FB57DB}"/>
    <dgm:cxn modelId="{0EDCF6FD-1B7D-094F-9B56-80F748E862BC}" srcId="{D769D99E-7CC9-A84B-8CC5-5E02C6B636D1}" destId="{71985BE4-2093-4243-871F-3875DE58DBE7}" srcOrd="0" destOrd="0" parTransId="{DD181BC5-C369-B144-B3B0-B3F9D470464E}" sibTransId="{00C1E609-A39E-AB42-BE66-4467B6329B69}"/>
    <dgm:cxn modelId="{E6F6DD7C-76DB-40FF-9BBC-A17F1BC41D68}" type="presOf" srcId="{B01CA32F-F734-734F-A9FA-DA1210F68498}" destId="{38712A4E-D651-EF44-A266-BD2958C89CD3}" srcOrd="1" destOrd="0" presId="urn:microsoft.com/office/officeart/2009/3/layout/HorizontalOrganizationChart"/>
    <dgm:cxn modelId="{DCE77168-ED8B-4A6C-B662-0355DB46764C}" type="presOf" srcId="{71985BE4-2093-4243-871F-3875DE58DBE7}" destId="{CFED7C8A-1291-1048-9F21-0F1799061604}" srcOrd="1" destOrd="0" presId="urn:microsoft.com/office/officeart/2009/3/layout/HorizontalOrganizationChart"/>
    <dgm:cxn modelId="{83AB9DD0-832D-4A5C-90B3-1CA9D189817F}" type="presOf" srcId="{8F10D935-90EC-0B49-B4CB-47558D1F4599}" destId="{A31591FC-670D-A847-8DE5-31500700DB43}" srcOrd="0" destOrd="0" presId="urn:microsoft.com/office/officeart/2009/3/layout/HorizontalOrganizationChart"/>
    <dgm:cxn modelId="{A6A7AAAC-605F-40B6-A49F-7D011891F599}" type="presOf" srcId="{0F745CEC-040E-3F4B-83FC-86AB75F5A1DB}" destId="{53A2BABA-DE18-7A42-80E3-58553F4CA9FF}" srcOrd="1" destOrd="0" presId="urn:microsoft.com/office/officeart/2009/3/layout/HorizontalOrganizationChart"/>
    <dgm:cxn modelId="{FF45919E-AE8D-487C-88CC-6D9A167B9651}" type="presOf" srcId="{D769D99E-7CC9-A84B-8CC5-5E02C6B636D1}" destId="{090AE37F-FE4E-6B47-8BEC-DF4B5C3049CD}" srcOrd="0" destOrd="0" presId="urn:microsoft.com/office/officeart/2009/3/layout/HorizontalOrganizationChart"/>
    <dgm:cxn modelId="{0B783CB7-1153-0344-9286-5F02C00F989B}" srcId="{02990F72-A0C5-C44D-8FBA-C42784F8D2E5}" destId="{0F745CEC-040E-3F4B-83FC-86AB75F5A1DB}" srcOrd="0" destOrd="0" parTransId="{7850EFA5-C029-CC41-B720-13554C3CFA8C}" sibTransId="{3F15DBAC-1102-E84B-BC7F-987C83FF5956}"/>
    <dgm:cxn modelId="{850A7C9A-A2A5-4C08-8710-DB4CCE2C3354}" type="presOf" srcId="{55656CE5-9FA4-854B-8962-B8F97324812C}" destId="{08C5BB3F-A211-0A47-A11F-EC6E83310C14}" srcOrd="1" destOrd="0" presId="urn:microsoft.com/office/officeart/2009/3/layout/HorizontalOrganizationChart"/>
    <dgm:cxn modelId="{65689CE1-CF9F-4680-9A5A-892345519ED2}" type="presOf" srcId="{02990F72-A0C5-C44D-8FBA-C42784F8D2E5}" destId="{FCC83B2B-5AAC-7D47-93B9-4325E73C6D95}" srcOrd="0" destOrd="0" presId="urn:microsoft.com/office/officeart/2009/3/layout/HorizontalOrganizationChart"/>
    <dgm:cxn modelId="{CC4A7BE5-4F39-4C38-AA5F-56259C5B09E2}" type="presOf" srcId="{55656CE5-9FA4-854B-8962-B8F97324812C}" destId="{FA9BEE2F-138B-0045-A0D0-112DBA708DB8}" srcOrd="0" destOrd="0" presId="urn:microsoft.com/office/officeart/2009/3/layout/HorizontalOrganizationChart"/>
    <dgm:cxn modelId="{2801D385-6D8A-F54C-968D-9FFBD290AC94}" srcId="{2597D17B-463A-9F4C-8A5E-11DC3B5EFCA0}" destId="{8F10D935-90EC-0B49-B4CB-47558D1F4599}" srcOrd="0" destOrd="0" parTransId="{9F0F8E83-C32A-7C4D-AF45-088FCB847990}" sibTransId="{300C9261-45E7-4A49-B9E5-E8C2E735D23E}"/>
    <dgm:cxn modelId="{181A2110-7CA5-48AE-AE7D-1850F3E66CB7}" type="presOf" srcId="{8F10D935-90EC-0B49-B4CB-47558D1F4599}" destId="{F1D4452C-AAA0-CF4D-9FCD-F8C44A1D5DAF}" srcOrd="1" destOrd="0" presId="urn:microsoft.com/office/officeart/2009/3/layout/HorizontalOrganizationChart"/>
    <dgm:cxn modelId="{F94E17D9-29A0-4156-9F22-2949F061AB40}" type="presParOf" srcId="{A7D585C3-5C76-5D4F-835B-C4923063D875}" destId="{B4495176-B0DB-CA4B-AF51-1E172D2CE5CB}" srcOrd="0" destOrd="0" presId="urn:microsoft.com/office/officeart/2009/3/layout/HorizontalOrganizationChart"/>
    <dgm:cxn modelId="{95F24A1A-E0AC-4CD5-8381-50FD9DC09494}" type="presParOf" srcId="{B4495176-B0DB-CA4B-AF51-1E172D2CE5CB}" destId="{C8D04060-26A0-CC49-9572-D3B93543F377}" srcOrd="0" destOrd="0" presId="urn:microsoft.com/office/officeart/2009/3/layout/HorizontalOrganizationChart"/>
    <dgm:cxn modelId="{B0B42E37-A06B-4AC8-ABE7-DBDC1AA7E0FD}" type="presParOf" srcId="{C8D04060-26A0-CC49-9572-D3B93543F377}" destId="{45522A95-41BB-FF4C-89FC-45BC16B2AC7B}" srcOrd="0" destOrd="0" presId="urn:microsoft.com/office/officeart/2009/3/layout/HorizontalOrganizationChart"/>
    <dgm:cxn modelId="{D9E35979-B40E-49B4-B58F-F6F7532035C6}" type="presParOf" srcId="{C8D04060-26A0-CC49-9572-D3B93543F377}" destId="{38712A4E-D651-EF44-A266-BD2958C89CD3}" srcOrd="1" destOrd="0" presId="urn:microsoft.com/office/officeart/2009/3/layout/HorizontalOrganizationChart"/>
    <dgm:cxn modelId="{5AD123D9-50D4-4E10-AD1E-83A2F5C15279}" type="presParOf" srcId="{B4495176-B0DB-CA4B-AF51-1E172D2CE5CB}" destId="{1CAD0D7E-848F-8A45-AB73-16BC2F64D175}" srcOrd="1" destOrd="0" presId="urn:microsoft.com/office/officeart/2009/3/layout/HorizontalOrganizationChart"/>
    <dgm:cxn modelId="{67795071-92C7-4A4C-9094-E17ED8C6078B}" type="presParOf" srcId="{1CAD0D7E-848F-8A45-AB73-16BC2F64D175}" destId="{E05B3EB5-9810-2B45-8003-9709050FB05D}" srcOrd="0" destOrd="0" presId="urn:microsoft.com/office/officeart/2009/3/layout/HorizontalOrganizationChart"/>
    <dgm:cxn modelId="{0AD90A0E-0367-4443-BA6D-7C257F9DB9BE}" type="presParOf" srcId="{1CAD0D7E-848F-8A45-AB73-16BC2F64D175}" destId="{78B9EFB1-B6CB-604E-9BEB-FF192FA75FCB}" srcOrd="1" destOrd="0" presId="urn:microsoft.com/office/officeart/2009/3/layout/HorizontalOrganizationChart"/>
    <dgm:cxn modelId="{A00FB453-8572-4FF4-8DAE-4A7A4BF27ED4}" type="presParOf" srcId="{78B9EFB1-B6CB-604E-9BEB-FF192FA75FCB}" destId="{2BE04F31-3C80-4E4B-ABB8-467F7C2E39EC}" srcOrd="0" destOrd="0" presId="urn:microsoft.com/office/officeart/2009/3/layout/HorizontalOrganizationChart"/>
    <dgm:cxn modelId="{F5828D2C-02F8-4494-965C-98BA16FF8C13}" type="presParOf" srcId="{2BE04F31-3C80-4E4B-ABB8-467F7C2E39EC}" destId="{FA9BEE2F-138B-0045-A0D0-112DBA708DB8}" srcOrd="0" destOrd="0" presId="urn:microsoft.com/office/officeart/2009/3/layout/HorizontalOrganizationChart"/>
    <dgm:cxn modelId="{3A390445-EC3D-4C7D-BA24-E8F9874BBE3A}" type="presParOf" srcId="{2BE04F31-3C80-4E4B-ABB8-467F7C2E39EC}" destId="{08C5BB3F-A211-0A47-A11F-EC6E83310C14}" srcOrd="1" destOrd="0" presId="urn:microsoft.com/office/officeart/2009/3/layout/HorizontalOrganizationChart"/>
    <dgm:cxn modelId="{46FCBC9D-29FA-43A5-9FE5-816150E6B387}" type="presParOf" srcId="{78B9EFB1-B6CB-604E-9BEB-FF192FA75FCB}" destId="{47D82177-854B-9843-9962-EFDC338D2ADD}" srcOrd="1" destOrd="0" presId="urn:microsoft.com/office/officeart/2009/3/layout/HorizontalOrganizationChart"/>
    <dgm:cxn modelId="{D65B8AD1-22B2-4532-86E9-3C85F0F56245}" type="presParOf" srcId="{47D82177-854B-9843-9962-EFDC338D2ADD}" destId="{56DEA58C-F7EA-0043-9E8B-2D8EF2140D18}" srcOrd="0" destOrd="0" presId="urn:microsoft.com/office/officeart/2009/3/layout/HorizontalOrganizationChart"/>
    <dgm:cxn modelId="{F008DF48-620F-4B0A-9C8E-E8A10498B9D1}" type="presParOf" srcId="{47D82177-854B-9843-9962-EFDC338D2ADD}" destId="{9FEDCE7D-370A-8745-8D4B-5FD6F2735319}" srcOrd="1" destOrd="0" presId="urn:microsoft.com/office/officeart/2009/3/layout/HorizontalOrganizationChart"/>
    <dgm:cxn modelId="{336A016F-F241-4A43-A102-B40516494E46}" type="presParOf" srcId="{9FEDCE7D-370A-8745-8D4B-5FD6F2735319}" destId="{8388BF0F-4929-B744-83E9-62722F01659C}" srcOrd="0" destOrd="0" presId="urn:microsoft.com/office/officeart/2009/3/layout/HorizontalOrganizationChart"/>
    <dgm:cxn modelId="{DE275E53-58B4-405D-A93C-FF2F2ADFC60F}" type="presParOf" srcId="{8388BF0F-4929-B744-83E9-62722F01659C}" destId="{2E29E333-AEBF-9A46-B2B5-29163FE0424C}" srcOrd="0" destOrd="0" presId="urn:microsoft.com/office/officeart/2009/3/layout/HorizontalOrganizationChart"/>
    <dgm:cxn modelId="{BE5A518A-6C28-4A4C-B48C-95E961F09268}" type="presParOf" srcId="{8388BF0F-4929-B744-83E9-62722F01659C}" destId="{C5DA6702-39E1-1C46-B348-F4C20973CBE5}" srcOrd="1" destOrd="0" presId="urn:microsoft.com/office/officeart/2009/3/layout/HorizontalOrganizationChart"/>
    <dgm:cxn modelId="{FB76BB09-E39A-431D-90C2-74186E78DB4A}" type="presParOf" srcId="{9FEDCE7D-370A-8745-8D4B-5FD6F2735319}" destId="{6CDE53C0-1662-B54E-A40A-34A02961CF8D}" srcOrd="1" destOrd="0" presId="urn:microsoft.com/office/officeart/2009/3/layout/HorizontalOrganizationChart"/>
    <dgm:cxn modelId="{39F6EFAA-7958-4CA7-8066-D262BD5B6967}" type="presParOf" srcId="{9FEDCE7D-370A-8745-8D4B-5FD6F2735319}" destId="{63F5066A-6235-3E49-BC77-F10E2F190511}" srcOrd="2" destOrd="0" presId="urn:microsoft.com/office/officeart/2009/3/layout/HorizontalOrganizationChart"/>
    <dgm:cxn modelId="{833B0847-13C7-4F86-B313-832350033362}" type="presParOf" srcId="{78B9EFB1-B6CB-604E-9BEB-FF192FA75FCB}" destId="{27D4B551-CA38-824E-9E9C-E7B34D5E7891}" srcOrd="2" destOrd="0" presId="urn:microsoft.com/office/officeart/2009/3/layout/HorizontalOrganizationChart"/>
    <dgm:cxn modelId="{5EC0B2B8-38D7-4A26-BB89-8145C513CA53}" type="presParOf" srcId="{1CAD0D7E-848F-8A45-AB73-16BC2F64D175}" destId="{C1947568-8ADC-AB44-B994-E5B0E0152707}" srcOrd="2" destOrd="0" presId="urn:microsoft.com/office/officeart/2009/3/layout/HorizontalOrganizationChart"/>
    <dgm:cxn modelId="{7724BB70-6840-40E7-B6F5-0FD8D4C1095B}" type="presParOf" srcId="{1CAD0D7E-848F-8A45-AB73-16BC2F64D175}" destId="{28D77A18-C6D8-9148-B7E2-675B86AA7BC1}" srcOrd="3" destOrd="0" presId="urn:microsoft.com/office/officeart/2009/3/layout/HorizontalOrganizationChart"/>
    <dgm:cxn modelId="{ED4DD091-08D3-43FD-A988-D9F4A249142B}" type="presParOf" srcId="{28D77A18-C6D8-9148-B7E2-675B86AA7BC1}" destId="{B93D1FF1-F179-AD4A-985C-C309DBD41EF2}" srcOrd="0" destOrd="0" presId="urn:microsoft.com/office/officeart/2009/3/layout/HorizontalOrganizationChart"/>
    <dgm:cxn modelId="{87C7479C-AA1D-4E4A-88F7-8581DFECA3C1}" type="presParOf" srcId="{B93D1FF1-F179-AD4A-985C-C309DBD41EF2}" destId="{090AE37F-FE4E-6B47-8BEC-DF4B5C3049CD}" srcOrd="0" destOrd="0" presId="urn:microsoft.com/office/officeart/2009/3/layout/HorizontalOrganizationChart"/>
    <dgm:cxn modelId="{5641A4F0-ECD1-4EB3-835C-58003E558246}" type="presParOf" srcId="{B93D1FF1-F179-AD4A-985C-C309DBD41EF2}" destId="{23471648-63E2-E943-B4FA-F68C1104B4A8}" srcOrd="1" destOrd="0" presId="urn:microsoft.com/office/officeart/2009/3/layout/HorizontalOrganizationChart"/>
    <dgm:cxn modelId="{BA772890-C79A-45D6-BD67-4CFA3255B236}" type="presParOf" srcId="{28D77A18-C6D8-9148-B7E2-675B86AA7BC1}" destId="{244D06D9-E31F-3248-849F-015C1374DE2C}" srcOrd="1" destOrd="0" presId="urn:microsoft.com/office/officeart/2009/3/layout/HorizontalOrganizationChart"/>
    <dgm:cxn modelId="{9D483387-394C-4D45-A6F6-FBF9DA007A1A}" type="presParOf" srcId="{244D06D9-E31F-3248-849F-015C1374DE2C}" destId="{9FEDF020-204B-1644-9761-BE2F9DC3DE54}" srcOrd="0" destOrd="0" presId="urn:microsoft.com/office/officeart/2009/3/layout/HorizontalOrganizationChart"/>
    <dgm:cxn modelId="{D5927E3B-114E-4143-ADDA-AB60086DCAF2}" type="presParOf" srcId="{244D06D9-E31F-3248-849F-015C1374DE2C}" destId="{BDF6BDE3-BA24-F94D-B0D3-D5075B2287E3}" srcOrd="1" destOrd="0" presId="urn:microsoft.com/office/officeart/2009/3/layout/HorizontalOrganizationChart"/>
    <dgm:cxn modelId="{D1C1C7D0-3F99-4E4E-986D-FD2C140C9BEE}" type="presParOf" srcId="{BDF6BDE3-BA24-F94D-B0D3-D5075B2287E3}" destId="{AE6BB55C-8F20-E84E-AD3F-B019C6F931D0}" srcOrd="0" destOrd="0" presId="urn:microsoft.com/office/officeart/2009/3/layout/HorizontalOrganizationChart"/>
    <dgm:cxn modelId="{5014904D-121F-4FE7-8F68-4A071A9BFDC6}" type="presParOf" srcId="{AE6BB55C-8F20-E84E-AD3F-B019C6F931D0}" destId="{3BA6B67F-F4FB-D042-BEFE-A8FC4C51F892}" srcOrd="0" destOrd="0" presId="urn:microsoft.com/office/officeart/2009/3/layout/HorizontalOrganizationChart"/>
    <dgm:cxn modelId="{36F5B607-FEC6-4708-86DE-8EBB4CC3588C}" type="presParOf" srcId="{AE6BB55C-8F20-E84E-AD3F-B019C6F931D0}" destId="{CFED7C8A-1291-1048-9F21-0F1799061604}" srcOrd="1" destOrd="0" presId="urn:microsoft.com/office/officeart/2009/3/layout/HorizontalOrganizationChart"/>
    <dgm:cxn modelId="{4F029409-426A-4CC2-AD5F-DEF92160F275}" type="presParOf" srcId="{BDF6BDE3-BA24-F94D-B0D3-D5075B2287E3}" destId="{47E72291-A339-B74F-AFD5-C0AD6A65FE8E}" srcOrd="1" destOrd="0" presId="urn:microsoft.com/office/officeart/2009/3/layout/HorizontalOrganizationChart"/>
    <dgm:cxn modelId="{E4BDFF1E-1EB6-4FFA-A29D-8278A4FC1101}" type="presParOf" srcId="{BDF6BDE3-BA24-F94D-B0D3-D5075B2287E3}" destId="{11C09C95-FBC1-4441-8734-5FA41E10DAFB}" srcOrd="2" destOrd="0" presId="urn:microsoft.com/office/officeart/2009/3/layout/HorizontalOrganizationChart"/>
    <dgm:cxn modelId="{F4333E08-A6D2-466D-952E-4E4D50EC3DA3}" type="presParOf" srcId="{28D77A18-C6D8-9148-B7E2-675B86AA7BC1}" destId="{4F91AB0A-B1F0-DE4E-B0E1-51204F005538}" srcOrd="2" destOrd="0" presId="urn:microsoft.com/office/officeart/2009/3/layout/HorizontalOrganizationChart"/>
    <dgm:cxn modelId="{957854AF-2DCF-4A73-8B2A-60612E8AD619}" type="presParOf" srcId="{1CAD0D7E-848F-8A45-AB73-16BC2F64D175}" destId="{B402EDD7-B5C7-AA46-8116-3D2185216ABB}" srcOrd="4" destOrd="0" presId="urn:microsoft.com/office/officeart/2009/3/layout/HorizontalOrganizationChart"/>
    <dgm:cxn modelId="{2D754B3E-97E8-401C-9FF3-D6CD51DEA7C4}" type="presParOf" srcId="{1CAD0D7E-848F-8A45-AB73-16BC2F64D175}" destId="{A4545292-1061-1247-8645-0DD7B16930D8}" srcOrd="5" destOrd="0" presId="urn:microsoft.com/office/officeart/2009/3/layout/HorizontalOrganizationChart"/>
    <dgm:cxn modelId="{2BD45AF6-7303-4C92-9EB7-9D1A4E179BB0}" type="presParOf" srcId="{A4545292-1061-1247-8645-0DD7B16930D8}" destId="{E83A5C37-9D1E-374E-AEFD-8405DB2C8DA1}" srcOrd="0" destOrd="0" presId="urn:microsoft.com/office/officeart/2009/3/layout/HorizontalOrganizationChart"/>
    <dgm:cxn modelId="{A4523D43-FAED-445A-A62B-CD40205C9A51}" type="presParOf" srcId="{E83A5C37-9D1E-374E-AEFD-8405DB2C8DA1}" destId="{FCC83B2B-5AAC-7D47-93B9-4325E73C6D95}" srcOrd="0" destOrd="0" presId="urn:microsoft.com/office/officeart/2009/3/layout/HorizontalOrganizationChart"/>
    <dgm:cxn modelId="{75DB451A-082C-4D35-A4C6-5D20AFD23263}" type="presParOf" srcId="{E83A5C37-9D1E-374E-AEFD-8405DB2C8DA1}" destId="{47F32A5B-5A18-5243-B600-33B7409D094B}" srcOrd="1" destOrd="0" presId="urn:microsoft.com/office/officeart/2009/3/layout/HorizontalOrganizationChart"/>
    <dgm:cxn modelId="{C0AF9EFC-E375-4460-A23D-F66D1428B7F5}" type="presParOf" srcId="{A4545292-1061-1247-8645-0DD7B16930D8}" destId="{812CDF31-4E69-3246-A903-C0CDFEDEBE7B}" srcOrd="1" destOrd="0" presId="urn:microsoft.com/office/officeart/2009/3/layout/HorizontalOrganizationChart"/>
    <dgm:cxn modelId="{0CCF9809-BABC-4A45-BA83-4D65009250B8}" type="presParOf" srcId="{812CDF31-4E69-3246-A903-C0CDFEDEBE7B}" destId="{C2E683A6-C6C8-F04A-B0FD-25200A3D9910}" srcOrd="0" destOrd="0" presId="urn:microsoft.com/office/officeart/2009/3/layout/HorizontalOrganizationChart"/>
    <dgm:cxn modelId="{3D2A3C52-E81A-404C-9B2F-5FDBCD190467}" type="presParOf" srcId="{812CDF31-4E69-3246-A903-C0CDFEDEBE7B}" destId="{C486BF8E-80EE-5E43-B5AA-B4D8A21757D5}" srcOrd="1" destOrd="0" presId="urn:microsoft.com/office/officeart/2009/3/layout/HorizontalOrganizationChart"/>
    <dgm:cxn modelId="{3C8BEC49-7323-4A74-AF84-69BB56D75FDC}" type="presParOf" srcId="{C486BF8E-80EE-5E43-B5AA-B4D8A21757D5}" destId="{5772574B-BE8C-3247-A1F2-F710AA518959}" srcOrd="0" destOrd="0" presId="urn:microsoft.com/office/officeart/2009/3/layout/HorizontalOrganizationChart"/>
    <dgm:cxn modelId="{4370A5CF-A0F8-46D7-8D99-FA081E75D8A2}" type="presParOf" srcId="{5772574B-BE8C-3247-A1F2-F710AA518959}" destId="{B1BBAE98-5177-DD4E-9B06-985DF70B3DED}" srcOrd="0" destOrd="0" presId="urn:microsoft.com/office/officeart/2009/3/layout/HorizontalOrganizationChart"/>
    <dgm:cxn modelId="{86F589D9-7D5A-4BED-80EA-42EAC1192C47}" type="presParOf" srcId="{5772574B-BE8C-3247-A1F2-F710AA518959}" destId="{53A2BABA-DE18-7A42-80E3-58553F4CA9FF}" srcOrd="1" destOrd="0" presId="urn:microsoft.com/office/officeart/2009/3/layout/HorizontalOrganizationChart"/>
    <dgm:cxn modelId="{AADE7B2C-A614-4301-80E2-F2699A971150}" type="presParOf" srcId="{C486BF8E-80EE-5E43-B5AA-B4D8A21757D5}" destId="{08389509-5129-9444-866A-AD45C60B2DCC}" srcOrd="1" destOrd="0" presId="urn:microsoft.com/office/officeart/2009/3/layout/HorizontalOrganizationChart"/>
    <dgm:cxn modelId="{297AF043-0596-4F4A-9A33-CB7DF5D44273}" type="presParOf" srcId="{C486BF8E-80EE-5E43-B5AA-B4D8A21757D5}" destId="{2C3BA2B2-834B-8848-B449-FBFC63EFE1D5}" srcOrd="2" destOrd="0" presId="urn:microsoft.com/office/officeart/2009/3/layout/HorizontalOrganizationChart"/>
    <dgm:cxn modelId="{3A335173-F529-48C4-AE7C-7C073B317F50}" type="presParOf" srcId="{A4545292-1061-1247-8645-0DD7B16930D8}" destId="{6F5691BE-E2DA-9D4A-A211-7185303CE896}" srcOrd="2" destOrd="0" presId="urn:microsoft.com/office/officeart/2009/3/layout/HorizontalOrganizationChart"/>
    <dgm:cxn modelId="{E01B6BD3-38D9-4EA8-B7F9-D5CF55515EE9}" type="presParOf" srcId="{1CAD0D7E-848F-8A45-AB73-16BC2F64D175}" destId="{E28BB5B9-03E8-C44C-9365-A7F22A6116C6}" srcOrd="6" destOrd="0" presId="urn:microsoft.com/office/officeart/2009/3/layout/HorizontalOrganizationChart"/>
    <dgm:cxn modelId="{8801A58B-A0F8-4248-9B8F-AFB52B58BE54}" type="presParOf" srcId="{1CAD0D7E-848F-8A45-AB73-16BC2F64D175}" destId="{676C3A80-F918-E448-ACC8-D3C392EEDADA}" srcOrd="7" destOrd="0" presId="urn:microsoft.com/office/officeart/2009/3/layout/HorizontalOrganizationChart"/>
    <dgm:cxn modelId="{8D9A7491-A1E1-4DDA-BD8E-7B763F393D48}" type="presParOf" srcId="{676C3A80-F918-E448-ACC8-D3C392EEDADA}" destId="{CC0E3D61-5F21-9C4D-AEE4-21F4CC13681E}" srcOrd="0" destOrd="0" presId="urn:microsoft.com/office/officeart/2009/3/layout/HorizontalOrganizationChart"/>
    <dgm:cxn modelId="{CB57F322-8742-4F95-A05A-E7ECCF1308DD}" type="presParOf" srcId="{CC0E3D61-5F21-9C4D-AEE4-21F4CC13681E}" destId="{8E7FF97A-A4F6-8C40-A33F-C482576E7AB9}" srcOrd="0" destOrd="0" presId="urn:microsoft.com/office/officeart/2009/3/layout/HorizontalOrganizationChart"/>
    <dgm:cxn modelId="{28C12FFB-C562-4987-BB41-60DCC40E6E97}" type="presParOf" srcId="{CC0E3D61-5F21-9C4D-AEE4-21F4CC13681E}" destId="{FD3BD6EB-BD18-004D-9587-67878D465CDF}" srcOrd="1" destOrd="0" presId="urn:microsoft.com/office/officeart/2009/3/layout/HorizontalOrganizationChart"/>
    <dgm:cxn modelId="{78BAC106-FDFF-48A2-B16C-1DFAB28E39D8}" type="presParOf" srcId="{676C3A80-F918-E448-ACC8-D3C392EEDADA}" destId="{0EC4199A-B67C-5D43-8A3A-F01D944178CF}" srcOrd="1" destOrd="0" presId="urn:microsoft.com/office/officeart/2009/3/layout/HorizontalOrganizationChart"/>
    <dgm:cxn modelId="{8BAA6E5D-8BAC-444A-9B1E-5568ED57D0F4}" type="presParOf" srcId="{0EC4199A-B67C-5D43-8A3A-F01D944178CF}" destId="{3E6C1F91-1160-424B-8F9F-E08D5A4A2653}" srcOrd="0" destOrd="0" presId="urn:microsoft.com/office/officeart/2009/3/layout/HorizontalOrganizationChart"/>
    <dgm:cxn modelId="{6AAFD6B5-08C3-453F-A61D-9DCFF68F235F}" type="presParOf" srcId="{0EC4199A-B67C-5D43-8A3A-F01D944178CF}" destId="{240FD957-9C1E-8B44-B67A-F8E96306C2E9}" srcOrd="1" destOrd="0" presId="urn:microsoft.com/office/officeart/2009/3/layout/HorizontalOrganizationChart"/>
    <dgm:cxn modelId="{20E78E1B-418B-437D-A389-4580E7249D8D}" type="presParOf" srcId="{240FD957-9C1E-8B44-B67A-F8E96306C2E9}" destId="{F1CAE28F-912D-5D44-9E42-1BC41E307652}" srcOrd="0" destOrd="0" presId="urn:microsoft.com/office/officeart/2009/3/layout/HorizontalOrganizationChart"/>
    <dgm:cxn modelId="{E76DDBEF-AF72-4354-994C-34FC7BC3591E}" type="presParOf" srcId="{F1CAE28F-912D-5D44-9E42-1BC41E307652}" destId="{70E29974-5926-D24B-898C-068D829DC534}" srcOrd="0" destOrd="0" presId="urn:microsoft.com/office/officeart/2009/3/layout/HorizontalOrganizationChart"/>
    <dgm:cxn modelId="{3946A76C-8BD2-45D3-B7BB-473DCF0D2309}" type="presParOf" srcId="{F1CAE28F-912D-5D44-9E42-1BC41E307652}" destId="{68826AAA-9E76-4C4E-A522-FA9588FF20A4}" srcOrd="1" destOrd="0" presId="urn:microsoft.com/office/officeart/2009/3/layout/HorizontalOrganizationChart"/>
    <dgm:cxn modelId="{FDC48E69-9379-4043-8BA5-DE66BA2F9B59}" type="presParOf" srcId="{240FD957-9C1E-8B44-B67A-F8E96306C2E9}" destId="{7FF9BC1B-C535-0741-8B2F-DF9BDDF6D52B}" srcOrd="1" destOrd="0" presId="urn:microsoft.com/office/officeart/2009/3/layout/HorizontalOrganizationChart"/>
    <dgm:cxn modelId="{B629AC7B-A8EC-4EEB-B44D-C307CF19B543}" type="presParOf" srcId="{240FD957-9C1E-8B44-B67A-F8E96306C2E9}" destId="{28622F97-2FA5-7640-AF87-B1AE9F96E527}" srcOrd="2" destOrd="0" presId="urn:microsoft.com/office/officeart/2009/3/layout/HorizontalOrganizationChart"/>
    <dgm:cxn modelId="{ED863C9A-1BD0-452D-9307-DA02F68B34CA}" type="presParOf" srcId="{676C3A80-F918-E448-ACC8-D3C392EEDADA}" destId="{F3BECBD1-36AD-A74C-8958-0036D7740749}" srcOrd="2" destOrd="0" presId="urn:microsoft.com/office/officeart/2009/3/layout/HorizontalOrganizationChart"/>
    <dgm:cxn modelId="{4E103B4D-6C01-4AE2-9506-01978C0CD59C}" type="presParOf" srcId="{1CAD0D7E-848F-8A45-AB73-16BC2F64D175}" destId="{243045C6-AE36-6848-86D3-4CE57A6FDB28}" srcOrd="8" destOrd="0" presId="urn:microsoft.com/office/officeart/2009/3/layout/HorizontalOrganizationChart"/>
    <dgm:cxn modelId="{DC6C7BE7-2C41-4FF5-8F63-5891B21F1370}" type="presParOf" srcId="{1CAD0D7E-848F-8A45-AB73-16BC2F64D175}" destId="{F6AA2015-86D1-4F4A-A13D-8AB2E43E94D9}" srcOrd="9" destOrd="0" presId="urn:microsoft.com/office/officeart/2009/3/layout/HorizontalOrganizationChart"/>
    <dgm:cxn modelId="{6BAF6A19-97F6-400A-9373-C4B1F293880A}" type="presParOf" srcId="{F6AA2015-86D1-4F4A-A13D-8AB2E43E94D9}" destId="{AC98B051-C07D-AE40-9107-EF962C2B451A}" srcOrd="0" destOrd="0" presId="urn:microsoft.com/office/officeart/2009/3/layout/HorizontalOrganizationChart"/>
    <dgm:cxn modelId="{D40C99F9-0504-443E-814E-C66DF9AA55B5}" type="presParOf" srcId="{AC98B051-C07D-AE40-9107-EF962C2B451A}" destId="{8FC99D60-3F77-3F4E-BA69-15382803883B}" srcOrd="0" destOrd="0" presId="urn:microsoft.com/office/officeart/2009/3/layout/HorizontalOrganizationChart"/>
    <dgm:cxn modelId="{EDCCD5F7-27AB-4855-ACD6-9D81780DD1A6}" type="presParOf" srcId="{AC98B051-C07D-AE40-9107-EF962C2B451A}" destId="{C07C7C61-820C-D84F-86F4-1B64441D8F41}" srcOrd="1" destOrd="0" presId="urn:microsoft.com/office/officeart/2009/3/layout/HorizontalOrganizationChart"/>
    <dgm:cxn modelId="{FF2EAEB9-73B4-4B9A-AA82-8891DF11C1B6}" type="presParOf" srcId="{F6AA2015-86D1-4F4A-A13D-8AB2E43E94D9}" destId="{169F443F-BAD1-BC47-9EBF-35B9A3D2FABB}" srcOrd="1" destOrd="0" presId="urn:microsoft.com/office/officeart/2009/3/layout/HorizontalOrganizationChart"/>
    <dgm:cxn modelId="{DB049D68-70EC-4EC1-AB7D-BC6C30C3E8A9}" type="presParOf" srcId="{169F443F-BAD1-BC47-9EBF-35B9A3D2FABB}" destId="{B5874CDA-162C-D946-A239-21FC697B0DA6}" srcOrd="0" destOrd="0" presId="urn:microsoft.com/office/officeart/2009/3/layout/HorizontalOrganizationChart"/>
    <dgm:cxn modelId="{F5F7AE74-6B71-4A43-AB8D-C1432BD11F27}" type="presParOf" srcId="{169F443F-BAD1-BC47-9EBF-35B9A3D2FABB}" destId="{81F92E41-FD0F-CB46-A6F3-D8DAC74D5145}" srcOrd="1" destOrd="0" presId="urn:microsoft.com/office/officeart/2009/3/layout/HorizontalOrganizationChart"/>
    <dgm:cxn modelId="{13C5030C-C2BC-4549-88B6-4B2EA5D22BD7}" type="presParOf" srcId="{81F92E41-FD0F-CB46-A6F3-D8DAC74D5145}" destId="{D3BA69AF-2091-4F4E-A1AE-5490986B9A1F}" srcOrd="0" destOrd="0" presId="urn:microsoft.com/office/officeart/2009/3/layout/HorizontalOrganizationChart"/>
    <dgm:cxn modelId="{4FD3BC84-9E46-479F-824E-FDFF369D291E}" type="presParOf" srcId="{D3BA69AF-2091-4F4E-A1AE-5490986B9A1F}" destId="{A31591FC-670D-A847-8DE5-31500700DB43}" srcOrd="0" destOrd="0" presId="urn:microsoft.com/office/officeart/2009/3/layout/HorizontalOrganizationChart"/>
    <dgm:cxn modelId="{295EAC50-90A8-4B18-9C25-F22BEB5C4357}" type="presParOf" srcId="{D3BA69AF-2091-4F4E-A1AE-5490986B9A1F}" destId="{F1D4452C-AAA0-CF4D-9FCD-F8C44A1D5DAF}" srcOrd="1" destOrd="0" presId="urn:microsoft.com/office/officeart/2009/3/layout/HorizontalOrganizationChart"/>
    <dgm:cxn modelId="{B36BBCFD-BBAC-4C40-8C17-A2A613116552}" type="presParOf" srcId="{81F92E41-FD0F-CB46-A6F3-D8DAC74D5145}" destId="{2462C993-8A63-E44F-A762-526366E3980D}" srcOrd="1" destOrd="0" presId="urn:microsoft.com/office/officeart/2009/3/layout/HorizontalOrganizationChart"/>
    <dgm:cxn modelId="{5186B309-8AD0-49AB-9AD5-8438D3B3510F}" type="presParOf" srcId="{81F92E41-FD0F-CB46-A6F3-D8DAC74D5145}" destId="{B034F786-9AAA-5E48-870D-A8562E1E1DAA}" srcOrd="2" destOrd="0" presId="urn:microsoft.com/office/officeart/2009/3/layout/HorizontalOrganizationChart"/>
    <dgm:cxn modelId="{B3004143-59EB-4A74-8EAC-F9CFC9CD3DC9}" type="presParOf" srcId="{F6AA2015-86D1-4F4A-A13D-8AB2E43E94D9}" destId="{4C6B52B2-62EC-5F4D-9DF8-1AC8E7C208F6}" srcOrd="2" destOrd="0" presId="urn:microsoft.com/office/officeart/2009/3/layout/HorizontalOrganizationChart"/>
    <dgm:cxn modelId="{69B64A97-A601-40B8-979C-AEF63682D2BE}" type="presParOf" srcId="{B4495176-B0DB-CA4B-AF51-1E172D2CE5CB}" destId="{D61D5832-7AED-4D41-B7BA-F31F5B9D1BB9}"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3CDC83-2BD6-7144-A5D6-DA3E781C5B54}" type="doc">
      <dgm:prSet loTypeId="urn:microsoft.com/office/officeart/2009/3/layout/HorizontalOrganizationChart" loCatId="" qsTypeId="urn:microsoft.com/office/officeart/2005/8/quickstyle/simple2" qsCatId="simple" csTypeId="urn:microsoft.com/office/officeart/2005/8/colors/accent0_1" csCatId="mainScheme" phldr="1"/>
      <dgm:spPr/>
      <dgm:t>
        <a:bodyPr/>
        <a:lstStyle/>
        <a:p>
          <a:endParaRPr lang="en-US"/>
        </a:p>
      </dgm:t>
    </dgm:pt>
    <dgm:pt modelId="{C9F7DAB7-68D1-1B47-8FE3-CFBED8CE51AB}">
      <dgm:prSet phldrT="[Text]" custT="1"/>
      <dgm:spPr>
        <a:ln w="12700"/>
      </dgm:spPr>
      <dgm:t>
        <a:bodyPr/>
        <a:lstStyle/>
        <a:p>
          <a:r>
            <a:rPr lang="en-US" sz="2800" b="1" dirty="0" err="1">
              <a:solidFill>
                <a:srgbClr val="FF0000"/>
              </a:solidFill>
              <a:latin typeface="Times New Roman" charset="0"/>
              <a:ea typeface="Times New Roman" charset="0"/>
              <a:cs typeface="Times New Roman" charset="0"/>
            </a:rPr>
            <a:t>Văn</a:t>
          </a:r>
          <a:r>
            <a:rPr lang="en-US" sz="2800" b="1" dirty="0">
              <a:solidFill>
                <a:srgbClr val="FF0000"/>
              </a:solidFill>
              <a:latin typeface="Times New Roman" charset="0"/>
              <a:ea typeface="Times New Roman" charset="0"/>
              <a:cs typeface="Times New Roman" charset="0"/>
            </a:rPr>
            <a:t> </a:t>
          </a:r>
          <a:r>
            <a:rPr lang="en-US" sz="2800" b="1" dirty="0" err="1">
              <a:solidFill>
                <a:srgbClr val="FF0000"/>
              </a:solidFill>
              <a:latin typeface="Times New Roman" charset="0"/>
              <a:ea typeface="Times New Roman" charset="0"/>
              <a:cs typeface="Times New Roman" charset="0"/>
            </a:rPr>
            <a:t>Hoá</a:t>
          </a:r>
          <a:endParaRPr lang="en-US" sz="2800" b="1" dirty="0">
            <a:solidFill>
              <a:srgbClr val="FF0000"/>
            </a:solidFill>
            <a:latin typeface="Times New Roman" charset="0"/>
            <a:ea typeface="Times New Roman" charset="0"/>
            <a:cs typeface="Times New Roman" charset="0"/>
          </a:endParaRPr>
        </a:p>
        <a:p>
          <a:r>
            <a:rPr lang="en-US" sz="2800" b="1" dirty="0">
              <a:solidFill>
                <a:srgbClr val="FF0000"/>
              </a:solidFill>
              <a:latin typeface="Times New Roman" charset="0"/>
              <a:ea typeface="Times New Roman" charset="0"/>
              <a:cs typeface="Times New Roman" charset="0"/>
            </a:rPr>
            <a:t> </a:t>
          </a:r>
          <a:r>
            <a:rPr lang="en-US" sz="2800" b="1" dirty="0" err="1">
              <a:solidFill>
                <a:srgbClr val="FF0000"/>
              </a:solidFill>
              <a:latin typeface="Times New Roman" charset="0"/>
              <a:ea typeface="Times New Roman" charset="0"/>
              <a:cs typeface="Times New Roman" charset="0"/>
            </a:rPr>
            <a:t>Tổ</a:t>
          </a:r>
          <a:r>
            <a:rPr lang="en-US" sz="2800" b="1" dirty="0">
              <a:solidFill>
                <a:srgbClr val="FF0000"/>
              </a:solidFill>
              <a:latin typeface="Times New Roman" charset="0"/>
              <a:ea typeface="Times New Roman" charset="0"/>
              <a:cs typeface="Times New Roman" charset="0"/>
            </a:rPr>
            <a:t> </a:t>
          </a:r>
          <a:r>
            <a:rPr lang="en-US" sz="2800" b="1" dirty="0" err="1">
              <a:solidFill>
                <a:srgbClr val="FF0000"/>
              </a:solidFill>
              <a:latin typeface="Times New Roman" charset="0"/>
              <a:ea typeface="Times New Roman" charset="0"/>
              <a:cs typeface="Times New Roman" charset="0"/>
            </a:rPr>
            <a:t>Chức</a:t>
          </a:r>
          <a:endParaRPr lang="en-US" sz="2800" b="1" dirty="0">
            <a:solidFill>
              <a:srgbClr val="FF0000"/>
            </a:solidFill>
            <a:latin typeface="Times New Roman" charset="0"/>
            <a:ea typeface="Times New Roman" charset="0"/>
            <a:cs typeface="Times New Roman" charset="0"/>
          </a:endParaRPr>
        </a:p>
      </dgm:t>
    </dgm:pt>
    <dgm:pt modelId="{B584AFB1-3F5D-8243-B92C-EF8E6A5FDAEE}" type="parTrans" cxnId="{1A842C76-A151-8842-B708-E463B887CD61}">
      <dgm:prSet/>
      <dgm:spPr/>
      <dgm:t>
        <a:bodyPr/>
        <a:lstStyle/>
        <a:p>
          <a:endParaRPr lang="en-US"/>
        </a:p>
      </dgm:t>
    </dgm:pt>
    <dgm:pt modelId="{B03EEE8B-B275-DA47-8B36-F6B040CCA469}" type="sibTrans" cxnId="{1A842C76-A151-8842-B708-E463B887CD61}">
      <dgm:prSet/>
      <dgm:spPr/>
      <dgm:t>
        <a:bodyPr/>
        <a:lstStyle/>
        <a:p>
          <a:endParaRPr lang="en-US"/>
        </a:p>
      </dgm:t>
    </dgm:pt>
    <dgm:pt modelId="{30DCAD09-00A8-2E4A-AE80-B6EDBF0B4D10}">
      <dgm:prSet phldrT="[Text]" custT="1"/>
      <dgm:spPr>
        <a:ln w="12700"/>
      </dgm:spPr>
      <dgm:t>
        <a:bodyPr/>
        <a:lstStyle/>
        <a:p>
          <a:r>
            <a:rPr lang="en-US" sz="2800" b="1" i="1" dirty="0" err="1">
              <a:solidFill>
                <a:srgbClr val="002060"/>
              </a:solidFill>
              <a:latin typeface="Times New Roman" charset="0"/>
              <a:ea typeface="Times New Roman" charset="0"/>
              <a:cs typeface="Times New Roman" charset="0"/>
            </a:rPr>
            <a:t>Khái</a:t>
          </a:r>
          <a:r>
            <a:rPr lang="en-US" sz="2800" b="1" i="1" dirty="0">
              <a:solidFill>
                <a:srgbClr val="002060"/>
              </a:solidFill>
              <a:latin typeface="Times New Roman" charset="0"/>
              <a:ea typeface="Times New Roman" charset="0"/>
              <a:cs typeface="Times New Roman" charset="0"/>
            </a:rPr>
            <a:t> </a:t>
          </a:r>
          <a:r>
            <a:rPr lang="en-US" sz="2800" b="1" i="1" dirty="0" err="1">
              <a:solidFill>
                <a:srgbClr val="002060"/>
              </a:solidFill>
              <a:latin typeface="Times New Roman" charset="0"/>
              <a:ea typeface="Times New Roman" charset="0"/>
              <a:cs typeface="Times New Roman" charset="0"/>
            </a:rPr>
            <a:t>niệm</a:t>
          </a:r>
          <a:endParaRPr lang="en-US" sz="2800" b="1" i="1" dirty="0">
            <a:solidFill>
              <a:srgbClr val="002060"/>
            </a:solidFill>
            <a:latin typeface="Times New Roman" charset="0"/>
            <a:ea typeface="Times New Roman" charset="0"/>
            <a:cs typeface="Times New Roman" charset="0"/>
          </a:endParaRPr>
        </a:p>
      </dgm:t>
    </dgm:pt>
    <dgm:pt modelId="{DDF60409-12EC-7548-A312-FC82A138CC04}" type="parTrans" cxnId="{1232EEFC-BE41-1242-BD78-18DDFF83797E}">
      <dgm:prSet/>
      <dgm:spPr/>
      <dgm:t>
        <a:bodyPr/>
        <a:lstStyle/>
        <a:p>
          <a:endParaRPr lang="en-US"/>
        </a:p>
      </dgm:t>
    </dgm:pt>
    <dgm:pt modelId="{CFFD5FE6-4AC3-754D-97FE-DFD1C1D123C1}" type="sibTrans" cxnId="{1232EEFC-BE41-1242-BD78-18DDFF83797E}">
      <dgm:prSet/>
      <dgm:spPr/>
      <dgm:t>
        <a:bodyPr/>
        <a:lstStyle/>
        <a:p>
          <a:endParaRPr lang="en-US"/>
        </a:p>
      </dgm:t>
    </dgm:pt>
    <dgm:pt modelId="{49141F64-8A62-5848-AFFC-3F5E47BFCF79}">
      <dgm:prSet custT="1"/>
      <dgm:spPr>
        <a:ln w="12700"/>
      </dgm:spPr>
      <dgm:t>
        <a:bodyPr/>
        <a:lstStyle/>
        <a:p>
          <a:pPr algn="just"/>
          <a:r>
            <a:rPr lang="en-US" sz="2000" b="1" i="0" dirty="0" err="1">
              <a:latin typeface="Times New Roman" charset="0"/>
              <a:ea typeface="Times New Roman" charset="0"/>
              <a:cs typeface="Times New Roman" charset="0"/>
            </a:rPr>
            <a:t>Văn</a:t>
          </a:r>
          <a:r>
            <a:rPr lang="en-US" sz="2000" b="1" i="0" dirty="0">
              <a:latin typeface="Times New Roman" charset="0"/>
              <a:ea typeface="Times New Roman" charset="0"/>
              <a:cs typeface="Times New Roman" charset="0"/>
            </a:rPr>
            <a:t> </a:t>
          </a:r>
          <a:r>
            <a:rPr lang="en-US" sz="2000" b="1" i="0" dirty="0" err="1">
              <a:latin typeface="Times New Roman" charset="0"/>
              <a:ea typeface="Times New Roman" charset="0"/>
              <a:cs typeface="Times New Roman" charset="0"/>
            </a:rPr>
            <a:t>hoá</a:t>
          </a:r>
          <a:r>
            <a:rPr lang="en-US" sz="2000" b="1"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toàn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bộ</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những</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hoạt</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động</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vật</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chất</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tinh</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thần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mà</a:t>
          </a:r>
          <a:r>
            <a:rPr lang="en-US" sz="2400" b="0" i="0" dirty="0">
              <a:latin typeface="Times New Roman" charset="0"/>
              <a:ea typeface="Times New Roman" charset="0"/>
              <a:cs typeface="Times New Roman" charset="0"/>
            </a:rPr>
            <a:t> con </a:t>
          </a:r>
          <a:r>
            <a:rPr lang="en-US" sz="2400" b="0" i="0" dirty="0" err="1">
              <a:latin typeface="Times New Roman" charset="0"/>
              <a:ea typeface="Times New Roman" charset="0"/>
              <a:cs typeface="Times New Roman" charset="0"/>
            </a:rPr>
            <a:t>người</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đã</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tạo</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ra</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trong</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lịch</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sử</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của</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mình</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trong</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mối</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liên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hệ</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với</a:t>
          </a:r>
          <a:r>
            <a:rPr lang="en-US" sz="2400" b="0" i="0" dirty="0">
              <a:latin typeface="Times New Roman" charset="0"/>
              <a:ea typeface="Times New Roman" charset="0"/>
              <a:cs typeface="Times New Roman" charset="0"/>
            </a:rPr>
            <a:t> con </a:t>
          </a:r>
          <a:r>
            <a:rPr lang="en-US" sz="2400" b="0" i="0" dirty="0" err="1">
              <a:latin typeface="Times New Roman" charset="0"/>
              <a:ea typeface="Times New Roman" charset="0"/>
              <a:cs typeface="Times New Roman" charset="0"/>
            </a:rPr>
            <a:t>người</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với</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tự</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nhiên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và</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xã</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hội</a:t>
          </a:r>
          <a:r>
            <a:rPr lang="en-US" sz="2400" b="0" i="0" dirty="0">
              <a:latin typeface="Times New Roman" charset="0"/>
              <a:ea typeface="Times New Roman" charset="0"/>
              <a:cs typeface="Times New Roman" charset="0"/>
            </a:rPr>
            <a:t>.</a:t>
          </a:r>
        </a:p>
      </dgm:t>
    </dgm:pt>
    <dgm:pt modelId="{01457AC3-CAA3-1B43-9644-2DBADF405F2C}" type="parTrans" cxnId="{13AFB393-8001-104F-9EFC-C71BB0DE0DA8}">
      <dgm:prSet/>
      <dgm:spPr>
        <a:ln w="9525"/>
      </dgm:spPr>
      <dgm:t>
        <a:bodyPr/>
        <a:lstStyle/>
        <a:p>
          <a:endParaRPr lang="en-US"/>
        </a:p>
      </dgm:t>
    </dgm:pt>
    <dgm:pt modelId="{D38AB0E1-4B0B-6647-84A9-EF528CEBF77C}" type="sibTrans" cxnId="{13AFB393-8001-104F-9EFC-C71BB0DE0DA8}">
      <dgm:prSet/>
      <dgm:spPr/>
      <dgm:t>
        <a:bodyPr/>
        <a:lstStyle/>
        <a:p>
          <a:endParaRPr lang="en-US"/>
        </a:p>
      </dgm:t>
    </dgm:pt>
    <dgm:pt modelId="{EF85A873-D717-0241-86FA-1392E5FE6DBD}">
      <dgm:prSet custT="1"/>
      <dgm:spPr>
        <a:ln w="12700"/>
      </dgm:spPr>
      <dgm:t>
        <a:bodyPr/>
        <a:lstStyle/>
        <a:p>
          <a:pPr algn="just"/>
          <a:r>
            <a:rPr lang="en-US" sz="2400" b="1" i="0" dirty="0" err="1">
              <a:latin typeface="Times New Roman" charset="0"/>
              <a:ea typeface="Times New Roman" charset="0"/>
              <a:cs typeface="Times New Roman" charset="0"/>
            </a:rPr>
            <a:t>Văn</a:t>
          </a:r>
          <a:r>
            <a:rPr lang="en-US" sz="2400" b="1" i="0" dirty="0">
              <a:latin typeface="Times New Roman" charset="0"/>
              <a:ea typeface="Times New Roman" charset="0"/>
              <a:cs typeface="Times New Roman" charset="0"/>
            </a:rPr>
            <a:t> </a:t>
          </a:r>
          <a:r>
            <a:rPr lang="en-US" sz="2400" b="1" i="0" dirty="0" err="1">
              <a:latin typeface="Times New Roman" charset="0"/>
              <a:ea typeface="Times New Roman" charset="0"/>
              <a:cs typeface="Times New Roman" charset="0"/>
            </a:rPr>
            <a:t>hoá</a:t>
          </a:r>
          <a:r>
            <a:rPr lang="en-US" sz="2400" b="1" i="0" dirty="0">
              <a:latin typeface="Times New Roman" charset="0"/>
              <a:ea typeface="Times New Roman" charset="0"/>
              <a:cs typeface="Times New Roman" charset="0"/>
            </a:rPr>
            <a:t> </a:t>
          </a:r>
          <a:r>
            <a:rPr lang="en-US" sz="2400" b="1" i="0" dirty="0" err="1">
              <a:latin typeface="Times New Roman" charset="0"/>
              <a:ea typeface="Times New Roman" charset="0"/>
              <a:cs typeface="Times New Roman" charset="0"/>
            </a:rPr>
            <a:t>tổ</a:t>
          </a:r>
          <a:r>
            <a:rPr lang="en-US" sz="2400" b="1" i="0" dirty="0">
              <a:latin typeface="Times New Roman" charset="0"/>
              <a:ea typeface="Times New Roman" charset="0"/>
              <a:cs typeface="Times New Roman" charset="0"/>
            </a:rPr>
            <a:t> </a:t>
          </a:r>
          <a:r>
            <a:rPr lang="en-US" sz="2400" b="1" i="0" dirty="0" err="1">
              <a:latin typeface="Times New Roman" charset="0"/>
              <a:ea typeface="Times New Roman" charset="0"/>
              <a:cs typeface="Times New Roman" charset="0"/>
            </a:rPr>
            <a:t>chức</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xuất</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phát</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từ</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sứ</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mệnh</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các</a:t>
          </a:r>
          <a:r>
            <a:rPr lang="en-US" sz="2400" b="0" i="0" dirty="0">
              <a:latin typeface="Times New Roman" charset="0"/>
              <a:ea typeface="Times New Roman" charset="0"/>
              <a:cs typeface="Times New Roman" charset="0"/>
            </a:rPr>
            <a:t> MT </a:t>
          </a:r>
          <a:r>
            <a:rPr lang="en-US" sz="2400" b="0" i="0" dirty="0" err="1">
              <a:latin typeface="Times New Roman" charset="0"/>
              <a:ea typeface="Times New Roman" charset="0"/>
              <a:cs typeface="Times New Roman" charset="0"/>
            </a:rPr>
            <a:t>chiếc</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lược</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của</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tổ</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chức</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và</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văn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hoá</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xã</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hội</a:t>
          </a:r>
          <a:r>
            <a:rPr lang="en-US" sz="2400" b="0" i="0" dirty="0">
              <a:latin typeface="Times New Roman" charset="0"/>
              <a:ea typeface="Times New Roman" charset="0"/>
              <a:cs typeface="Times New Roman" charset="0"/>
            </a:rPr>
            <a:t>, bao </a:t>
          </a:r>
          <a:r>
            <a:rPr lang="en-US" sz="2400" b="0" i="0" dirty="0" err="1">
              <a:latin typeface="Times New Roman" charset="0"/>
              <a:ea typeface="Times New Roman" charset="0"/>
              <a:cs typeface="Times New Roman" charset="0"/>
            </a:rPr>
            <a:t>gồm</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những</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giá</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trị</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cốt</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lõi</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những</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chuẩn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mực</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các</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nghi</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lễ</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và</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truyền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thuyết</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về</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những</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sự</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kiện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nội</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bộ</a:t>
          </a:r>
          <a:r>
            <a:rPr lang="en-US" sz="2400" b="0" i="0" dirty="0">
              <a:latin typeface="Times New Roman" charset="0"/>
              <a:ea typeface="Times New Roman" charset="0"/>
              <a:cs typeface="Times New Roman" charset="0"/>
            </a:rPr>
            <a:t> </a:t>
          </a:r>
        </a:p>
      </dgm:t>
    </dgm:pt>
    <dgm:pt modelId="{F3D6F800-E1A3-5146-9AF9-812B79835591}" type="parTrans" cxnId="{E8C105F4-8D7F-1047-ACF3-A14CEF8E26D1}">
      <dgm:prSet/>
      <dgm:spPr>
        <a:ln w="12700"/>
      </dgm:spPr>
      <dgm:t>
        <a:bodyPr/>
        <a:lstStyle/>
        <a:p>
          <a:endParaRPr lang="en-US"/>
        </a:p>
      </dgm:t>
    </dgm:pt>
    <dgm:pt modelId="{8C30FE54-A1AE-1D4E-9747-B9D91AEC9F26}" type="sibTrans" cxnId="{E8C105F4-8D7F-1047-ACF3-A14CEF8E26D1}">
      <dgm:prSet/>
      <dgm:spPr/>
      <dgm:t>
        <a:bodyPr/>
        <a:lstStyle/>
        <a:p>
          <a:endParaRPr lang="en-US"/>
        </a:p>
      </dgm:t>
    </dgm:pt>
    <dgm:pt modelId="{DD6583C5-2C06-5C44-9487-BCBD176FC2BD}" type="pres">
      <dgm:prSet presAssocID="{5C3CDC83-2BD6-7144-A5D6-DA3E781C5B54}" presName="hierChild1" presStyleCnt="0">
        <dgm:presLayoutVars>
          <dgm:orgChart val="1"/>
          <dgm:chPref val="1"/>
          <dgm:dir/>
          <dgm:animOne val="branch"/>
          <dgm:animLvl val="lvl"/>
          <dgm:resizeHandles/>
        </dgm:presLayoutVars>
      </dgm:prSet>
      <dgm:spPr/>
      <dgm:t>
        <a:bodyPr/>
        <a:lstStyle/>
        <a:p>
          <a:endParaRPr lang="en-US"/>
        </a:p>
      </dgm:t>
    </dgm:pt>
    <dgm:pt modelId="{041E5BBB-CE03-E544-90D0-6A952A1D77BB}" type="pres">
      <dgm:prSet presAssocID="{C9F7DAB7-68D1-1B47-8FE3-CFBED8CE51AB}" presName="hierRoot1" presStyleCnt="0">
        <dgm:presLayoutVars>
          <dgm:hierBranch val="init"/>
        </dgm:presLayoutVars>
      </dgm:prSet>
      <dgm:spPr/>
    </dgm:pt>
    <dgm:pt modelId="{F4DDA475-79AF-034E-91F8-8C2D54F49824}" type="pres">
      <dgm:prSet presAssocID="{C9F7DAB7-68D1-1B47-8FE3-CFBED8CE51AB}" presName="rootComposite1" presStyleCnt="0"/>
      <dgm:spPr/>
    </dgm:pt>
    <dgm:pt modelId="{8BCDAC62-ACED-3346-81BF-D3F0AB68E037}" type="pres">
      <dgm:prSet presAssocID="{C9F7DAB7-68D1-1B47-8FE3-CFBED8CE51AB}" presName="rootText1" presStyleLbl="node0" presStyleIdx="0" presStyleCnt="1" custScaleX="47970" custScaleY="145399">
        <dgm:presLayoutVars>
          <dgm:chPref val="3"/>
        </dgm:presLayoutVars>
      </dgm:prSet>
      <dgm:spPr/>
      <dgm:t>
        <a:bodyPr/>
        <a:lstStyle/>
        <a:p>
          <a:endParaRPr lang="en-US"/>
        </a:p>
      </dgm:t>
    </dgm:pt>
    <dgm:pt modelId="{3F2F3E21-68DA-7C47-AA6A-056A51A37CAA}" type="pres">
      <dgm:prSet presAssocID="{C9F7DAB7-68D1-1B47-8FE3-CFBED8CE51AB}" presName="rootConnector1" presStyleLbl="node1" presStyleIdx="0" presStyleCnt="0"/>
      <dgm:spPr/>
      <dgm:t>
        <a:bodyPr/>
        <a:lstStyle/>
        <a:p>
          <a:endParaRPr lang="en-US"/>
        </a:p>
      </dgm:t>
    </dgm:pt>
    <dgm:pt modelId="{732A94AB-37AB-914A-A2C5-C763795C2C1F}" type="pres">
      <dgm:prSet presAssocID="{C9F7DAB7-68D1-1B47-8FE3-CFBED8CE51AB}" presName="hierChild2" presStyleCnt="0"/>
      <dgm:spPr/>
    </dgm:pt>
    <dgm:pt modelId="{1E89FFC1-D636-1B45-BB41-2AE46BBF7906}" type="pres">
      <dgm:prSet presAssocID="{DDF60409-12EC-7548-A312-FC82A138CC04}" presName="Name64" presStyleLbl="parChTrans1D2" presStyleIdx="0" presStyleCnt="1"/>
      <dgm:spPr/>
      <dgm:t>
        <a:bodyPr/>
        <a:lstStyle/>
        <a:p>
          <a:endParaRPr lang="en-US"/>
        </a:p>
      </dgm:t>
    </dgm:pt>
    <dgm:pt modelId="{08BC74DC-9D86-014D-85CC-C0A34DBBEB79}" type="pres">
      <dgm:prSet presAssocID="{30DCAD09-00A8-2E4A-AE80-B6EDBF0B4D10}" presName="hierRoot2" presStyleCnt="0">
        <dgm:presLayoutVars>
          <dgm:hierBranch val="init"/>
        </dgm:presLayoutVars>
      </dgm:prSet>
      <dgm:spPr/>
    </dgm:pt>
    <dgm:pt modelId="{6334E47E-04EE-8C42-B87F-5651B616AEDB}" type="pres">
      <dgm:prSet presAssocID="{30DCAD09-00A8-2E4A-AE80-B6EDBF0B4D10}" presName="rootComposite" presStyleCnt="0"/>
      <dgm:spPr/>
    </dgm:pt>
    <dgm:pt modelId="{5410D3E4-30D0-4A46-9D95-E4DDC5811C4F}" type="pres">
      <dgm:prSet presAssocID="{30DCAD09-00A8-2E4A-AE80-B6EDBF0B4D10}" presName="rootText" presStyleLbl="node2" presStyleIdx="0" presStyleCnt="1" custScaleX="22123" custLinFactNeighborX="-4618" custLinFactNeighborY="-516">
        <dgm:presLayoutVars>
          <dgm:chPref val="3"/>
        </dgm:presLayoutVars>
      </dgm:prSet>
      <dgm:spPr/>
      <dgm:t>
        <a:bodyPr/>
        <a:lstStyle/>
        <a:p>
          <a:endParaRPr lang="en-US"/>
        </a:p>
      </dgm:t>
    </dgm:pt>
    <dgm:pt modelId="{C5D6F44C-71C1-654A-8399-CC1719D6EC05}" type="pres">
      <dgm:prSet presAssocID="{30DCAD09-00A8-2E4A-AE80-B6EDBF0B4D10}" presName="rootConnector" presStyleLbl="node2" presStyleIdx="0" presStyleCnt="1"/>
      <dgm:spPr/>
      <dgm:t>
        <a:bodyPr/>
        <a:lstStyle/>
        <a:p>
          <a:endParaRPr lang="en-US"/>
        </a:p>
      </dgm:t>
    </dgm:pt>
    <dgm:pt modelId="{39AF6A7F-2927-9D4E-8A65-4A6C2F9B52EE}" type="pres">
      <dgm:prSet presAssocID="{30DCAD09-00A8-2E4A-AE80-B6EDBF0B4D10}" presName="hierChild4" presStyleCnt="0"/>
      <dgm:spPr/>
    </dgm:pt>
    <dgm:pt modelId="{2B8CA1AC-A856-9F49-A7E0-A122DECF9EEE}" type="pres">
      <dgm:prSet presAssocID="{01457AC3-CAA3-1B43-9644-2DBADF405F2C}" presName="Name64" presStyleLbl="parChTrans1D3" presStyleIdx="0" presStyleCnt="2"/>
      <dgm:spPr/>
      <dgm:t>
        <a:bodyPr/>
        <a:lstStyle/>
        <a:p>
          <a:endParaRPr lang="en-US"/>
        </a:p>
      </dgm:t>
    </dgm:pt>
    <dgm:pt modelId="{A8EF8CF6-72DB-6042-89CC-1060F6324833}" type="pres">
      <dgm:prSet presAssocID="{49141F64-8A62-5848-AFFC-3F5E47BFCF79}" presName="hierRoot2" presStyleCnt="0">
        <dgm:presLayoutVars>
          <dgm:hierBranch val="init"/>
        </dgm:presLayoutVars>
      </dgm:prSet>
      <dgm:spPr/>
    </dgm:pt>
    <dgm:pt modelId="{68B2886F-97AA-404D-9DAB-BE27E873ED7B}" type="pres">
      <dgm:prSet presAssocID="{49141F64-8A62-5848-AFFC-3F5E47BFCF79}" presName="rootComposite" presStyleCnt="0"/>
      <dgm:spPr/>
    </dgm:pt>
    <dgm:pt modelId="{46FC0365-3236-DA42-A89C-81DDD6F20568}" type="pres">
      <dgm:prSet presAssocID="{49141F64-8A62-5848-AFFC-3F5E47BFCF79}" presName="rootText" presStyleLbl="node3" presStyleIdx="0" presStyleCnt="2" custScaleX="112215" custScaleY="188107" custLinFactNeighborX="-9903" custLinFactNeighborY="673">
        <dgm:presLayoutVars>
          <dgm:chPref val="3"/>
        </dgm:presLayoutVars>
      </dgm:prSet>
      <dgm:spPr/>
      <dgm:t>
        <a:bodyPr/>
        <a:lstStyle/>
        <a:p>
          <a:endParaRPr lang="en-US"/>
        </a:p>
      </dgm:t>
    </dgm:pt>
    <dgm:pt modelId="{CBC03102-723D-EE4A-9E9D-FA58B8DC7E53}" type="pres">
      <dgm:prSet presAssocID="{49141F64-8A62-5848-AFFC-3F5E47BFCF79}" presName="rootConnector" presStyleLbl="node3" presStyleIdx="0" presStyleCnt="2"/>
      <dgm:spPr/>
      <dgm:t>
        <a:bodyPr/>
        <a:lstStyle/>
        <a:p>
          <a:endParaRPr lang="en-US"/>
        </a:p>
      </dgm:t>
    </dgm:pt>
    <dgm:pt modelId="{D4B1A350-6444-D24D-A664-166B989A5A13}" type="pres">
      <dgm:prSet presAssocID="{49141F64-8A62-5848-AFFC-3F5E47BFCF79}" presName="hierChild4" presStyleCnt="0"/>
      <dgm:spPr/>
    </dgm:pt>
    <dgm:pt modelId="{3531057B-6FC7-9142-ADCF-F47C7D89F702}" type="pres">
      <dgm:prSet presAssocID="{49141F64-8A62-5848-AFFC-3F5E47BFCF79}" presName="hierChild5" presStyleCnt="0"/>
      <dgm:spPr/>
    </dgm:pt>
    <dgm:pt modelId="{C85B1955-4755-1B4A-8575-3A548ACB39E0}" type="pres">
      <dgm:prSet presAssocID="{F3D6F800-E1A3-5146-9AF9-812B79835591}" presName="Name64" presStyleLbl="parChTrans1D3" presStyleIdx="1" presStyleCnt="2"/>
      <dgm:spPr/>
      <dgm:t>
        <a:bodyPr/>
        <a:lstStyle/>
        <a:p>
          <a:endParaRPr lang="en-US"/>
        </a:p>
      </dgm:t>
    </dgm:pt>
    <dgm:pt modelId="{F302468B-0DCF-1648-8977-C29A11543927}" type="pres">
      <dgm:prSet presAssocID="{EF85A873-D717-0241-86FA-1392E5FE6DBD}" presName="hierRoot2" presStyleCnt="0">
        <dgm:presLayoutVars>
          <dgm:hierBranch val="init"/>
        </dgm:presLayoutVars>
      </dgm:prSet>
      <dgm:spPr/>
    </dgm:pt>
    <dgm:pt modelId="{CF2EF7F8-9F65-7E43-9CED-EDE8AD6A80BF}" type="pres">
      <dgm:prSet presAssocID="{EF85A873-D717-0241-86FA-1392E5FE6DBD}" presName="rootComposite" presStyleCnt="0"/>
      <dgm:spPr/>
    </dgm:pt>
    <dgm:pt modelId="{CF1C1782-DF04-644E-9477-59F18BFF0E0F}" type="pres">
      <dgm:prSet presAssocID="{EF85A873-D717-0241-86FA-1392E5FE6DBD}" presName="rootText" presStyleLbl="node3" presStyleIdx="1" presStyleCnt="2" custScaleX="111960" custScaleY="198882" custLinFactNeighborX="-6274" custLinFactNeighborY="3717">
        <dgm:presLayoutVars>
          <dgm:chPref val="3"/>
        </dgm:presLayoutVars>
      </dgm:prSet>
      <dgm:spPr/>
      <dgm:t>
        <a:bodyPr/>
        <a:lstStyle/>
        <a:p>
          <a:endParaRPr lang="en-US"/>
        </a:p>
      </dgm:t>
    </dgm:pt>
    <dgm:pt modelId="{83DC3788-25D6-8B40-ADED-BD20F80ECAB2}" type="pres">
      <dgm:prSet presAssocID="{EF85A873-D717-0241-86FA-1392E5FE6DBD}" presName="rootConnector" presStyleLbl="node3" presStyleIdx="1" presStyleCnt="2"/>
      <dgm:spPr/>
      <dgm:t>
        <a:bodyPr/>
        <a:lstStyle/>
        <a:p>
          <a:endParaRPr lang="en-US"/>
        </a:p>
      </dgm:t>
    </dgm:pt>
    <dgm:pt modelId="{A461952B-3A84-D14E-8E41-1642D5B8EE79}" type="pres">
      <dgm:prSet presAssocID="{EF85A873-D717-0241-86FA-1392E5FE6DBD}" presName="hierChild4" presStyleCnt="0"/>
      <dgm:spPr/>
    </dgm:pt>
    <dgm:pt modelId="{81652B8E-342A-F14F-87DC-07567C2222A5}" type="pres">
      <dgm:prSet presAssocID="{EF85A873-D717-0241-86FA-1392E5FE6DBD}" presName="hierChild5" presStyleCnt="0"/>
      <dgm:spPr/>
    </dgm:pt>
    <dgm:pt modelId="{8CB6D7FE-63D3-1349-9EC0-A39E9DB7BC34}" type="pres">
      <dgm:prSet presAssocID="{30DCAD09-00A8-2E4A-AE80-B6EDBF0B4D10}" presName="hierChild5" presStyleCnt="0"/>
      <dgm:spPr/>
    </dgm:pt>
    <dgm:pt modelId="{938EFB53-27F2-184A-84D3-5F788D636110}" type="pres">
      <dgm:prSet presAssocID="{C9F7DAB7-68D1-1B47-8FE3-CFBED8CE51AB}" presName="hierChild3" presStyleCnt="0"/>
      <dgm:spPr/>
    </dgm:pt>
  </dgm:ptLst>
  <dgm:cxnLst>
    <dgm:cxn modelId="{575AC72E-49B6-4407-900D-E87399A4F99C}" type="presOf" srcId="{F3D6F800-E1A3-5146-9AF9-812B79835591}" destId="{C85B1955-4755-1B4A-8575-3A548ACB39E0}" srcOrd="0" destOrd="0" presId="urn:microsoft.com/office/officeart/2009/3/layout/HorizontalOrganizationChart"/>
    <dgm:cxn modelId="{030B0B8D-CEE1-4920-BCBB-CF583ACC13C2}" type="presOf" srcId="{01457AC3-CAA3-1B43-9644-2DBADF405F2C}" destId="{2B8CA1AC-A856-9F49-A7E0-A122DECF9EEE}" srcOrd="0" destOrd="0" presId="urn:microsoft.com/office/officeart/2009/3/layout/HorizontalOrganizationChart"/>
    <dgm:cxn modelId="{EDABD424-C10A-43BF-A8BE-1F9B4BC2E929}" type="presOf" srcId="{EF85A873-D717-0241-86FA-1392E5FE6DBD}" destId="{CF1C1782-DF04-644E-9477-59F18BFF0E0F}" srcOrd="0" destOrd="0" presId="urn:microsoft.com/office/officeart/2009/3/layout/HorizontalOrganizationChart"/>
    <dgm:cxn modelId="{B8F7A545-44D3-4563-BD62-164A6A7FD5BA}" type="presOf" srcId="{5C3CDC83-2BD6-7144-A5D6-DA3E781C5B54}" destId="{DD6583C5-2C06-5C44-9487-BCBD176FC2BD}" srcOrd="0" destOrd="0" presId="urn:microsoft.com/office/officeart/2009/3/layout/HorizontalOrganizationChart"/>
    <dgm:cxn modelId="{1232EEFC-BE41-1242-BD78-18DDFF83797E}" srcId="{C9F7DAB7-68D1-1B47-8FE3-CFBED8CE51AB}" destId="{30DCAD09-00A8-2E4A-AE80-B6EDBF0B4D10}" srcOrd="0" destOrd="0" parTransId="{DDF60409-12EC-7548-A312-FC82A138CC04}" sibTransId="{CFFD5FE6-4AC3-754D-97FE-DFD1C1D123C1}"/>
    <dgm:cxn modelId="{CA7EEAF7-9560-4D95-915B-0F6A6D90B393}" type="presOf" srcId="{30DCAD09-00A8-2E4A-AE80-B6EDBF0B4D10}" destId="{5410D3E4-30D0-4A46-9D95-E4DDC5811C4F}" srcOrd="0" destOrd="0" presId="urn:microsoft.com/office/officeart/2009/3/layout/HorizontalOrganizationChart"/>
    <dgm:cxn modelId="{4B7DB4D7-C2DF-4830-A272-36856673D383}" type="presOf" srcId="{49141F64-8A62-5848-AFFC-3F5E47BFCF79}" destId="{CBC03102-723D-EE4A-9E9D-FA58B8DC7E53}" srcOrd="1" destOrd="0" presId="urn:microsoft.com/office/officeart/2009/3/layout/HorizontalOrganizationChart"/>
    <dgm:cxn modelId="{E4A1C596-6E37-46DE-9F1A-9264143AA316}" type="presOf" srcId="{49141F64-8A62-5848-AFFC-3F5E47BFCF79}" destId="{46FC0365-3236-DA42-A89C-81DDD6F20568}" srcOrd="0" destOrd="0" presId="urn:microsoft.com/office/officeart/2009/3/layout/HorizontalOrganizationChart"/>
    <dgm:cxn modelId="{9068C3CE-CFC9-47E4-B6E9-1B495F2D0216}" type="presOf" srcId="{C9F7DAB7-68D1-1B47-8FE3-CFBED8CE51AB}" destId="{8BCDAC62-ACED-3346-81BF-D3F0AB68E037}" srcOrd="0" destOrd="0" presId="urn:microsoft.com/office/officeart/2009/3/layout/HorizontalOrganizationChart"/>
    <dgm:cxn modelId="{E8C105F4-8D7F-1047-ACF3-A14CEF8E26D1}" srcId="{30DCAD09-00A8-2E4A-AE80-B6EDBF0B4D10}" destId="{EF85A873-D717-0241-86FA-1392E5FE6DBD}" srcOrd="1" destOrd="0" parTransId="{F3D6F800-E1A3-5146-9AF9-812B79835591}" sibTransId="{8C30FE54-A1AE-1D4E-9747-B9D91AEC9F26}"/>
    <dgm:cxn modelId="{13AFB393-8001-104F-9EFC-C71BB0DE0DA8}" srcId="{30DCAD09-00A8-2E4A-AE80-B6EDBF0B4D10}" destId="{49141F64-8A62-5848-AFFC-3F5E47BFCF79}" srcOrd="0" destOrd="0" parTransId="{01457AC3-CAA3-1B43-9644-2DBADF405F2C}" sibTransId="{D38AB0E1-4B0B-6647-84A9-EF528CEBF77C}"/>
    <dgm:cxn modelId="{205EECB0-9BE6-4922-8CEF-4F5501821425}" type="presOf" srcId="{DDF60409-12EC-7548-A312-FC82A138CC04}" destId="{1E89FFC1-D636-1B45-BB41-2AE46BBF7906}" srcOrd="0" destOrd="0" presId="urn:microsoft.com/office/officeart/2009/3/layout/HorizontalOrganizationChart"/>
    <dgm:cxn modelId="{E1EF91BB-721D-4F63-AD8B-41B6A0F4D5A1}" type="presOf" srcId="{EF85A873-D717-0241-86FA-1392E5FE6DBD}" destId="{83DC3788-25D6-8B40-ADED-BD20F80ECAB2}" srcOrd="1" destOrd="0" presId="urn:microsoft.com/office/officeart/2009/3/layout/HorizontalOrganizationChart"/>
    <dgm:cxn modelId="{1A842C76-A151-8842-B708-E463B887CD61}" srcId="{5C3CDC83-2BD6-7144-A5D6-DA3E781C5B54}" destId="{C9F7DAB7-68D1-1B47-8FE3-CFBED8CE51AB}" srcOrd="0" destOrd="0" parTransId="{B584AFB1-3F5D-8243-B92C-EF8E6A5FDAEE}" sibTransId="{B03EEE8B-B275-DA47-8B36-F6B040CCA469}"/>
    <dgm:cxn modelId="{A630715F-5F88-4732-8D9A-4616A25510F9}" type="presOf" srcId="{C9F7DAB7-68D1-1B47-8FE3-CFBED8CE51AB}" destId="{3F2F3E21-68DA-7C47-AA6A-056A51A37CAA}" srcOrd="1" destOrd="0" presId="urn:microsoft.com/office/officeart/2009/3/layout/HorizontalOrganizationChart"/>
    <dgm:cxn modelId="{24FAC05F-3C07-4468-B925-4B3C64A41975}" type="presOf" srcId="{30DCAD09-00A8-2E4A-AE80-B6EDBF0B4D10}" destId="{C5D6F44C-71C1-654A-8399-CC1719D6EC05}" srcOrd="1" destOrd="0" presId="urn:microsoft.com/office/officeart/2009/3/layout/HorizontalOrganizationChart"/>
    <dgm:cxn modelId="{C303CABB-EDBA-4F96-9F24-4E4CB81E0AE1}" type="presParOf" srcId="{DD6583C5-2C06-5C44-9487-BCBD176FC2BD}" destId="{041E5BBB-CE03-E544-90D0-6A952A1D77BB}" srcOrd="0" destOrd="0" presId="urn:microsoft.com/office/officeart/2009/3/layout/HorizontalOrganizationChart"/>
    <dgm:cxn modelId="{0C315B41-9220-4478-8283-C1E593BE59ED}" type="presParOf" srcId="{041E5BBB-CE03-E544-90D0-6A952A1D77BB}" destId="{F4DDA475-79AF-034E-91F8-8C2D54F49824}" srcOrd="0" destOrd="0" presId="urn:microsoft.com/office/officeart/2009/3/layout/HorizontalOrganizationChart"/>
    <dgm:cxn modelId="{A7820F61-FB33-4C5F-9796-C0C2D9415C33}" type="presParOf" srcId="{F4DDA475-79AF-034E-91F8-8C2D54F49824}" destId="{8BCDAC62-ACED-3346-81BF-D3F0AB68E037}" srcOrd="0" destOrd="0" presId="urn:microsoft.com/office/officeart/2009/3/layout/HorizontalOrganizationChart"/>
    <dgm:cxn modelId="{629316E8-E318-411F-A84E-364ADAC77D8D}" type="presParOf" srcId="{F4DDA475-79AF-034E-91F8-8C2D54F49824}" destId="{3F2F3E21-68DA-7C47-AA6A-056A51A37CAA}" srcOrd="1" destOrd="0" presId="urn:microsoft.com/office/officeart/2009/3/layout/HorizontalOrganizationChart"/>
    <dgm:cxn modelId="{4C73FEA2-3904-4C41-BB84-1BF1756207E2}" type="presParOf" srcId="{041E5BBB-CE03-E544-90D0-6A952A1D77BB}" destId="{732A94AB-37AB-914A-A2C5-C763795C2C1F}" srcOrd="1" destOrd="0" presId="urn:microsoft.com/office/officeart/2009/3/layout/HorizontalOrganizationChart"/>
    <dgm:cxn modelId="{FA285652-6F0E-4B75-BA7C-6ED568879095}" type="presParOf" srcId="{732A94AB-37AB-914A-A2C5-C763795C2C1F}" destId="{1E89FFC1-D636-1B45-BB41-2AE46BBF7906}" srcOrd="0" destOrd="0" presId="urn:microsoft.com/office/officeart/2009/3/layout/HorizontalOrganizationChart"/>
    <dgm:cxn modelId="{1789FA07-9020-4CF1-8D80-7139EA734941}" type="presParOf" srcId="{732A94AB-37AB-914A-A2C5-C763795C2C1F}" destId="{08BC74DC-9D86-014D-85CC-C0A34DBBEB79}" srcOrd="1" destOrd="0" presId="urn:microsoft.com/office/officeart/2009/3/layout/HorizontalOrganizationChart"/>
    <dgm:cxn modelId="{E0C1DB80-87B7-405C-AAAC-038D3601E132}" type="presParOf" srcId="{08BC74DC-9D86-014D-85CC-C0A34DBBEB79}" destId="{6334E47E-04EE-8C42-B87F-5651B616AEDB}" srcOrd="0" destOrd="0" presId="urn:microsoft.com/office/officeart/2009/3/layout/HorizontalOrganizationChart"/>
    <dgm:cxn modelId="{C0D9386A-1FB2-4F6D-B884-B5831EA51F14}" type="presParOf" srcId="{6334E47E-04EE-8C42-B87F-5651B616AEDB}" destId="{5410D3E4-30D0-4A46-9D95-E4DDC5811C4F}" srcOrd="0" destOrd="0" presId="urn:microsoft.com/office/officeart/2009/3/layout/HorizontalOrganizationChart"/>
    <dgm:cxn modelId="{D090D411-1C7E-4809-85B7-0BB2CE4573C4}" type="presParOf" srcId="{6334E47E-04EE-8C42-B87F-5651B616AEDB}" destId="{C5D6F44C-71C1-654A-8399-CC1719D6EC05}" srcOrd="1" destOrd="0" presId="urn:microsoft.com/office/officeart/2009/3/layout/HorizontalOrganizationChart"/>
    <dgm:cxn modelId="{D5832688-2F00-441F-9D92-3019602A3B5A}" type="presParOf" srcId="{08BC74DC-9D86-014D-85CC-C0A34DBBEB79}" destId="{39AF6A7F-2927-9D4E-8A65-4A6C2F9B52EE}" srcOrd="1" destOrd="0" presId="urn:microsoft.com/office/officeart/2009/3/layout/HorizontalOrganizationChart"/>
    <dgm:cxn modelId="{7FC358B1-A195-4CF9-A375-2164A9714CB3}" type="presParOf" srcId="{39AF6A7F-2927-9D4E-8A65-4A6C2F9B52EE}" destId="{2B8CA1AC-A856-9F49-A7E0-A122DECF9EEE}" srcOrd="0" destOrd="0" presId="urn:microsoft.com/office/officeart/2009/3/layout/HorizontalOrganizationChart"/>
    <dgm:cxn modelId="{85CC79DF-2074-44C0-8545-7CCBCE565544}" type="presParOf" srcId="{39AF6A7F-2927-9D4E-8A65-4A6C2F9B52EE}" destId="{A8EF8CF6-72DB-6042-89CC-1060F6324833}" srcOrd="1" destOrd="0" presId="urn:microsoft.com/office/officeart/2009/3/layout/HorizontalOrganizationChart"/>
    <dgm:cxn modelId="{D6291A38-C774-415B-ABB0-303AE35C59F3}" type="presParOf" srcId="{A8EF8CF6-72DB-6042-89CC-1060F6324833}" destId="{68B2886F-97AA-404D-9DAB-BE27E873ED7B}" srcOrd="0" destOrd="0" presId="urn:microsoft.com/office/officeart/2009/3/layout/HorizontalOrganizationChart"/>
    <dgm:cxn modelId="{A360B26F-6971-48F5-A0B2-6F845DAD6592}" type="presParOf" srcId="{68B2886F-97AA-404D-9DAB-BE27E873ED7B}" destId="{46FC0365-3236-DA42-A89C-81DDD6F20568}" srcOrd="0" destOrd="0" presId="urn:microsoft.com/office/officeart/2009/3/layout/HorizontalOrganizationChart"/>
    <dgm:cxn modelId="{11397F11-5EC7-4F45-A1DB-88E5EC2BDABE}" type="presParOf" srcId="{68B2886F-97AA-404D-9DAB-BE27E873ED7B}" destId="{CBC03102-723D-EE4A-9E9D-FA58B8DC7E53}" srcOrd="1" destOrd="0" presId="urn:microsoft.com/office/officeart/2009/3/layout/HorizontalOrganizationChart"/>
    <dgm:cxn modelId="{51C40FBF-447B-4CC9-9E43-4D3C7307BB43}" type="presParOf" srcId="{A8EF8CF6-72DB-6042-89CC-1060F6324833}" destId="{D4B1A350-6444-D24D-A664-166B989A5A13}" srcOrd="1" destOrd="0" presId="urn:microsoft.com/office/officeart/2009/3/layout/HorizontalOrganizationChart"/>
    <dgm:cxn modelId="{E189AF8E-56F9-4711-8D71-A971D2A20584}" type="presParOf" srcId="{A8EF8CF6-72DB-6042-89CC-1060F6324833}" destId="{3531057B-6FC7-9142-ADCF-F47C7D89F702}" srcOrd="2" destOrd="0" presId="urn:microsoft.com/office/officeart/2009/3/layout/HorizontalOrganizationChart"/>
    <dgm:cxn modelId="{09D0F6BE-5AA2-4CEE-BC55-4CC043551CEF}" type="presParOf" srcId="{39AF6A7F-2927-9D4E-8A65-4A6C2F9B52EE}" destId="{C85B1955-4755-1B4A-8575-3A548ACB39E0}" srcOrd="2" destOrd="0" presId="urn:microsoft.com/office/officeart/2009/3/layout/HorizontalOrganizationChart"/>
    <dgm:cxn modelId="{834B826C-EC9B-43B6-B8BD-A69508AA061F}" type="presParOf" srcId="{39AF6A7F-2927-9D4E-8A65-4A6C2F9B52EE}" destId="{F302468B-0DCF-1648-8977-C29A11543927}" srcOrd="3" destOrd="0" presId="urn:microsoft.com/office/officeart/2009/3/layout/HorizontalOrganizationChart"/>
    <dgm:cxn modelId="{EF9E8997-DAD0-4D93-A505-B5C72C98D7EF}" type="presParOf" srcId="{F302468B-0DCF-1648-8977-C29A11543927}" destId="{CF2EF7F8-9F65-7E43-9CED-EDE8AD6A80BF}" srcOrd="0" destOrd="0" presId="urn:microsoft.com/office/officeart/2009/3/layout/HorizontalOrganizationChart"/>
    <dgm:cxn modelId="{928E00AA-3EAC-4201-A8FD-E68E18E2E61D}" type="presParOf" srcId="{CF2EF7F8-9F65-7E43-9CED-EDE8AD6A80BF}" destId="{CF1C1782-DF04-644E-9477-59F18BFF0E0F}" srcOrd="0" destOrd="0" presId="urn:microsoft.com/office/officeart/2009/3/layout/HorizontalOrganizationChart"/>
    <dgm:cxn modelId="{BB0159DC-A482-410D-B438-ABF5D5B7CAD9}" type="presParOf" srcId="{CF2EF7F8-9F65-7E43-9CED-EDE8AD6A80BF}" destId="{83DC3788-25D6-8B40-ADED-BD20F80ECAB2}" srcOrd="1" destOrd="0" presId="urn:microsoft.com/office/officeart/2009/3/layout/HorizontalOrganizationChart"/>
    <dgm:cxn modelId="{E75512CA-54A3-479C-98F1-D9420D532DDD}" type="presParOf" srcId="{F302468B-0DCF-1648-8977-C29A11543927}" destId="{A461952B-3A84-D14E-8E41-1642D5B8EE79}" srcOrd="1" destOrd="0" presId="urn:microsoft.com/office/officeart/2009/3/layout/HorizontalOrganizationChart"/>
    <dgm:cxn modelId="{08691796-FE96-4CD8-AD5F-57949AF9CD0A}" type="presParOf" srcId="{F302468B-0DCF-1648-8977-C29A11543927}" destId="{81652B8E-342A-F14F-87DC-07567C2222A5}" srcOrd="2" destOrd="0" presId="urn:microsoft.com/office/officeart/2009/3/layout/HorizontalOrganizationChart"/>
    <dgm:cxn modelId="{9FFD9BD9-0ADA-49DA-A2BA-4EE1675BAB9B}" type="presParOf" srcId="{08BC74DC-9D86-014D-85CC-C0A34DBBEB79}" destId="{8CB6D7FE-63D3-1349-9EC0-A39E9DB7BC34}" srcOrd="2" destOrd="0" presId="urn:microsoft.com/office/officeart/2009/3/layout/HorizontalOrganizationChart"/>
    <dgm:cxn modelId="{3C89B3B6-8910-4EE7-99B2-2405188897BE}" type="presParOf" srcId="{041E5BBB-CE03-E544-90D0-6A952A1D77BB}" destId="{938EFB53-27F2-184A-84D3-5F788D636110}"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F3082A1-8E8D-4A4F-8C79-70CBFEB2E34D}" type="doc">
      <dgm:prSet loTypeId="urn:microsoft.com/office/officeart/2009/3/layout/HorizontalOrganizationChart" loCatId="" qsTypeId="urn:microsoft.com/office/officeart/2005/8/quickstyle/simple2" qsCatId="simple" csTypeId="urn:microsoft.com/office/officeart/2005/8/colors/accent0_1" csCatId="mainScheme" phldr="1"/>
      <dgm:spPr/>
      <dgm:t>
        <a:bodyPr/>
        <a:lstStyle/>
        <a:p>
          <a:endParaRPr lang="en-US"/>
        </a:p>
      </dgm:t>
    </dgm:pt>
    <dgm:pt modelId="{749B9C1F-857C-5142-BE1E-AB4DE500A6FC}">
      <dgm:prSet phldrT="[Text]" custT="1"/>
      <dgm:spPr>
        <a:ln w="19050"/>
      </dgm:spPr>
      <dgm:t>
        <a:bodyPr/>
        <a:lstStyle/>
        <a:p>
          <a:r>
            <a:rPr lang="en-US" sz="2400" b="1" i="0" dirty="0" err="1">
              <a:solidFill>
                <a:srgbClr val="002060"/>
              </a:solidFill>
              <a:latin typeface="Times New Roman" charset="0"/>
              <a:ea typeface="Times New Roman" charset="0"/>
              <a:cs typeface="Times New Roman" charset="0"/>
            </a:rPr>
            <a:t>Môi</a:t>
          </a:r>
          <a:r>
            <a:rPr lang="en-US" sz="2400" b="1" i="0" dirty="0">
              <a:solidFill>
                <a:srgbClr val="002060"/>
              </a:solidFill>
              <a:latin typeface="Times New Roman" charset="0"/>
              <a:ea typeface="Times New Roman" charset="0"/>
              <a:cs typeface="Times New Roman" charset="0"/>
            </a:rPr>
            <a:t> </a:t>
          </a:r>
          <a:r>
            <a:rPr lang="en-US" sz="2400" b="1" i="0" dirty="0" err="1">
              <a:solidFill>
                <a:srgbClr val="002060"/>
              </a:solidFill>
              <a:latin typeface="Times New Roman" charset="0"/>
              <a:ea typeface="Times New Roman" charset="0"/>
              <a:cs typeface="Times New Roman" charset="0"/>
            </a:rPr>
            <a:t>Trường</a:t>
          </a:r>
          <a:r>
            <a:rPr lang="en-US" sz="2400" b="1" i="0" dirty="0">
              <a:solidFill>
                <a:srgbClr val="002060"/>
              </a:solidFill>
              <a:latin typeface="Times New Roman" charset="0"/>
              <a:ea typeface="Times New Roman" charset="0"/>
              <a:cs typeface="Times New Roman" charset="0"/>
            </a:rPr>
            <a:t> </a:t>
          </a:r>
        </a:p>
      </dgm:t>
    </dgm:pt>
    <dgm:pt modelId="{E48C5F4A-6558-024D-AFDC-775C0DF61C36}" type="parTrans" cxnId="{8E8FED2D-A2BF-EE4B-8BD2-3AB287876DB5}">
      <dgm:prSet/>
      <dgm:spPr/>
      <dgm:t>
        <a:bodyPr/>
        <a:lstStyle/>
        <a:p>
          <a:endParaRPr lang="en-US"/>
        </a:p>
      </dgm:t>
    </dgm:pt>
    <dgm:pt modelId="{FB26ECA1-B19D-5140-AEF4-9083CE417A82}" type="sibTrans" cxnId="{8E8FED2D-A2BF-EE4B-8BD2-3AB287876DB5}">
      <dgm:prSet/>
      <dgm:spPr/>
      <dgm:t>
        <a:bodyPr/>
        <a:lstStyle/>
        <a:p>
          <a:endParaRPr lang="en-US"/>
        </a:p>
      </dgm:t>
    </dgm:pt>
    <dgm:pt modelId="{FBBF4DC4-27A9-1E49-BC45-16A74AC3EC22}">
      <dgm:prSet custT="1"/>
      <dgm:spPr>
        <a:ln w="12700"/>
      </dgm:spPr>
      <dgm:t>
        <a:bodyPr/>
        <a:lstStyle/>
        <a:p>
          <a:r>
            <a:rPr lang="en-US" sz="2400" b="1" i="1">
              <a:solidFill>
                <a:srgbClr val="002060"/>
              </a:solidFill>
              <a:latin typeface="Times New Roman" charset="0"/>
              <a:ea typeface="Times New Roman" charset="0"/>
              <a:cs typeface="Times New Roman" charset="0"/>
            </a:rPr>
            <a:t>Khái niệm</a:t>
          </a:r>
        </a:p>
      </dgm:t>
    </dgm:pt>
    <dgm:pt modelId="{253121B3-6770-1345-825A-6D274BD999B8}" type="parTrans" cxnId="{4762E274-D09E-6643-88EB-D8426D2D703B}">
      <dgm:prSet/>
      <dgm:spPr>
        <a:ln w="12700"/>
      </dgm:spPr>
      <dgm:t>
        <a:bodyPr/>
        <a:lstStyle/>
        <a:p>
          <a:endParaRPr lang="en-US"/>
        </a:p>
      </dgm:t>
    </dgm:pt>
    <dgm:pt modelId="{1CA4ED27-6C0E-EF40-8198-DB9199AAF976}" type="sibTrans" cxnId="{4762E274-D09E-6643-88EB-D8426D2D703B}">
      <dgm:prSet/>
      <dgm:spPr/>
      <dgm:t>
        <a:bodyPr/>
        <a:lstStyle/>
        <a:p>
          <a:endParaRPr lang="en-US"/>
        </a:p>
      </dgm:t>
    </dgm:pt>
    <dgm:pt modelId="{F84BFC58-4CD1-B549-A1D1-4D3BA6E5E124}">
      <dgm:prSet custT="1"/>
      <dgm:spPr>
        <a:ln w="19050"/>
      </dgm:spPr>
      <dgm:t>
        <a:bodyPr/>
        <a:lstStyle/>
        <a:p>
          <a:r>
            <a:rPr lang="en-US" sz="2400" b="1" i="1">
              <a:solidFill>
                <a:srgbClr val="002060"/>
              </a:solidFill>
              <a:latin typeface="Times New Roman" charset="0"/>
              <a:ea typeface="Times New Roman" charset="0"/>
              <a:cs typeface="Times New Roman" charset="0"/>
            </a:rPr>
            <a:t>Phân loại</a:t>
          </a:r>
        </a:p>
      </dgm:t>
    </dgm:pt>
    <dgm:pt modelId="{08AEDE67-2110-AA4F-AF5A-4A6D3C8EA332}" type="parTrans" cxnId="{1F5756EE-D89D-9241-AFB0-035417D13ED2}">
      <dgm:prSet/>
      <dgm:spPr>
        <a:ln w="19050"/>
      </dgm:spPr>
      <dgm:t>
        <a:bodyPr/>
        <a:lstStyle/>
        <a:p>
          <a:endParaRPr lang="en-US"/>
        </a:p>
      </dgm:t>
    </dgm:pt>
    <dgm:pt modelId="{1BEEF426-6FEA-294F-9438-4014CD0929B3}" type="sibTrans" cxnId="{1F5756EE-D89D-9241-AFB0-035417D13ED2}">
      <dgm:prSet/>
      <dgm:spPr/>
      <dgm:t>
        <a:bodyPr/>
        <a:lstStyle/>
        <a:p>
          <a:endParaRPr lang="en-US"/>
        </a:p>
      </dgm:t>
    </dgm:pt>
    <dgm:pt modelId="{8EE87E86-5A4C-0C43-A2AF-72DF56353133}">
      <dgm:prSet custT="1"/>
      <dgm:spPr>
        <a:ln w="12700"/>
      </dgm:spPr>
      <dgm:t>
        <a:bodyPr/>
        <a:lstStyle/>
        <a:p>
          <a:r>
            <a:rPr lang="en-US" sz="2400" b="0" i="0" dirty="0" err="1">
              <a:latin typeface="Times New Roman" charset="0"/>
              <a:ea typeface="Times New Roman" charset="0"/>
              <a:cs typeface="Times New Roman" charset="0"/>
            </a:rPr>
            <a:t>Tổng</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hợp</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các</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yếu</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tố</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và</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điều</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kiện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khách</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quan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chủ</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quan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có</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mối</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quan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hệ</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tương</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tác</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lẫn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nhau</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ảnh</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hưởng</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trực</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tiếp</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hoặc</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gián</a:t>
          </a:r>
          <a:r>
            <a:rPr lang="en-US" sz="2400" b="0" i="0" dirty="0">
              <a:latin typeface="Times New Roman" charset="0"/>
              <a:ea typeface="Times New Roman" charset="0"/>
              <a:cs typeface="Times New Roman" charset="0"/>
            </a:rPr>
            <a:t> </a:t>
          </a:r>
          <a:r>
            <a:rPr lang="en-US" sz="2400" b="0" i="0" dirty="0" err="1">
              <a:latin typeface="Times New Roman" charset="0"/>
              <a:ea typeface="Times New Roman" charset="0"/>
              <a:cs typeface="Times New Roman" charset="0"/>
            </a:rPr>
            <a:t>tiếp</a:t>
          </a:r>
          <a:r>
            <a:rPr lang="en-US" sz="2400" b="0" i="0" dirty="0">
              <a:latin typeface="Times New Roman" charset="0"/>
              <a:ea typeface="Times New Roman" charset="0"/>
              <a:cs typeface="Times New Roman" charset="0"/>
            </a:rPr>
            <a:t>.</a:t>
          </a:r>
        </a:p>
      </dgm:t>
    </dgm:pt>
    <dgm:pt modelId="{C64DF438-FFEF-754E-8A06-BEA251D86AD0}" type="parTrans" cxnId="{E8323664-A37E-B841-838D-A5E6B758E742}">
      <dgm:prSet/>
      <dgm:spPr>
        <a:ln w="19050"/>
      </dgm:spPr>
      <dgm:t>
        <a:bodyPr/>
        <a:lstStyle/>
        <a:p>
          <a:endParaRPr lang="en-US"/>
        </a:p>
      </dgm:t>
    </dgm:pt>
    <dgm:pt modelId="{EEDB48DD-057C-B64F-988C-286BC6F2C90A}" type="sibTrans" cxnId="{E8323664-A37E-B841-838D-A5E6B758E742}">
      <dgm:prSet/>
      <dgm:spPr/>
      <dgm:t>
        <a:bodyPr/>
        <a:lstStyle/>
        <a:p>
          <a:endParaRPr lang="en-US"/>
        </a:p>
      </dgm:t>
    </dgm:pt>
    <dgm:pt modelId="{94FFB143-AEFA-254A-8FA6-BD3FD044D728}">
      <dgm:prSet custT="1"/>
      <dgm:spPr>
        <a:ln w="12700">
          <a:solidFill>
            <a:schemeClr val="tx1"/>
          </a:solidFill>
        </a:ln>
      </dgm:spPr>
      <dgm:t>
        <a:bodyPr/>
        <a:lstStyle/>
        <a:p>
          <a:pPr algn="l"/>
          <a:r>
            <a:rPr lang="en-US" sz="2000" b="1" dirty="0" err="1">
              <a:latin typeface="Times New Roman" charset="0"/>
              <a:ea typeface="Times New Roman" charset="0"/>
              <a:cs typeface="Times New Roman" charset="0"/>
            </a:rPr>
            <a:t>Môi</a:t>
          </a:r>
          <a:r>
            <a:rPr lang="en-US" sz="2000" b="1" dirty="0">
              <a:latin typeface="Times New Roman" charset="0"/>
              <a:ea typeface="Times New Roman" charset="0"/>
              <a:cs typeface="Times New Roman" charset="0"/>
            </a:rPr>
            <a:t> </a:t>
          </a:r>
          <a:r>
            <a:rPr lang="en-US" sz="2000" b="1" dirty="0" err="1">
              <a:latin typeface="Times New Roman" charset="0"/>
              <a:ea typeface="Times New Roman" charset="0"/>
              <a:cs typeface="Times New Roman" charset="0"/>
            </a:rPr>
            <a:t>trường</a:t>
          </a:r>
          <a:r>
            <a:rPr lang="en-US" sz="2000" b="1" dirty="0">
              <a:latin typeface="Times New Roman" charset="0"/>
              <a:ea typeface="Times New Roman" charset="0"/>
              <a:cs typeface="Times New Roman" charset="0"/>
            </a:rPr>
            <a:t> </a:t>
          </a:r>
          <a:r>
            <a:rPr lang="en-US" sz="2000" b="1" dirty="0" err="1">
              <a:latin typeface="Times New Roman" charset="0"/>
              <a:ea typeface="Times New Roman" charset="0"/>
              <a:cs typeface="Times New Roman" charset="0"/>
            </a:rPr>
            <a:t>vĩ</a:t>
          </a:r>
          <a:r>
            <a:rPr lang="en-US" sz="2000" b="1" dirty="0">
              <a:latin typeface="Times New Roman" charset="0"/>
              <a:ea typeface="Times New Roman" charset="0"/>
              <a:cs typeface="Times New Roman" charset="0"/>
            </a:rPr>
            <a:t> </a:t>
          </a:r>
          <a:r>
            <a:rPr lang="en-US" sz="2000" b="1" dirty="0" err="1">
              <a:latin typeface="Times New Roman" charset="0"/>
              <a:ea typeface="Times New Roman" charset="0"/>
              <a:cs typeface="Times New Roman" charset="0"/>
            </a:rPr>
            <a:t>mô</a:t>
          </a:r>
          <a:r>
            <a:rPr lang="en-US" sz="2000" b="1" dirty="0">
              <a:latin typeface="Times New Roman" charset="0"/>
              <a:ea typeface="Times New Roman" charset="0"/>
              <a:cs typeface="Times New Roman" charset="0"/>
            </a:rPr>
            <a:t>: </a:t>
          </a:r>
          <a:r>
            <a:rPr lang="en-US" sz="2000" dirty="0">
              <a:latin typeface="Times New Roman" charset="0"/>
              <a:ea typeface="Times New Roman" charset="0"/>
              <a:cs typeface="Times New Roman" charset="0"/>
            </a:rPr>
            <a:t/>
          </a:r>
          <a:br>
            <a:rPr lang="en-US" sz="2000" dirty="0">
              <a:latin typeface="Times New Roman" charset="0"/>
              <a:ea typeface="Times New Roman" charset="0"/>
              <a:cs typeface="Times New Roman" charset="0"/>
            </a:rPr>
          </a:br>
          <a:r>
            <a:rPr lang="en-US" sz="2000" dirty="0">
              <a:latin typeface="Times New Roman" charset="0"/>
              <a:ea typeface="Times New Roman" charset="0"/>
              <a:cs typeface="Times New Roman" charset="0"/>
            </a:rPr>
            <a:t>+ MT </a:t>
          </a:r>
          <a:r>
            <a:rPr lang="en-US" sz="2000" dirty="0" err="1">
              <a:latin typeface="Times New Roman" charset="0"/>
              <a:ea typeface="Times New Roman" charset="0"/>
              <a:cs typeface="Times New Roman" charset="0"/>
            </a:rPr>
            <a:t>tự</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nhiên</a:t>
          </a:r>
          <a:r>
            <a:rPr lang="en-US" sz="2000" dirty="0">
              <a:latin typeface="Times New Roman" charset="0"/>
              <a:ea typeface="Times New Roman" charset="0"/>
              <a:cs typeface="Times New Roman" charset="0"/>
            </a:rPr>
            <a:t> </a:t>
          </a:r>
          <a:br>
            <a:rPr lang="en-US" sz="2000" dirty="0">
              <a:latin typeface="Times New Roman" charset="0"/>
              <a:ea typeface="Times New Roman" charset="0"/>
              <a:cs typeface="Times New Roman" charset="0"/>
            </a:rPr>
          </a:br>
          <a:r>
            <a:rPr lang="en-US" sz="2000" dirty="0">
              <a:latin typeface="Times New Roman" charset="0"/>
              <a:ea typeface="Times New Roman" charset="0"/>
              <a:cs typeface="Times New Roman" charset="0"/>
            </a:rPr>
            <a:t>+ MT </a:t>
          </a:r>
          <a:r>
            <a:rPr lang="en-US" sz="2000" dirty="0" err="1">
              <a:latin typeface="Times New Roman" charset="0"/>
              <a:ea typeface="Times New Roman" charset="0"/>
              <a:cs typeface="Times New Roman" charset="0"/>
            </a:rPr>
            <a:t>kinh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tế</a:t>
          </a:r>
          <a:r>
            <a:rPr lang="en-US" sz="2000" dirty="0">
              <a:latin typeface="Times New Roman" charset="0"/>
              <a:ea typeface="Times New Roman" charset="0"/>
              <a:cs typeface="Times New Roman" charset="0"/>
            </a:rPr>
            <a:t/>
          </a:r>
          <a:br>
            <a:rPr lang="en-US" sz="2000" dirty="0">
              <a:latin typeface="Times New Roman" charset="0"/>
              <a:ea typeface="Times New Roman" charset="0"/>
              <a:cs typeface="Times New Roman" charset="0"/>
            </a:rPr>
          </a:br>
          <a:r>
            <a:rPr lang="en-US" sz="2000" dirty="0">
              <a:latin typeface="Times New Roman" charset="0"/>
              <a:ea typeface="Times New Roman" charset="0"/>
              <a:cs typeface="Times New Roman" charset="0"/>
            </a:rPr>
            <a:t>+ MT </a:t>
          </a:r>
          <a:r>
            <a:rPr lang="en-US" sz="2000" dirty="0" err="1">
              <a:latin typeface="Times New Roman" charset="0"/>
              <a:ea typeface="Times New Roman" charset="0"/>
              <a:cs typeface="Times New Roman" charset="0"/>
            </a:rPr>
            <a:t>chính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trị</a:t>
          </a:r>
          <a:r>
            <a:rPr lang="en-US" sz="2000" dirty="0">
              <a:latin typeface="Times New Roman" charset="0"/>
              <a:ea typeface="Times New Roman" charset="0"/>
              <a:cs typeface="Times New Roman" charset="0"/>
            </a:rPr>
            <a:t> - </a:t>
          </a:r>
          <a:r>
            <a:rPr lang="en-US" sz="2000" dirty="0" err="1">
              <a:latin typeface="Times New Roman" charset="0"/>
              <a:ea typeface="Times New Roman" charset="0"/>
              <a:cs typeface="Times New Roman" charset="0"/>
            </a:rPr>
            <a:t>pháp</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luật</a:t>
          </a:r>
          <a:r>
            <a:rPr lang="en-US" sz="2000" dirty="0">
              <a:latin typeface="Times New Roman" charset="0"/>
              <a:ea typeface="Times New Roman" charset="0"/>
              <a:cs typeface="Times New Roman" charset="0"/>
            </a:rPr>
            <a:t/>
          </a:r>
          <a:br>
            <a:rPr lang="en-US" sz="2000" dirty="0">
              <a:latin typeface="Times New Roman" charset="0"/>
              <a:ea typeface="Times New Roman" charset="0"/>
              <a:cs typeface="Times New Roman" charset="0"/>
            </a:rPr>
          </a:br>
          <a:r>
            <a:rPr lang="en-US" sz="2000" dirty="0">
              <a:latin typeface="Times New Roman" charset="0"/>
              <a:ea typeface="Times New Roman" charset="0"/>
              <a:cs typeface="Times New Roman" charset="0"/>
            </a:rPr>
            <a:t>+ MT </a:t>
          </a:r>
          <a:r>
            <a:rPr lang="en-US" sz="2000" dirty="0" err="1">
              <a:latin typeface="Times New Roman" charset="0"/>
              <a:ea typeface="Times New Roman" charset="0"/>
              <a:cs typeface="Times New Roman" charset="0"/>
            </a:rPr>
            <a:t>văn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hoá</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xã</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hội</a:t>
          </a:r>
          <a:r>
            <a:rPr lang="en-US" sz="2000" dirty="0">
              <a:latin typeface="Times New Roman" charset="0"/>
              <a:ea typeface="Times New Roman" charset="0"/>
              <a:cs typeface="Times New Roman" charset="0"/>
            </a:rPr>
            <a:t/>
          </a:r>
          <a:br>
            <a:rPr lang="en-US" sz="2000" dirty="0">
              <a:latin typeface="Times New Roman" charset="0"/>
              <a:ea typeface="Times New Roman" charset="0"/>
              <a:cs typeface="Times New Roman" charset="0"/>
            </a:rPr>
          </a:br>
          <a:r>
            <a:rPr lang="en-US" sz="2000" dirty="0">
              <a:latin typeface="Times New Roman" charset="0"/>
              <a:ea typeface="Times New Roman" charset="0"/>
              <a:cs typeface="Times New Roman" charset="0"/>
            </a:rPr>
            <a:t>+ MT </a:t>
          </a:r>
          <a:r>
            <a:rPr lang="en-US" sz="2000" dirty="0" err="1">
              <a:latin typeface="Times New Roman" charset="0"/>
              <a:ea typeface="Times New Roman" charset="0"/>
              <a:cs typeface="Times New Roman" charset="0"/>
            </a:rPr>
            <a:t>công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nghệ</a:t>
          </a:r>
          <a:endParaRPr lang="en-US" sz="2000" dirty="0">
            <a:latin typeface="Times New Roman" charset="0"/>
            <a:ea typeface="Times New Roman" charset="0"/>
            <a:cs typeface="Times New Roman" charset="0"/>
          </a:endParaRPr>
        </a:p>
      </dgm:t>
    </dgm:pt>
    <dgm:pt modelId="{D55441A7-0CBC-A34D-B935-3E7F2A7CFC80}" type="parTrans" cxnId="{F7DA11B6-DA77-B449-AFEB-7912C208A2BA}">
      <dgm:prSet/>
      <dgm:spPr>
        <a:ln w="12700"/>
      </dgm:spPr>
      <dgm:t>
        <a:bodyPr/>
        <a:lstStyle/>
        <a:p>
          <a:endParaRPr lang="en-US"/>
        </a:p>
      </dgm:t>
    </dgm:pt>
    <dgm:pt modelId="{9F10012B-CC27-1B4C-8D3D-4E2C954CC402}" type="sibTrans" cxnId="{F7DA11B6-DA77-B449-AFEB-7912C208A2BA}">
      <dgm:prSet/>
      <dgm:spPr/>
      <dgm:t>
        <a:bodyPr/>
        <a:lstStyle/>
        <a:p>
          <a:endParaRPr lang="en-US"/>
        </a:p>
      </dgm:t>
    </dgm:pt>
    <dgm:pt modelId="{8CACB346-F5E1-974B-AA24-C73148270553}">
      <dgm:prSet custT="1"/>
      <dgm:spPr>
        <a:ln w="12700"/>
      </dgm:spPr>
      <dgm:t>
        <a:bodyPr/>
        <a:lstStyle/>
        <a:p>
          <a:pPr algn="l"/>
          <a:r>
            <a:rPr lang="en-US" sz="2000" b="1" i="0" dirty="0" err="1">
              <a:latin typeface="Times New Roman" charset="0"/>
              <a:ea typeface="Times New Roman" charset="0"/>
              <a:cs typeface="Times New Roman" charset="0"/>
            </a:rPr>
            <a:t>Môi</a:t>
          </a:r>
          <a:r>
            <a:rPr lang="en-US" sz="2000" b="1" i="0" dirty="0">
              <a:latin typeface="Times New Roman" charset="0"/>
              <a:ea typeface="Times New Roman" charset="0"/>
              <a:cs typeface="Times New Roman" charset="0"/>
            </a:rPr>
            <a:t> </a:t>
          </a:r>
          <a:r>
            <a:rPr lang="en-US" sz="2000" b="1" i="0" dirty="0" err="1">
              <a:latin typeface="Times New Roman" charset="0"/>
              <a:ea typeface="Times New Roman" charset="0"/>
              <a:cs typeface="Times New Roman" charset="0"/>
            </a:rPr>
            <a:t>trường</a:t>
          </a:r>
          <a:r>
            <a:rPr lang="en-US" sz="2000" b="1" i="0" dirty="0">
              <a:latin typeface="Times New Roman" charset="0"/>
              <a:ea typeface="Times New Roman" charset="0"/>
              <a:cs typeface="Times New Roman" charset="0"/>
            </a:rPr>
            <a:t> </a:t>
          </a:r>
          <a:r>
            <a:rPr lang="en-US" sz="2000" b="1" i="0" dirty="0" err="1">
              <a:latin typeface="Times New Roman" charset="0"/>
              <a:ea typeface="Times New Roman" charset="0"/>
              <a:cs typeface="Times New Roman" charset="0"/>
            </a:rPr>
            <a:t>ngành</a:t>
          </a:r>
          <a:r>
            <a:rPr lang="en-US" sz="2000" b="1" i="0" dirty="0">
              <a:latin typeface="Times New Roman" charset="0"/>
              <a:ea typeface="Times New Roman" charset="0"/>
              <a:cs typeface="Times New Roman" charset="0"/>
            </a:rPr>
            <a:t>:</a:t>
          </a:r>
          <a:r>
            <a:rPr lang="en-US" sz="2000" b="0" i="0" dirty="0">
              <a:latin typeface="Times New Roman" charset="0"/>
              <a:ea typeface="Times New Roman" charset="0"/>
              <a:cs typeface="Times New Roman" charset="0"/>
            </a:rPr>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Nhà</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cung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ứng</a:t>
          </a:r>
          <a:r>
            <a:rPr lang="en-US" sz="2000" b="0" i="0" dirty="0">
              <a:latin typeface="Times New Roman" charset="0"/>
              <a:ea typeface="Times New Roman" charset="0"/>
              <a:cs typeface="Times New Roman" charset="0"/>
            </a:rPr>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Khách</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hàng</a:t>
          </a:r>
          <a:r>
            <a:rPr lang="en-US" sz="2000" b="0" i="0" dirty="0">
              <a:latin typeface="Times New Roman" charset="0"/>
              <a:ea typeface="Times New Roman" charset="0"/>
              <a:cs typeface="Times New Roman" charset="0"/>
            </a:rPr>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Đối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thủ</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cạnh</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tranh</a:t>
          </a:r>
          <a:r>
            <a:rPr lang="en-US" sz="2000" b="0" i="0" dirty="0">
              <a:latin typeface="Times New Roman" charset="0"/>
              <a:ea typeface="Times New Roman" charset="0"/>
              <a:cs typeface="Times New Roman" charset="0"/>
            </a:rPr>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Văn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hoá</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tổ</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chức</a:t>
          </a:r>
          <a:r>
            <a:rPr lang="en-US" sz="2000" b="0" i="0" dirty="0">
              <a:latin typeface="Times New Roman" charset="0"/>
              <a:ea typeface="Times New Roman" charset="0"/>
              <a:cs typeface="Times New Roman" charset="0"/>
            </a:rPr>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Thị</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trường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lao</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động</a:t>
          </a:r>
          <a:endParaRPr lang="en-US" sz="2000" b="0" i="0" dirty="0">
            <a:latin typeface="Times New Roman" charset="0"/>
            <a:ea typeface="Times New Roman" charset="0"/>
            <a:cs typeface="Times New Roman" charset="0"/>
          </a:endParaRPr>
        </a:p>
      </dgm:t>
    </dgm:pt>
    <dgm:pt modelId="{BBA631D2-5895-1144-9C25-1F9B1A20E7F0}" type="parTrans" cxnId="{56352D04-39F9-3E49-932E-2BFC1DA4F4A9}">
      <dgm:prSet/>
      <dgm:spPr/>
      <dgm:t>
        <a:bodyPr/>
        <a:lstStyle/>
        <a:p>
          <a:endParaRPr lang="en-US"/>
        </a:p>
      </dgm:t>
    </dgm:pt>
    <dgm:pt modelId="{B4ED5617-ECF0-9245-A435-FF4187D7FE14}" type="sibTrans" cxnId="{56352D04-39F9-3E49-932E-2BFC1DA4F4A9}">
      <dgm:prSet/>
      <dgm:spPr/>
      <dgm:t>
        <a:bodyPr/>
        <a:lstStyle/>
        <a:p>
          <a:endParaRPr lang="en-US"/>
        </a:p>
      </dgm:t>
    </dgm:pt>
    <dgm:pt modelId="{C23CFE9D-4ACC-284D-809A-FD2D15A62766}">
      <dgm:prSet custT="1"/>
      <dgm:spPr>
        <a:ln w="19050"/>
      </dgm:spPr>
      <dgm:t>
        <a:bodyPr/>
        <a:lstStyle/>
        <a:p>
          <a:pPr algn="l"/>
          <a:r>
            <a:rPr lang="en-US" sz="2000" b="1" i="0" dirty="0" err="1">
              <a:latin typeface="Times New Roman" charset="0"/>
              <a:ea typeface="Times New Roman" charset="0"/>
              <a:cs typeface="Times New Roman" charset="0"/>
            </a:rPr>
            <a:t>Các</a:t>
          </a:r>
          <a:r>
            <a:rPr lang="en-US" sz="2000" b="1" i="0" dirty="0">
              <a:latin typeface="Times New Roman" charset="0"/>
              <a:ea typeface="Times New Roman" charset="0"/>
              <a:cs typeface="Times New Roman" charset="0"/>
            </a:rPr>
            <a:t> </a:t>
          </a:r>
          <a:r>
            <a:rPr lang="en-US" sz="2000" b="1" i="0" dirty="0" err="1">
              <a:latin typeface="Times New Roman" charset="0"/>
              <a:ea typeface="Times New Roman" charset="0"/>
              <a:cs typeface="Times New Roman" charset="0"/>
            </a:rPr>
            <a:t>yếu</a:t>
          </a:r>
          <a:r>
            <a:rPr lang="en-US" sz="2000" b="1" i="0" dirty="0">
              <a:latin typeface="Times New Roman" charset="0"/>
              <a:ea typeface="Times New Roman" charset="0"/>
              <a:cs typeface="Times New Roman" charset="0"/>
            </a:rPr>
            <a:t> </a:t>
          </a:r>
          <a:r>
            <a:rPr lang="en-US" sz="2000" b="1" i="0" dirty="0" err="1">
              <a:latin typeface="Times New Roman" charset="0"/>
              <a:ea typeface="Times New Roman" charset="0"/>
              <a:cs typeface="Times New Roman" charset="0"/>
            </a:rPr>
            <a:t>tố</a:t>
          </a:r>
          <a:r>
            <a:rPr lang="en-US" sz="2000" b="1" i="0" dirty="0">
              <a:latin typeface="Times New Roman" charset="0"/>
              <a:ea typeface="Times New Roman" charset="0"/>
              <a:cs typeface="Times New Roman" charset="0"/>
            </a:rPr>
            <a:t> </a:t>
          </a:r>
          <a:r>
            <a:rPr lang="en-US" sz="2000" b="1" i="0" dirty="0" err="1">
              <a:latin typeface="Times New Roman" charset="0"/>
              <a:ea typeface="Times New Roman" charset="0"/>
              <a:cs typeface="Times New Roman" charset="0"/>
            </a:rPr>
            <a:t>nội</a:t>
          </a:r>
          <a:r>
            <a:rPr lang="en-US" sz="2000" b="1" i="0" dirty="0">
              <a:latin typeface="Times New Roman" charset="0"/>
              <a:ea typeface="Times New Roman" charset="0"/>
              <a:cs typeface="Times New Roman" charset="0"/>
            </a:rPr>
            <a:t> </a:t>
          </a:r>
          <a:r>
            <a:rPr lang="en-US" sz="2000" b="1" i="0" dirty="0" err="1">
              <a:latin typeface="Times New Roman" charset="0"/>
              <a:ea typeface="Times New Roman" charset="0"/>
              <a:cs typeface="Times New Roman" charset="0"/>
            </a:rPr>
            <a:t>bộ</a:t>
          </a:r>
          <a:r>
            <a:rPr lang="en-US" sz="2000" b="1" i="0" dirty="0">
              <a:latin typeface="Times New Roman" charset="0"/>
              <a:ea typeface="Times New Roman" charset="0"/>
              <a:cs typeface="Times New Roman" charset="0"/>
            </a:rPr>
            <a:t>:</a:t>
          </a:r>
          <a:r>
            <a:rPr lang="en-US" sz="2000" b="0" i="0" dirty="0">
              <a:latin typeface="Times New Roman" charset="0"/>
              <a:ea typeface="Times New Roman" charset="0"/>
              <a:cs typeface="Times New Roman" charset="0"/>
            </a:rPr>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BP </a:t>
          </a:r>
          <a:r>
            <a:rPr lang="en-US" sz="2000" b="0" i="0" dirty="0" err="1">
              <a:latin typeface="Times New Roman" charset="0"/>
              <a:ea typeface="Times New Roman" charset="0"/>
              <a:cs typeface="Times New Roman" charset="0"/>
            </a:rPr>
            <a:t>sản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xuất</a:t>
          </a:r>
          <a:r>
            <a:rPr lang="en-US" sz="2000" b="0" i="0" dirty="0">
              <a:latin typeface="Times New Roman" charset="0"/>
              <a:ea typeface="Times New Roman" charset="0"/>
              <a:cs typeface="Times New Roman" charset="0"/>
            </a:rPr>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Tài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chính</a:t>
          </a:r>
          <a:r>
            <a:rPr lang="en-US" sz="2000" b="0" i="0" dirty="0">
              <a:latin typeface="Times New Roman" charset="0"/>
              <a:ea typeface="Times New Roman" charset="0"/>
              <a:cs typeface="Times New Roman" charset="0"/>
            </a:rPr>
            <a:t> - </a:t>
          </a:r>
          <a:r>
            <a:rPr lang="en-US" sz="2000" b="0" i="0" dirty="0" err="1">
              <a:latin typeface="Times New Roman" charset="0"/>
              <a:ea typeface="Times New Roman" charset="0"/>
              <a:cs typeface="Times New Roman" charset="0"/>
            </a:rPr>
            <a:t>kế</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toán</a:t>
          </a:r>
          <a:r>
            <a:rPr lang="en-US" sz="2000" b="0" i="0" dirty="0">
              <a:latin typeface="Times New Roman" charset="0"/>
              <a:ea typeface="Times New Roman" charset="0"/>
              <a:cs typeface="Times New Roman" charset="0"/>
            </a:rPr>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Nhân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sự</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và</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bộ</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máy</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quản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lý</a:t>
          </a:r>
          <a:r>
            <a:rPr lang="en-US" sz="2000" b="0" i="0" dirty="0">
              <a:latin typeface="Times New Roman" charset="0"/>
              <a:ea typeface="Times New Roman" charset="0"/>
              <a:cs typeface="Times New Roman" charset="0"/>
            </a:rPr>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BP Marketing</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BP </a:t>
          </a:r>
          <a:r>
            <a:rPr lang="en-US" sz="2000" b="0" i="0" dirty="0" err="1">
              <a:latin typeface="Times New Roman" charset="0"/>
              <a:ea typeface="Times New Roman" charset="0"/>
              <a:cs typeface="Times New Roman" charset="0"/>
            </a:rPr>
            <a:t>Kỹ</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thuật</a:t>
          </a:r>
          <a:endParaRPr lang="en-US" sz="2000" b="0" i="0" dirty="0">
            <a:latin typeface="Times New Roman" charset="0"/>
            <a:ea typeface="Times New Roman" charset="0"/>
            <a:cs typeface="Times New Roman" charset="0"/>
          </a:endParaRPr>
        </a:p>
      </dgm:t>
    </dgm:pt>
    <dgm:pt modelId="{A23617AF-B715-A14D-B0B8-FE70877D7C1E}" type="parTrans" cxnId="{F26CCC6F-1C0D-2F43-BA46-94CC6A474D16}">
      <dgm:prSet/>
      <dgm:spPr>
        <a:ln w="19050"/>
      </dgm:spPr>
      <dgm:t>
        <a:bodyPr/>
        <a:lstStyle/>
        <a:p>
          <a:endParaRPr lang="en-US"/>
        </a:p>
      </dgm:t>
    </dgm:pt>
    <dgm:pt modelId="{C260F81F-024F-7943-B234-E21555F6E5B6}" type="sibTrans" cxnId="{F26CCC6F-1C0D-2F43-BA46-94CC6A474D16}">
      <dgm:prSet/>
      <dgm:spPr/>
      <dgm:t>
        <a:bodyPr/>
        <a:lstStyle/>
        <a:p>
          <a:endParaRPr lang="en-US"/>
        </a:p>
      </dgm:t>
    </dgm:pt>
    <dgm:pt modelId="{BABACE01-7447-9F47-83D8-8C543C550494}" type="pres">
      <dgm:prSet presAssocID="{DF3082A1-8E8D-4A4F-8C79-70CBFEB2E34D}" presName="hierChild1" presStyleCnt="0">
        <dgm:presLayoutVars>
          <dgm:orgChart val="1"/>
          <dgm:chPref val="1"/>
          <dgm:dir/>
          <dgm:animOne val="branch"/>
          <dgm:animLvl val="lvl"/>
          <dgm:resizeHandles/>
        </dgm:presLayoutVars>
      </dgm:prSet>
      <dgm:spPr/>
      <dgm:t>
        <a:bodyPr/>
        <a:lstStyle/>
        <a:p>
          <a:endParaRPr lang="en-US"/>
        </a:p>
      </dgm:t>
    </dgm:pt>
    <dgm:pt modelId="{C0DA14B5-0E9A-7448-8A39-79C1BD45DCDA}" type="pres">
      <dgm:prSet presAssocID="{749B9C1F-857C-5142-BE1E-AB4DE500A6FC}" presName="hierRoot1" presStyleCnt="0">
        <dgm:presLayoutVars>
          <dgm:hierBranch val="init"/>
        </dgm:presLayoutVars>
      </dgm:prSet>
      <dgm:spPr/>
    </dgm:pt>
    <dgm:pt modelId="{1094634E-F2EE-854E-8DCA-21FEAD23D956}" type="pres">
      <dgm:prSet presAssocID="{749B9C1F-857C-5142-BE1E-AB4DE500A6FC}" presName="rootComposite1" presStyleCnt="0"/>
      <dgm:spPr/>
    </dgm:pt>
    <dgm:pt modelId="{E72770DF-53FE-944E-9243-10D655E6A601}" type="pres">
      <dgm:prSet presAssocID="{749B9C1F-857C-5142-BE1E-AB4DE500A6FC}" presName="rootText1" presStyleLbl="node0" presStyleIdx="0" presStyleCnt="1" custScaleX="63986" custScaleY="136363" custLinFactNeighborX="-12426" custLinFactNeighborY="8984">
        <dgm:presLayoutVars>
          <dgm:chPref val="3"/>
        </dgm:presLayoutVars>
      </dgm:prSet>
      <dgm:spPr/>
      <dgm:t>
        <a:bodyPr/>
        <a:lstStyle/>
        <a:p>
          <a:endParaRPr lang="en-US"/>
        </a:p>
      </dgm:t>
    </dgm:pt>
    <dgm:pt modelId="{856962CC-058A-BC40-8F24-EE25D91EBFDD}" type="pres">
      <dgm:prSet presAssocID="{749B9C1F-857C-5142-BE1E-AB4DE500A6FC}" presName="rootConnector1" presStyleLbl="node1" presStyleIdx="0" presStyleCnt="0"/>
      <dgm:spPr/>
      <dgm:t>
        <a:bodyPr/>
        <a:lstStyle/>
        <a:p>
          <a:endParaRPr lang="en-US"/>
        </a:p>
      </dgm:t>
    </dgm:pt>
    <dgm:pt modelId="{33B0F588-ADA1-8040-B35D-1F09F01BF5A8}" type="pres">
      <dgm:prSet presAssocID="{749B9C1F-857C-5142-BE1E-AB4DE500A6FC}" presName="hierChild2" presStyleCnt="0"/>
      <dgm:spPr/>
    </dgm:pt>
    <dgm:pt modelId="{23B1BF23-74C3-C04B-99D8-FF6FC187653C}" type="pres">
      <dgm:prSet presAssocID="{253121B3-6770-1345-825A-6D274BD999B8}" presName="Name64" presStyleLbl="parChTrans1D2" presStyleIdx="0" presStyleCnt="2"/>
      <dgm:spPr/>
      <dgm:t>
        <a:bodyPr/>
        <a:lstStyle/>
        <a:p>
          <a:endParaRPr lang="en-US"/>
        </a:p>
      </dgm:t>
    </dgm:pt>
    <dgm:pt modelId="{EA9618ED-0AA3-AA43-84D8-C265105494D3}" type="pres">
      <dgm:prSet presAssocID="{FBBF4DC4-27A9-1E49-BC45-16A74AC3EC22}" presName="hierRoot2" presStyleCnt="0">
        <dgm:presLayoutVars>
          <dgm:hierBranch val="init"/>
        </dgm:presLayoutVars>
      </dgm:prSet>
      <dgm:spPr/>
    </dgm:pt>
    <dgm:pt modelId="{40E25DC5-2928-9546-8659-C20A38DC1899}" type="pres">
      <dgm:prSet presAssocID="{FBBF4DC4-27A9-1E49-BC45-16A74AC3EC22}" presName="rootComposite" presStyleCnt="0"/>
      <dgm:spPr/>
    </dgm:pt>
    <dgm:pt modelId="{E7F32879-4D58-814C-A82B-15F3103EC456}" type="pres">
      <dgm:prSet presAssocID="{FBBF4DC4-27A9-1E49-BC45-16A74AC3EC22}" presName="rootText" presStyleLbl="node2" presStyleIdx="0" presStyleCnt="2" custScaleX="61329" custLinFactNeighborX="-14525" custLinFactNeighborY="27466">
        <dgm:presLayoutVars>
          <dgm:chPref val="3"/>
        </dgm:presLayoutVars>
      </dgm:prSet>
      <dgm:spPr/>
      <dgm:t>
        <a:bodyPr/>
        <a:lstStyle/>
        <a:p>
          <a:endParaRPr lang="en-US"/>
        </a:p>
      </dgm:t>
    </dgm:pt>
    <dgm:pt modelId="{43BA6A56-7D35-DD4D-9A1B-2721E7D1121F}" type="pres">
      <dgm:prSet presAssocID="{FBBF4DC4-27A9-1E49-BC45-16A74AC3EC22}" presName="rootConnector" presStyleLbl="node2" presStyleIdx="0" presStyleCnt="2"/>
      <dgm:spPr/>
      <dgm:t>
        <a:bodyPr/>
        <a:lstStyle/>
        <a:p>
          <a:endParaRPr lang="en-US"/>
        </a:p>
      </dgm:t>
    </dgm:pt>
    <dgm:pt modelId="{D4987213-2429-D845-8C4B-46F2D00623C3}" type="pres">
      <dgm:prSet presAssocID="{FBBF4DC4-27A9-1E49-BC45-16A74AC3EC22}" presName="hierChild4" presStyleCnt="0"/>
      <dgm:spPr/>
    </dgm:pt>
    <dgm:pt modelId="{79ABA9C6-4431-6A4D-B975-CA12E7240843}" type="pres">
      <dgm:prSet presAssocID="{C64DF438-FFEF-754E-8A06-BEA251D86AD0}" presName="Name64" presStyleLbl="parChTrans1D3" presStyleIdx="0" presStyleCnt="4"/>
      <dgm:spPr/>
      <dgm:t>
        <a:bodyPr/>
        <a:lstStyle/>
        <a:p>
          <a:endParaRPr lang="en-US"/>
        </a:p>
      </dgm:t>
    </dgm:pt>
    <dgm:pt modelId="{381F6ED7-93BE-D949-AC70-C13CBA54DEBC}" type="pres">
      <dgm:prSet presAssocID="{8EE87E86-5A4C-0C43-A2AF-72DF56353133}" presName="hierRoot2" presStyleCnt="0">
        <dgm:presLayoutVars>
          <dgm:hierBranch val="init"/>
        </dgm:presLayoutVars>
      </dgm:prSet>
      <dgm:spPr/>
    </dgm:pt>
    <dgm:pt modelId="{1167C222-60DB-A540-AFFB-A18438847622}" type="pres">
      <dgm:prSet presAssocID="{8EE87E86-5A4C-0C43-A2AF-72DF56353133}" presName="rootComposite" presStyleCnt="0"/>
      <dgm:spPr/>
    </dgm:pt>
    <dgm:pt modelId="{FE80942B-4190-B34B-AC35-649502D6A234}" type="pres">
      <dgm:prSet presAssocID="{8EE87E86-5A4C-0C43-A2AF-72DF56353133}" presName="rootText" presStyleLbl="node3" presStyleIdx="0" presStyleCnt="4" custScaleX="229398" custScaleY="179800" custLinFactNeighborX="-12254" custLinFactNeighborY="-39654">
        <dgm:presLayoutVars>
          <dgm:chPref val="3"/>
        </dgm:presLayoutVars>
      </dgm:prSet>
      <dgm:spPr/>
      <dgm:t>
        <a:bodyPr/>
        <a:lstStyle/>
        <a:p>
          <a:endParaRPr lang="en-US"/>
        </a:p>
      </dgm:t>
    </dgm:pt>
    <dgm:pt modelId="{E9D34E21-D78B-7F40-A51D-C37607A62EB4}" type="pres">
      <dgm:prSet presAssocID="{8EE87E86-5A4C-0C43-A2AF-72DF56353133}" presName="rootConnector" presStyleLbl="node3" presStyleIdx="0" presStyleCnt="4"/>
      <dgm:spPr/>
      <dgm:t>
        <a:bodyPr/>
        <a:lstStyle/>
        <a:p>
          <a:endParaRPr lang="en-US"/>
        </a:p>
      </dgm:t>
    </dgm:pt>
    <dgm:pt modelId="{8E4AE145-E80F-2548-AAA3-B6BE48664D57}" type="pres">
      <dgm:prSet presAssocID="{8EE87E86-5A4C-0C43-A2AF-72DF56353133}" presName="hierChild4" presStyleCnt="0"/>
      <dgm:spPr/>
    </dgm:pt>
    <dgm:pt modelId="{56286A8B-AB74-E84B-892E-AB451F587D03}" type="pres">
      <dgm:prSet presAssocID="{8EE87E86-5A4C-0C43-A2AF-72DF56353133}" presName="hierChild5" presStyleCnt="0"/>
      <dgm:spPr/>
    </dgm:pt>
    <dgm:pt modelId="{60C032D2-0612-1E4A-BAD7-F3CF935043D3}" type="pres">
      <dgm:prSet presAssocID="{FBBF4DC4-27A9-1E49-BC45-16A74AC3EC22}" presName="hierChild5" presStyleCnt="0"/>
      <dgm:spPr/>
    </dgm:pt>
    <dgm:pt modelId="{21483507-27C4-2141-8191-0DA0F292461F}" type="pres">
      <dgm:prSet presAssocID="{08AEDE67-2110-AA4F-AF5A-4A6D3C8EA332}" presName="Name64" presStyleLbl="parChTrans1D2" presStyleIdx="1" presStyleCnt="2"/>
      <dgm:spPr/>
      <dgm:t>
        <a:bodyPr/>
        <a:lstStyle/>
        <a:p>
          <a:endParaRPr lang="en-US"/>
        </a:p>
      </dgm:t>
    </dgm:pt>
    <dgm:pt modelId="{92F659F7-9E93-F94D-A9E8-25DCA45D9635}" type="pres">
      <dgm:prSet presAssocID="{F84BFC58-4CD1-B549-A1D1-4D3BA6E5E124}" presName="hierRoot2" presStyleCnt="0">
        <dgm:presLayoutVars>
          <dgm:hierBranch val="init"/>
        </dgm:presLayoutVars>
      </dgm:prSet>
      <dgm:spPr/>
    </dgm:pt>
    <dgm:pt modelId="{F45A1867-E517-C04E-99AD-DDD5A859BAC4}" type="pres">
      <dgm:prSet presAssocID="{F84BFC58-4CD1-B549-A1D1-4D3BA6E5E124}" presName="rootComposite" presStyleCnt="0"/>
      <dgm:spPr/>
    </dgm:pt>
    <dgm:pt modelId="{8409880B-5BA1-B94C-8442-31CEFB86CDDE}" type="pres">
      <dgm:prSet presAssocID="{F84BFC58-4CD1-B549-A1D1-4D3BA6E5E124}" presName="rootText" presStyleLbl="node2" presStyleIdx="1" presStyleCnt="2" custScaleX="66982" custLinFactNeighborX="-13611" custLinFactNeighborY="21629">
        <dgm:presLayoutVars>
          <dgm:chPref val="3"/>
        </dgm:presLayoutVars>
      </dgm:prSet>
      <dgm:spPr/>
      <dgm:t>
        <a:bodyPr/>
        <a:lstStyle/>
        <a:p>
          <a:endParaRPr lang="en-US"/>
        </a:p>
      </dgm:t>
    </dgm:pt>
    <dgm:pt modelId="{044080FC-8859-2F40-8B22-E45E7DEF8A25}" type="pres">
      <dgm:prSet presAssocID="{F84BFC58-4CD1-B549-A1D1-4D3BA6E5E124}" presName="rootConnector" presStyleLbl="node2" presStyleIdx="1" presStyleCnt="2"/>
      <dgm:spPr/>
      <dgm:t>
        <a:bodyPr/>
        <a:lstStyle/>
        <a:p>
          <a:endParaRPr lang="en-US"/>
        </a:p>
      </dgm:t>
    </dgm:pt>
    <dgm:pt modelId="{4FCBEFBB-4EC5-4741-A115-5B347D8FA319}" type="pres">
      <dgm:prSet presAssocID="{F84BFC58-4CD1-B549-A1D1-4D3BA6E5E124}" presName="hierChild4" presStyleCnt="0"/>
      <dgm:spPr/>
    </dgm:pt>
    <dgm:pt modelId="{F0B76385-448B-3B4A-A379-618BE5B408C2}" type="pres">
      <dgm:prSet presAssocID="{D55441A7-0CBC-A34D-B935-3E7F2A7CFC80}" presName="Name64" presStyleLbl="parChTrans1D3" presStyleIdx="1" presStyleCnt="4"/>
      <dgm:spPr/>
      <dgm:t>
        <a:bodyPr/>
        <a:lstStyle/>
        <a:p>
          <a:endParaRPr lang="en-US"/>
        </a:p>
      </dgm:t>
    </dgm:pt>
    <dgm:pt modelId="{7038515D-70E8-8A4A-8808-8880564FEA61}" type="pres">
      <dgm:prSet presAssocID="{94FFB143-AEFA-254A-8FA6-BD3FD044D728}" presName="hierRoot2" presStyleCnt="0">
        <dgm:presLayoutVars>
          <dgm:hierBranch val="init"/>
        </dgm:presLayoutVars>
      </dgm:prSet>
      <dgm:spPr/>
    </dgm:pt>
    <dgm:pt modelId="{83A6C189-0B06-B24C-9095-CEE18C4EE74F}" type="pres">
      <dgm:prSet presAssocID="{94FFB143-AEFA-254A-8FA6-BD3FD044D728}" presName="rootComposite" presStyleCnt="0"/>
      <dgm:spPr/>
    </dgm:pt>
    <dgm:pt modelId="{1FB66215-F8F7-C640-9798-2942AD14A3FA}" type="pres">
      <dgm:prSet presAssocID="{94FFB143-AEFA-254A-8FA6-BD3FD044D728}" presName="rootText" presStyleLbl="node3" presStyleIdx="1" presStyleCnt="4" custScaleX="172653" custScaleY="216523" custLinFactNeighborX="690" custLinFactNeighborY="-26865">
        <dgm:presLayoutVars>
          <dgm:chPref val="3"/>
        </dgm:presLayoutVars>
      </dgm:prSet>
      <dgm:spPr/>
      <dgm:t>
        <a:bodyPr/>
        <a:lstStyle/>
        <a:p>
          <a:endParaRPr lang="en-US"/>
        </a:p>
      </dgm:t>
    </dgm:pt>
    <dgm:pt modelId="{AA1F73E6-8A0A-C545-B4F3-BDAE19740498}" type="pres">
      <dgm:prSet presAssocID="{94FFB143-AEFA-254A-8FA6-BD3FD044D728}" presName="rootConnector" presStyleLbl="node3" presStyleIdx="1" presStyleCnt="4"/>
      <dgm:spPr/>
      <dgm:t>
        <a:bodyPr/>
        <a:lstStyle/>
        <a:p>
          <a:endParaRPr lang="en-US"/>
        </a:p>
      </dgm:t>
    </dgm:pt>
    <dgm:pt modelId="{BAAEF51A-34ED-004C-BAA1-1B59C650A49F}" type="pres">
      <dgm:prSet presAssocID="{94FFB143-AEFA-254A-8FA6-BD3FD044D728}" presName="hierChild4" presStyleCnt="0"/>
      <dgm:spPr/>
    </dgm:pt>
    <dgm:pt modelId="{09CE74D4-9C92-994A-8164-AAA4E56C6A71}" type="pres">
      <dgm:prSet presAssocID="{94FFB143-AEFA-254A-8FA6-BD3FD044D728}" presName="hierChild5" presStyleCnt="0"/>
      <dgm:spPr/>
    </dgm:pt>
    <dgm:pt modelId="{9593AF26-9DE7-684A-A91F-852D9FBC16B9}" type="pres">
      <dgm:prSet presAssocID="{BBA631D2-5895-1144-9C25-1F9B1A20E7F0}" presName="Name64" presStyleLbl="parChTrans1D3" presStyleIdx="2" presStyleCnt="4"/>
      <dgm:spPr/>
      <dgm:t>
        <a:bodyPr/>
        <a:lstStyle/>
        <a:p>
          <a:endParaRPr lang="en-US"/>
        </a:p>
      </dgm:t>
    </dgm:pt>
    <dgm:pt modelId="{24B53C48-7EC6-8F45-85A3-9330E2AB0625}" type="pres">
      <dgm:prSet presAssocID="{8CACB346-F5E1-974B-AA24-C73148270553}" presName="hierRoot2" presStyleCnt="0">
        <dgm:presLayoutVars>
          <dgm:hierBranch val="init"/>
        </dgm:presLayoutVars>
      </dgm:prSet>
      <dgm:spPr/>
    </dgm:pt>
    <dgm:pt modelId="{D9083058-7A76-3B40-BE45-F6C4F71D8718}" type="pres">
      <dgm:prSet presAssocID="{8CACB346-F5E1-974B-AA24-C73148270553}" presName="rootComposite" presStyleCnt="0"/>
      <dgm:spPr/>
    </dgm:pt>
    <dgm:pt modelId="{E995269A-1DAA-2F41-BB5B-C2675B7A8A50}" type="pres">
      <dgm:prSet presAssocID="{8CACB346-F5E1-974B-AA24-C73148270553}" presName="rootText" presStyleLbl="node3" presStyleIdx="2" presStyleCnt="4" custScaleX="175247" custScaleY="224350" custLinFactNeighborX="2" custLinFactNeighborY="-31620">
        <dgm:presLayoutVars>
          <dgm:chPref val="3"/>
        </dgm:presLayoutVars>
      </dgm:prSet>
      <dgm:spPr/>
      <dgm:t>
        <a:bodyPr/>
        <a:lstStyle/>
        <a:p>
          <a:endParaRPr lang="en-US"/>
        </a:p>
      </dgm:t>
    </dgm:pt>
    <dgm:pt modelId="{52594C9A-CDB7-BD49-8942-93BF21AAA5B9}" type="pres">
      <dgm:prSet presAssocID="{8CACB346-F5E1-974B-AA24-C73148270553}" presName="rootConnector" presStyleLbl="node3" presStyleIdx="2" presStyleCnt="4"/>
      <dgm:spPr/>
      <dgm:t>
        <a:bodyPr/>
        <a:lstStyle/>
        <a:p>
          <a:endParaRPr lang="en-US"/>
        </a:p>
      </dgm:t>
    </dgm:pt>
    <dgm:pt modelId="{DC2069C8-47E5-1046-B074-BF8FFF9DAB7C}" type="pres">
      <dgm:prSet presAssocID="{8CACB346-F5E1-974B-AA24-C73148270553}" presName="hierChild4" presStyleCnt="0"/>
      <dgm:spPr/>
    </dgm:pt>
    <dgm:pt modelId="{AE9E4502-4A59-7440-803C-EEA867256AE2}" type="pres">
      <dgm:prSet presAssocID="{8CACB346-F5E1-974B-AA24-C73148270553}" presName="hierChild5" presStyleCnt="0"/>
      <dgm:spPr/>
    </dgm:pt>
    <dgm:pt modelId="{915F0230-CDC2-194B-91D0-7E03BEB1EB28}" type="pres">
      <dgm:prSet presAssocID="{A23617AF-B715-A14D-B0B8-FE70877D7C1E}" presName="Name64" presStyleLbl="parChTrans1D3" presStyleIdx="3" presStyleCnt="4"/>
      <dgm:spPr/>
      <dgm:t>
        <a:bodyPr/>
        <a:lstStyle/>
        <a:p>
          <a:endParaRPr lang="en-US"/>
        </a:p>
      </dgm:t>
    </dgm:pt>
    <dgm:pt modelId="{931AA68B-E3D6-1B4D-9869-B35FF6CAE8DA}" type="pres">
      <dgm:prSet presAssocID="{C23CFE9D-4ACC-284D-809A-FD2D15A62766}" presName="hierRoot2" presStyleCnt="0">
        <dgm:presLayoutVars>
          <dgm:hierBranch val="init"/>
        </dgm:presLayoutVars>
      </dgm:prSet>
      <dgm:spPr/>
    </dgm:pt>
    <dgm:pt modelId="{62B20B54-63AA-C649-A0C5-65AA8BF6D3A8}" type="pres">
      <dgm:prSet presAssocID="{C23CFE9D-4ACC-284D-809A-FD2D15A62766}" presName="rootComposite" presStyleCnt="0"/>
      <dgm:spPr/>
    </dgm:pt>
    <dgm:pt modelId="{806C6B77-745F-994B-96DF-E68D33B7C387}" type="pres">
      <dgm:prSet presAssocID="{C23CFE9D-4ACC-284D-809A-FD2D15A62766}" presName="rootText" presStyleLbl="node3" presStyleIdx="3" presStyleCnt="4" custScaleX="181469" custScaleY="241572" custLinFactNeighborX="3159" custLinFactNeighborY="-39980">
        <dgm:presLayoutVars>
          <dgm:chPref val="3"/>
        </dgm:presLayoutVars>
      </dgm:prSet>
      <dgm:spPr/>
      <dgm:t>
        <a:bodyPr/>
        <a:lstStyle/>
        <a:p>
          <a:endParaRPr lang="en-US"/>
        </a:p>
      </dgm:t>
    </dgm:pt>
    <dgm:pt modelId="{6E0F01F3-A9C0-814A-B74B-FDB5A6C007DB}" type="pres">
      <dgm:prSet presAssocID="{C23CFE9D-4ACC-284D-809A-FD2D15A62766}" presName="rootConnector" presStyleLbl="node3" presStyleIdx="3" presStyleCnt="4"/>
      <dgm:spPr/>
      <dgm:t>
        <a:bodyPr/>
        <a:lstStyle/>
        <a:p>
          <a:endParaRPr lang="en-US"/>
        </a:p>
      </dgm:t>
    </dgm:pt>
    <dgm:pt modelId="{148A24DF-0401-884C-9276-E1E18BEF5C70}" type="pres">
      <dgm:prSet presAssocID="{C23CFE9D-4ACC-284D-809A-FD2D15A62766}" presName="hierChild4" presStyleCnt="0"/>
      <dgm:spPr/>
    </dgm:pt>
    <dgm:pt modelId="{8299FA6F-0878-6548-B34A-48123ADB8B4E}" type="pres">
      <dgm:prSet presAssocID="{C23CFE9D-4ACC-284D-809A-FD2D15A62766}" presName="hierChild5" presStyleCnt="0"/>
      <dgm:spPr/>
    </dgm:pt>
    <dgm:pt modelId="{4F32CDB3-F69F-1B46-9C0A-2B6F6CB249A6}" type="pres">
      <dgm:prSet presAssocID="{F84BFC58-4CD1-B549-A1D1-4D3BA6E5E124}" presName="hierChild5" presStyleCnt="0"/>
      <dgm:spPr/>
    </dgm:pt>
    <dgm:pt modelId="{FD718B36-2428-B147-A2DA-084CDCA2C134}" type="pres">
      <dgm:prSet presAssocID="{749B9C1F-857C-5142-BE1E-AB4DE500A6FC}" presName="hierChild3" presStyleCnt="0"/>
      <dgm:spPr/>
    </dgm:pt>
  </dgm:ptLst>
  <dgm:cxnLst>
    <dgm:cxn modelId="{9205FCC0-7C20-4EE9-9375-C9C3090376EF}" type="presOf" srcId="{C23CFE9D-4ACC-284D-809A-FD2D15A62766}" destId="{806C6B77-745F-994B-96DF-E68D33B7C387}" srcOrd="0" destOrd="0" presId="urn:microsoft.com/office/officeart/2009/3/layout/HorizontalOrganizationChart"/>
    <dgm:cxn modelId="{4762E274-D09E-6643-88EB-D8426D2D703B}" srcId="{749B9C1F-857C-5142-BE1E-AB4DE500A6FC}" destId="{FBBF4DC4-27A9-1E49-BC45-16A74AC3EC22}" srcOrd="0" destOrd="0" parTransId="{253121B3-6770-1345-825A-6D274BD999B8}" sibTransId="{1CA4ED27-6C0E-EF40-8198-DB9199AAF976}"/>
    <dgm:cxn modelId="{385FC39D-060B-4106-84B2-F5D895CD15F4}" type="presOf" srcId="{F84BFC58-4CD1-B549-A1D1-4D3BA6E5E124}" destId="{044080FC-8859-2F40-8B22-E45E7DEF8A25}" srcOrd="1" destOrd="0" presId="urn:microsoft.com/office/officeart/2009/3/layout/HorizontalOrganizationChart"/>
    <dgm:cxn modelId="{F26CCC6F-1C0D-2F43-BA46-94CC6A474D16}" srcId="{F84BFC58-4CD1-B549-A1D1-4D3BA6E5E124}" destId="{C23CFE9D-4ACC-284D-809A-FD2D15A62766}" srcOrd="2" destOrd="0" parTransId="{A23617AF-B715-A14D-B0B8-FE70877D7C1E}" sibTransId="{C260F81F-024F-7943-B234-E21555F6E5B6}"/>
    <dgm:cxn modelId="{93E31E35-BE90-4595-91AF-507D53B54B76}" type="presOf" srcId="{94FFB143-AEFA-254A-8FA6-BD3FD044D728}" destId="{1FB66215-F8F7-C640-9798-2942AD14A3FA}" srcOrd="0" destOrd="0" presId="urn:microsoft.com/office/officeart/2009/3/layout/HorizontalOrganizationChart"/>
    <dgm:cxn modelId="{E1727ADE-C944-4B3A-A719-D6F20602653E}" type="presOf" srcId="{DF3082A1-8E8D-4A4F-8C79-70CBFEB2E34D}" destId="{BABACE01-7447-9F47-83D8-8C543C550494}" srcOrd="0" destOrd="0" presId="urn:microsoft.com/office/officeart/2009/3/layout/HorizontalOrganizationChart"/>
    <dgm:cxn modelId="{E06CA1D9-B5B9-4189-B498-33A5D8AB958D}" type="presOf" srcId="{8EE87E86-5A4C-0C43-A2AF-72DF56353133}" destId="{FE80942B-4190-B34B-AC35-649502D6A234}" srcOrd="0" destOrd="0" presId="urn:microsoft.com/office/officeart/2009/3/layout/HorizontalOrganizationChart"/>
    <dgm:cxn modelId="{C8D44345-5485-4BA3-A29C-424F16822E87}" type="presOf" srcId="{8CACB346-F5E1-974B-AA24-C73148270553}" destId="{E995269A-1DAA-2F41-BB5B-C2675B7A8A50}" srcOrd="0" destOrd="0" presId="urn:microsoft.com/office/officeart/2009/3/layout/HorizontalOrganizationChart"/>
    <dgm:cxn modelId="{A384F37C-7D0E-4294-AEB2-B0E97BA18F4D}" type="presOf" srcId="{749B9C1F-857C-5142-BE1E-AB4DE500A6FC}" destId="{856962CC-058A-BC40-8F24-EE25D91EBFDD}" srcOrd="1" destOrd="0" presId="urn:microsoft.com/office/officeart/2009/3/layout/HorizontalOrganizationChart"/>
    <dgm:cxn modelId="{6A0E9659-5B37-4FB8-8C6C-9BE31E42ABB1}" type="presOf" srcId="{8EE87E86-5A4C-0C43-A2AF-72DF56353133}" destId="{E9D34E21-D78B-7F40-A51D-C37607A62EB4}" srcOrd="1" destOrd="0" presId="urn:microsoft.com/office/officeart/2009/3/layout/HorizontalOrganizationChart"/>
    <dgm:cxn modelId="{231CB9FA-BA61-437A-88C8-A689B70BB591}" type="presOf" srcId="{A23617AF-B715-A14D-B0B8-FE70877D7C1E}" destId="{915F0230-CDC2-194B-91D0-7E03BEB1EB28}" srcOrd="0" destOrd="0" presId="urn:microsoft.com/office/officeart/2009/3/layout/HorizontalOrganizationChart"/>
    <dgm:cxn modelId="{0237E47F-EBCE-4874-8278-991229217C1F}" type="presOf" srcId="{F84BFC58-4CD1-B549-A1D1-4D3BA6E5E124}" destId="{8409880B-5BA1-B94C-8442-31CEFB86CDDE}" srcOrd="0" destOrd="0" presId="urn:microsoft.com/office/officeart/2009/3/layout/HorizontalOrganizationChart"/>
    <dgm:cxn modelId="{46457482-B264-44E6-8E81-E48862648BA6}" type="presOf" srcId="{BBA631D2-5895-1144-9C25-1F9B1A20E7F0}" destId="{9593AF26-9DE7-684A-A91F-852D9FBC16B9}" srcOrd="0" destOrd="0" presId="urn:microsoft.com/office/officeart/2009/3/layout/HorizontalOrganizationChart"/>
    <dgm:cxn modelId="{2BD77F06-A805-4403-82A4-0F8329242BB5}" type="presOf" srcId="{749B9C1F-857C-5142-BE1E-AB4DE500A6FC}" destId="{E72770DF-53FE-944E-9243-10D655E6A601}" srcOrd="0" destOrd="0" presId="urn:microsoft.com/office/officeart/2009/3/layout/HorizontalOrganizationChart"/>
    <dgm:cxn modelId="{947368AC-1A63-4BA7-A911-6F4368E943EC}" type="presOf" srcId="{FBBF4DC4-27A9-1E49-BC45-16A74AC3EC22}" destId="{E7F32879-4D58-814C-A82B-15F3103EC456}" srcOrd="0" destOrd="0" presId="urn:microsoft.com/office/officeart/2009/3/layout/HorizontalOrganizationChart"/>
    <dgm:cxn modelId="{26B8DD67-28BF-46A2-AEAA-2A365E204001}" type="presOf" srcId="{FBBF4DC4-27A9-1E49-BC45-16A74AC3EC22}" destId="{43BA6A56-7D35-DD4D-9A1B-2721E7D1121F}" srcOrd="1" destOrd="0" presId="urn:microsoft.com/office/officeart/2009/3/layout/HorizontalOrganizationChart"/>
    <dgm:cxn modelId="{66FA9926-43D0-4474-84D9-24B806D87C37}" type="presOf" srcId="{08AEDE67-2110-AA4F-AF5A-4A6D3C8EA332}" destId="{21483507-27C4-2141-8191-0DA0F292461F}" srcOrd="0" destOrd="0" presId="urn:microsoft.com/office/officeart/2009/3/layout/HorizontalOrganizationChart"/>
    <dgm:cxn modelId="{55D365AE-B24C-4F0A-AB52-C47136BCD54F}" type="presOf" srcId="{253121B3-6770-1345-825A-6D274BD999B8}" destId="{23B1BF23-74C3-C04B-99D8-FF6FC187653C}" srcOrd="0" destOrd="0" presId="urn:microsoft.com/office/officeart/2009/3/layout/HorizontalOrganizationChart"/>
    <dgm:cxn modelId="{E8323664-A37E-B841-838D-A5E6B758E742}" srcId="{FBBF4DC4-27A9-1E49-BC45-16A74AC3EC22}" destId="{8EE87E86-5A4C-0C43-A2AF-72DF56353133}" srcOrd="0" destOrd="0" parTransId="{C64DF438-FFEF-754E-8A06-BEA251D86AD0}" sibTransId="{EEDB48DD-057C-B64F-988C-286BC6F2C90A}"/>
    <dgm:cxn modelId="{C69C09DE-845A-4188-B6D3-5DBB722E84A4}" type="presOf" srcId="{94FFB143-AEFA-254A-8FA6-BD3FD044D728}" destId="{AA1F73E6-8A0A-C545-B4F3-BDAE19740498}" srcOrd="1" destOrd="0" presId="urn:microsoft.com/office/officeart/2009/3/layout/HorizontalOrganizationChart"/>
    <dgm:cxn modelId="{1F5756EE-D89D-9241-AFB0-035417D13ED2}" srcId="{749B9C1F-857C-5142-BE1E-AB4DE500A6FC}" destId="{F84BFC58-4CD1-B549-A1D1-4D3BA6E5E124}" srcOrd="1" destOrd="0" parTransId="{08AEDE67-2110-AA4F-AF5A-4A6D3C8EA332}" sibTransId="{1BEEF426-6FEA-294F-9438-4014CD0929B3}"/>
    <dgm:cxn modelId="{8B3DD6FB-79D3-48BE-8651-D4B805F4DF24}" type="presOf" srcId="{C23CFE9D-4ACC-284D-809A-FD2D15A62766}" destId="{6E0F01F3-A9C0-814A-B74B-FDB5A6C007DB}" srcOrd="1" destOrd="0" presId="urn:microsoft.com/office/officeart/2009/3/layout/HorizontalOrganizationChart"/>
    <dgm:cxn modelId="{F7DA11B6-DA77-B449-AFEB-7912C208A2BA}" srcId="{F84BFC58-4CD1-B549-A1D1-4D3BA6E5E124}" destId="{94FFB143-AEFA-254A-8FA6-BD3FD044D728}" srcOrd="0" destOrd="0" parTransId="{D55441A7-0CBC-A34D-B935-3E7F2A7CFC80}" sibTransId="{9F10012B-CC27-1B4C-8D3D-4E2C954CC402}"/>
    <dgm:cxn modelId="{56352D04-39F9-3E49-932E-2BFC1DA4F4A9}" srcId="{F84BFC58-4CD1-B549-A1D1-4D3BA6E5E124}" destId="{8CACB346-F5E1-974B-AA24-C73148270553}" srcOrd="1" destOrd="0" parTransId="{BBA631D2-5895-1144-9C25-1F9B1A20E7F0}" sibTransId="{B4ED5617-ECF0-9245-A435-FF4187D7FE14}"/>
    <dgm:cxn modelId="{F1614D3C-7E98-41AF-A289-D022DC010B52}" type="presOf" srcId="{8CACB346-F5E1-974B-AA24-C73148270553}" destId="{52594C9A-CDB7-BD49-8942-93BF21AAA5B9}" srcOrd="1" destOrd="0" presId="urn:microsoft.com/office/officeart/2009/3/layout/HorizontalOrganizationChart"/>
    <dgm:cxn modelId="{8E8FED2D-A2BF-EE4B-8BD2-3AB287876DB5}" srcId="{DF3082A1-8E8D-4A4F-8C79-70CBFEB2E34D}" destId="{749B9C1F-857C-5142-BE1E-AB4DE500A6FC}" srcOrd="0" destOrd="0" parTransId="{E48C5F4A-6558-024D-AFDC-775C0DF61C36}" sibTransId="{FB26ECA1-B19D-5140-AEF4-9083CE417A82}"/>
    <dgm:cxn modelId="{F449B54F-A6BC-4E38-BDFF-DC2FC96D6D23}" type="presOf" srcId="{C64DF438-FFEF-754E-8A06-BEA251D86AD0}" destId="{79ABA9C6-4431-6A4D-B975-CA12E7240843}" srcOrd="0" destOrd="0" presId="urn:microsoft.com/office/officeart/2009/3/layout/HorizontalOrganizationChart"/>
    <dgm:cxn modelId="{075C8679-E83B-4BCD-A644-14F7971D7049}" type="presOf" srcId="{D55441A7-0CBC-A34D-B935-3E7F2A7CFC80}" destId="{F0B76385-448B-3B4A-A379-618BE5B408C2}" srcOrd="0" destOrd="0" presId="urn:microsoft.com/office/officeart/2009/3/layout/HorizontalOrganizationChart"/>
    <dgm:cxn modelId="{E84FD067-F56D-4F75-8741-63A9A13BE480}" type="presParOf" srcId="{BABACE01-7447-9F47-83D8-8C543C550494}" destId="{C0DA14B5-0E9A-7448-8A39-79C1BD45DCDA}" srcOrd="0" destOrd="0" presId="urn:microsoft.com/office/officeart/2009/3/layout/HorizontalOrganizationChart"/>
    <dgm:cxn modelId="{79A5D529-940D-4159-B694-5B33F2231411}" type="presParOf" srcId="{C0DA14B5-0E9A-7448-8A39-79C1BD45DCDA}" destId="{1094634E-F2EE-854E-8DCA-21FEAD23D956}" srcOrd="0" destOrd="0" presId="urn:microsoft.com/office/officeart/2009/3/layout/HorizontalOrganizationChart"/>
    <dgm:cxn modelId="{4E009F88-DA3E-42E3-B3F6-DDD8C3A09DCF}" type="presParOf" srcId="{1094634E-F2EE-854E-8DCA-21FEAD23D956}" destId="{E72770DF-53FE-944E-9243-10D655E6A601}" srcOrd="0" destOrd="0" presId="urn:microsoft.com/office/officeart/2009/3/layout/HorizontalOrganizationChart"/>
    <dgm:cxn modelId="{812ABDBF-A608-43ED-8AB2-739F05F1AC2F}" type="presParOf" srcId="{1094634E-F2EE-854E-8DCA-21FEAD23D956}" destId="{856962CC-058A-BC40-8F24-EE25D91EBFDD}" srcOrd="1" destOrd="0" presId="urn:microsoft.com/office/officeart/2009/3/layout/HorizontalOrganizationChart"/>
    <dgm:cxn modelId="{71AF8EC7-DCAE-4DC3-9AE2-EF5735786433}" type="presParOf" srcId="{C0DA14B5-0E9A-7448-8A39-79C1BD45DCDA}" destId="{33B0F588-ADA1-8040-B35D-1F09F01BF5A8}" srcOrd="1" destOrd="0" presId="urn:microsoft.com/office/officeart/2009/3/layout/HorizontalOrganizationChart"/>
    <dgm:cxn modelId="{DD669813-C378-46E4-BF99-237BA3C94ACB}" type="presParOf" srcId="{33B0F588-ADA1-8040-B35D-1F09F01BF5A8}" destId="{23B1BF23-74C3-C04B-99D8-FF6FC187653C}" srcOrd="0" destOrd="0" presId="urn:microsoft.com/office/officeart/2009/3/layout/HorizontalOrganizationChart"/>
    <dgm:cxn modelId="{36C117F0-D5CD-4E0C-947C-B3EB0B1B0036}" type="presParOf" srcId="{33B0F588-ADA1-8040-B35D-1F09F01BF5A8}" destId="{EA9618ED-0AA3-AA43-84D8-C265105494D3}" srcOrd="1" destOrd="0" presId="urn:microsoft.com/office/officeart/2009/3/layout/HorizontalOrganizationChart"/>
    <dgm:cxn modelId="{0A6A0CB8-5BEA-437C-B7F6-BA1B6B1ED2BD}" type="presParOf" srcId="{EA9618ED-0AA3-AA43-84D8-C265105494D3}" destId="{40E25DC5-2928-9546-8659-C20A38DC1899}" srcOrd="0" destOrd="0" presId="urn:microsoft.com/office/officeart/2009/3/layout/HorizontalOrganizationChart"/>
    <dgm:cxn modelId="{244B1850-27CB-44ED-82C3-59F02417BC49}" type="presParOf" srcId="{40E25DC5-2928-9546-8659-C20A38DC1899}" destId="{E7F32879-4D58-814C-A82B-15F3103EC456}" srcOrd="0" destOrd="0" presId="urn:microsoft.com/office/officeart/2009/3/layout/HorizontalOrganizationChart"/>
    <dgm:cxn modelId="{BB92ED15-CB04-4E8E-AE55-85574AE91A16}" type="presParOf" srcId="{40E25DC5-2928-9546-8659-C20A38DC1899}" destId="{43BA6A56-7D35-DD4D-9A1B-2721E7D1121F}" srcOrd="1" destOrd="0" presId="urn:microsoft.com/office/officeart/2009/3/layout/HorizontalOrganizationChart"/>
    <dgm:cxn modelId="{4CDDA686-4630-4F32-8A85-0008035C13D2}" type="presParOf" srcId="{EA9618ED-0AA3-AA43-84D8-C265105494D3}" destId="{D4987213-2429-D845-8C4B-46F2D00623C3}" srcOrd="1" destOrd="0" presId="urn:microsoft.com/office/officeart/2009/3/layout/HorizontalOrganizationChart"/>
    <dgm:cxn modelId="{77223B54-6B4F-4D6C-BCCF-D479639DE833}" type="presParOf" srcId="{D4987213-2429-D845-8C4B-46F2D00623C3}" destId="{79ABA9C6-4431-6A4D-B975-CA12E7240843}" srcOrd="0" destOrd="0" presId="urn:microsoft.com/office/officeart/2009/3/layout/HorizontalOrganizationChart"/>
    <dgm:cxn modelId="{C7A814F1-5890-48BB-AB24-96745F8A5E5F}" type="presParOf" srcId="{D4987213-2429-D845-8C4B-46F2D00623C3}" destId="{381F6ED7-93BE-D949-AC70-C13CBA54DEBC}" srcOrd="1" destOrd="0" presId="urn:microsoft.com/office/officeart/2009/3/layout/HorizontalOrganizationChart"/>
    <dgm:cxn modelId="{4338FDF4-798F-46AF-9A6A-7285D9D895BD}" type="presParOf" srcId="{381F6ED7-93BE-D949-AC70-C13CBA54DEBC}" destId="{1167C222-60DB-A540-AFFB-A18438847622}" srcOrd="0" destOrd="0" presId="urn:microsoft.com/office/officeart/2009/3/layout/HorizontalOrganizationChart"/>
    <dgm:cxn modelId="{78D10211-F3AA-4E23-A61A-DF72A0506234}" type="presParOf" srcId="{1167C222-60DB-A540-AFFB-A18438847622}" destId="{FE80942B-4190-B34B-AC35-649502D6A234}" srcOrd="0" destOrd="0" presId="urn:microsoft.com/office/officeart/2009/3/layout/HorizontalOrganizationChart"/>
    <dgm:cxn modelId="{09A7E7ED-21B0-46EA-95AC-0184855E8321}" type="presParOf" srcId="{1167C222-60DB-A540-AFFB-A18438847622}" destId="{E9D34E21-D78B-7F40-A51D-C37607A62EB4}" srcOrd="1" destOrd="0" presId="urn:microsoft.com/office/officeart/2009/3/layout/HorizontalOrganizationChart"/>
    <dgm:cxn modelId="{D6C903CE-AB84-449C-8F36-C6CF691866BD}" type="presParOf" srcId="{381F6ED7-93BE-D949-AC70-C13CBA54DEBC}" destId="{8E4AE145-E80F-2548-AAA3-B6BE48664D57}" srcOrd="1" destOrd="0" presId="urn:microsoft.com/office/officeart/2009/3/layout/HorizontalOrganizationChart"/>
    <dgm:cxn modelId="{1B0A85CC-8882-4E8E-8B6A-A182EC654826}" type="presParOf" srcId="{381F6ED7-93BE-D949-AC70-C13CBA54DEBC}" destId="{56286A8B-AB74-E84B-892E-AB451F587D03}" srcOrd="2" destOrd="0" presId="urn:microsoft.com/office/officeart/2009/3/layout/HorizontalOrganizationChart"/>
    <dgm:cxn modelId="{11C1D8BD-4EC6-45DE-82ED-9A28C1F4D5B3}" type="presParOf" srcId="{EA9618ED-0AA3-AA43-84D8-C265105494D3}" destId="{60C032D2-0612-1E4A-BAD7-F3CF935043D3}" srcOrd="2" destOrd="0" presId="urn:microsoft.com/office/officeart/2009/3/layout/HorizontalOrganizationChart"/>
    <dgm:cxn modelId="{77BCD931-71CC-49FC-91E9-229C59B1AF87}" type="presParOf" srcId="{33B0F588-ADA1-8040-B35D-1F09F01BF5A8}" destId="{21483507-27C4-2141-8191-0DA0F292461F}" srcOrd="2" destOrd="0" presId="urn:microsoft.com/office/officeart/2009/3/layout/HorizontalOrganizationChart"/>
    <dgm:cxn modelId="{01CFE5CB-8807-4A71-B163-5EFBB7762714}" type="presParOf" srcId="{33B0F588-ADA1-8040-B35D-1F09F01BF5A8}" destId="{92F659F7-9E93-F94D-A9E8-25DCA45D9635}" srcOrd="3" destOrd="0" presId="urn:microsoft.com/office/officeart/2009/3/layout/HorizontalOrganizationChart"/>
    <dgm:cxn modelId="{A41E18A3-F0A2-45C9-9A8B-4BE153FA0121}" type="presParOf" srcId="{92F659F7-9E93-F94D-A9E8-25DCA45D9635}" destId="{F45A1867-E517-C04E-99AD-DDD5A859BAC4}" srcOrd="0" destOrd="0" presId="urn:microsoft.com/office/officeart/2009/3/layout/HorizontalOrganizationChart"/>
    <dgm:cxn modelId="{B8B771E8-86DB-4F79-BC32-0F290B80F205}" type="presParOf" srcId="{F45A1867-E517-C04E-99AD-DDD5A859BAC4}" destId="{8409880B-5BA1-B94C-8442-31CEFB86CDDE}" srcOrd="0" destOrd="0" presId="urn:microsoft.com/office/officeart/2009/3/layout/HorizontalOrganizationChart"/>
    <dgm:cxn modelId="{84BABADB-F93B-4C5F-B5E8-AD2C49196960}" type="presParOf" srcId="{F45A1867-E517-C04E-99AD-DDD5A859BAC4}" destId="{044080FC-8859-2F40-8B22-E45E7DEF8A25}" srcOrd="1" destOrd="0" presId="urn:microsoft.com/office/officeart/2009/3/layout/HorizontalOrganizationChart"/>
    <dgm:cxn modelId="{A39528EB-3D86-4839-9E63-E0AB30137483}" type="presParOf" srcId="{92F659F7-9E93-F94D-A9E8-25DCA45D9635}" destId="{4FCBEFBB-4EC5-4741-A115-5B347D8FA319}" srcOrd="1" destOrd="0" presId="urn:microsoft.com/office/officeart/2009/3/layout/HorizontalOrganizationChart"/>
    <dgm:cxn modelId="{D56BB997-EC77-4FCC-8DC2-6011B8CE11F4}" type="presParOf" srcId="{4FCBEFBB-4EC5-4741-A115-5B347D8FA319}" destId="{F0B76385-448B-3B4A-A379-618BE5B408C2}" srcOrd="0" destOrd="0" presId="urn:microsoft.com/office/officeart/2009/3/layout/HorizontalOrganizationChart"/>
    <dgm:cxn modelId="{1CEF8DE6-C240-4857-935B-B1DB2C2D4AD8}" type="presParOf" srcId="{4FCBEFBB-4EC5-4741-A115-5B347D8FA319}" destId="{7038515D-70E8-8A4A-8808-8880564FEA61}" srcOrd="1" destOrd="0" presId="urn:microsoft.com/office/officeart/2009/3/layout/HorizontalOrganizationChart"/>
    <dgm:cxn modelId="{2C006A67-C1BB-4E14-9917-F09E605F0EE6}" type="presParOf" srcId="{7038515D-70E8-8A4A-8808-8880564FEA61}" destId="{83A6C189-0B06-B24C-9095-CEE18C4EE74F}" srcOrd="0" destOrd="0" presId="urn:microsoft.com/office/officeart/2009/3/layout/HorizontalOrganizationChart"/>
    <dgm:cxn modelId="{AFEE8295-7D8C-4071-A26C-433A9B7C6445}" type="presParOf" srcId="{83A6C189-0B06-B24C-9095-CEE18C4EE74F}" destId="{1FB66215-F8F7-C640-9798-2942AD14A3FA}" srcOrd="0" destOrd="0" presId="urn:microsoft.com/office/officeart/2009/3/layout/HorizontalOrganizationChart"/>
    <dgm:cxn modelId="{9BF29746-AA3B-4D2C-AB5F-2CB6A6004C4D}" type="presParOf" srcId="{83A6C189-0B06-B24C-9095-CEE18C4EE74F}" destId="{AA1F73E6-8A0A-C545-B4F3-BDAE19740498}" srcOrd="1" destOrd="0" presId="urn:microsoft.com/office/officeart/2009/3/layout/HorizontalOrganizationChart"/>
    <dgm:cxn modelId="{6C03BAEF-FABC-41F7-A5B1-B60000443D0C}" type="presParOf" srcId="{7038515D-70E8-8A4A-8808-8880564FEA61}" destId="{BAAEF51A-34ED-004C-BAA1-1B59C650A49F}" srcOrd="1" destOrd="0" presId="urn:microsoft.com/office/officeart/2009/3/layout/HorizontalOrganizationChart"/>
    <dgm:cxn modelId="{F2BC4161-0349-4099-A173-6A59F9119895}" type="presParOf" srcId="{7038515D-70E8-8A4A-8808-8880564FEA61}" destId="{09CE74D4-9C92-994A-8164-AAA4E56C6A71}" srcOrd="2" destOrd="0" presId="urn:microsoft.com/office/officeart/2009/3/layout/HorizontalOrganizationChart"/>
    <dgm:cxn modelId="{9DFEFA11-191F-4200-AC7C-D40E0DCB838C}" type="presParOf" srcId="{4FCBEFBB-4EC5-4741-A115-5B347D8FA319}" destId="{9593AF26-9DE7-684A-A91F-852D9FBC16B9}" srcOrd="2" destOrd="0" presId="urn:microsoft.com/office/officeart/2009/3/layout/HorizontalOrganizationChart"/>
    <dgm:cxn modelId="{092F4F8E-E6FD-4BB3-85CC-3CD287D4BA86}" type="presParOf" srcId="{4FCBEFBB-4EC5-4741-A115-5B347D8FA319}" destId="{24B53C48-7EC6-8F45-85A3-9330E2AB0625}" srcOrd="3" destOrd="0" presId="urn:microsoft.com/office/officeart/2009/3/layout/HorizontalOrganizationChart"/>
    <dgm:cxn modelId="{12727078-FFDC-4890-A319-74D56A541698}" type="presParOf" srcId="{24B53C48-7EC6-8F45-85A3-9330E2AB0625}" destId="{D9083058-7A76-3B40-BE45-F6C4F71D8718}" srcOrd="0" destOrd="0" presId="urn:microsoft.com/office/officeart/2009/3/layout/HorizontalOrganizationChart"/>
    <dgm:cxn modelId="{56B14917-4DD1-4C8F-8119-0EED4DE96D8E}" type="presParOf" srcId="{D9083058-7A76-3B40-BE45-F6C4F71D8718}" destId="{E995269A-1DAA-2F41-BB5B-C2675B7A8A50}" srcOrd="0" destOrd="0" presId="urn:microsoft.com/office/officeart/2009/3/layout/HorizontalOrganizationChart"/>
    <dgm:cxn modelId="{9E26FC62-4C4A-44AA-8C8C-7FA11C7EBA62}" type="presParOf" srcId="{D9083058-7A76-3B40-BE45-F6C4F71D8718}" destId="{52594C9A-CDB7-BD49-8942-93BF21AAA5B9}" srcOrd="1" destOrd="0" presId="urn:microsoft.com/office/officeart/2009/3/layout/HorizontalOrganizationChart"/>
    <dgm:cxn modelId="{D0DD6A85-17BF-4877-870E-F7000B47E866}" type="presParOf" srcId="{24B53C48-7EC6-8F45-85A3-9330E2AB0625}" destId="{DC2069C8-47E5-1046-B074-BF8FFF9DAB7C}" srcOrd="1" destOrd="0" presId="urn:microsoft.com/office/officeart/2009/3/layout/HorizontalOrganizationChart"/>
    <dgm:cxn modelId="{304A883D-932F-409B-A4FD-EE5B322BDAC3}" type="presParOf" srcId="{24B53C48-7EC6-8F45-85A3-9330E2AB0625}" destId="{AE9E4502-4A59-7440-803C-EEA867256AE2}" srcOrd="2" destOrd="0" presId="urn:microsoft.com/office/officeart/2009/3/layout/HorizontalOrganizationChart"/>
    <dgm:cxn modelId="{1D4E0181-D8D7-4283-8231-0C948D18125B}" type="presParOf" srcId="{4FCBEFBB-4EC5-4741-A115-5B347D8FA319}" destId="{915F0230-CDC2-194B-91D0-7E03BEB1EB28}" srcOrd="4" destOrd="0" presId="urn:microsoft.com/office/officeart/2009/3/layout/HorizontalOrganizationChart"/>
    <dgm:cxn modelId="{99E76777-F16F-409B-9B90-823E9CB62C58}" type="presParOf" srcId="{4FCBEFBB-4EC5-4741-A115-5B347D8FA319}" destId="{931AA68B-E3D6-1B4D-9869-B35FF6CAE8DA}" srcOrd="5" destOrd="0" presId="urn:microsoft.com/office/officeart/2009/3/layout/HorizontalOrganizationChart"/>
    <dgm:cxn modelId="{F1F6EE1F-8AD4-4807-A130-84B41A8724D6}" type="presParOf" srcId="{931AA68B-E3D6-1B4D-9869-B35FF6CAE8DA}" destId="{62B20B54-63AA-C649-A0C5-65AA8BF6D3A8}" srcOrd="0" destOrd="0" presId="urn:microsoft.com/office/officeart/2009/3/layout/HorizontalOrganizationChart"/>
    <dgm:cxn modelId="{D09A3ADD-79B8-48CC-9175-37004D6D320D}" type="presParOf" srcId="{62B20B54-63AA-C649-A0C5-65AA8BF6D3A8}" destId="{806C6B77-745F-994B-96DF-E68D33B7C387}" srcOrd="0" destOrd="0" presId="urn:microsoft.com/office/officeart/2009/3/layout/HorizontalOrganizationChart"/>
    <dgm:cxn modelId="{BE952584-B7F1-44C2-A9B6-6B908291F1C5}" type="presParOf" srcId="{62B20B54-63AA-C649-A0C5-65AA8BF6D3A8}" destId="{6E0F01F3-A9C0-814A-B74B-FDB5A6C007DB}" srcOrd="1" destOrd="0" presId="urn:microsoft.com/office/officeart/2009/3/layout/HorizontalOrganizationChart"/>
    <dgm:cxn modelId="{4E71F9F4-7CC8-496E-92AA-B05BCE99C8BE}" type="presParOf" srcId="{931AA68B-E3D6-1B4D-9869-B35FF6CAE8DA}" destId="{148A24DF-0401-884C-9276-E1E18BEF5C70}" srcOrd="1" destOrd="0" presId="urn:microsoft.com/office/officeart/2009/3/layout/HorizontalOrganizationChart"/>
    <dgm:cxn modelId="{5D2A17AE-CBB0-4AE3-A830-D0524A126C06}" type="presParOf" srcId="{931AA68B-E3D6-1B4D-9869-B35FF6CAE8DA}" destId="{8299FA6F-0878-6548-B34A-48123ADB8B4E}" srcOrd="2" destOrd="0" presId="urn:microsoft.com/office/officeart/2009/3/layout/HorizontalOrganizationChart"/>
    <dgm:cxn modelId="{5CFE9C7F-BC36-41E2-95EA-32F7F4B952E1}" type="presParOf" srcId="{92F659F7-9E93-F94D-A9E8-25DCA45D9635}" destId="{4F32CDB3-F69F-1B46-9C0A-2B6F6CB249A6}" srcOrd="2" destOrd="0" presId="urn:microsoft.com/office/officeart/2009/3/layout/HorizontalOrganizationChart"/>
    <dgm:cxn modelId="{59BC5D97-8DC6-40B6-A78C-D5DBDD9CA56A}" type="presParOf" srcId="{C0DA14B5-0E9A-7448-8A39-79C1BD45DCDA}" destId="{FD718B36-2428-B147-A2DA-084CDCA2C134}"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7B6C7BF-B4B2-6846-AA88-98BD6FA3CE61}" type="doc">
      <dgm:prSet loTypeId="urn:microsoft.com/office/officeart/2005/8/layout/hierarchy1" loCatId="" qsTypeId="urn:microsoft.com/office/officeart/2005/8/quickstyle/simple3" qsCatId="simple" csTypeId="urn:microsoft.com/office/officeart/2005/8/colors/accent3_2" csCatId="accent3" phldr="1"/>
      <dgm:spPr/>
      <dgm:t>
        <a:bodyPr/>
        <a:lstStyle/>
        <a:p>
          <a:endParaRPr lang="en-US"/>
        </a:p>
      </dgm:t>
    </dgm:pt>
    <dgm:pt modelId="{C15934EE-03FF-AA4D-B22D-E6A4C2DC2DF0}">
      <dgm:prSet phldrT="[Text]" custT="1"/>
      <dgm:spPr/>
      <dgm:t>
        <a:bodyPr/>
        <a:lstStyle/>
        <a:p>
          <a:r>
            <a:rPr lang="en-US" sz="2800" b="1" dirty="0" err="1">
              <a:solidFill>
                <a:srgbClr val="002060"/>
              </a:solidFill>
              <a:latin typeface="Times New Roman" charset="0"/>
              <a:ea typeface="Times New Roman" charset="0"/>
              <a:cs typeface="Times New Roman" charset="0"/>
            </a:rPr>
            <a:t>LýThuyết</a:t>
          </a:r>
          <a:endParaRPr lang="en-US" sz="2800" b="1" dirty="0">
            <a:solidFill>
              <a:srgbClr val="002060"/>
            </a:solidFill>
            <a:latin typeface="Times New Roman" charset="0"/>
            <a:ea typeface="Times New Roman" charset="0"/>
            <a:cs typeface="Times New Roman" charset="0"/>
          </a:endParaRPr>
        </a:p>
        <a:p>
          <a:r>
            <a:rPr lang="en-US" sz="2800" b="1" dirty="0" err="1">
              <a:solidFill>
                <a:srgbClr val="002060"/>
              </a:solidFill>
              <a:latin typeface="Times New Roman" charset="0"/>
              <a:ea typeface="Times New Roman" charset="0"/>
              <a:cs typeface="Times New Roman" charset="0"/>
            </a:rPr>
            <a:t>Cổ</a:t>
          </a:r>
          <a:r>
            <a:rPr lang="en-US" sz="2800" b="1" dirty="0">
              <a:solidFill>
                <a:srgbClr val="002060"/>
              </a:solidFill>
              <a:latin typeface="Times New Roman" charset="0"/>
              <a:ea typeface="Times New Roman" charset="0"/>
              <a:cs typeface="Times New Roman" charset="0"/>
            </a:rPr>
            <a:t> </a:t>
          </a:r>
          <a:r>
            <a:rPr lang="en-US" sz="2800" b="1" dirty="0" err="1">
              <a:solidFill>
                <a:srgbClr val="002060"/>
              </a:solidFill>
              <a:latin typeface="Times New Roman" charset="0"/>
              <a:ea typeface="Times New Roman" charset="0"/>
              <a:cs typeface="Times New Roman" charset="0"/>
            </a:rPr>
            <a:t>Điển</a:t>
          </a:r>
          <a:endParaRPr lang="en-US" sz="2800" b="1" dirty="0">
            <a:solidFill>
              <a:srgbClr val="002060"/>
            </a:solidFill>
            <a:latin typeface="Times New Roman" charset="0"/>
            <a:ea typeface="Times New Roman" charset="0"/>
            <a:cs typeface="Times New Roman" charset="0"/>
          </a:endParaRPr>
        </a:p>
      </dgm:t>
    </dgm:pt>
    <dgm:pt modelId="{3BCEF737-CC59-8043-A576-EC8D59576FCB}" type="parTrans" cxnId="{B34ECE9E-4983-0948-BE1B-244F7816BCED}">
      <dgm:prSet/>
      <dgm:spPr/>
      <dgm:t>
        <a:bodyPr/>
        <a:lstStyle/>
        <a:p>
          <a:endParaRPr lang="en-US"/>
        </a:p>
      </dgm:t>
    </dgm:pt>
    <dgm:pt modelId="{8D59438A-4C2B-1C49-9607-04CEE12CEDA1}" type="sibTrans" cxnId="{B34ECE9E-4983-0948-BE1B-244F7816BCED}">
      <dgm:prSet/>
      <dgm:spPr/>
      <dgm:t>
        <a:bodyPr/>
        <a:lstStyle/>
        <a:p>
          <a:endParaRPr lang="en-US"/>
        </a:p>
      </dgm:t>
    </dgm:pt>
    <dgm:pt modelId="{A3B78819-E210-2C43-BCAB-F4D05E27E3DF}">
      <dgm:prSet phldrT="[Text]" custT="1"/>
      <dgm:spPr/>
      <dgm:t>
        <a:bodyPr/>
        <a:lstStyle/>
        <a:p>
          <a:r>
            <a:rPr lang="en-US" sz="2000" b="1" i="1" dirty="0">
              <a:solidFill>
                <a:srgbClr val="002060"/>
              </a:solidFill>
              <a:latin typeface="Times New Roman" charset="0"/>
              <a:ea typeface="Times New Roman" charset="0"/>
              <a:cs typeface="Times New Roman" charset="0"/>
            </a:rPr>
            <a:t>LT </a:t>
          </a:r>
          <a:r>
            <a:rPr lang="en-US" sz="2000" b="1" i="1" dirty="0" err="1">
              <a:solidFill>
                <a:srgbClr val="002060"/>
              </a:solidFill>
              <a:latin typeface="Times New Roman" charset="0"/>
              <a:ea typeface="Times New Roman" charset="0"/>
              <a:cs typeface="Times New Roman" charset="0"/>
            </a:rPr>
            <a:t>Quản</a:t>
          </a:r>
          <a:r>
            <a:rPr lang="en-US" sz="2000" b="1" i="1" dirty="0">
              <a:solidFill>
                <a:srgbClr val="002060"/>
              </a:solidFill>
              <a:latin typeface="Times New Roman" charset="0"/>
              <a:ea typeface="Times New Roman" charset="0"/>
              <a:cs typeface="Times New Roman" charset="0"/>
            </a:rPr>
            <a:t> </a:t>
          </a:r>
          <a:r>
            <a:rPr lang="en-US" sz="2000" b="1" i="1" dirty="0" err="1">
              <a:solidFill>
                <a:srgbClr val="002060"/>
              </a:solidFill>
              <a:latin typeface="Times New Roman" charset="0"/>
              <a:ea typeface="Times New Roman" charset="0"/>
              <a:cs typeface="Times New Roman" charset="0"/>
            </a:rPr>
            <a:t>Trị</a:t>
          </a:r>
          <a:r>
            <a:rPr lang="en-US" sz="2000" b="1" i="1" dirty="0">
              <a:solidFill>
                <a:srgbClr val="002060"/>
              </a:solidFill>
              <a:latin typeface="Times New Roman" charset="0"/>
              <a:ea typeface="Times New Roman" charset="0"/>
              <a:cs typeface="Times New Roman" charset="0"/>
            </a:rPr>
            <a:t> </a:t>
          </a:r>
          <a:r>
            <a:rPr lang="en-US" sz="2000" b="1" i="1" dirty="0" err="1">
              <a:solidFill>
                <a:srgbClr val="002060"/>
              </a:solidFill>
              <a:latin typeface="Times New Roman" charset="0"/>
              <a:ea typeface="Times New Roman" charset="0"/>
              <a:cs typeface="Times New Roman" charset="0"/>
            </a:rPr>
            <a:t>Khoa</a:t>
          </a:r>
          <a:r>
            <a:rPr lang="en-US" sz="2000" b="1" i="1" dirty="0">
              <a:solidFill>
                <a:srgbClr val="002060"/>
              </a:solidFill>
              <a:latin typeface="Times New Roman" charset="0"/>
              <a:ea typeface="Times New Roman" charset="0"/>
              <a:cs typeface="Times New Roman" charset="0"/>
            </a:rPr>
            <a:t> </a:t>
          </a:r>
          <a:r>
            <a:rPr lang="en-US" sz="2000" b="1" i="1" dirty="0" err="1">
              <a:solidFill>
                <a:srgbClr val="002060"/>
              </a:solidFill>
              <a:latin typeface="Times New Roman" charset="0"/>
              <a:ea typeface="Times New Roman" charset="0"/>
              <a:cs typeface="Times New Roman" charset="0"/>
            </a:rPr>
            <a:t>Học</a:t>
          </a:r>
          <a:endParaRPr lang="en-US" sz="2000" b="1" i="1" dirty="0">
            <a:solidFill>
              <a:srgbClr val="002060"/>
            </a:solidFill>
            <a:latin typeface="Times New Roman" charset="0"/>
            <a:ea typeface="Times New Roman" charset="0"/>
            <a:cs typeface="Times New Roman" charset="0"/>
          </a:endParaRPr>
        </a:p>
      </dgm:t>
    </dgm:pt>
    <dgm:pt modelId="{4B6B42E6-ABAA-1846-B0FD-6C92BBCF2E9A}" type="parTrans" cxnId="{C7AA922D-28D7-DD4E-A8A3-EBBD19A9A841}">
      <dgm:prSet/>
      <dgm:spPr/>
      <dgm:t>
        <a:bodyPr/>
        <a:lstStyle/>
        <a:p>
          <a:endParaRPr lang="en-US" sz="1400"/>
        </a:p>
      </dgm:t>
    </dgm:pt>
    <dgm:pt modelId="{4EF634DC-BE6C-AA4F-B609-B1E305287E8D}" type="sibTrans" cxnId="{C7AA922D-28D7-DD4E-A8A3-EBBD19A9A841}">
      <dgm:prSet/>
      <dgm:spPr/>
      <dgm:t>
        <a:bodyPr/>
        <a:lstStyle/>
        <a:p>
          <a:endParaRPr lang="en-US"/>
        </a:p>
      </dgm:t>
    </dgm:pt>
    <dgm:pt modelId="{51D73BF0-0C9B-024C-B52A-F608740EC97E}">
      <dgm:prSet phldrT="[Text]" custT="1"/>
      <dgm:spPr/>
      <dgm:t>
        <a:bodyPr/>
        <a:lstStyle/>
        <a:p>
          <a:pPr algn="ctr"/>
          <a:endParaRPr lang="en-US" sz="1600" b="1" i="1" dirty="0">
            <a:latin typeface="Times New Roman" charset="0"/>
            <a:ea typeface="Times New Roman" charset="0"/>
            <a:cs typeface="Times New Roman" charset="0"/>
          </a:endParaRPr>
        </a:p>
        <a:p>
          <a:pPr algn="ctr"/>
          <a:endParaRPr lang="en-US" sz="1600" b="1" i="1" dirty="0">
            <a:latin typeface="Times New Roman" charset="0"/>
            <a:ea typeface="Times New Roman" charset="0"/>
            <a:cs typeface="Times New Roman" charset="0"/>
          </a:endParaRPr>
        </a:p>
        <a:p>
          <a:pPr algn="ctr"/>
          <a:endParaRPr lang="en-US" sz="1600" b="1" i="1" dirty="0">
            <a:latin typeface="Times New Roman" charset="0"/>
            <a:ea typeface="Times New Roman" charset="0"/>
            <a:cs typeface="Times New Roman" charset="0"/>
          </a:endParaRPr>
        </a:p>
        <a:p>
          <a:pPr algn="ctr"/>
          <a:endParaRPr lang="en-US" sz="1600" b="1" i="1" dirty="0">
            <a:latin typeface="Times New Roman" charset="0"/>
            <a:ea typeface="Times New Roman" charset="0"/>
            <a:cs typeface="Times New Roman" charset="0"/>
          </a:endParaRPr>
        </a:p>
        <a:p>
          <a:pPr algn="ctr"/>
          <a:r>
            <a:rPr lang="en-US" sz="1800" b="1" i="1" dirty="0" err="1">
              <a:solidFill>
                <a:srgbClr val="FF0000"/>
              </a:solidFill>
              <a:latin typeface="Times New Roman" charset="0"/>
              <a:ea typeface="Times New Roman" charset="0"/>
              <a:cs typeface="Times New Roman" charset="0"/>
            </a:rPr>
            <a:t>Nhược</a:t>
          </a:r>
          <a:r>
            <a:rPr lang="en-US" sz="1800" b="1" i="1" dirty="0">
              <a:solidFill>
                <a:srgbClr val="FF0000"/>
              </a:solidFill>
              <a:latin typeface="Times New Roman" charset="0"/>
              <a:ea typeface="Times New Roman" charset="0"/>
              <a:cs typeface="Times New Roman" charset="0"/>
            </a:rPr>
            <a:t> </a:t>
          </a:r>
          <a:r>
            <a:rPr lang="en-US" sz="1800" b="1" i="1" dirty="0" err="1">
              <a:solidFill>
                <a:srgbClr val="FF0000"/>
              </a:solidFill>
              <a:latin typeface="Times New Roman" charset="0"/>
              <a:ea typeface="Times New Roman" charset="0"/>
              <a:cs typeface="Times New Roman" charset="0"/>
            </a:rPr>
            <a:t>điểm</a:t>
          </a:r>
          <a:r>
            <a:rPr lang="en-US" sz="1800" b="1" i="1" dirty="0">
              <a:solidFill>
                <a:srgbClr val="FF0000"/>
              </a:solidFill>
              <a:latin typeface="Times New Roman" charset="0"/>
              <a:ea typeface="Times New Roman" charset="0"/>
              <a:cs typeface="Times New Roman" charset="0"/>
            </a:rPr>
            <a:t>:</a:t>
          </a:r>
        </a:p>
        <a:p>
          <a:pPr algn="l"/>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Chỉ</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thích</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hợp</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cho</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môi</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trường</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ổn</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định</a:t>
          </a:r>
          <a:endParaRPr lang="en-US" sz="1800" b="1" dirty="0">
            <a:latin typeface="Times New Roman" charset="0"/>
            <a:ea typeface="Times New Roman" charset="0"/>
            <a:cs typeface="Times New Roman" charset="0"/>
          </a:endParaRPr>
        </a:p>
        <a:p>
          <a:pPr algn="l"/>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Tập</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trung</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cho</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kỹ</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thuật</a:t>
          </a:r>
          <a:endParaRPr lang="en-US" sz="1800" b="1" dirty="0">
            <a:latin typeface="Times New Roman" charset="0"/>
            <a:ea typeface="Times New Roman" charset="0"/>
            <a:cs typeface="Times New Roman" charset="0"/>
          </a:endParaRPr>
        </a:p>
        <a:p>
          <a:pPr algn="l"/>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Đánh</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giá</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cao</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nhu</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cầu</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kinh</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tế</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chưa</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chú</a:t>
          </a:r>
          <a:r>
            <a:rPr lang="en-US" sz="1800" b="1" dirty="0">
              <a:latin typeface="Times New Roman" charset="0"/>
              <a:ea typeface="Times New Roman" charset="0"/>
              <a:cs typeface="Times New Roman" charset="0"/>
            </a:rPr>
            <a:t> ý </a:t>
          </a:r>
          <a:r>
            <a:rPr lang="en-US" sz="1800" b="1" dirty="0" err="1">
              <a:latin typeface="Times New Roman" charset="0"/>
              <a:ea typeface="Times New Roman" charset="0"/>
              <a:cs typeface="Times New Roman" charset="0"/>
            </a:rPr>
            <a:t>nhu</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cầu</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xã</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hội</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tâm</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lý</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người</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lao</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động</a:t>
          </a:r>
          <a:endParaRPr lang="en-US" sz="1800" b="1" dirty="0">
            <a:latin typeface="Times New Roman" charset="0"/>
            <a:ea typeface="Times New Roman" charset="0"/>
            <a:cs typeface="Times New Roman" charset="0"/>
          </a:endParaRPr>
        </a:p>
      </dgm:t>
    </dgm:pt>
    <dgm:pt modelId="{19AB96DA-0DBB-0E46-9F66-3E3A92D3861E}" type="parTrans" cxnId="{12289FFE-FB5A-744E-B026-CA48F424FCB9}">
      <dgm:prSet/>
      <dgm:spPr/>
      <dgm:t>
        <a:bodyPr/>
        <a:lstStyle/>
        <a:p>
          <a:endParaRPr lang="en-US"/>
        </a:p>
      </dgm:t>
    </dgm:pt>
    <dgm:pt modelId="{53FCEF90-7843-1A49-B8B9-E4992F95D275}" type="sibTrans" cxnId="{12289FFE-FB5A-744E-B026-CA48F424FCB9}">
      <dgm:prSet/>
      <dgm:spPr/>
      <dgm:t>
        <a:bodyPr/>
        <a:lstStyle/>
        <a:p>
          <a:endParaRPr lang="en-US"/>
        </a:p>
      </dgm:t>
    </dgm:pt>
    <dgm:pt modelId="{8DE31286-775C-C849-8300-61AD492948E9}">
      <dgm:prSet phldrT="[Text]" custT="1"/>
      <dgm:spPr/>
      <dgm:t>
        <a:bodyPr/>
        <a:lstStyle/>
        <a:p>
          <a:r>
            <a:rPr lang="en-US" sz="2000" b="1" i="1" dirty="0">
              <a:solidFill>
                <a:srgbClr val="002060"/>
              </a:solidFill>
              <a:latin typeface="Times New Roman" charset="0"/>
              <a:ea typeface="Times New Roman" charset="0"/>
              <a:cs typeface="Times New Roman" charset="0"/>
            </a:rPr>
            <a:t>LT </a:t>
          </a:r>
          <a:r>
            <a:rPr lang="en-US" sz="2000" b="1" i="1" dirty="0" err="1">
              <a:solidFill>
                <a:srgbClr val="002060"/>
              </a:solidFill>
              <a:latin typeface="Times New Roman" charset="0"/>
              <a:ea typeface="Times New Roman" charset="0"/>
              <a:cs typeface="Times New Roman" charset="0"/>
            </a:rPr>
            <a:t>Quản</a:t>
          </a:r>
          <a:r>
            <a:rPr lang="en-US" sz="2000" b="1" i="1" dirty="0">
              <a:solidFill>
                <a:srgbClr val="002060"/>
              </a:solidFill>
              <a:latin typeface="Times New Roman" charset="0"/>
              <a:ea typeface="Times New Roman" charset="0"/>
              <a:cs typeface="Times New Roman" charset="0"/>
            </a:rPr>
            <a:t> </a:t>
          </a:r>
          <a:r>
            <a:rPr lang="en-US" sz="2000" b="1" i="1" dirty="0" err="1">
              <a:solidFill>
                <a:srgbClr val="002060"/>
              </a:solidFill>
              <a:latin typeface="Times New Roman" charset="0"/>
              <a:ea typeface="Times New Roman" charset="0"/>
              <a:cs typeface="Times New Roman" charset="0"/>
            </a:rPr>
            <a:t>Trị</a:t>
          </a:r>
          <a:r>
            <a:rPr lang="en-US" sz="2000" b="1" i="1" dirty="0">
              <a:solidFill>
                <a:srgbClr val="002060"/>
              </a:solidFill>
              <a:latin typeface="Times New Roman" charset="0"/>
              <a:ea typeface="Times New Roman" charset="0"/>
              <a:cs typeface="Times New Roman" charset="0"/>
            </a:rPr>
            <a:t> </a:t>
          </a:r>
          <a:r>
            <a:rPr lang="en-US" sz="2000" b="1" i="1" dirty="0" err="1">
              <a:solidFill>
                <a:srgbClr val="002060"/>
              </a:solidFill>
              <a:latin typeface="Times New Roman" charset="0"/>
              <a:ea typeface="Times New Roman" charset="0"/>
              <a:cs typeface="Times New Roman" charset="0"/>
            </a:rPr>
            <a:t>Hành</a:t>
          </a:r>
          <a:r>
            <a:rPr lang="en-US" sz="2000" b="1" i="1" dirty="0">
              <a:solidFill>
                <a:srgbClr val="002060"/>
              </a:solidFill>
              <a:latin typeface="Times New Roman" charset="0"/>
              <a:ea typeface="Times New Roman" charset="0"/>
              <a:cs typeface="Times New Roman" charset="0"/>
            </a:rPr>
            <a:t> </a:t>
          </a:r>
          <a:r>
            <a:rPr lang="en-US" sz="2000" b="1" i="1" dirty="0" err="1">
              <a:solidFill>
                <a:srgbClr val="002060"/>
              </a:solidFill>
              <a:latin typeface="Times New Roman" charset="0"/>
              <a:ea typeface="Times New Roman" charset="0"/>
              <a:cs typeface="Times New Roman" charset="0"/>
            </a:rPr>
            <a:t>Chánh</a:t>
          </a:r>
          <a:endParaRPr lang="en-US" sz="2000" b="1" i="1" dirty="0">
            <a:solidFill>
              <a:srgbClr val="002060"/>
            </a:solidFill>
            <a:latin typeface="Times New Roman" charset="0"/>
            <a:ea typeface="Times New Roman" charset="0"/>
            <a:cs typeface="Times New Roman" charset="0"/>
          </a:endParaRPr>
        </a:p>
      </dgm:t>
    </dgm:pt>
    <dgm:pt modelId="{E57573D3-EFF5-7E48-AAD2-09FD81F939DC}" type="parTrans" cxnId="{65109145-2AB2-3D48-BAE9-31D3338EC069}">
      <dgm:prSet/>
      <dgm:spPr/>
      <dgm:t>
        <a:bodyPr/>
        <a:lstStyle/>
        <a:p>
          <a:endParaRPr lang="en-US" sz="1000"/>
        </a:p>
      </dgm:t>
    </dgm:pt>
    <dgm:pt modelId="{F40CADAE-48D4-8044-9F10-B70D8C6734B9}" type="sibTrans" cxnId="{65109145-2AB2-3D48-BAE9-31D3338EC069}">
      <dgm:prSet/>
      <dgm:spPr/>
      <dgm:t>
        <a:bodyPr/>
        <a:lstStyle/>
        <a:p>
          <a:endParaRPr lang="en-US"/>
        </a:p>
      </dgm:t>
    </dgm:pt>
    <dgm:pt modelId="{8CD64732-E706-4A46-915F-AE4D106A15A9}">
      <dgm:prSet phldrT="[Text]" custT="1"/>
      <dgm:spPr/>
      <dgm:t>
        <a:bodyPr/>
        <a:lstStyle/>
        <a:p>
          <a:pPr algn="ctr"/>
          <a:endParaRPr lang="en-US" sz="1800" b="1" i="1" dirty="0">
            <a:latin typeface="Times New Roman" charset="0"/>
            <a:ea typeface="Times New Roman" charset="0"/>
            <a:cs typeface="Times New Roman" charset="0"/>
          </a:endParaRPr>
        </a:p>
        <a:p>
          <a:pPr algn="ctr"/>
          <a:endParaRPr lang="en-US" sz="1800" b="1" i="1" dirty="0">
            <a:latin typeface="Times New Roman" charset="0"/>
            <a:ea typeface="Times New Roman" charset="0"/>
            <a:cs typeface="Times New Roman" charset="0"/>
          </a:endParaRPr>
        </a:p>
        <a:p>
          <a:pPr algn="ctr"/>
          <a:endParaRPr lang="en-US" sz="1800" b="1" i="1" dirty="0">
            <a:latin typeface="Times New Roman" charset="0"/>
            <a:ea typeface="Times New Roman" charset="0"/>
            <a:cs typeface="Times New Roman" charset="0"/>
          </a:endParaRPr>
        </a:p>
        <a:p>
          <a:pPr algn="ctr"/>
          <a:r>
            <a:rPr lang="en-US" sz="1800" b="1" i="1" dirty="0">
              <a:latin typeface="Times New Roman" charset="0"/>
              <a:ea typeface="Times New Roman" charset="0"/>
              <a:cs typeface="Times New Roman" charset="0"/>
            </a:rPr>
            <a:t> </a:t>
          </a:r>
        </a:p>
        <a:p>
          <a:pPr algn="ctr"/>
          <a:endParaRPr lang="en-US" sz="1800" b="1" i="1" dirty="0">
            <a:latin typeface="Times New Roman" charset="0"/>
            <a:ea typeface="Times New Roman" charset="0"/>
            <a:cs typeface="Times New Roman" charset="0"/>
          </a:endParaRPr>
        </a:p>
        <a:p>
          <a:pPr algn="ctr"/>
          <a:r>
            <a:rPr lang="en-US" sz="1800" b="1" i="1" dirty="0" err="1">
              <a:solidFill>
                <a:srgbClr val="FF0000"/>
              </a:solidFill>
              <a:latin typeface="Times New Roman" charset="0"/>
              <a:ea typeface="Times New Roman" charset="0"/>
              <a:cs typeface="Times New Roman" charset="0"/>
            </a:rPr>
            <a:t>Ưu</a:t>
          </a:r>
          <a:r>
            <a:rPr lang="en-US" sz="1800" b="1" i="1" dirty="0">
              <a:solidFill>
                <a:srgbClr val="FF0000"/>
              </a:solidFill>
              <a:latin typeface="Times New Roman" charset="0"/>
              <a:ea typeface="Times New Roman" charset="0"/>
              <a:cs typeface="Times New Roman" charset="0"/>
            </a:rPr>
            <a:t> </a:t>
          </a:r>
          <a:r>
            <a:rPr lang="en-US" sz="1800" b="1" i="1" dirty="0" err="1">
              <a:solidFill>
                <a:srgbClr val="FF0000"/>
              </a:solidFill>
              <a:latin typeface="Times New Roman" charset="0"/>
              <a:ea typeface="Times New Roman" charset="0"/>
              <a:cs typeface="Times New Roman" charset="0"/>
            </a:rPr>
            <a:t>điểm</a:t>
          </a:r>
          <a:r>
            <a:rPr lang="en-US" sz="1800" b="1" i="1" dirty="0">
              <a:solidFill>
                <a:srgbClr val="FF0000"/>
              </a:solidFill>
              <a:latin typeface="Times New Roman" charset="0"/>
              <a:ea typeface="Times New Roman" charset="0"/>
              <a:cs typeface="Times New Roman" charset="0"/>
            </a:rPr>
            <a:t>:</a:t>
          </a:r>
        </a:p>
        <a:p>
          <a:pPr algn="l"/>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Năng</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suất</a:t>
          </a:r>
          <a:r>
            <a:rPr lang="en-US" sz="1800" b="1" dirty="0">
              <a:latin typeface="Times New Roman" charset="0"/>
              <a:ea typeface="Times New Roman" charset="0"/>
              <a:cs typeface="Times New Roman" charset="0"/>
            </a:rPr>
            <a:t> lao </a:t>
          </a:r>
          <a:r>
            <a:rPr lang="en-US" sz="1800" b="1" dirty="0" err="1">
              <a:latin typeface="Times New Roman" charset="0"/>
              <a:ea typeface="Times New Roman" charset="0"/>
              <a:cs typeface="Times New Roman" charset="0"/>
            </a:rPr>
            <a:t>động</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cao</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trong</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một</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tổ</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chức</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được</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sắp</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đặt</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hợp</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lý</a:t>
          </a:r>
          <a:r>
            <a:rPr lang="en-US" sz="1800" b="1" dirty="0">
              <a:latin typeface="Times New Roman" charset="0"/>
              <a:ea typeface="Times New Roman" charset="0"/>
              <a:cs typeface="Times New Roman" charset="0"/>
            </a:rPr>
            <a:t>.</a:t>
          </a:r>
        </a:p>
        <a:p>
          <a:pPr algn="l"/>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Kích</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thích</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quyền</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lợi</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kinh</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tế</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nên</a:t>
          </a:r>
          <a:r>
            <a:rPr lang="en-US" sz="1800" b="1" dirty="0">
              <a:latin typeface="Times New Roman" charset="0"/>
              <a:ea typeface="Times New Roman" charset="0"/>
              <a:cs typeface="Times New Roman" charset="0"/>
            </a:rPr>
            <a:t> NQT </a:t>
          </a:r>
          <a:r>
            <a:rPr lang="en-US" sz="1800" b="1" dirty="0" err="1">
              <a:latin typeface="Times New Roman" charset="0"/>
              <a:ea typeface="Times New Roman" charset="0"/>
              <a:cs typeface="Times New Roman" charset="0"/>
            </a:rPr>
            <a:t>phải</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biết</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phối</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hợp</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nhằm</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tạo</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dựng</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cơ</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cấu</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chặt</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chẽ</a:t>
          </a:r>
          <a:r>
            <a:rPr lang="en-US" sz="1800" b="1" dirty="0">
              <a:latin typeface="Times New Roman" charset="0"/>
              <a:ea typeface="Times New Roman" charset="0"/>
              <a:cs typeface="Times New Roman" charset="0"/>
            </a:rPr>
            <a:t>. </a:t>
          </a:r>
        </a:p>
        <a:p>
          <a:pPr algn="l"/>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Góp</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phần</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giải</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quyết</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tính</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tuỳ</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tiện</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trong</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điều</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hành</a:t>
          </a:r>
          <a:endParaRPr lang="en-US" sz="1800" b="1" dirty="0">
            <a:latin typeface="Times New Roman" charset="0"/>
            <a:ea typeface="Times New Roman" charset="0"/>
            <a:cs typeface="Times New Roman" charset="0"/>
          </a:endParaRPr>
        </a:p>
      </dgm:t>
    </dgm:pt>
    <dgm:pt modelId="{C3D4F7A8-1F84-A64A-ADBA-35D231D6C06C}" type="parTrans" cxnId="{AD89611E-968E-034F-B7FF-A4EED006EE4B}">
      <dgm:prSet/>
      <dgm:spPr/>
      <dgm:t>
        <a:bodyPr/>
        <a:lstStyle/>
        <a:p>
          <a:endParaRPr lang="en-US" sz="1600"/>
        </a:p>
      </dgm:t>
    </dgm:pt>
    <dgm:pt modelId="{9209CAAF-E8AC-8F48-BBEC-20444FFE5B52}" type="sibTrans" cxnId="{AD89611E-968E-034F-B7FF-A4EED006EE4B}">
      <dgm:prSet/>
      <dgm:spPr/>
      <dgm:t>
        <a:bodyPr/>
        <a:lstStyle/>
        <a:p>
          <a:endParaRPr lang="en-US"/>
        </a:p>
      </dgm:t>
    </dgm:pt>
    <dgm:pt modelId="{6E0A1F24-FB2D-3B4A-B4D0-D30721AD5CA8}">
      <dgm:prSet phldrT="[Text]" custT="1"/>
      <dgm:spPr/>
      <dgm:t>
        <a:bodyPr/>
        <a:lstStyle/>
        <a:p>
          <a:pPr algn="l"/>
          <a:endParaRPr lang="en-US" sz="1800" b="1" dirty="0">
            <a:latin typeface="Times New Roman" charset="0"/>
            <a:ea typeface="Times New Roman" charset="0"/>
            <a:cs typeface="Times New Roman" charset="0"/>
          </a:endParaRPr>
        </a:p>
        <a:p>
          <a:pPr algn="l"/>
          <a:endParaRPr lang="en-US" sz="1800" b="1" dirty="0">
            <a:latin typeface="Times New Roman" charset="0"/>
            <a:ea typeface="Times New Roman" charset="0"/>
            <a:cs typeface="Times New Roman" charset="0"/>
          </a:endParaRPr>
        </a:p>
        <a:p>
          <a:pPr algn="l"/>
          <a:endParaRPr lang="en-US" sz="1800" b="1" dirty="0">
            <a:latin typeface="Times New Roman" charset="0"/>
            <a:ea typeface="Times New Roman" charset="0"/>
            <a:cs typeface="Times New Roman" charset="0"/>
          </a:endParaRPr>
        </a:p>
        <a:p>
          <a:pPr algn="l"/>
          <a:endParaRPr lang="en-US" sz="1800" b="1" dirty="0">
            <a:latin typeface="Times New Roman" charset="0"/>
            <a:ea typeface="Times New Roman" charset="0"/>
            <a:cs typeface="Times New Roman" charset="0"/>
          </a:endParaRPr>
        </a:p>
        <a:p>
          <a:pPr algn="l"/>
          <a:endParaRPr lang="en-US" sz="1800" b="1" dirty="0">
            <a:latin typeface="Times New Roman" charset="0"/>
            <a:ea typeface="Times New Roman" charset="0"/>
            <a:cs typeface="Times New Roman" charset="0"/>
          </a:endParaRPr>
        </a:p>
        <a:p>
          <a:pPr algn="l"/>
          <a:r>
            <a:rPr lang="en-US" sz="1800" b="1" dirty="0" err="1">
              <a:solidFill>
                <a:srgbClr val="FF0000"/>
              </a:solidFill>
              <a:latin typeface="Times New Roman" charset="0"/>
              <a:ea typeface="Times New Roman" charset="0"/>
              <a:cs typeface="Times New Roman" charset="0"/>
            </a:rPr>
            <a:t>Nhược</a:t>
          </a:r>
          <a:r>
            <a:rPr lang="en-US" sz="1800" b="1" dirty="0">
              <a:solidFill>
                <a:srgbClr val="FF0000"/>
              </a:solidFill>
              <a:latin typeface="Times New Roman" charset="0"/>
              <a:ea typeface="Times New Roman" charset="0"/>
              <a:cs typeface="Times New Roman" charset="0"/>
            </a:rPr>
            <a:t> </a:t>
          </a:r>
          <a:r>
            <a:rPr lang="en-US" sz="1800" b="1" dirty="0" err="1">
              <a:solidFill>
                <a:srgbClr val="FF0000"/>
              </a:solidFill>
              <a:latin typeface="Times New Roman" charset="0"/>
              <a:ea typeface="Times New Roman" charset="0"/>
              <a:cs typeface="Times New Roman" charset="0"/>
            </a:rPr>
            <a:t>điểm</a:t>
          </a:r>
          <a:r>
            <a:rPr lang="en-US" sz="1800" b="1" dirty="0">
              <a:solidFill>
                <a:srgbClr val="FF0000"/>
              </a:solidFill>
              <a:latin typeface="Times New Roman" charset="0"/>
              <a:ea typeface="Times New Roman" charset="0"/>
              <a:cs typeface="Times New Roman" charset="0"/>
            </a:rPr>
            <a:t>:</a:t>
          </a:r>
        </a:p>
        <a:p>
          <a:pPr algn="l"/>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Thiết</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lập</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trong</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tổ</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chức</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ổn</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định</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ít</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thay</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đổi</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quan</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điểm</a:t>
          </a:r>
          <a:r>
            <a:rPr lang="en-US" sz="1800" b="1" dirty="0">
              <a:latin typeface="Times New Roman" charset="0"/>
              <a:ea typeface="Times New Roman" charset="0"/>
              <a:cs typeface="Times New Roman" charset="0"/>
            </a:rPr>
            <a:t> QT </a:t>
          </a:r>
          <a:r>
            <a:rPr lang="en-US" sz="1800" b="1" dirty="0" err="1">
              <a:latin typeface="Times New Roman" charset="0"/>
              <a:ea typeface="Times New Roman" charset="0"/>
              <a:cs typeface="Times New Roman" charset="0"/>
            </a:rPr>
            <a:t>cứng</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rắn</a:t>
          </a:r>
          <a:endParaRPr lang="en-US" sz="1800" b="1" dirty="0">
            <a:latin typeface="Times New Roman" charset="0"/>
            <a:ea typeface="Times New Roman" charset="0"/>
            <a:cs typeface="Times New Roman" charset="0"/>
          </a:endParaRPr>
        </a:p>
        <a:p>
          <a:pPr algn="l"/>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Ít</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chú</a:t>
          </a:r>
          <a:r>
            <a:rPr lang="en-US" sz="1800" b="1" dirty="0">
              <a:latin typeface="Times New Roman" charset="0"/>
              <a:ea typeface="Times New Roman" charset="0"/>
              <a:cs typeface="Times New Roman" charset="0"/>
            </a:rPr>
            <a:t> ý </a:t>
          </a:r>
          <a:r>
            <a:rPr lang="en-US" sz="1800" b="1" dirty="0" err="1">
              <a:latin typeface="Times New Roman" charset="0"/>
              <a:ea typeface="Times New Roman" charset="0"/>
              <a:cs typeface="Times New Roman" charset="0"/>
            </a:rPr>
            <a:t>đến</a:t>
          </a:r>
          <a:r>
            <a:rPr lang="en-US" sz="1800" b="1" dirty="0">
              <a:latin typeface="Times New Roman" charset="0"/>
              <a:ea typeface="Times New Roman" charset="0"/>
              <a:cs typeface="Times New Roman" charset="0"/>
            </a:rPr>
            <a:t> con </a:t>
          </a:r>
          <a:r>
            <a:rPr lang="en-US" sz="1800" b="1" dirty="0" err="1">
              <a:latin typeface="Times New Roman" charset="0"/>
              <a:ea typeface="Times New Roman" charset="0"/>
              <a:cs typeface="Times New Roman" charset="0"/>
            </a:rPr>
            <a:t>người</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và</a:t>
          </a:r>
          <a:r>
            <a:rPr lang="en-US" sz="1800" b="1" dirty="0">
              <a:latin typeface="Times New Roman" charset="0"/>
              <a:ea typeface="Times New Roman" charset="0"/>
              <a:cs typeface="Times New Roman" charset="0"/>
            </a:rPr>
            <a:t> XH </a:t>
          </a:r>
          <a:r>
            <a:rPr lang="en-US" sz="1800" b="1" dirty="0" err="1">
              <a:latin typeface="Times New Roman" charset="0"/>
              <a:ea typeface="Times New Roman" charset="0"/>
              <a:cs typeface="Times New Roman" charset="0"/>
            </a:rPr>
            <a:t>nên</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dẫn</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đến</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việc</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xa</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rời</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thực</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tế</a:t>
          </a:r>
          <a:endParaRPr lang="en-US" sz="1800" b="1" dirty="0">
            <a:latin typeface="Times New Roman" charset="0"/>
            <a:ea typeface="Times New Roman" charset="0"/>
            <a:cs typeface="Times New Roman" charset="0"/>
          </a:endParaRPr>
        </a:p>
        <a:p>
          <a:pPr algn="l"/>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Có</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nhiều</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nguyên</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tắc</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tự</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mâu</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thuẫn</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với</a:t>
          </a:r>
          <a:r>
            <a:rPr lang="en-US" sz="1800" b="1" dirty="0">
              <a:latin typeface="Times New Roman" charset="0"/>
              <a:ea typeface="Times New Roman" charset="0"/>
              <a:cs typeface="Times New Roman" charset="0"/>
            </a:rPr>
            <a:t> </a:t>
          </a:r>
          <a:r>
            <a:rPr lang="en-US" sz="1800" b="1" dirty="0" err="1">
              <a:latin typeface="Times New Roman" charset="0"/>
              <a:ea typeface="Times New Roman" charset="0"/>
              <a:cs typeface="Times New Roman" charset="0"/>
            </a:rPr>
            <a:t>nhau</a:t>
          </a:r>
          <a:r>
            <a:rPr lang="en-US" sz="1800" b="1" dirty="0">
              <a:latin typeface="Times New Roman" charset="0"/>
              <a:ea typeface="Times New Roman" charset="0"/>
              <a:cs typeface="Times New Roman" charset="0"/>
            </a:rPr>
            <a:t>.</a:t>
          </a:r>
        </a:p>
      </dgm:t>
    </dgm:pt>
    <dgm:pt modelId="{9AD1E2F9-D125-4D42-A929-8F774396845A}" type="parTrans" cxnId="{AC7DEB0A-6C5A-B645-AC75-35FB2E726D42}">
      <dgm:prSet/>
      <dgm:spPr/>
      <dgm:t>
        <a:bodyPr/>
        <a:lstStyle/>
        <a:p>
          <a:endParaRPr lang="en-US"/>
        </a:p>
      </dgm:t>
    </dgm:pt>
    <dgm:pt modelId="{CDA4A6AA-9059-4A4C-9396-3A5E5D56EA99}" type="sibTrans" cxnId="{AC7DEB0A-6C5A-B645-AC75-35FB2E726D42}">
      <dgm:prSet/>
      <dgm:spPr/>
      <dgm:t>
        <a:bodyPr/>
        <a:lstStyle/>
        <a:p>
          <a:endParaRPr lang="en-US"/>
        </a:p>
      </dgm:t>
    </dgm:pt>
    <dgm:pt modelId="{BEEB4E0E-1C47-B840-80E7-DBAA43319D31}">
      <dgm:prSet phldrT="[Text]" custT="1"/>
      <dgm:spPr/>
      <dgm:t>
        <a:bodyPr/>
        <a:lstStyle/>
        <a:p>
          <a:r>
            <a:rPr lang="en-US" sz="1600" b="1" dirty="0">
              <a:latin typeface="Times New Roman" charset="0"/>
              <a:ea typeface="Times New Roman" charset="0"/>
              <a:cs typeface="Times New Roman" charset="0"/>
            </a:rPr>
            <a:t>Frederick </a:t>
          </a:r>
          <a:r>
            <a:rPr lang="en-US" sz="1600" b="1" dirty="0" err="1">
              <a:latin typeface="Times New Roman" charset="0"/>
              <a:ea typeface="Times New Roman" charset="0"/>
              <a:cs typeface="Times New Roman" charset="0"/>
            </a:rPr>
            <a:t>W.Taylor</a:t>
          </a:r>
          <a:r>
            <a:rPr lang="en-US" sz="1600" b="1" dirty="0">
              <a:latin typeface="Times New Roman" charset="0"/>
              <a:ea typeface="Times New Roman" charset="0"/>
              <a:cs typeface="Times New Roman" charset="0"/>
            </a:rPr>
            <a:t> </a:t>
          </a:r>
        </a:p>
      </dgm:t>
    </dgm:pt>
    <dgm:pt modelId="{D2A94BCB-329A-6949-B4D8-204B51CDC783}" type="parTrans" cxnId="{BD5EB965-2737-544B-B736-64B017230F83}">
      <dgm:prSet/>
      <dgm:spPr/>
      <dgm:t>
        <a:bodyPr/>
        <a:lstStyle/>
        <a:p>
          <a:endParaRPr lang="en-US"/>
        </a:p>
      </dgm:t>
    </dgm:pt>
    <dgm:pt modelId="{BD99B157-EFBF-A446-849C-3FD448506903}" type="sibTrans" cxnId="{BD5EB965-2737-544B-B736-64B017230F83}">
      <dgm:prSet/>
      <dgm:spPr/>
      <dgm:t>
        <a:bodyPr/>
        <a:lstStyle/>
        <a:p>
          <a:endParaRPr lang="en-US"/>
        </a:p>
      </dgm:t>
    </dgm:pt>
    <dgm:pt modelId="{F98F0E71-AA04-DA42-A3EF-BAE81C341A3C}">
      <dgm:prSet phldrT="[Text]" custT="1"/>
      <dgm:spPr/>
      <dgm:t>
        <a:bodyPr/>
        <a:lstStyle/>
        <a:p>
          <a:r>
            <a:rPr lang="en-US" sz="1800" b="1" dirty="0">
              <a:latin typeface="Times New Roman" charset="0"/>
              <a:ea typeface="Times New Roman" charset="0"/>
              <a:cs typeface="Times New Roman" charset="0"/>
            </a:rPr>
            <a:t>Henry Fayol</a:t>
          </a:r>
        </a:p>
      </dgm:t>
    </dgm:pt>
    <dgm:pt modelId="{AD0AAF96-E971-9A4E-966B-0712F358989A}" type="parTrans" cxnId="{92D4AB19-3A8A-3843-B245-AABF707285BF}">
      <dgm:prSet/>
      <dgm:spPr/>
      <dgm:t>
        <a:bodyPr/>
        <a:lstStyle/>
        <a:p>
          <a:endParaRPr lang="en-US"/>
        </a:p>
      </dgm:t>
    </dgm:pt>
    <dgm:pt modelId="{5EE2A844-38BE-064E-8276-E48E150A5143}" type="sibTrans" cxnId="{92D4AB19-3A8A-3843-B245-AABF707285BF}">
      <dgm:prSet/>
      <dgm:spPr/>
      <dgm:t>
        <a:bodyPr/>
        <a:lstStyle/>
        <a:p>
          <a:endParaRPr lang="en-US"/>
        </a:p>
      </dgm:t>
    </dgm:pt>
    <dgm:pt modelId="{9E5AF27B-E096-564F-8E05-63D06CB119FF}">
      <dgm:prSet phldrT="[Text]" custT="1"/>
      <dgm:spPr/>
      <dgm:t>
        <a:bodyPr/>
        <a:lstStyle/>
        <a:p>
          <a:pPr algn="ctr"/>
          <a:endParaRPr lang="en-US" sz="1600" b="1" i="1" dirty="0">
            <a:latin typeface="Times New Roman" charset="0"/>
            <a:ea typeface="Times New Roman" charset="0"/>
            <a:cs typeface="Times New Roman" charset="0"/>
          </a:endParaRPr>
        </a:p>
        <a:p>
          <a:pPr algn="ctr"/>
          <a:endParaRPr lang="en-US" sz="1600" b="1" i="1" dirty="0">
            <a:latin typeface="Times New Roman" charset="0"/>
            <a:ea typeface="Times New Roman" charset="0"/>
            <a:cs typeface="Times New Roman" charset="0"/>
          </a:endParaRPr>
        </a:p>
        <a:p>
          <a:pPr algn="ctr"/>
          <a:endParaRPr lang="en-US" sz="1600" b="1" i="1" dirty="0">
            <a:latin typeface="Times New Roman" charset="0"/>
            <a:ea typeface="Times New Roman" charset="0"/>
            <a:cs typeface="Times New Roman" charset="0"/>
          </a:endParaRPr>
        </a:p>
        <a:p>
          <a:pPr algn="ctr"/>
          <a:endParaRPr lang="en-US" sz="1800" b="1" i="1" dirty="0">
            <a:latin typeface="Times New Roman" charset="0"/>
            <a:ea typeface="Times New Roman" charset="0"/>
            <a:cs typeface="Times New Roman" charset="0"/>
          </a:endParaRPr>
        </a:p>
        <a:p>
          <a:pPr algn="ctr"/>
          <a:endParaRPr lang="en-US" sz="1800" b="1" i="1" dirty="0">
            <a:latin typeface="Times New Roman" charset="0"/>
            <a:ea typeface="Times New Roman" charset="0"/>
            <a:cs typeface="Times New Roman" charset="0"/>
          </a:endParaRPr>
        </a:p>
        <a:p>
          <a:pPr algn="ctr"/>
          <a:endParaRPr lang="en-US" sz="1800" b="1" i="1" dirty="0">
            <a:latin typeface="Times New Roman" charset="0"/>
            <a:ea typeface="Times New Roman" charset="0"/>
            <a:cs typeface="Times New Roman" charset="0"/>
          </a:endParaRPr>
        </a:p>
        <a:p>
          <a:pPr algn="ctr"/>
          <a:r>
            <a:rPr lang="en-US" sz="1800" b="1" i="1" dirty="0" err="1">
              <a:solidFill>
                <a:srgbClr val="FF0000"/>
              </a:solidFill>
              <a:latin typeface="Times New Roman" charset="0"/>
              <a:ea typeface="Times New Roman" charset="0"/>
              <a:cs typeface="Times New Roman" charset="0"/>
            </a:rPr>
            <a:t>Ưu</a:t>
          </a:r>
          <a:r>
            <a:rPr lang="en-US" sz="1800" b="1" i="1" dirty="0">
              <a:solidFill>
                <a:srgbClr val="FF0000"/>
              </a:solidFill>
              <a:latin typeface="Times New Roman" charset="0"/>
              <a:ea typeface="Times New Roman" charset="0"/>
              <a:cs typeface="Times New Roman" charset="0"/>
            </a:rPr>
            <a:t> </a:t>
          </a:r>
          <a:r>
            <a:rPr lang="en-US" sz="1800" b="1" i="1" dirty="0" err="1">
              <a:solidFill>
                <a:srgbClr val="FF0000"/>
              </a:solidFill>
              <a:latin typeface="Times New Roman" charset="0"/>
              <a:ea typeface="Times New Roman" charset="0"/>
              <a:cs typeface="Times New Roman" charset="0"/>
            </a:rPr>
            <a:t>điểm</a:t>
          </a:r>
          <a:r>
            <a:rPr lang="en-US" sz="1800" b="1" i="1" dirty="0">
              <a:solidFill>
                <a:srgbClr val="FF0000"/>
              </a:solidFill>
              <a:latin typeface="Times New Roman" charset="0"/>
              <a:ea typeface="Times New Roman" charset="0"/>
              <a:cs typeface="Times New Roman" charset="0"/>
            </a:rPr>
            <a:t>: </a:t>
          </a:r>
        </a:p>
        <a:p>
          <a:pPr algn="l"/>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Phâncông</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chuyên</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môn</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hoá</a:t>
          </a:r>
          <a:endParaRPr lang="en-US" sz="1800" b="1" i="0" dirty="0">
            <a:latin typeface="Times New Roman" charset="0"/>
            <a:ea typeface="Times New Roman" charset="0"/>
            <a:cs typeface="Times New Roman" charset="0"/>
          </a:endParaRPr>
        </a:p>
        <a:p>
          <a:pPr algn="l"/>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Huấn</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luyện</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công</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nhân</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theo</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phương</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pháp</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làm</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việc</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có</a:t>
          </a:r>
          <a:r>
            <a:rPr lang="en-US" sz="1800" b="1" i="0" dirty="0">
              <a:latin typeface="Times New Roman" charset="0"/>
              <a:ea typeface="Times New Roman" charset="0"/>
              <a:cs typeface="Times New Roman" charset="0"/>
            </a:rPr>
            <a:t> khoa </a:t>
          </a:r>
          <a:r>
            <a:rPr lang="en-US" sz="1800" b="1" i="0" dirty="0" err="1">
              <a:latin typeface="Times New Roman" charset="0"/>
              <a:ea typeface="Times New Roman" charset="0"/>
              <a:cs typeface="Times New Roman" charset="0"/>
            </a:rPr>
            <a:t>học</a:t>
          </a:r>
          <a:endParaRPr lang="en-US" sz="1800" b="1" i="0" dirty="0">
            <a:latin typeface="Times New Roman" charset="0"/>
            <a:ea typeface="Times New Roman" charset="0"/>
            <a:cs typeface="Times New Roman" charset="0"/>
          </a:endParaRPr>
        </a:p>
        <a:p>
          <a:pPr algn="l"/>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Trả</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lương</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theo</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sản</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phẩm</a:t>
          </a:r>
          <a:endParaRPr lang="en-US" sz="1800" b="1" i="0" dirty="0">
            <a:latin typeface="Times New Roman" charset="0"/>
            <a:ea typeface="Times New Roman" charset="0"/>
            <a:cs typeface="Times New Roman" charset="0"/>
          </a:endParaRPr>
        </a:p>
      </dgm:t>
    </dgm:pt>
    <dgm:pt modelId="{B59CFF8E-F2B9-A443-8FB4-2953096AD1F3}" type="sibTrans" cxnId="{6278BB32-E473-874E-A370-6F2FB342AC9F}">
      <dgm:prSet/>
      <dgm:spPr/>
      <dgm:t>
        <a:bodyPr/>
        <a:lstStyle/>
        <a:p>
          <a:endParaRPr lang="en-US"/>
        </a:p>
      </dgm:t>
    </dgm:pt>
    <dgm:pt modelId="{9B46BC5A-7F85-2544-AC8D-B46DA2098177}" type="parTrans" cxnId="{6278BB32-E473-874E-A370-6F2FB342AC9F}">
      <dgm:prSet/>
      <dgm:spPr/>
      <dgm:t>
        <a:bodyPr/>
        <a:lstStyle/>
        <a:p>
          <a:endParaRPr lang="en-US"/>
        </a:p>
      </dgm:t>
    </dgm:pt>
    <dgm:pt modelId="{F1111C12-1738-294B-9A2B-08E1E63D8ACF}" type="pres">
      <dgm:prSet presAssocID="{77B6C7BF-B4B2-6846-AA88-98BD6FA3CE61}" presName="hierChild1" presStyleCnt="0">
        <dgm:presLayoutVars>
          <dgm:chPref val="1"/>
          <dgm:dir/>
          <dgm:animOne val="branch"/>
          <dgm:animLvl val="lvl"/>
          <dgm:resizeHandles/>
        </dgm:presLayoutVars>
      </dgm:prSet>
      <dgm:spPr/>
      <dgm:t>
        <a:bodyPr/>
        <a:lstStyle/>
        <a:p>
          <a:endParaRPr lang="en-US"/>
        </a:p>
      </dgm:t>
    </dgm:pt>
    <dgm:pt modelId="{DBE89B73-18D6-4E4E-82FE-B3209A673009}" type="pres">
      <dgm:prSet presAssocID="{C15934EE-03FF-AA4D-B22D-E6A4C2DC2DF0}" presName="hierRoot1" presStyleCnt="0"/>
      <dgm:spPr/>
    </dgm:pt>
    <dgm:pt modelId="{FC4F22C0-9A70-8B44-8F84-FDE4E4254553}" type="pres">
      <dgm:prSet presAssocID="{C15934EE-03FF-AA4D-B22D-E6A4C2DC2DF0}" presName="composite" presStyleCnt="0"/>
      <dgm:spPr/>
    </dgm:pt>
    <dgm:pt modelId="{20285BB4-72C7-CA4A-A16C-D5FED5AFD9E9}" type="pres">
      <dgm:prSet presAssocID="{C15934EE-03FF-AA4D-B22D-E6A4C2DC2DF0}" presName="background" presStyleLbl="node0" presStyleIdx="0" presStyleCnt="1"/>
      <dgm:spPr/>
    </dgm:pt>
    <dgm:pt modelId="{F78DC186-B433-DD43-A003-F1EC3EAA7357}" type="pres">
      <dgm:prSet presAssocID="{C15934EE-03FF-AA4D-B22D-E6A4C2DC2DF0}" presName="text" presStyleLbl="fgAcc0" presStyleIdx="0" presStyleCnt="1" custScaleX="2000000" custScaleY="887249" custLinFactX="-211071" custLinFactY="-1694218" custLinFactNeighborX="-300000" custLinFactNeighborY="-1700000">
        <dgm:presLayoutVars>
          <dgm:chPref val="3"/>
        </dgm:presLayoutVars>
      </dgm:prSet>
      <dgm:spPr/>
      <dgm:t>
        <a:bodyPr/>
        <a:lstStyle/>
        <a:p>
          <a:endParaRPr lang="en-US"/>
        </a:p>
      </dgm:t>
    </dgm:pt>
    <dgm:pt modelId="{FED125F2-F4A9-8248-86BD-E1CC33A78DF7}" type="pres">
      <dgm:prSet presAssocID="{C15934EE-03FF-AA4D-B22D-E6A4C2DC2DF0}" presName="hierChild2" presStyleCnt="0"/>
      <dgm:spPr/>
    </dgm:pt>
    <dgm:pt modelId="{9F17DAA9-D705-E046-8F9D-412C65786BAE}" type="pres">
      <dgm:prSet presAssocID="{4B6B42E6-ABAA-1846-B0FD-6C92BBCF2E9A}" presName="Name10" presStyleLbl="parChTrans1D2" presStyleIdx="0" presStyleCnt="2"/>
      <dgm:spPr/>
      <dgm:t>
        <a:bodyPr/>
        <a:lstStyle/>
        <a:p>
          <a:endParaRPr lang="en-US"/>
        </a:p>
      </dgm:t>
    </dgm:pt>
    <dgm:pt modelId="{32E929A9-6BC1-FA4D-B0BB-BCB050071107}" type="pres">
      <dgm:prSet presAssocID="{A3B78819-E210-2C43-BCAB-F4D05E27E3DF}" presName="hierRoot2" presStyleCnt="0"/>
      <dgm:spPr/>
    </dgm:pt>
    <dgm:pt modelId="{FABDECC8-9B05-A240-A134-BC8F75ECC164}" type="pres">
      <dgm:prSet presAssocID="{A3B78819-E210-2C43-BCAB-F4D05E27E3DF}" presName="composite2" presStyleCnt="0"/>
      <dgm:spPr/>
    </dgm:pt>
    <dgm:pt modelId="{66E14B8B-11D9-F347-B03C-B59D902F30F8}" type="pres">
      <dgm:prSet presAssocID="{A3B78819-E210-2C43-BCAB-F4D05E27E3DF}" presName="background2" presStyleLbl="node2" presStyleIdx="0" presStyleCnt="2"/>
      <dgm:spPr/>
    </dgm:pt>
    <dgm:pt modelId="{2C34D775-74CE-084B-A356-0A1C4E563B42}" type="pres">
      <dgm:prSet presAssocID="{A3B78819-E210-2C43-BCAB-F4D05E27E3DF}" presName="text2" presStyleLbl="fgAcc2" presStyleIdx="0" presStyleCnt="2" custScaleX="1728602" custScaleY="2000000" custLinFactX="-2130" custLinFactY="-1400000" custLinFactNeighborX="-100000" custLinFactNeighborY="-1424275">
        <dgm:presLayoutVars>
          <dgm:chPref val="3"/>
        </dgm:presLayoutVars>
      </dgm:prSet>
      <dgm:spPr/>
      <dgm:t>
        <a:bodyPr/>
        <a:lstStyle/>
        <a:p>
          <a:endParaRPr lang="en-US"/>
        </a:p>
      </dgm:t>
    </dgm:pt>
    <dgm:pt modelId="{97A2A7FB-19D3-9C46-A54D-AF5529EC3187}" type="pres">
      <dgm:prSet presAssocID="{A3B78819-E210-2C43-BCAB-F4D05E27E3DF}" presName="hierChild3" presStyleCnt="0"/>
      <dgm:spPr/>
    </dgm:pt>
    <dgm:pt modelId="{A9654E23-F226-D941-BDF9-D7A4C7C6215C}" type="pres">
      <dgm:prSet presAssocID="{9B46BC5A-7F85-2544-AC8D-B46DA2098177}" presName="Name17" presStyleLbl="parChTrans1D3" presStyleIdx="0" presStyleCnt="6"/>
      <dgm:spPr/>
      <dgm:t>
        <a:bodyPr/>
        <a:lstStyle/>
        <a:p>
          <a:endParaRPr lang="en-US"/>
        </a:p>
      </dgm:t>
    </dgm:pt>
    <dgm:pt modelId="{AA5394B3-1D9B-5A43-ABE3-78676AAFA31C}" type="pres">
      <dgm:prSet presAssocID="{9E5AF27B-E096-564F-8E05-63D06CB119FF}" presName="hierRoot3" presStyleCnt="0"/>
      <dgm:spPr/>
    </dgm:pt>
    <dgm:pt modelId="{DD10A667-4913-2D4D-8655-E242E4C0F1F9}" type="pres">
      <dgm:prSet presAssocID="{9E5AF27B-E096-564F-8E05-63D06CB119FF}" presName="composite3" presStyleCnt="0"/>
      <dgm:spPr/>
    </dgm:pt>
    <dgm:pt modelId="{5118ECDB-081E-E04F-AB08-F4C18A11BC43}" type="pres">
      <dgm:prSet presAssocID="{9E5AF27B-E096-564F-8E05-63D06CB119FF}" presName="background3" presStyleLbl="node3" presStyleIdx="0" presStyleCnt="6"/>
      <dgm:spPr/>
    </dgm:pt>
    <dgm:pt modelId="{7A700F11-687A-6648-AD12-E998DBA302E5}" type="pres">
      <dgm:prSet presAssocID="{9E5AF27B-E096-564F-8E05-63D06CB119FF}" presName="text3" presStyleLbl="fgAcc3" presStyleIdx="0" presStyleCnt="6" custScaleX="1903861" custScaleY="2000000" custLinFactX="39380" custLinFactY="-222256" custLinFactNeighborX="100000" custLinFactNeighborY="-300000">
        <dgm:presLayoutVars>
          <dgm:chPref val="3"/>
        </dgm:presLayoutVars>
      </dgm:prSet>
      <dgm:spPr/>
      <dgm:t>
        <a:bodyPr/>
        <a:lstStyle/>
        <a:p>
          <a:endParaRPr lang="en-US"/>
        </a:p>
      </dgm:t>
    </dgm:pt>
    <dgm:pt modelId="{35B4549E-676D-0F46-B2AF-01C5BEBF5AAA}" type="pres">
      <dgm:prSet presAssocID="{9E5AF27B-E096-564F-8E05-63D06CB119FF}" presName="hierChild4" presStyleCnt="0"/>
      <dgm:spPr/>
    </dgm:pt>
    <dgm:pt modelId="{277E7052-1B39-7D4C-B013-90ED788C8907}" type="pres">
      <dgm:prSet presAssocID="{19AB96DA-0DBB-0E46-9F66-3E3A92D3861E}" presName="Name17" presStyleLbl="parChTrans1D3" presStyleIdx="1" presStyleCnt="6"/>
      <dgm:spPr/>
      <dgm:t>
        <a:bodyPr/>
        <a:lstStyle/>
        <a:p>
          <a:endParaRPr lang="en-US"/>
        </a:p>
      </dgm:t>
    </dgm:pt>
    <dgm:pt modelId="{7B3FF6CC-69E0-3541-8CFB-A76C6487F185}" type="pres">
      <dgm:prSet presAssocID="{51D73BF0-0C9B-024C-B52A-F608740EC97E}" presName="hierRoot3" presStyleCnt="0"/>
      <dgm:spPr/>
    </dgm:pt>
    <dgm:pt modelId="{3FF5C2E3-5F44-394B-A530-D0F980CEDCFF}" type="pres">
      <dgm:prSet presAssocID="{51D73BF0-0C9B-024C-B52A-F608740EC97E}" presName="composite3" presStyleCnt="0"/>
      <dgm:spPr/>
    </dgm:pt>
    <dgm:pt modelId="{A6458394-CFDA-DD41-9CF7-2CDDA276048F}" type="pres">
      <dgm:prSet presAssocID="{51D73BF0-0C9B-024C-B52A-F608740EC97E}" presName="background3" presStyleLbl="node3" presStyleIdx="1" presStyleCnt="6"/>
      <dgm:spPr/>
    </dgm:pt>
    <dgm:pt modelId="{BDBC7C8B-32A7-944C-91CB-0E12695D830C}" type="pres">
      <dgm:prSet presAssocID="{51D73BF0-0C9B-024C-B52A-F608740EC97E}" presName="text3" presStyleLbl="fgAcc3" presStyleIdx="1" presStyleCnt="6" custScaleX="2000000" custScaleY="2000000" custLinFactX="206383" custLinFactNeighborX="300000" custLinFactNeighborY="-23676">
        <dgm:presLayoutVars>
          <dgm:chPref val="3"/>
        </dgm:presLayoutVars>
      </dgm:prSet>
      <dgm:spPr/>
      <dgm:t>
        <a:bodyPr/>
        <a:lstStyle/>
        <a:p>
          <a:endParaRPr lang="en-US"/>
        </a:p>
      </dgm:t>
    </dgm:pt>
    <dgm:pt modelId="{75706084-7A5C-9647-B410-2EB1BAAAF734}" type="pres">
      <dgm:prSet presAssocID="{51D73BF0-0C9B-024C-B52A-F608740EC97E}" presName="hierChild4" presStyleCnt="0"/>
      <dgm:spPr/>
    </dgm:pt>
    <dgm:pt modelId="{CB11EFBC-EA46-D647-B056-E19BA865CA73}" type="pres">
      <dgm:prSet presAssocID="{D2A94BCB-329A-6949-B4D8-204B51CDC783}" presName="Name17" presStyleLbl="parChTrans1D3" presStyleIdx="2" presStyleCnt="6"/>
      <dgm:spPr/>
      <dgm:t>
        <a:bodyPr/>
        <a:lstStyle/>
        <a:p>
          <a:endParaRPr lang="en-US"/>
        </a:p>
      </dgm:t>
    </dgm:pt>
    <dgm:pt modelId="{0D89CE0B-71F4-D54E-AF85-27DE64B671D5}" type="pres">
      <dgm:prSet presAssocID="{BEEB4E0E-1C47-B840-80E7-DBAA43319D31}" presName="hierRoot3" presStyleCnt="0"/>
      <dgm:spPr/>
    </dgm:pt>
    <dgm:pt modelId="{8A25D499-2A17-BB41-AF0A-62710FBDA082}" type="pres">
      <dgm:prSet presAssocID="{BEEB4E0E-1C47-B840-80E7-DBAA43319D31}" presName="composite3" presStyleCnt="0"/>
      <dgm:spPr/>
    </dgm:pt>
    <dgm:pt modelId="{8AEDFAE7-6DFC-DE4B-B895-0F96EA7BB879}" type="pres">
      <dgm:prSet presAssocID="{BEEB4E0E-1C47-B840-80E7-DBAA43319D31}" presName="background3" presStyleLbl="node3" presStyleIdx="2" presStyleCnt="6"/>
      <dgm:spPr/>
    </dgm:pt>
    <dgm:pt modelId="{653B96AB-8E57-0643-AB08-8B40384D5D4C}" type="pres">
      <dgm:prSet presAssocID="{BEEB4E0E-1C47-B840-80E7-DBAA43319D31}" presName="text3" presStyleLbl="fgAcc3" presStyleIdx="2" presStyleCnt="6" custScaleX="1547127" custScaleY="1936321" custLinFactY="-1703720" custLinFactNeighborX="-84693" custLinFactNeighborY="-1800000">
        <dgm:presLayoutVars>
          <dgm:chPref val="3"/>
        </dgm:presLayoutVars>
      </dgm:prSet>
      <dgm:spPr/>
      <dgm:t>
        <a:bodyPr/>
        <a:lstStyle/>
        <a:p>
          <a:endParaRPr lang="en-US"/>
        </a:p>
      </dgm:t>
    </dgm:pt>
    <dgm:pt modelId="{37DB7A29-6DE6-E14F-A6FF-C62A4AD01B14}" type="pres">
      <dgm:prSet presAssocID="{BEEB4E0E-1C47-B840-80E7-DBAA43319D31}" presName="hierChild4" presStyleCnt="0"/>
      <dgm:spPr/>
    </dgm:pt>
    <dgm:pt modelId="{A69A0444-09B1-6C4B-9379-FBE228E04686}" type="pres">
      <dgm:prSet presAssocID="{E57573D3-EFF5-7E48-AAD2-09FD81F939DC}" presName="Name10" presStyleLbl="parChTrans1D2" presStyleIdx="1" presStyleCnt="2"/>
      <dgm:spPr/>
      <dgm:t>
        <a:bodyPr/>
        <a:lstStyle/>
        <a:p>
          <a:endParaRPr lang="en-US"/>
        </a:p>
      </dgm:t>
    </dgm:pt>
    <dgm:pt modelId="{A0FAC6D6-B1AC-2842-83E7-7262A91331E9}" type="pres">
      <dgm:prSet presAssocID="{8DE31286-775C-C849-8300-61AD492948E9}" presName="hierRoot2" presStyleCnt="0"/>
      <dgm:spPr/>
    </dgm:pt>
    <dgm:pt modelId="{8FDDDCCB-2F4D-804A-BA94-F4E9BE9BE7C1}" type="pres">
      <dgm:prSet presAssocID="{8DE31286-775C-C849-8300-61AD492948E9}" presName="composite2" presStyleCnt="0"/>
      <dgm:spPr/>
    </dgm:pt>
    <dgm:pt modelId="{4117CC7F-1781-EF47-BDE7-F56E365EB9CB}" type="pres">
      <dgm:prSet presAssocID="{8DE31286-775C-C849-8300-61AD492948E9}" presName="background2" presStyleLbl="node2" presStyleIdx="1" presStyleCnt="2"/>
      <dgm:spPr/>
    </dgm:pt>
    <dgm:pt modelId="{688E09B7-0B5A-FD41-8931-9890A7BDD335}" type="pres">
      <dgm:prSet presAssocID="{8DE31286-775C-C849-8300-61AD492948E9}" presName="text2" presStyleLbl="fgAcc2" presStyleIdx="1" presStyleCnt="2" custScaleX="1597755" custScaleY="1741608" custLinFactX="200000" custLinFactY="-1300000" custLinFactNeighborX="251909" custLinFactNeighborY="-1387639">
        <dgm:presLayoutVars>
          <dgm:chPref val="3"/>
        </dgm:presLayoutVars>
      </dgm:prSet>
      <dgm:spPr/>
      <dgm:t>
        <a:bodyPr/>
        <a:lstStyle/>
        <a:p>
          <a:endParaRPr lang="en-US"/>
        </a:p>
      </dgm:t>
    </dgm:pt>
    <dgm:pt modelId="{417A838E-9F2C-914D-BE4D-18521CFD7098}" type="pres">
      <dgm:prSet presAssocID="{8DE31286-775C-C849-8300-61AD492948E9}" presName="hierChild3" presStyleCnt="0"/>
      <dgm:spPr/>
    </dgm:pt>
    <dgm:pt modelId="{01CA5833-57E0-CB4F-8192-865D39481B50}" type="pres">
      <dgm:prSet presAssocID="{C3D4F7A8-1F84-A64A-ADBA-35D231D6C06C}" presName="Name17" presStyleLbl="parChTrans1D3" presStyleIdx="3" presStyleCnt="6"/>
      <dgm:spPr/>
      <dgm:t>
        <a:bodyPr/>
        <a:lstStyle/>
        <a:p>
          <a:endParaRPr lang="en-US"/>
        </a:p>
      </dgm:t>
    </dgm:pt>
    <dgm:pt modelId="{893AF7AC-9F34-1F4D-94AC-2DDD07B4B6F4}" type="pres">
      <dgm:prSet presAssocID="{8CD64732-E706-4A46-915F-AE4D106A15A9}" presName="hierRoot3" presStyleCnt="0"/>
      <dgm:spPr/>
    </dgm:pt>
    <dgm:pt modelId="{E1BDDC3D-7560-BE40-91D3-209C0F571B67}" type="pres">
      <dgm:prSet presAssocID="{8CD64732-E706-4A46-915F-AE4D106A15A9}" presName="composite3" presStyleCnt="0"/>
      <dgm:spPr/>
    </dgm:pt>
    <dgm:pt modelId="{D4795129-7FBA-F74B-B3D6-E96506D3E0E9}" type="pres">
      <dgm:prSet presAssocID="{8CD64732-E706-4A46-915F-AE4D106A15A9}" presName="background3" presStyleLbl="node3" presStyleIdx="3" presStyleCnt="6"/>
      <dgm:spPr/>
    </dgm:pt>
    <dgm:pt modelId="{D82F4CFB-380E-1D47-B18E-3245D7E34173}" type="pres">
      <dgm:prSet presAssocID="{8CD64732-E706-4A46-915F-AE4D106A15A9}" presName="text3" presStyleLbl="fgAcc3" presStyleIdx="3" presStyleCnt="6" custAng="0" custScaleX="2000000" custScaleY="2000000" custLinFactX="-200000" custLinFactY="70563" custLinFactNeighborX="-218409" custLinFactNeighborY="100000">
        <dgm:presLayoutVars>
          <dgm:chPref val="3"/>
        </dgm:presLayoutVars>
      </dgm:prSet>
      <dgm:spPr/>
      <dgm:t>
        <a:bodyPr/>
        <a:lstStyle/>
        <a:p>
          <a:endParaRPr lang="en-US"/>
        </a:p>
      </dgm:t>
    </dgm:pt>
    <dgm:pt modelId="{7FF5B55E-BBAC-1649-BE51-112EAED33CE6}" type="pres">
      <dgm:prSet presAssocID="{8CD64732-E706-4A46-915F-AE4D106A15A9}" presName="hierChild4" presStyleCnt="0"/>
      <dgm:spPr/>
    </dgm:pt>
    <dgm:pt modelId="{A9B64012-3D22-364F-B31E-DD05B247C6D3}" type="pres">
      <dgm:prSet presAssocID="{AD0AAF96-E971-9A4E-966B-0712F358989A}" presName="Name17" presStyleLbl="parChTrans1D3" presStyleIdx="4" presStyleCnt="6"/>
      <dgm:spPr/>
      <dgm:t>
        <a:bodyPr/>
        <a:lstStyle/>
        <a:p>
          <a:endParaRPr lang="en-US"/>
        </a:p>
      </dgm:t>
    </dgm:pt>
    <dgm:pt modelId="{DA9CFDD2-3F18-C640-A177-DE5DC26CBBD6}" type="pres">
      <dgm:prSet presAssocID="{F98F0E71-AA04-DA42-A3EF-BAE81C341A3C}" presName="hierRoot3" presStyleCnt="0"/>
      <dgm:spPr/>
    </dgm:pt>
    <dgm:pt modelId="{97F00B70-3DD7-B84B-A134-33575A85FA6F}" type="pres">
      <dgm:prSet presAssocID="{F98F0E71-AA04-DA42-A3EF-BAE81C341A3C}" presName="composite3" presStyleCnt="0"/>
      <dgm:spPr/>
    </dgm:pt>
    <dgm:pt modelId="{5A116451-2645-0048-A8BE-939E27317118}" type="pres">
      <dgm:prSet presAssocID="{F98F0E71-AA04-DA42-A3EF-BAE81C341A3C}" presName="background3" presStyleLbl="node3" presStyleIdx="4" presStyleCnt="6"/>
      <dgm:spPr/>
    </dgm:pt>
    <dgm:pt modelId="{95A80157-B499-CC44-9956-D031203A55BD}" type="pres">
      <dgm:prSet presAssocID="{F98F0E71-AA04-DA42-A3EF-BAE81C341A3C}" presName="text3" presStyleLbl="fgAcc3" presStyleIdx="4" presStyleCnt="6" custScaleX="803080" custScaleY="556976" custLinFactX="500000" custLinFactY="-600000" custLinFactNeighborX="573761" custLinFactNeighborY="-691583">
        <dgm:presLayoutVars>
          <dgm:chPref val="3"/>
        </dgm:presLayoutVars>
      </dgm:prSet>
      <dgm:spPr/>
      <dgm:t>
        <a:bodyPr/>
        <a:lstStyle/>
        <a:p>
          <a:endParaRPr lang="en-US"/>
        </a:p>
      </dgm:t>
    </dgm:pt>
    <dgm:pt modelId="{BE0C8B57-B79D-AA4C-B1BA-426E57160BF4}" type="pres">
      <dgm:prSet presAssocID="{F98F0E71-AA04-DA42-A3EF-BAE81C341A3C}" presName="hierChild4" presStyleCnt="0"/>
      <dgm:spPr/>
    </dgm:pt>
    <dgm:pt modelId="{CB920A3C-0DDC-9242-A8F9-CDFFAA991FAD}" type="pres">
      <dgm:prSet presAssocID="{9AD1E2F9-D125-4D42-A929-8F774396845A}" presName="Name17" presStyleLbl="parChTrans1D3" presStyleIdx="5" presStyleCnt="6"/>
      <dgm:spPr/>
      <dgm:t>
        <a:bodyPr/>
        <a:lstStyle/>
        <a:p>
          <a:endParaRPr lang="en-US"/>
        </a:p>
      </dgm:t>
    </dgm:pt>
    <dgm:pt modelId="{026F7B6A-37DC-A54E-BD78-61F986A4B3DE}" type="pres">
      <dgm:prSet presAssocID="{6E0A1F24-FB2D-3B4A-B4D0-D30721AD5CA8}" presName="hierRoot3" presStyleCnt="0"/>
      <dgm:spPr/>
    </dgm:pt>
    <dgm:pt modelId="{F329B455-1B64-874A-9B9C-7213944038BB}" type="pres">
      <dgm:prSet presAssocID="{6E0A1F24-FB2D-3B4A-B4D0-D30721AD5CA8}" presName="composite3" presStyleCnt="0"/>
      <dgm:spPr/>
    </dgm:pt>
    <dgm:pt modelId="{450E7E39-829C-3645-9EB1-CE51FD92A93A}" type="pres">
      <dgm:prSet presAssocID="{6E0A1F24-FB2D-3B4A-B4D0-D30721AD5CA8}" presName="background3" presStyleLbl="node3" presStyleIdx="5" presStyleCnt="6"/>
      <dgm:spPr/>
    </dgm:pt>
    <dgm:pt modelId="{EF3661C2-F4C2-444D-9165-B494A8BF3D32}" type="pres">
      <dgm:prSet presAssocID="{6E0A1F24-FB2D-3B4A-B4D0-D30721AD5CA8}" presName="text3" presStyleLbl="fgAcc3" presStyleIdx="5" presStyleCnt="6" custScaleX="2000000" custScaleY="1922860" custLinFactY="300000" custLinFactNeighborX="-31911" custLinFactNeighborY="361979">
        <dgm:presLayoutVars>
          <dgm:chPref val="3"/>
        </dgm:presLayoutVars>
      </dgm:prSet>
      <dgm:spPr/>
      <dgm:t>
        <a:bodyPr/>
        <a:lstStyle/>
        <a:p>
          <a:endParaRPr lang="en-US"/>
        </a:p>
      </dgm:t>
    </dgm:pt>
    <dgm:pt modelId="{28AF1A44-70B3-254F-B140-114E5F8CC70A}" type="pres">
      <dgm:prSet presAssocID="{6E0A1F24-FB2D-3B4A-B4D0-D30721AD5CA8}" presName="hierChild4" presStyleCnt="0"/>
      <dgm:spPr/>
    </dgm:pt>
  </dgm:ptLst>
  <dgm:cxnLst>
    <dgm:cxn modelId="{12289FFE-FB5A-744E-B026-CA48F424FCB9}" srcId="{A3B78819-E210-2C43-BCAB-F4D05E27E3DF}" destId="{51D73BF0-0C9B-024C-B52A-F608740EC97E}" srcOrd="1" destOrd="0" parTransId="{19AB96DA-0DBB-0E46-9F66-3E3A92D3861E}" sibTransId="{53FCEF90-7843-1A49-B8B9-E4992F95D275}"/>
    <dgm:cxn modelId="{75155FEB-4491-4E78-8663-BD0CB03A1DB8}" type="presOf" srcId="{F98F0E71-AA04-DA42-A3EF-BAE81C341A3C}" destId="{95A80157-B499-CC44-9956-D031203A55BD}" srcOrd="0" destOrd="0" presId="urn:microsoft.com/office/officeart/2005/8/layout/hierarchy1"/>
    <dgm:cxn modelId="{AD89611E-968E-034F-B7FF-A4EED006EE4B}" srcId="{8DE31286-775C-C849-8300-61AD492948E9}" destId="{8CD64732-E706-4A46-915F-AE4D106A15A9}" srcOrd="0" destOrd="0" parTransId="{C3D4F7A8-1F84-A64A-ADBA-35D231D6C06C}" sibTransId="{9209CAAF-E8AC-8F48-BBEC-20444FFE5B52}"/>
    <dgm:cxn modelId="{FB4D80ED-2E88-41F2-9DEB-4EDDDF05D293}" type="presOf" srcId="{77B6C7BF-B4B2-6846-AA88-98BD6FA3CE61}" destId="{F1111C12-1738-294B-9A2B-08E1E63D8ACF}" srcOrd="0" destOrd="0" presId="urn:microsoft.com/office/officeart/2005/8/layout/hierarchy1"/>
    <dgm:cxn modelId="{4762049C-6D55-48A9-9444-710070ABACBC}" type="presOf" srcId="{A3B78819-E210-2C43-BCAB-F4D05E27E3DF}" destId="{2C34D775-74CE-084B-A356-0A1C4E563B42}" srcOrd="0" destOrd="0" presId="urn:microsoft.com/office/officeart/2005/8/layout/hierarchy1"/>
    <dgm:cxn modelId="{0915B251-263D-4E1E-9A9F-C8583120132E}" type="presOf" srcId="{6E0A1F24-FB2D-3B4A-B4D0-D30721AD5CA8}" destId="{EF3661C2-F4C2-444D-9165-B494A8BF3D32}" srcOrd="0" destOrd="0" presId="urn:microsoft.com/office/officeart/2005/8/layout/hierarchy1"/>
    <dgm:cxn modelId="{50F195B3-3433-4EE4-9CAC-27B0A0066731}" type="presOf" srcId="{C15934EE-03FF-AA4D-B22D-E6A4C2DC2DF0}" destId="{F78DC186-B433-DD43-A003-F1EC3EAA7357}" srcOrd="0" destOrd="0" presId="urn:microsoft.com/office/officeart/2005/8/layout/hierarchy1"/>
    <dgm:cxn modelId="{B34ECE9E-4983-0948-BE1B-244F7816BCED}" srcId="{77B6C7BF-B4B2-6846-AA88-98BD6FA3CE61}" destId="{C15934EE-03FF-AA4D-B22D-E6A4C2DC2DF0}" srcOrd="0" destOrd="0" parTransId="{3BCEF737-CC59-8043-A576-EC8D59576FCB}" sibTransId="{8D59438A-4C2B-1C49-9607-04CEE12CEDA1}"/>
    <dgm:cxn modelId="{8BDD8B7C-6BB4-4BD1-BE50-B5012616DD56}" type="presOf" srcId="{AD0AAF96-E971-9A4E-966B-0712F358989A}" destId="{A9B64012-3D22-364F-B31E-DD05B247C6D3}" srcOrd="0" destOrd="0" presId="urn:microsoft.com/office/officeart/2005/8/layout/hierarchy1"/>
    <dgm:cxn modelId="{C7AA922D-28D7-DD4E-A8A3-EBBD19A9A841}" srcId="{C15934EE-03FF-AA4D-B22D-E6A4C2DC2DF0}" destId="{A3B78819-E210-2C43-BCAB-F4D05E27E3DF}" srcOrd="0" destOrd="0" parTransId="{4B6B42E6-ABAA-1846-B0FD-6C92BBCF2E9A}" sibTransId="{4EF634DC-BE6C-AA4F-B609-B1E305287E8D}"/>
    <dgm:cxn modelId="{7C5CBC34-0E01-4442-9F74-888F599C84E2}" type="presOf" srcId="{E57573D3-EFF5-7E48-AAD2-09FD81F939DC}" destId="{A69A0444-09B1-6C4B-9379-FBE228E04686}" srcOrd="0" destOrd="0" presId="urn:microsoft.com/office/officeart/2005/8/layout/hierarchy1"/>
    <dgm:cxn modelId="{69350E6D-BF2E-431E-8C10-BD6CEE456629}" type="presOf" srcId="{4B6B42E6-ABAA-1846-B0FD-6C92BBCF2E9A}" destId="{9F17DAA9-D705-E046-8F9D-412C65786BAE}" srcOrd="0" destOrd="0" presId="urn:microsoft.com/office/officeart/2005/8/layout/hierarchy1"/>
    <dgm:cxn modelId="{92D4AB19-3A8A-3843-B245-AABF707285BF}" srcId="{8DE31286-775C-C849-8300-61AD492948E9}" destId="{F98F0E71-AA04-DA42-A3EF-BAE81C341A3C}" srcOrd="1" destOrd="0" parTransId="{AD0AAF96-E971-9A4E-966B-0712F358989A}" sibTransId="{5EE2A844-38BE-064E-8276-E48E150A5143}"/>
    <dgm:cxn modelId="{AC7DEB0A-6C5A-B645-AC75-35FB2E726D42}" srcId="{8DE31286-775C-C849-8300-61AD492948E9}" destId="{6E0A1F24-FB2D-3B4A-B4D0-D30721AD5CA8}" srcOrd="2" destOrd="0" parTransId="{9AD1E2F9-D125-4D42-A929-8F774396845A}" sibTransId="{CDA4A6AA-9059-4A4C-9396-3A5E5D56EA99}"/>
    <dgm:cxn modelId="{B3925F0B-8717-4969-9DB3-658E33DF38F2}" type="presOf" srcId="{8CD64732-E706-4A46-915F-AE4D106A15A9}" destId="{D82F4CFB-380E-1D47-B18E-3245D7E34173}" srcOrd="0" destOrd="0" presId="urn:microsoft.com/office/officeart/2005/8/layout/hierarchy1"/>
    <dgm:cxn modelId="{9D2AD962-3AF9-4A18-91DB-F5BC669CABCA}" type="presOf" srcId="{9AD1E2F9-D125-4D42-A929-8F774396845A}" destId="{CB920A3C-0DDC-9242-A8F9-CDFFAA991FAD}" srcOrd="0" destOrd="0" presId="urn:microsoft.com/office/officeart/2005/8/layout/hierarchy1"/>
    <dgm:cxn modelId="{451C7D8D-B7B4-459C-89C2-D7DB9028211E}" type="presOf" srcId="{8DE31286-775C-C849-8300-61AD492948E9}" destId="{688E09B7-0B5A-FD41-8931-9890A7BDD335}" srcOrd="0" destOrd="0" presId="urn:microsoft.com/office/officeart/2005/8/layout/hierarchy1"/>
    <dgm:cxn modelId="{6278BB32-E473-874E-A370-6F2FB342AC9F}" srcId="{A3B78819-E210-2C43-BCAB-F4D05E27E3DF}" destId="{9E5AF27B-E096-564F-8E05-63D06CB119FF}" srcOrd="0" destOrd="0" parTransId="{9B46BC5A-7F85-2544-AC8D-B46DA2098177}" sibTransId="{B59CFF8E-F2B9-A443-8FB4-2953096AD1F3}"/>
    <dgm:cxn modelId="{65222B41-9037-4DD3-B9E3-105C20A272B1}" type="presOf" srcId="{D2A94BCB-329A-6949-B4D8-204B51CDC783}" destId="{CB11EFBC-EA46-D647-B056-E19BA865CA73}" srcOrd="0" destOrd="0" presId="urn:microsoft.com/office/officeart/2005/8/layout/hierarchy1"/>
    <dgm:cxn modelId="{BB988877-0DA5-4CD8-BDD3-DFD327219A8B}" type="presOf" srcId="{BEEB4E0E-1C47-B840-80E7-DBAA43319D31}" destId="{653B96AB-8E57-0643-AB08-8B40384D5D4C}" srcOrd="0" destOrd="0" presId="urn:microsoft.com/office/officeart/2005/8/layout/hierarchy1"/>
    <dgm:cxn modelId="{B04CF4EC-8B31-44AA-AA7A-5D8984339482}" type="presOf" srcId="{9E5AF27B-E096-564F-8E05-63D06CB119FF}" destId="{7A700F11-687A-6648-AD12-E998DBA302E5}" srcOrd="0" destOrd="0" presId="urn:microsoft.com/office/officeart/2005/8/layout/hierarchy1"/>
    <dgm:cxn modelId="{BD5EB965-2737-544B-B736-64B017230F83}" srcId="{A3B78819-E210-2C43-BCAB-F4D05E27E3DF}" destId="{BEEB4E0E-1C47-B840-80E7-DBAA43319D31}" srcOrd="2" destOrd="0" parTransId="{D2A94BCB-329A-6949-B4D8-204B51CDC783}" sibTransId="{BD99B157-EFBF-A446-849C-3FD448506903}"/>
    <dgm:cxn modelId="{46342ECF-EE2A-4EEF-9FDA-D9AEA4740367}" type="presOf" srcId="{C3D4F7A8-1F84-A64A-ADBA-35D231D6C06C}" destId="{01CA5833-57E0-CB4F-8192-865D39481B50}" srcOrd="0" destOrd="0" presId="urn:microsoft.com/office/officeart/2005/8/layout/hierarchy1"/>
    <dgm:cxn modelId="{18DC9FD0-63B0-4579-B2B7-898CAD8D3DBC}" type="presOf" srcId="{19AB96DA-0DBB-0E46-9F66-3E3A92D3861E}" destId="{277E7052-1B39-7D4C-B013-90ED788C8907}" srcOrd="0" destOrd="0" presId="urn:microsoft.com/office/officeart/2005/8/layout/hierarchy1"/>
    <dgm:cxn modelId="{80CD8633-B086-4CBB-B552-B43E34E75876}" type="presOf" srcId="{9B46BC5A-7F85-2544-AC8D-B46DA2098177}" destId="{A9654E23-F226-D941-BDF9-D7A4C7C6215C}" srcOrd="0" destOrd="0" presId="urn:microsoft.com/office/officeart/2005/8/layout/hierarchy1"/>
    <dgm:cxn modelId="{65109145-2AB2-3D48-BAE9-31D3338EC069}" srcId="{C15934EE-03FF-AA4D-B22D-E6A4C2DC2DF0}" destId="{8DE31286-775C-C849-8300-61AD492948E9}" srcOrd="1" destOrd="0" parTransId="{E57573D3-EFF5-7E48-AAD2-09FD81F939DC}" sibTransId="{F40CADAE-48D4-8044-9F10-B70D8C6734B9}"/>
    <dgm:cxn modelId="{0D3DEBA0-E610-4625-BDAB-31D25AD4A071}" type="presOf" srcId="{51D73BF0-0C9B-024C-B52A-F608740EC97E}" destId="{BDBC7C8B-32A7-944C-91CB-0E12695D830C}" srcOrd="0" destOrd="0" presId="urn:microsoft.com/office/officeart/2005/8/layout/hierarchy1"/>
    <dgm:cxn modelId="{A3D3DFD5-CF56-4B45-A6C6-CEFDC480CB3C}" type="presParOf" srcId="{F1111C12-1738-294B-9A2B-08E1E63D8ACF}" destId="{DBE89B73-18D6-4E4E-82FE-B3209A673009}" srcOrd="0" destOrd="0" presId="urn:microsoft.com/office/officeart/2005/8/layout/hierarchy1"/>
    <dgm:cxn modelId="{54762F56-7FD5-4EC2-86E4-D9D4EF70D512}" type="presParOf" srcId="{DBE89B73-18D6-4E4E-82FE-B3209A673009}" destId="{FC4F22C0-9A70-8B44-8F84-FDE4E4254553}" srcOrd="0" destOrd="0" presId="urn:microsoft.com/office/officeart/2005/8/layout/hierarchy1"/>
    <dgm:cxn modelId="{DEFDCBA7-83FE-4589-839C-25287A3E1542}" type="presParOf" srcId="{FC4F22C0-9A70-8B44-8F84-FDE4E4254553}" destId="{20285BB4-72C7-CA4A-A16C-D5FED5AFD9E9}" srcOrd="0" destOrd="0" presId="urn:microsoft.com/office/officeart/2005/8/layout/hierarchy1"/>
    <dgm:cxn modelId="{19128DBF-BF13-4C60-8C0E-91E091E1C22F}" type="presParOf" srcId="{FC4F22C0-9A70-8B44-8F84-FDE4E4254553}" destId="{F78DC186-B433-DD43-A003-F1EC3EAA7357}" srcOrd="1" destOrd="0" presId="urn:microsoft.com/office/officeart/2005/8/layout/hierarchy1"/>
    <dgm:cxn modelId="{FE76F273-F9DC-41A1-B185-8E82878F518E}" type="presParOf" srcId="{DBE89B73-18D6-4E4E-82FE-B3209A673009}" destId="{FED125F2-F4A9-8248-86BD-E1CC33A78DF7}" srcOrd="1" destOrd="0" presId="urn:microsoft.com/office/officeart/2005/8/layout/hierarchy1"/>
    <dgm:cxn modelId="{99938430-A49D-4A27-BA80-E61A9A65A47C}" type="presParOf" srcId="{FED125F2-F4A9-8248-86BD-E1CC33A78DF7}" destId="{9F17DAA9-D705-E046-8F9D-412C65786BAE}" srcOrd="0" destOrd="0" presId="urn:microsoft.com/office/officeart/2005/8/layout/hierarchy1"/>
    <dgm:cxn modelId="{C726FCC2-3B9B-4452-8DDB-2DF1EDDB7133}" type="presParOf" srcId="{FED125F2-F4A9-8248-86BD-E1CC33A78DF7}" destId="{32E929A9-6BC1-FA4D-B0BB-BCB050071107}" srcOrd="1" destOrd="0" presId="urn:microsoft.com/office/officeart/2005/8/layout/hierarchy1"/>
    <dgm:cxn modelId="{3DEF00A8-4B05-4447-90B1-788EA3CFDF7B}" type="presParOf" srcId="{32E929A9-6BC1-FA4D-B0BB-BCB050071107}" destId="{FABDECC8-9B05-A240-A134-BC8F75ECC164}" srcOrd="0" destOrd="0" presId="urn:microsoft.com/office/officeart/2005/8/layout/hierarchy1"/>
    <dgm:cxn modelId="{268E7184-0F6C-4C27-9309-263528EBDACD}" type="presParOf" srcId="{FABDECC8-9B05-A240-A134-BC8F75ECC164}" destId="{66E14B8B-11D9-F347-B03C-B59D902F30F8}" srcOrd="0" destOrd="0" presId="urn:microsoft.com/office/officeart/2005/8/layout/hierarchy1"/>
    <dgm:cxn modelId="{669C6F17-A4D9-4C07-9C3C-7651B4EBF50E}" type="presParOf" srcId="{FABDECC8-9B05-A240-A134-BC8F75ECC164}" destId="{2C34D775-74CE-084B-A356-0A1C4E563B42}" srcOrd="1" destOrd="0" presId="urn:microsoft.com/office/officeart/2005/8/layout/hierarchy1"/>
    <dgm:cxn modelId="{0742F2ED-B1BE-4BC2-87D9-6ED8E0FC2480}" type="presParOf" srcId="{32E929A9-6BC1-FA4D-B0BB-BCB050071107}" destId="{97A2A7FB-19D3-9C46-A54D-AF5529EC3187}" srcOrd="1" destOrd="0" presId="urn:microsoft.com/office/officeart/2005/8/layout/hierarchy1"/>
    <dgm:cxn modelId="{FB7241A1-7EF8-4C00-A0A5-C96BA9ABD384}" type="presParOf" srcId="{97A2A7FB-19D3-9C46-A54D-AF5529EC3187}" destId="{A9654E23-F226-D941-BDF9-D7A4C7C6215C}" srcOrd="0" destOrd="0" presId="urn:microsoft.com/office/officeart/2005/8/layout/hierarchy1"/>
    <dgm:cxn modelId="{8439996F-3CB5-48A0-95CE-37473799656E}" type="presParOf" srcId="{97A2A7FB-19D3-9C46-A54D-AF5529EC3187}" destId="{AA5394B3-1D9B-5A43-ABE3-78676AAFA31C}" srcOrd="1" destOrd="0" presId="urn:microsoft.com/office/officeart/2005/8/layout/hierarchy1"/>
    <dgm:cxn modelId="{D872D5F8-E914-4351-9E17-85597955C63E}" type="presParOf" srcId="{AA5394B3-1D9B-5A43-ABE3-78676AAFA31C}" destId="{DD10A667-4913-2D4D-8655-E242E4C0F1F9}" srcOrd="0" destOrd="0" presId="urn:microsoft.com/office/officeart/2005/8/layout/hierarchy1"/>
    <dgm:cxn modelId="{17D3EF82-601D-43F8-B040-A43BFEFC1A8F}" type="presParOf" srcId="{DD10A667-4913-2D4D-8655-E242E4C0F1F9}" destId="{5118ECDB-081E-E04F-AB08-F4C18A11BC43}" srcOrd="0" destOrd="0" presId="urn:microsoft.com/office/officeart/2005/8/layout/hierarchy1"/>
    <dgm:cxn modelId="{6A081EBB-461B-44F2-919B-F513AC7906BF}" type="presParOf" srcId="{DD10A667-4913-2D4D-8655-E242E4C0F1F9}" destId="{7A700F11-687A-6648-AD12-E998DBA302E5}" srcOrd="1" destOrd="0" presId="urn:microsoft.com/office/officeart/2005/8/layout/hierarchy1"/>
    <dgm:cxn modelId="{671731B8-88C0-487B-9B19-C68F145A4C43}" type="presParOf" srcId="{AA5394B3-1D9B-5A43-ABE3-78676AAFA31C}" destId="{35B4549E-676D-0F46-B2AF-01C5BEBF5AAA}" srcOrd="1" destOrd="0" presId="urn:microsoft.com/office/officeart/2005/8/layout/hierarchy1"/>
    <dgm:cxn modelId="{7BC92A96-6AD4-45F9-B610-BB5ABF81967A}" type="presParOf" srcId="{97A2A7FB-19D3-9C46-A54D-AF5529EC3187}" destId="{277E7052-1B39-7D4C-B013-90ED788C8907}" srcOrd="2" destOrd="0" presId="urn:microsoft.com/office/officeart/2005/8/layout/hierarchy1"/>
    <dgm:cxn modelId="{083E679F-7517-4CA8-9D61-7BABC3DA4847}" type="presParOf" srcId="{97A2A7FB-19D3-9C46-A54D-AF5529EC3187}" destId="{7B3FF6CC-69E0-3541-8CFB-A76C6487F185}" srcOrd="3" destOrd="0" presId="urn:microsoft.com/office/officeart/2005/8/layout/hierarchy1"/>
    <dgm:cxn modelId="{1A5AB5AF-496C-4213-8680-F22CD556FBAF}" type="presParOf" srcId="{7B3FF6CC-69E0-3541-8CFB-A76C6487F185}" destId="{3FF5C2E3-5F44-394B-A530-D0F980CEDCFF}" srcOrd="0" destOrd="0" presId="urn:microsoft.com/office/officeart/2005/8/layout/hierarchy1"/>
    <dgm:cxn modelId="{3A973220-F59E-413C-9D84-C17DEA57BBFE}" type="presParOf" srcId="{3FF5C2E3-5F44-394B-A530-D0F980CEDCFF}" destId="{A6458394-CFDA-DD41-9CF7-2CDDA276048F}" srcOrd="0" destOrd="0" presId="urn:microsoft.com/office/officeart/2005/8/layout/hierarchy1"/>
    <dgm:cxn modelId="{64D6F3A8-0F67-41FC-9892-6AEFA4B0DDCF}" type="presParOf" srcId="{3FF5C2E3-5F44-394B-A530-D0F980CEDCFF}" destId="{BDBC7C8B-32A7-944C-91CB-0E12695D830C}" srcOrd="1" destOrd="0" presId="urn:microsoft.com/office/officeart/2005/8/layout/hierarchy1"/>
    <dgm:cxn modelId="{17F36A78-CEF7-4669-9707-F6ABADA3A0F7}" type="presParOf" srcId="{7B3FF6CC-69E0-3541-8CFB-A76C6487F185}" destId="{75706084-7A5C-9647-B410-2EB1BAAAF734}" srcOrd="1" destOrd="0" presId="urn:microsoft.com/office/officeart/2005/8/layout/hierarchy1"/>
    <dgm:cxn modelId="{BA273A3D-7A82-4A6F-9DEA-A775652D9085}" type="presParOf" srcId="{97A2A7FB-19D3-9C46-A54D-AF5529EC3187}" destId="{CB11EFBC-EA46-D647-B056-E19BA865CA73}" srcOrd="4" destOrd="0" presId="urn:microsoft.com/office/officeart/2005/8/layout/hierarchy1"/>
    <dgm:cxn modelId="{D2869F20-1278-4530-9741-995EFA2A2CE0}" type="presParOf" srcId="{97A2A7FB-19D3-9C46-A54D-AF5529EC3187}" destId="{0D89CE0B-71F4-D54E-AF85-27DE64B671D5}" srcOrd="5" destOrd="0" presId="urn:microsoft.com/office/officeart/2005/8/layout/hierarchy1"/>
    <dgm:cxn modelId="{13901158-6288-46B8-AC7C-69A7C9E3B3C1}" type="presParOf" srcId="{0D89CE0B-71F4-D54E-AF85-27DE64B671D5}" destId="{8A25D499-2A17-BB41-AF0A-62710FBDA082}" srcOrd="0" destOrd="0" presId="urn:microsoft.com/office/officeart/2005/8/layout/hierarchy1"/>
    <dgm:cxn modelId="{0E388870-C24C-49F9-A9D2-36677A5302E5}" type="presParOf" srcId="{8A25D499-2A17-BB41-AF0A-62710FBDA082}" destId="{8AEDFAE7-6DFC-DE4B-B895-0F96EA7BB879}" srcOrd="0" destOrd="0" presId="urn:microsoft.com/office/officeart/2005/8/layout/hierarchy1"/>
    <dgm:cxn modelId="{FAAEA4BA-DC09-4401-8E71-44ADA5AA2E0D}" type="presParOf" srcId="{8A25D499-2A17-BB41-AF0A-62710FBDA082}" destId="{653B96AB-8E57-0643-AB08-8B40384D5D4C}" srcOrd="1" destOrd="0" presId="urn:microsoft.com/office/officeart/2005/8/layout/hierarchy1"/>
    <dgm:cxn modelId="{0A724E4E-D168-4C3A-ADFE-B453412C7E10}" type="presParOf" srcId="{0D89CE0B-71F4-D54E-AF85-27DE64B671D5}" destId="{37DB7A29-6DE6-E14F-A6FF-C62A4AD01B14}" srcOrd="1" destOrd="0" presId="urn:microsoft.com/office/officeart/2005/8/layout/hierarchy1"/>
    <dgm:cxn modelId="{BBCAEDC4-673A-4332-AED6-FB83C328221D}" type="presParOf" srcId="{FED125F2-F4A9-8248-86BD-E1CC33A78DF7}" destId="{A69A0444-09B1-6C4B-9379-FBE228E04686}" srcOrd="2" destOrd="0" presId="urn:microsoft.com/office/officeart/2005/8/layout/hierarchy1"/>
    <dgm:cxn modelId="{45740ED6-8A0F-4684-9843-72BF6FBBCF99}" type="presParOf" srcId="{FED125F2-F4A9-8248-86BD-E1CC33A78DF7}" destId="{A0FAC6D6-B1AC-2842-83E7-7262A91331E9}" srcOrd="3" destOrd="0" presId="urn:microsoft.com/office/officeart/2005/8/layout/hierarchy1"/>
    <dgm:cxn modelId="{63C89CEA-CA4B-4720-A687-5593503083B8}" type="presParOf" srcId="{A0FAC6D6-B1AC-2842-83E7-7262A91331E9}" destId="{8FDDDCCB-2F4D-804A-BA94-F4E9BE9BE7C1}" srcOrd="0" destOrd="0" presId="urn:microsoft.com/office/officeart/2005/8/layout/hierarchy1"/>
    <dgm:cxn modelId="{E8451299-38FB-4CC3-BE87-DEFCE7C5FEEB}" type="presParOf" srcId="{8FDDDCCB-2F4D-804A-BA94-F4E9BE9BE7C1}" destId="{4117CC7F-1781-EF47-BDE7-F56E365EB9CB}" srcOrd="0" destOrd="0" presId="urn:microsoft.com/office/officeart/2005/8/layout/hierarchy1"/>
    <dgm:cxn modelId="{23ABD65A-BD99-4793-A618-F1D9ED6E1764}" type="presParOf" srcId="{8FDDDCCB-2F4D-804A-BA94-F4E9BE9BE7C1}" destId="{688E09B7-0B5A-FD41-8931-9890A7BDD335}" srcOrd="1" destOrd="0" presId="urn:microsoft.com/office/officeart/2005/8/layout/hierarchy1"/>
    <dgm:cxn modelId="{F8782A7B-2E6C-49E9-80BD-EB8B3C61AC2D}" type="presParOf" srcId="{A0FAC6D6-B1AC-2842-83E7-7262A91331E9}" destId="{417A838E-9F2C-914D-BE4D-18521CFD7098}" srcOrd="1" destOrd="0" presId="urn:microsoft.com/office/officeart/2005/8/layout/hierarchy1"/>
    <dgm:cxn modelId="{CFA29A1A-3400-466F-ABA0-4EF17DE23FF8}" type="presParOf" srcId="{417A838E-9F2C-914D-BE4D-18521CFD7098}" destId="{01CA5833-57E0-CB4F-8192-865D39481B50}" srcOrd="0" destOrd="0" presId="urn:microsoft.com/office/officeart/2005/8/layout/hierarchy1"/>
    <dgm:cxn modelId="{899317DE-945A-44E5-A9FB-7ADE3BE377F6}" type="presParOf" srcId="{417A838E-9F2C-914D-BE4D-18521CFD7098}" destId="{893AF7AC-9F34-1F4D-94AC-2DDD07B4B6F4}" srcOrd="1" destOrd="0" presId="urn:microsoft.com/office/officeart/2005/8/layout/hierarchy1"/>
    <dgm:cxn modelId="{3CA04E9B-45A4-44DE-96C2-44C2E80E43A2}" type="presParOf" srcId="{893AF7AC-9F34-1F4D-94AC-2DDD07B4B6F4}" destId="{E1BDDC3D-7560-BE40-91D3-209C0F571B67}" srcOrd="0" destOrd="0" presId="urn:microsoft.com/office/officeart/2005/8/layout/hierarchy1"/>
    <dgm:cxn modelId="{C6A31725-6A1F-46B7-A838-06FA36E91CFA}" type="presParOf" srcId="{E1BDDC3D-7560-BE40-91D3-209C0F571B67}" destId="{D4795129-7FBA-F74B-B3D6-E96506D3E0E9}" srcOrd="0" destOrd="0" presId="urn:microsoft.com/office/officeart/2005/8/layout/hierarchy1"/>
    <dgm:cxn modelId="{D8B1EC06-861F-485F-98E0-50BB3BB0D828}" type="presParOf" srcId="{E1BDDC3D-7560-BE40-91D3-209C0F571B67}" destId="{D82F4CFB-380E-1D47-B18E-3245D7E34173}" srcOrd="1" destOrd="0" presId="urn:microsoft.com/office/officeart/2005/8/layout/hierarchy1"/>
    <dgm:cxn modelId="{3024BE3E-4D7A-4467-B76D-CB50B2273BF4}" type="presParOf" srcId="{893AF7AC-9F34-1F4D-94AC-2DDD07B4B6F4}" destId="{7FF5B55E-BBAC-1649-BE51-112EAED33CE6}" srcOrd="1" destOrd="0" presId="urn:microsoft.com/office/officeart/2005/8/layout/hierarchy1"/>
    <dgm:cxn modelId="{10387D0D-8DF8-4BED-8002-F55D2C0A5D23}" type="presParOf" srcId="{417A838E-9F2C-914D-BE4D-18521CFD7098}" destId="{A9B64012-3D22-364F-B31E-DD05B247C6D3}" srcOrd="2" destOrd="0" presId="urn:microsoft.com/office/officeart/2005/8/layout/hierarchy1"/>
    <dgm:cxn modelId="{6B01CC3C-8386-4F8D-88F2-6DBD369ADB05}" type="presParOf" srcId="{417A838E-9F2C-914D-BE4D-18521CFD7098}" destId="{DA9CFDD2-3F18-C640-A177-DE5DC26CBBD6}" srcOrd="3" destOrd="0" presId="urn:microsoft.com/office/officeart/2005/8/layout/hierarchy1"/>
    <dgm:cxn modelId="{712D7149-C6C1-44A3-80C7-589987280AF9}" type="presParOf" srcId="{DA9CFDD2-3F18-C640-A177-DE5DC26CBBD6}" destId="{97F00B70-3DD7-B84B-A134-33575A85FA6F}" srcOrd="0" destOrd="0" presId="urn:microsoft.com/office/officeart/2005/8/layout/hierarchy1"/>
    <dgm:cxn modelId="{F7C1AAC1-25F0-428D-AA28-DC3A74CB62AE}" type="presParOf" srcId="{97F00B70-3DD7-B84B-A134-33575A85FA6F}" destId="{5A116451-2645-0048-A8BE-939E27317118}" srcOrd="0" destOrd="0" presId="urn:microsoft.com/office/officeart/2005/8/layout/hierarchy1"/>
    <dgm:cxn modelId="{3105806B-AB2F-4D7E-9BFE-29B5B41F6114}" type="presParOf" srcId="{97F00B70-3DD7-B84B-A134-33575A85FA6F}" destId="{95A80157-B499-CC44-9956-D031203A55BD}" srcOrd="1" destOrd="0" presId="urn:microsoft.com/office/officeart/2005/8/layout/hierarchy1"/>
    <dgm:cxn modelId="{97F98729-1EFF-4F60-A219-AC965C0533B8}" type="presParOf" srcId="{DA9CFDD2-3F18-C640-A177-DE5DC26CBBD6}" destId="{BE0C8B57-B79D-AA4C-B1BA-426E57160BF4}" srcOrd="1" destOrd="0" presId="urn:microsoft.com/office/officeart/2005/8/layout/hierarchy1"/>
    <dgm:cxn modelId="{69F71E0C-3A5D-46AD-99F4-07804966F65C}" type="presParOf" srcId="{417A838E-9F2C-914D-BE4D-18521CFD7098}" destId="{CB920A3C-0DDC-9242-A8F9-CDFFAA991FAD}" srcOrd="4" destOrd="0" presId="urn:microsoft.com/office/officeart/2005/8/layout/hierarchy1"/>
    <dgm:cxn modelId="{3BC4AF39-40F1-4E9F-A3AC-02CEDCA78A57}" type="presParOf" srcId="{417A838E-9F2C-914D-BE4D-18521CFD7098}" destId="{026F7B6A-37DC-A54E-BD78-61F986A4B3DE}" srcOrd="5" destOrd="0" presId="urn:microsoft.com/office/officeart/2005/8/layout/hierarchy1"/>
    <dgm:cxn modelId="{80D4F726-F65B-45BC-BE6D-2940480760A4}" type="presParOf" srcId="{026F7B6A-37DC-A54E-BD78-61F986A4B3DE}" destId="{F329B455-1B64-874A-9B9C-7213944038BB}" srcOrd="0" destOrd="0" presId="urn:microsoft.com/office/officeart/2005/8/layout/hierarchy1"/>
    <dgm:cxn modelId="{BCAC4814-CC1D-4540-860C-06407D247D8D}" type="presParOf" srcId="{F329B455-1B64-874A-9B9C-7213944038BB}" destId="{450E7E39-829C-3645-9EB1-CE51FD92A93A}" srcOrd="0" destOrd="0" presId="urn:microsoft.com/office/officeart/2005/8/layout/hierarchy1"/>
    <dgm:cxn modelId="{365AD954-A466-4F80-B072-9C12646B8403}" type="presParOf" srcId="{F329B455-1B64-874A-9B9C-7213944038BB}" destId="{EF3661C2-F4C2-444D-9165-B494A8BF3D32}" srcOrd="1" destOrd="0" presId="urn:microsoft.com/office/officeart/2005/8/layout/hierarchy1"/>
    <dgm:cxn modelId="{9158E147-D7C7-4ADB-8386-86DE658D6582}" type="presParOf" srcId="{026F7B6A-37DC-A54E-BD78-61F986A4B3DE}" destId="{28AF1A44-70B3-254F-B140-114E5F8CC70A}" srcOrd="1" destOrd="0" presId="urn:microsoft.com/office/officeart/2005/8/layout/hierarchy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5E59A46-330B-DF42-BF28-6CE8F76279F1}" type="doc">
      <dgm:prSet loTypeId="urn:microsoft.com/office/officeart/2005/8/layout/orgChart1" loCatId="" qsTypeId="urn:microsoft.com/office/officeart/2005/8/quickstyle/simple2" qsCatId="simple" csTypeId="urn:microsoft.com/office/officeart/2005/8/colors/accent0_1" csCatId="mainScheme" phldr="1"/>
      <dgm:spPr/>
      <dgm:t>
        <a:bodyPr/>
        <a:lstStyle/>
        <a:p>
          <a:endParaRPr lang="en-US"/>
        </a:p>
      </dgm:t>
    </dgm:pt>
    <dgm:pt modelId="{10FF36C1-9F2A-204F-A3E0-8C3FC4FEE6DE}">
      <dgm:prSet phldrT="[Text]" custT="1"/>
      <dgm:spPr/>
      <dgm:t>
        <a:bodyPr/>
        <a:lstStyle/>
        <a:p>
          <a:endParaRPr lang="en-US" sz="2400" b="1" i="0" dirty="0" smtClean="0">
            <a:solidFill>
              <a:srgbClr val="002060"/>
            </a:solidFill>
            <a:latin typeface="Times New Roman" charset="0"/>
            <a:ea typeface="Times New Roman" charset="0"/>
            <a:cs typeface="Times New Roman" charset="0"/>
          </a:endParaRPr>
        </a:p>
        <a:p>
          <a:endParaRPr lang="en-US" sz="2000" b="1" i="0" dirty="0" smtClean="0">
            <a:solidFill>
              <a:srgbClr val="002060"/>
            </a:solidFill>
            <a:latin typeface="Times New Roman" charset="0"/>
            <a:ea typeface="Times New Roman" charset="0"/>
            <a:cs typeface="Times New Roman" charset="0"/>
          </a:endParaRPr>
        </a:p>
        <a:p>
          <a:r>
            <a:rPr lang="en-US" sz="2000" b="1" i="0" dirty="0" err="1" smtClean="0">
              <a:solidFill>
                <a:srgbClr val="002060"/>
              </a:solidFill>
              <a:latin typeface="Times New Roman" charset="0"/>
              <a:ea typeface="Times New Roman" charset="0"/>
              <a:cs typeface="Times New Roman" charset="0"/>
            </a:rPr>
            <a:t>Lý</a:t>
          </a:r>
          <a:r>
            <a:rPr lang="en-US" sz="2000" b="1" i="0" dirty="0" smtClean="0">
              <a:solidFill>
                <a:srgbClr val="002060"/>
              </a:solidFill>
              <a:latin typeface="Times New Roman" charset="0"/>
              <a:ea typeface="Times New Roman" charset="0"/>
              <a:cs typeface="Times New Roman" charset="0"/>
            </a:rPr>
            <a:t> </a:t>
          </a:r>
          <a:r>
            <a:rPr lang="en-US" sz="2000" b="1" i="0" dirty="0" err="1">
              <a:solidFill>
                <a:srgbClr val="002060"/>
              </a:solidFill>
              <a:latin typeface="Times New Roman" charset="0"/>
              <a:ea typeface="Times New Roman" charset="0"/>
              <a:cs typeface="Times New Roman" charset="0"/>
            </a:rPr>
            <a:t>Thuyết</a:t>
          </a:r>
          <a:r>
            <a:rPr lang="en-US" sz="2000" b="1" i="0" dirty="0">
              <a:solidFill>
                <a:srgbClr val="002060"/>
              </a:solidFill>
              <a:latin typeface="Times New Roman" charset="0"/>
              <a:ea typeface="Times New Roman" charset="0"/>
              <a:cs typeface="Times New Roman" charset="0"/>
            </a:rPr>
            <a:t> </a:t>
          </a:r>
        </a:p>
        <a:p>
          <a:r>
            <a:rPr lang="en-US" sz="2000" b="1" i="0" dirty="0" err="1">
              <a:solidFill>
                <a:srgbClr val="002060"/>
              </a:solidFill>
              <a:latin typeface="Times New Roman" charset="0"/>
              <a:ea typeface="Times New Roman" charset="0"/>
              <a:cs typeface="Times New Roman" charset="0"/>
            </a:rPr>
            <a:t>Tâm</a:t>
          </a:r>
          <a:r>
            <a:rPr lang="en-US" sz="2000" b="1" i="0" dirty="0">
              <a:solidFill>
                <a:srgbClr val="002060"/>
              </a:solidFill>
              <a:latin typeface="Times New Roman" charset="0"/>
              <a:ea typeface="Times New Roman" charset="0"/>
              <a:cs typeface="Times New Roman" charset="0"/>
            </a:rPr>
            <a:t> </a:t>
          </a:r>
          <a:r>
            <a:rPr lang="en-US" sz="2000" b="1" i="0" dirty="0" err="1" smtClean="0">
              <a:solidFill>
                <a:srgbClr val="002060"/>
              </a:solidFill>
              <a:latin typeface="Times New Roman" charset="0"/>
              <a:ea typeface="Times New Roman" charset="0"/>
              <a:cs typeface="Times New Roman" charset="0"/>
            </a:rPr>
            <a:t>Lý</a:t>
          </a:r>
          <a:r>
            <a:rPr lang="en-US" sz="2000" b="1" i="0" dirty="0" smtClean="0">
              <a:solidFill>
                <a:srgbClr val="002060"/>
              </a:solidFill>
              <a:latin typeface="Times New Roman" charset="0"/>
              <a:ea typeface="Times New Roman" charset="0"/>
              <a:cs typeface="Times New Roman" charset="0"/>
            </a:rPr>
            <a:t> </a:t>
          </a:r>
          <a:r>
            <a:rPr lang="en-US" sz="2000" b="1" i="0" dirty="0" err="1">
              <a:solidFill>
                <a:srgbClr val="002060"/>
              </a:solidFill>
              <a:latin typeface="Times New Roman" charset="0"/>
              <a:ea typeface="Times New Roman" charset="0"/>
              <a:cs typeface="Times New Roman" charset="0"/>
            </a:rPr>
            <a:t>Xã</a:t>
          </a:r>
          <a:r>
            <a:rPr lang="en-US" sz="2000" b="1" i="0" dirty="0">
              <a:solidFill>
                <a:srgbClr val="002060"/>
              </a:solidFill>
              <a:latin typeface="Times New Roman" charset="0"/>
              <a:ea typeface="Times New Roman" charset="0"/>
              <a:cs typeface="Times New Roman" charset="0"/>
            </a:rPr>
            <a:t> </a:t>
          </a:r>
          <a:r>
            <a:rPr lang="en-US" sz="2000" b="1" i="0" dirty="0" err="1">
              <a:solidFill>
                <a:srgbClr val="002060"/>
              </a:solidFill>
              <a:latin typeface="Times New Roman" charset="0"/>
              <a:ea typeface="Times New Roman" charset="0"/>
              <a:cs typeface="Times New Roman" charset="0"/>
            </a:rPr>
            <a:t>Hội</a:t>
          </a:r>
          <a:r>
            <a:rPr lang="en-US" sz="2400" b="1" i="0" dirty="0">
              <a:solidFill>
                <a:srgbClr val="002060"/>
              </a:solidFill>
              <a:latin typeface="Times New Roman" charset="0"/>
              <a:ea typeface="Times New Roman" charset="0"/>
              <a:cs typeface="Times New Roman" charset="0"/>
            </a:rPr>
            <a:t/>
          </a:r>
          <a:br>
            <a:rPr lang="en-US" sz="2400" b="1" i="0" dirty="0">
              <a:solidFill>
                <a:srgbClr val="002060"/>
              </a:solidFill>
              <a:latin typeface="Times New Roman" charset="0"/>
              <a:ea typeface="Times New Roman" charset="0"/>
              <a:cs typeface="Times New Roman" charset="0"/>
            </a:rPr>
          </a:br>
          <a:r>
            <a:rPr lang="en-US" sz="2400" b="1" i="0" dirty="0" smtClean="0">
              <a:solidFill>
                <a:srgbClr val="002060"/>
              </a:solidFill>
              <a:latin typeface="Times New Roman" charset="0"/>
              <a:ea typeface="Times New Roman" charset="0"/>
              <a:cs typeface="Times New Roman" charset="0"/>
            </a:rPr>
            <a:t>                                                 </a:t>
          </a:r>
        </a:p>
        <a:p>
          <a:r>
            <a:rPr lang="en-US" sz="2000" b="1" i="1" dirty="0" err="1" smtClean="0">
              <a:solidFill>
                <a:srgbClr val="002060"/>
              </a:solidFill>
              <a:latin typeface="Times New Roman" charset="0"/>
              <a:ea typeface="Times New Roman" charset="0"/>
              <a:cs typeface="Times New Roman" charset="0"/>
            </a:rPr>
            <a:t>Đại</a:t>
          </a:r>
          <a:r>
            <a:rPr lang="en-US" sz="2000" b="1" i="1" dirty="0" smtClean="0">
              <a:solidFill>
                <a:srgbClr val="002060"/>
              </a:solidFill>
              <a:latin typeface="Times New Roman" charset="0"/>
              <a:ea typeface="Times New Roman" charset="0"/>
              <a:cs typeface="Times New Roman" charset="0"/>
            </a:rPr>
            <a:t> </a:t>
          </a:r>
          <a:r>
            <a:rPr lang="en-US" sz="2000" b="1" i="1" dirty="0" err="1">
              <a:solidFill>
                <a:srgbClr val="002060"/>
              </a:solidFill>
              <a:latin typeface="Times New Roman" charset="0"/>
              <a:ea typeface="Times New Roman" charset="0"/>
              <a:cs typeface="Times New Roman" charset="0"/>
            </a:rPr>
            <a:t>biểu</a:t>
          </a:r>
          <a:r>
            <a:rPr lang="en-US" sz="2000" b="1" i="1" dirty="0">
              <a:solidFill>
                <a:srgbClr val="002060"/>
              </a:solidFill>
              <a:latin typeface="Times New Roman" charset="0"/>
              <a:ea typeface="Times New Roman" charset="0"/>
              <a:cs typeface="Times New Roman" charset="0"/>
            </a:rPr>
            <a:t>: Elton Mayo</a:t>
          </a:r>
        </a:p>
      </dgm:t>
    </dgm:pt>
    <dgm:pt modelId="{F0B96F48-E2E7-5940-B190-267FDA77FF48}" type="parTrans" cxnId="{3FC8D88E-7A8B-3B45-9A75-B86F7B31DABC}">
      <dgm:prSet/>
      <dgm:spPr/>
      <dgm:t>
        <a:bodyPr/>
        <a:lstStyle/>
        <a:p>
          <a:endParaRPr lang="en-US"/>
        </a:p>
      </dgm:t>
    </dgm:pt>
    <dgm:pt modelId="{2B9516E5-8427-C642-B7E5-7EC7712069CF}" type="sibTrans" cxnId="{3FC8D88E-7A8B-3B45-9A75-B86F7B31DABC}">
      <dgm:prSet/>
      <dgm:spPr/>
      <dgm:t>
        <a:bodyPr/>
        <a:lstStyle/>
        <a:p>
          <a:endParaRPr lang="en-US"/>
        </a:p>
      </dgm:t>
    </dgm:pt>
    <dgm:pt modelId="{22C00474-4888-2947-856F-A562E8706447}">
      <dgm:prSet phldrT="[Text]" custT="1"/>
      <dgm:spPr>
        <a:ln>
          <a:noFill/>
        </a:ln>
      </dgm:spPr>
      <dgm:t>
        <a:bodyPr/>
        <a:lstStyle/>
        <a:p>
          <a:pPr algn="ctr"/>
          <a:endParaRPr lang="en-US" sz="1800" b="1" i="1" dirty="0">
            <a:latin typeface="Times New Roman" charset="0"/>
            <a:ea typeface="Times New Roman" charset="0"/>
            <a:cs typeface="Times New Roman" charset="0"/>
          </a:endParaRPr>
        </a:p>
        <a:p>
          <a:pPr algn="ctr"/>
          <a:endParaRPr lang="en-US" sz="1800" b="1" i="1" dirty="0">
            <a:latin typeface="Times New Roman" charset="0"/>
            <a:ea typeface="Times New Roman" charset="0"/>
            <a:cs typeface="Times New Roman" charset="0"/>
          </a:endParaRPr>
        </a:p>
        <a:p>
          <a:pPr algn="ctr"/>
          <a:endParaRPr lang="en-US" sz="1800" b="1" i="1" dirty="0">
            <a:latin typeface="Times New Roman" charset="0"/>
            <a:ea typeface="Times New Roman" charset="0"/>
            <a:cs typeface="Times New Roman" charset="0"/>
          </a:endParaRPr>
        </a:p>
        <a:p>
          <a:pPr algn="ctr"/>
          <a:endParaRPr lang="en-US" sz="1800" b="1" i="1" dirty="0">
            <a:latin typeface="Times New Roman" charset="0"/>
            <a:ea typeface="Times New Roman" charset="0"/>
            <a:cs typeface="Times New Roman" charset="0"/>
          </a:endParaRPr>
        </a:p>
        <a:p>
          <a:pPr algn="ctr"/>
          <a:r>
            <a:rPr lang="en-US" sz="2000" b="1" i="1" dirty="0" err="1">
              <a:latin typeface="Times New Roman" charset="0"/>
              <a:ea typeface="Times New Roman" charset="0"/>
              <a:cs typeface="Times New Roman" charset="0"/>
            </a:rPr>
            <a:t>Ưu</a:t>
          </a:r>
          <a:r>
            <a:rPr lang="en-US" sz="2000" b="1" i="1" dirty="0">
              <a:latin typeface="Times New Roman" charset="0"/>
              <a:ea typeface="Times New Roman" charset="0"/>
              <a:cs typeface="Times New Roman" charset="0"/>
            </a:rPr>
            <a:t> </a:t>
          </a:r>
          <a:r>
            <a:rPr lang="en-US" sz="2000" b="1" i="1" dirty="0" err="1">
              <a:latin typeface="Times New Roman" charset="0"/>
              <a:ea typeface="Times New Roman" charset="0"/>
              <a:cs typeface="Times New Roman" charset="0"/>
            </a:rPr>
            <a:t>điểm</a:t>
          </a:r>
          <a:r>
            <a:rPr lang="en-US" sz="2000" b="1" i="0" dirty="0">
              <a:latin typeface="Times New Roman" charset="0"/>
              <a:ea typeface="Times New Roman" charset="0"/>
              <a:cs typeface="Times New Roman" charset="0"/>
            </a:rPr>
            <a:t>: </a:t>
          </a:r>
        </a:p>
        <a:p>
          <a:pPr algn="l"/>
          <a:r>
            <a:rPr lang="en-US" sz="2000" b="0" i="0" dirty="0">
              <a:latin typeface="Times New Roman" charset="0"/>
              <a:ea typeface="Times New Roman" charset="0"/>
              <a:cs typeface="Times New Roman" charset="0"/>
            </a:rPr>
            <a:t>+</a:t>
          </a:r>
          <a:r>
            <a:rPr lang="en-US" sz="2000" b="0" i="0" dirty="0" err="1">
              <a:latin typeface="Times New Roman" charset="0"/>
              <a:ea typeface="Times New Roman" charset="0"/>
              <a:cs typeface="Times New Roman" charset="0"/>
            </a:rPr>
            <a:t>Tăng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năng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suất</a:t>
          </a:r>
          <a:r>
            <a:rPr lang="en-US" sz="2000" b="0" i="0" dirty="0">
              <a:latin typeface="Times New Roman" charset="0"/>
              <a:ea typeface="Times New Roman" charset="0"/>
              <a:cs typeface="Times New Roman" charset="0"/>
            </a:rPr>
            <a:t> lao </a:t>
          </a:r>
          <a:r>
            <a:rPr lang="en-US" sz="2000" b="0" i="0" dirty="0" err="1">
              <a:latin typeface="Times New Roman" charset="0"/>
              <a:ea typeface="Times New Roman" charset="0"/>
              <a:cs typeface="Times New Roman" charset="0"/>
            </a:rPr>
            <a:t>động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trên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cơ</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sở</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quan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tâm</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đến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nhu</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cầu</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tâm</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lý</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tình</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cảm</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quan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hệ</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xã</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hội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của</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người</a:t>
          </a:r>
          <a:r>
            <a:rPr lang="en-US" sz="2000" b="0" i="0" dirty="0">
              <a:latin typeface="Times New Roman" charset="0"/>
              <a:ea typeface="Times New Roman" charset="0"/>
              <a:cs typeface="Times New Roman" charset="0"/>
            </a:rPr>
            <a:t> lao </a:t>
          </a:r>
          <a:r>
            <a:rPr lang="en-US" sz="2000" b="0" i="0" dirty="0" err="1">
              <a:latin typeface="Times New Roman" charset="0"/>
              <a:ea typeface="Times New Roman" charset="0"/>
              <a:cs typeface="Times New Roman" charset="0"/>
            </a:rPr>
            <a:t>động</a:t>
          </a:r>
          <a:endParaRPr lang="en-US" sz="2000" b="0" i="0" dirty="0">
            <a:latin typeface="Times New Roman" charset="0"/>
            <a:ea typeface="Times New Roman" charset="0"/>
            <a:cs typeface="Times New Roman" charset="0"/>
          </a:endParaRPr>
        </a:p>
      </dgm:t>
    </dgm:pt>
    <dgm:pt modelId="{8415EE70-2885-DD47-A874-06AB1C382E50}" type="sibTrans" cxnId="{7690DAD1-49FE-BC4B-BFC4-746E4DE64570}">
      <dgm:prSet/>
      <dgm:spPr/>
      <dgm:t>
        <a:bodyPr/>
        <a:lstStyle/>
        <a:p>
          <a:endParaRPr lang="en-US"/>
        </a:p>
      </dgm:t>
    </dgm:pt>
    <dgm:pt modelId="{8B67F0C4-1FD4-3F4D-A128-A349204A8EAC}" type="parTrans" cxnId="{7690DAD1-49FE-BC4B-BFC4-746E4DE64570}">
      <dgm:prSet/>
      <dgm:spPr/>
      <dgm:t>
        <a:bodyPr/>
        <a:lstStyle/>
        <a:p>
          <a:endParaRPr lang="en-US"/>
        </a:p>
      </dgm:t>
    </dgm:pt>
    <dgm:pt modelId="{2AA942C8-756B-484F-8E92-AD679485ACF9}">
      <dgm:prSet custT="1"/>
      <dgm:spPr/>
      <dgm:t>
        <a:bodyPr/>
        <a:lstStyle/>
        <a:p>
          <a:r>
            <a:rPr lang="en-US" sz="2000" b="1" i="0" dirty="0" err="1">
              <a:solidFill>
                <a:srgbClr val="002060"/>
              </a:solidFill>
              <a:latin typeface="Times New Roman" charset="0"/>
              <a:ea typeface="Times New Roman" charset="0"/>
              <a:cs typeface="Times New Roman" charset="0"/>
            </a:rPr>
            <a:t>Lý</a:t>
          </a:r>
          <a:r>
            <a:rPr lang="en-US" sz="2000" b="1" i="0" dirty="0">
              <a:solidFill>
                <a:srgbClr val="002060"/>
              </a:solidFill>
              <a:latin typeface="Times New Roman" charset="0"/>
              <a:ea typeface="Times New Roman" charset="0"/>
              <a:cs typeface="Times New Roman" charset="0"/>
            </a:rPr>
            <a:t> </a:t>
          </a:r>
          <a:r>
            <a:rPr lang="en-US" sz="2000" b="1" i="0" dirty="0" err="1">
              <a:solidFill>
                <a:srgbClr val="002060"/>
              </a:solidFill>
              <a:latin typeface="Times New Roman" charset="0"/>
              <a:ea typeface="Times New Roman" charset="0"/>
              <a:cs typeface="Times New Roman" charset="0"/>
            </a:rPr>
            <a:t>Thuyết</a:t>
          </a:r>
          <a:r>
            <a:rPr lang="en-US" sz="2000" b="1" i="0" dirty="0">
              <a:solidFill>
                <a:srgbClr val="002060"/>
              </a:solidFill>
              <a:latin typeface="Times New Roman" charset="0"/>
              <a:ea typeface="Times New Roman" charset="0"/>
              <a:cs typeface="Times New Roman" charset="0"/>
            </a:rPr>
            <a:t> </a:t>
          </a:r>
        </a:p>
        <a:p>
          <a:r>
            <a:rPr lang="en-US" sz="2800" b="1" i="0" dirty="0" err="1">
              <a:solidFill>
                <a:srgbClr val="002060"/>
              </a:solidFill>
              <a:latin typeface="Times New Roman" charset="0"/>
              <a:ea typeface="Times New Roman" charset="0"/>
              <a:cs typeface="Times New Roman" charset="0"/>
            </a:rPr>
            <a:t>Định</a:t>
          </a:r>
          <a:r>
            <a:rPr lang="en-US" sz="2800" b="1" i="0" dirty="0">
              <a:solidFill>
                <a:srgbClr val="002060"/>
              </a:solidFill>
              <a:latin typeface="Times New Roman" charset="0"/>
              <a:ea typeface="Times New Roman" charset="0"/>
              <a:cs typeface="Times New Roman" charset="0"/>
            </a:rPr>
            <a:t> </a:t>
          </a:r>
          <a:r>
            <a:rPr lang="en-US" sz="2800" b="1" i="0" dirty="0" err="1">
              <a:solidFill>
                <a:srgbClr val="002060"/>
              </a:solidFill>
              <a:latin typeface="Times New Roman" charset="0"/>
              <a:ea typeface="Times New Roman" charset="0"/>
              <a:cs typeface="Times New Roman" charset="0"/>
            </a:rPr>
            <a:t>Lượng</a:t>
          </a:r>
          <a:endParaRPr lang="en-US" sz="2800" b="1" i="0" dirty="0">
            <a:solidFill>
              <a:srgbClr val="002060"/>
            </a:solidFill>
            <a:latin typeface="Times New Roman" charset="0"/>
            <a:ea typeface="Times New Roman" charset="0"/>
            <a:cs typeface="Times New Roman" charset="0"/>
          </a:endParaRPr>
        </a:p>
      </dgm:t>
    </dgm:pt>
    <dgm:pt modelId="{88BE4FA7-677A-884D-9DC0-F20DEDED3A3A}" type="parTrans" cxnId="{07E6176D-1FCA-484C-8DDF-E168D9302073}">
      <dgm:prSet/>
      <dgm:spPr/>
      <dgm:t>
        <a:bodyPr/>
        <a:lstStyle/>
        <a:p>
          <a:endParaRPr lang="en-US"/>
        </a:p>
      </dgm:t>
    </dgm:pt>
    <dgm:pt modelId="{43314C92-48B9-F14D-B46D-190C955F1AC0}" type="sibTrans" cxnId="{07E6176D-1FCA-484C-8DDF-E168D9302073}">
      <dgm:prSet/>
      <dgm:spPr/>
      <dgm:t>
        <a:bodyPr/>
        <a:lstStyle/>
        <a:p>
          <a:endParaRPr lang="en-US"/>
        </a:p>
      </dgm:t>
    </dgm:pt>
    <dgm:pt modelId="{C3C2FB61-F03B-3745-9B2E-82E10108C263}">
      <dgm:prSet custT="1"/>
      <dgm:spPr>
        <a:ln w="6350">
          <a:solidFill>
            <a:schemeClr val="tx2">
              <a:lumMod val="20000"/>
              <a:lumOff val="80000"/>
            </a:schemeClr>
          </a:solidFill>
        </a:ln>
      </dgm:spPr>
      <dgm:t>
        <a:bodyPr/>
        <a:lstStyle/>
        <a:p>
          <a:pPr algn="l"/>
          <a:r>
            <a:rPr lang="en-US" sz="1600" b="1" i="1" dirty="0">
              <a:latin typeface="Times New Roman" charset="0"/>
              <a:ea typeface="Times New Roman" charset="0"/>
              <a:cs typeface="Times New Roman" charset="0"/>
            </a:rPr>
            <a:t/>
          </a:r>
          <a:br>
            <a:rPr lang="en-US" sz="1600" b="1" i="1" dirty="0">
              <a:latin typeface="Times New Roman" charset="0"/>
              <a:ea typeface="Times New Roman" charset="0"/>
              <a:cs typeface="Times New Roman" charset="0"/>
            </a:rPr>
          </a:br>
          <a:r>
            <a:rPr lang="en-US" sz="1800" b="1" i="0" dirty="0" err="1">
              <a:latin typeface="Times New Roman" charset="0"/>
              <a:ea typeface="Times New Roman" charset="0"/>
              <a:cs typeface="Times New Roman" charset="0"/>
            </a:rPr>
            <a:t>Hướng</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đến</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hiệu</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quả</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quản</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trị</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thông</a:t>
          </a:r>
          <a:r>
            <a:rPr lang="en-US" sz="1800" b="1" i="0" dirty="0">
              <a:latin typeface="Times New Roman" charset="0"/>
              <a:ea typeface="Times New Roman" charset="0"/>
              <a:cs typeface="Times New Roman" charset="0"/>
            </a:rPr>
            <a:t> qua ra </a:t>
          </a:r>
          <a:r>
            <a:rPr lang="en-US" sz="1800" b="1" i="0" dirty="0" err="1">
              <a:latin typeface="Times New Roman" charset="0"/>
              <a:ea typeface="Times New Roman" charset="0"/>
              <a:cs typeface="Times New Roman" charset="0"/>
            </a:rPr>
            <a:t>quyết</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định</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đúng</a:t>
          </a:r>
          <a:r>
            <a:rPr lang="en-US" sz="1800" b="1" i="0" dirty="0">
              <a:latin typeface="Times New Roman" charset="0"/>
              <a:ea typeface="Times New Roman" charset="0"/>
              <a:cs typeface="Times New Roman" charset="0"/>
            </a:rPr>
            <a:t> : </a:t>
          </a:r>
          <a:r>
            <a:rPr lang="en-US" sz="1800" b="1" i="0" dirty="0" err="1">
              <a:latin typeface="Times New Roman" charset="0"/>
              <a:ea typeface="Times New Roman" charset="0"/>
              <a:cs typeface="Times New Roman" charset="0"/>
            </a:rPr>
            <a:t>cơ</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sở</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là</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lý</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thuyết</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quyết</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định</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áp</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dụng</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thống</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kê</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và</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mô</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hình</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toán</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kinh</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tế</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với</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sự</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giúp</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đỡ</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của</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máy</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tính</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điện</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tử</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trong</a:t>
          </a:r>
          <a:r>
            <a:rPr lang="en-US" sz="1800" b="1" i="0" dirty="0">
              <a:latin typeface="Times New Roman" charset="0"/>
              <a:ea typeface="Times New Roman" charset="0"/>
              <a:cs typeface="Times New Roman" charset="0"/>
            </a:rPr>
            <a:t> </a:t>
          </a:r>
          <a:r>
            <a:rPr lang="en-US" sz="1800" b="1" i="0" dirty="0" err="1">
              <a:latin typeface="Times New Roman" charset="0"/>
              <a:ea typeface="Times New Roman" charset="0"/>
              <a:cs typeface="Times New Roman" charset="0"/>
            </a:rPr>
            <a:t>việc</a:t>
          </a:r>
          <a:r>
            <a:rPr lang="en-US" sz="1800" b="1" i="0" dirty="0">
              <a:latin typeface="Times New Roman" charset="0"/>
              <a:ea typeface="Times New Roman" charset="0"/>
              <a:cs typeface="Times New Roman" charset="0"/>
            </a:rPr>
            <a:t> </a:t>
          </a:r>
          <a:r>
            <a:rPr lang="en-US" sz="1800" b="0" i="0" dirty="0">
              <a:latin typeface="Times New Roman" charset="0"/>
              <a:ea typeface="Times New Roman" charset="0"/>
              <a:cs typeface="Times New Roman" charset="0"/>
            </a:rPr>
            <a:t>ra </a:t>
          </a:r>
          <a:r>
            <a:rPr lang="en-US" sz="1800" b="0" i="0" dirty="0" err="1">
              <a:latin typeface="Times New Roman" charset="0"/>
              <a:ea typeface="Times New Roman" charset="0"/>
              <a:cs typeface="Times New Roman" charset="0"/>
            </a:rPr>
            <a:t>quyết</a:t>
          </a:r>
          <a:r>
            <a:rPr lang="en-US" sz="1800" b="0" i="0" dirty="0">
              <a:latin typeface="Times New Roman" charset="0"/>
              <a:ea typeface="Times New Roman" charset="0"/>
              <a:cs typeface="Times New Roman" charset="0"/>
            </a:rPr>
            <a:t> </a:t>
          </a:r>
          <a:r>
            <a:rPr lang="en-US" sz="1800" b="0" i="0" dirty="0" err="1">
              <a:latin typeface="Times New Roman" charset="0"/>
              <a:ea typeface="Times New Roman" charset="0"/>
              <a:cs typeface="Times New Roman" charset="0"/>
            </a:rPr>
            <a:t>định</a:t>
          </a:r>
          <a:r>
            <a:rPr lang="en-US" sz="1800" b="0" i="0" dirty="0">
              <a:latin typeface="Times New Roman" charset="0"/>
              <a:ea typeface="Times New Roman" charset="0"/>
              <a:cs typeface="Times New Roman" charset="0"/>
            </a:rPr>
            <a:t>.</a:t>
          </a:r>
        </a:p>
      </dgm:t>
    </dgm:pt>
    <dgm:pt modelId="{404CCD22-6BCD-9342-BF9C-3FB6B7AACF53}" type="parTrans" cxnId="{198315BE-E12D-354D-ABA9-587D2FAE6444}">
      <dgm:prSet/>
      <dgm:spPr/>
      <dgm:t>
        <a:bodyPr/>
        <a:lstStyle/>
        <a:p>
          <a:endParaRPr lang="en-US"/>
        </a:p>
      </dgm:t>
    </dgm:pt>
    <dgm:pt modelId="{6E97474F-1E60-A841-A10A-58BB590CC7FA}" type="sibTrans" cxnId="{198315BE-E12D-354D-ABA9-587D2FAE6444}">
      <dgm:prSet/>
      <dgm:spPr/>
      <dgm:t>
        <a:bodyPr/>
        <a:lstStyle/>
        <a:p>
          <a:endParaRPr lang="en-US"/>
        </a:p>
      </dgm:t>
    </dgm:pt>
    <dgm:pt modelId="{FBCA2FE9-EA24-7746-AAD9-45E22B3B85E5}">
      <dgm:prSet custT="1"/>
      <dgm:spPr>
        <a:ln>
          <a:noFill/>
        </a:ln>
      </dgm:spPr>
      <dgm:t>
        <a:bodyPr/>
        <a:lstStyle/>
        <a:p>
          <a:pPr algn="l"/>
          <a:endParaRPr lang="en-US" sz="1800" b="1" i="1" dirty="0">
            <a:latin typeface="Times New Roman" charset="0"/>
            <a:ea typeface="Times New Roman" charset="0"/>
            <a:cs typeface="Times New Roman" charset="0"/>
          </a:endParaRPr>
        </a:p>
        <a:p>
          <a:pPr algn="l"/>
          <a:endParaRPr lang="en-US" sz="1800" b="1" i="1" dirty="0">
            <a:latin typeface="Times New Roman" charset="0"/>
            <a:ea typeface="Times New Roman" charset="0"/>
            <a:cs typeface="Times New Roman" charset="0"/>
          </a:endParaRPr>
        </a:p>
        <a:p>
          <a:pPr algn="l"/>
          <a:endParaRPr lang="en-US" sz="1800" b="1" i="1" dirty="0">
            <a:latin typeface="Times New Roman" charset="0"/>
            <a:ea typeface="Times New Roman" charset="0"/>
            <a:cs typeface="Times New Roman" charset="0"/>
          </a:endParaRPr>
        </a:p>
        <a:p>
          <a:pPr algn="l"/>
          <a:r>
            <a:rPr lang="en-US" sz="2000" b="1" i="1" dirty="0" err="1">
              <a:latin typeface="Times New Roman" charset="0"/>
              <a:ea typeface="Times New Roman" charset="0"/>
              <a:cs typeface="Times New Roman" charset="0"/>
            </a:rPr>
            <a:t>Ưu</a:t>
          </a:r>
          <a:r>
            <a:rPr lang="en-US" sz="2000" b="1" i="1" dirty="0">
              <a:latin typeface="Times New Roman" charset="0"/>
              <a:ea typeface="Times New Roman" charset="0"/>
              <a:cs typeface="Times New Roman" charset="0"/>
            </a:rPr>
            <a:t> </a:t>
          </a:r>
          <a:r>
            <a:rPr lang="en-US" sz="2000" b="1" i="1" dirty="0" err="1">
              <a:latin typeface="Times New Roman" charset="0"/>
              <a:ea typeface="Times New Roman" charset="0"/>
              <a:cs typeface="Times New Roman" charset="0"/>
            </a:rPr>
            <a:t>điểm</a:t>
          </a:r>
          <a:r>
            <a:rPr lang="en-US" sz="2000" b="1" i="1" dirty="0">
              <a:latin typeface="Times New Roman" charset="0"/>
              <a:ea typeface="Times New Roman" charset="0"/>
              <a:cs typeface="Times New Roman" charset="0"/>
            </a:rPr>
            <a:t>: </a:t>
          </a:r>
          <a:r>
            <a:rPr lang="en-US" sz="2000" b="0" i="0" dirty="0">
              <a:latin typeface="Times New Roman" charset="0"/>
              <a:ea typeface="Times New Roman" charset="0"/>
              <a:cs typeface="Times New Roman" charset="0"/>
            </a:rPr>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Là</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sự</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nối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dài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của</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trường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phái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cổ</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điển</a:t>
          </a:r>
          <a:r>
            <a:rPr lang="en-US" sz="2000" b="0" i="0" dirty="0">
              <a:latin typeface="Times New Roman" charset="0"/>
              <a:ea typeface="Times New Roman" charset="0"/>
              <a:cs typeface="Times New Roman" charset="0"/>
            </a:rPr>
            <a:t>.</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Thâm</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nhập</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hầu</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hết</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trong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mọi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tổ</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chức</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hiện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đại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với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những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kỹ</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thuật</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phức</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tạp</a:t>
          </a:r>
          <a:r>
            <a:rPr lang="en-US" sz="2000" b="0" i="0" dirty="0">
              <a:latin typeface="Times New Roman" charset="0"/>
              <a:ea typeface="Times New Roman" charset="0"/>
              <a:cs typeface="Times New Roman" charset="0"/>
            </a:rPr>
            <a:t>.</a:t>
          </a:r>
        </a:p>
      </dgm:t>
    </dgm:pt>
    <dgm:pt modelId="{03DE5AA4-30C0-FE49-8282-782E3587C706}" type="parTrans" cxnId="{C0FF28CB-EA8D-C24C-AE6A-85CAF4327C3F}">
      <dgm:prSet/>
      <dgm:spPr/>
      <dgm:t>
        <a:bodyPr/>
        <a:lstStyle/>
        <a:p>
          <a:endParaRPr lang="en-US"/>
        </a:p>
      </dgm:t>
    </dgm:pt>
    <dgm:pt modelId="{11FA2454-FBA3-CC4F-9252-19B3BFDF4E81}" type="sibTrans" cxnId="{C0FF28CB-EA8D-C24C-AE6A-85CAF4327C3F}">
      <dgm:prSet/>
      <dgm:spPr/>
      <dgm:t>
        <a:bodyPr/>
        <a:lstStyle/>
        <a:p>
          <a:endParaRPr lang="en-US"/>
        </a:p>
      </dgm:t>
    </dgm:pt>
    <dgm:pt modelId="{6AB3C92F-44C2-284F-A378-487A21530304}">
      <dgm:prSet custT="1"/>
      <dgm:spPr>
        <a:ln>
          <a:noFill/>
        </a:ln>
      </dgm:spPr>
      <dgm:t>
        <a:bodyPr/>
        <a:lstStyle/>
        <a:p>
          <a:pPr algn="l"/>
          <a:endParaRPr lang="en-US" sz="2000" b="1" i="1" dirty="0">
            <a:latin typeface="Times New Roman" charset="0"/>
            <a:ea typeface="Times New Roman" charset="0"/>
            <a:cs typeface="Times New Roman" charset="0"/>
          </a:endParaRPr>
        </a:p>
        <a:p>
          <a:pPr algn="l"/>
          <a:endParaRPr lang="en-US" sz="2000" b="1" i="1" dirty="0">
            <a:latin typeface="Times New Roman" charset="0"/>
            <a:ea typeface="Times New Roman" charset="0"/>
            <a:cs typeface="Times New Roman" charset="0"/>
          </a:endParaRPr>
        </a:p>
        <a:p>
          <a:pPr algn="l"/>
          <a:r>
            <a:rPr lang="en-US" sz="2000" b="1" i="1" dirty="0" err="1">
              <a:latin typeface="Times New Roman" charset="0"/>
              <a:ea typeface="Times New Roman" charset="0"/>
              <a:cs typeface="Times New Roman" charset="0"/>
            </a:rPr>
            <a:t>Nhược</a:t>
          </a:r>
          <a:r>
            <a:rPr lang="en-US" sz="2000" b="1" i="1" dirty="0">
              <a:latin typeface="Times New Roman" charset="0"/>
              <a:ea typeface="Times New Roman" charset="0"/>
              <a:cs typeface="Times New Roman" charset="0"/>
            </a:rPr>
            <a:t> </a:t>
          </a:r>
          <a:r>
            <a:rPr lang="en-US" sz="2000" b="1" i="1" dirty="0" err="1">
              <a:latin typeface="Times New Roman" charset="0"/>
              <a:ea typeface="Times New Roman" charset="0"/>
              <a:cs typeface="Times New Roman" charset="0"/>
            </a:rPr>
            <a:t>điểm</a:t>
          </a:r>
          <a:r>
            <a:rPr lang="en-US" sz="2000" b="1" i="1" dirty="0">
              <a:latin typeface="Times New Roman" charset="0"/>
              <a:ea typeface="Times New Roman" charset="0"/>
              <a:cs typeface="Times New Roman" charset="0"/>
            </a:rPr>
            <a:t>:</a:t>
          </a:r>
          <a:br>
            <a:rPr lang="en-US" sz="2000" b="1" i="1"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Không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chú</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trọng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đến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yếu</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tố</a:t>
          </a:r>
          <a:r>
            <a:rPr lang="en-US" sz="2000" b="0" i="0" dirty="0">
              <a:latin typeface="Times New Roman" charset="0"/>
              <a:ea typeface="Times New Roman" charset="0"/>
              <a:cs typeface="Times New Roman" charset="0"/>
            </a:rPr>
            <a:t> con </a:t>
          </a:r>
          <a:r>
            <a:rPr lang="en-US" sz="2000" b="0" i="0" dirty="0" err="1">
              <a:latin typeface="Times New Roman" charset="0"/>
              <a:ea typeface="Times New Roman" charset="0"/>
              <a:cs typeface="Times New Roman" charset="0"/>
            </a:rPr>
            <a:t>người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trong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tổ</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chức</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quản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lý</a:t>
          </a:r>
          <a:r>
            <a:rPr lang="en-US" sz="2000" b="0" i="0" dirty="0">
              <a:latin typeface="Times New Roman" charset="0"/>
              <a:ea typeface="Times New Roman" charset="0"/>
              <a:cs typeface="Times New Roman" charset="0"/>
            </a:rPr>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Đòi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hỏi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chuyên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môn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kỹ</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thuật</a:t>
          </a:r>
          <a:r>
            <a:rPr lang="en-US" sz="2000" b="0" i="0" dirty="0">
              <a:latin typeface="Times New Roman" charset="0"/>
              <a:ea typeface="Times New Roman" charset="0"/>
              <a:cs typeface="Times New Roman" charset="0"/>
            </a:rPr>
            <a:t>.</a:t>
          </a:r>
        </a:p>
      </dgm:t>
    </dgm:pt>
    <dgm:pt modelId="{D8E737AA-28EF-B247-B190-7D91EF8C73BB}" type="parTrans" cxnId="{45E9295D-C908-8546-9547-3AB03F11B9F1}">
      <dgm:prSet/>
      <dgm:spPr/>
      <dgm:t>
        <a:bodyPr/>
        <a:lstStyle/>
        <a:p>
          <a:endParaRPr lang="en-US"/>
        </a:p>
      </dgm:t>
    </dgm:pt>
    <dgm:pt modelId="{37163E7B-5965-5844-BB06-62EDC838613E}" type="sibTrans" cxnId="{45E9295D-C908-8546-9547-3AB03F11B9F1}">
      <dgm:prSet/>
      <dgm:spPr/>
      <dgm:t>
        <a:bodyPr/>
        <a:lstStyle/>
        <a:p>
          <a:endParaRPr lang="en-US"/>
        </a:p>
      </dgm:t>
    </dgm:pt>
    <dgm:pt modelId="{80B22B73-19BF-5D47-B61A-0EE48DB4B7A6}">
      <dgm:prSet phldrT="[Text]" custT="1"/>
      <dgm:spPr>
        <a:ln>
          <a:noFill/>
        </a:ln>
      </dgm:spPr>
      <dgm:t>
        <a:bodyPr/>
        <a:lstStyle/>
        <a:p>
          <a:pPr algn="ctr"/>
          <a:endParaRPr lang="en-US" sz="2000" b="1" i="1" dirty="0">
            <a:latin typeface="Times New Roman" charset="0"/>
            <a:ea typeface="Times New Roman" charset="0"/>
            <a:cs typeface="Times New Roman" charset="0"/>
          </a:endParaRPr>
        </a:p>
        <a:p>
          <a:pPr algn="ctr"/>
          <a:endParaRPr lang="en-US" sz="2000" b="1" i="1" dirty="0">
            <a:latin typeface="Times New Roman" charset="0"/>
            <a:ea typeface="Times New Roman" charset="0"/>
            <a:cs typeface="Times New Roman" charset="0"/>
          </a:endParaRPr>
        </a:p>
        <a:p>
          <a:pPr algn="ctr"/>
          <a:endParaRPr lang="en-US" sz="2000" b="1" i="1" dirty="0">
            <a:latin typeface="Times New Roman" charset="0"/>
            <a:ea typeface="Times New Roman" charset="0"/>
            <a:cs typeface="Times New Roman" charset="0"/>
          </a:endParaRPr>
        </a:p>
        <a:p>
          <a:pPr algn="ctr"/>
          <a:endParaRPr lang="en-US" sz="2000" b="1" i="1" dirty="0">
            <a:latin typeface="Times New Roman" charset="0"/>
            <a:ea typeface="Times New Roman" charset="0"/>
            <a:cs typeface="Times New Roman" charset="0"/>
          </a:endParaRPr>
        </a:p>
        <a:p>
          <a:pPr algn="ctr"/>
          <a:endParaRPr lang="en-US" sz="2000" b="1" i="1" dirty="0">
            <a:latin typeface="Times New Roman" charset="0"/>
            <a:ea typeface="Times New Roman" charset="0"/>
            <a:cs typeface="Times New Roman" charset="0"/>
          </a:endParaRPr>
        </a:p>
        <a:p>
          <a:pPr algn="ctr"/>
          <a:endParaRPr lang="en-US" sz="2000" b="1" i="1" dirty="0">
            <a:latin typeface="Times New Roman" charset="0"/>
            <a:ea typeface="Times New Roman" charset="0"/>
            <a:cs typeface="Times New Roman" charset="0"/>
          </a:endParaRPr>
        </a:p>
        <a:p>
          <a:pPr algn="l"/>
          <a:r>
            <a:rPr lang="en-US" sz="2000" b="1" i="1" dirty="0" err="1">
              <a:latin typeface="Times New Roman" charset="0"/>
              <a:ea typeface="Times New Roman" charset="0"/>
              <a:cs typeface="Times New Roman" charset="0"/>
            </a:rPr>
            <a:t>Nhược</a:t>
          </a:r>
          <a:r>
            <a:rPr lang="en-US" sz="2000" b="1" i="1" dirty="0">
              <a:latin typeface="Times New Roman" charset="0"/>
              <a:ea typeface="Times New Roman" charset="0"/>
              <a:cs typeface="Times New Roman" charset="0"/>
            </a:rPr>
            <a:t> </a:t>
          </a:r>
          <a:r>
            <a:rPr lang="en-US" sz="2000" b="1" i="1" dirty="0" err="1">
              <a:latin typeface="Times New Roman" charset="0"/>
              <a:ea typeface="Times New Roman" charset="0"/>
              <a:cs typeface="Times New Roman" charset="0"/>
            </a:rPr>
            <a:t>điểm</a:t>
          </a:r>
          <a:r>
            <a:rPr lang="en-US" sz="2000" b="1" i="0" dirty="0">
              <a:latin typeface="Times New Roman" charset="0"/>
              <a:ea typeface="Times New Roman" charset="0"/>
              <a:cs typeface="Times New Roman" charset="0"/>
            </a:rPr>
            <a:t>: </a:t>
          </a:r>
          <a:r>
            <a:rPr lang="en-US" sz="2000" b="0" i="0" dirty="0">
              <a:latin typeface="Times New Roman" charset="0"/>
              <a:ea typeface="Times New Roman" charset="0"/>
              <a:cs typeface="Times New Roman" charset="0"/>
            </a:rPr>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+"Con </a:t>
          </a:r>
          <a:r>
            <a:rPr lang="en-US" sz="2000" b="0" i="0" dirty="0" err="1">
              <a:latin typeface="Times New Roman" charset="0"/>
              <a:ea typeface="Times New Roman" charset="0"/>
              <a:cs typeface="Times New Roman" charset="0"/>
            </a:rPr>
            <a:t>người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xã</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hội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chỉ</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có</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thể</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bổ</a:t>
          </a:r>
          <a:r>
            <a:rPr lang="en-US" sz="2000" b="0" i="0" dirty="0">
              <a:latin typeface="Times New Roman" charset="0"/>
              <a:ea typeface="Times New Roman" charset="0"/>
              <a:cs typeface="Times New Roman" charset="0"/>
            </a:rPr>
            <a:t> sung </a:t>
          </a:r>
          <a:r>
            <a:rPr lang="en-US" sz="2000" b="0" i="0" dirty="0" err="1">
              <a:latin typeface="Times New Roman" charset="0"/>
              <a:ea typeface="Times New Roman" charset="0"/>
              <a:cs typeface="Times New Roman" charset="0"/>
            </a:rPr>
            <a:t>khái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niệm</a:t>
          </a:r>
          <a:r>
            <a:rPr lang="en-US" sz="2000" b="0" i="0" dirty="0">
              <a:latin typeface="Times New Roman" charset="0"/>
              <a:ea typeface="Times New Roman" charset="0"/>
              <a:cs typeface="Times New Roman" charset="0"/>
            </a:rPr>
            <a:t> "con </a:t>
          </a:r>
          <a:r>
            <a:rPr lang="en-US" sz="2000" b="0" i="0" dirty="0" err="1">
              <a:latin typeface="Times New Roman" charset="0"/>
              <a:ea typeface="Times New Roman" charset="0"/>
              <a:cs typeface="Times New Roman" charset="0"/>
            </a:rPr>
            <a:t>người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kinh</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tế</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chứ</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không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thay</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thế</a:t>
          </a:r>
          <a:r>
            <a:rPr lang="en-US" sz="2000" b="0" i="0" dirty="0">
              <a:latin typeface="Times New Roman" charset="0"/>
              <a:ea typeface="Times New Roman" charset="0"/>
              <a:cs typeface="Times New Roman" charset="0"/>
            </a:rPr>
            <a:t>. </a:t>
          </a:r>
          <a:br>
            <a:rPr lang="en-US" sz="2000" b="0" i="0" dirty="0">
              <a:latin typeface="Times New Roman" charset="0"/>
              <a:ea typeface="Times New Roman" charset="0"/>
              <a:cs typeface="Times New Roman" charset="0"/>
            </a:rPr>
          </a:b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Không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phải</a:t>
          </a:r>
          <a:r>
            <a:rPr lang="en-US" sz="2000" b="0" i="0" dirty="0">
              <a:latin typeface="Times New Roman" charset="0"/>
              <a:ea typeface="Times New Roman" charset="0"/>
              <a:cs typeface="Times New Roman" charset="0"/>
            </a:rPr>
            <a:t> con </a:t>
          </a:r>
          <a:r>
            <a:rPr lang="en-US" sz="2000" b="0" i="0" dirty="0" err="1">
              <a:latin typeface="Times New Roman" charset="0"/>
              <a:ea typeface="Times New Roman" charset="0"/>
              <a:cs typeface="Times New Roman" charset="0"/>
            </a:rPr>
            <a:t>người</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thoả</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mãn</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nhu</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cầu</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đều</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có</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năng</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suất</a:t>
          </a:r>
          <a:r>
            <a:rPr lang="en-US" sz="2000" b="0" i="0" dirty="0">
              <a:latin typeface="Times New Roman" charset="0"/>
              <a:ea typeface="Times New Roman" charset="0"/>
              <a:cs typeface="Times New Roman" charset="0"/>
            </a:rPr>
            <a:t> </a:t>
          </a:r>
          <a:r>
            <a:rPr lang="en-US" sz="2000" b="0" i="0" dirty="0" err="1">
              <a:latin typeface="Times New Roman" charset="0"/>
              <a:ea typeface="Times New Roman" charset="0"/>
              <a:cs typeface="Times New Roman" charset="0"/>
            </a:rPr>
            <a:t>cao</a:t>
          </a:r>
          <a:r>
            <a:rPr lang="en-US" sz="2000" b="0" i="0" dirty="0">
              <a:latin typeface="Times New Roman" charset="0"/>
              <a:ea typeface="Times New Roman" charset="0"/>
              <a:cs typeface="Times New Roman" charset="0"/>
            </a:rPr>
            <a:t>. </a:t>
          </a:r>
        </a:p>
      </dgm:t>
    </dgm:pt>
    <dgm:pt modelId="{35832691-E506-6644-A1BD-64FCE4142176}" type="sibTrans" cxnId="{5C79A8BC-4B44-EF42-A2DA-962A82BC7136}">
      <dgm:prSet/>
      <dgm:spPr/>
      <dgm:t>
        <a:bodyPr/>
        <a:lstStyle/>
        <a:p>
          <a:endParaRPr lang="en-US"/>
        </a:p>
      </dgm:t>
    </dgm:pt>
    <dgm:pt modelId="{FD2B0D46-430E-324D-BA28-1901F11ED918}" type="parTrans" cxnId="{5C79A8BC-4B44-EF42-A2DA-962A82BC7136}">
      <dgm:prSet/>
      <dgm:spPr/>
      <dgm:t>
        <a:bodyPr/>
        <a:lstStyle/>
        <a:p>
          <a:endParaRPr lang="en-US"/>
        </a:p>
      </dgm:t>
    </dgm:pt>
    <dgm:pt modelId="{5BC6F346-B52B-F94F-9A60-C4858CF7CEAA}">
      <dgm:prSet/>
      <dgm:spPr/>
      <dgm:t>
        <a:bodyPr/>
        <a:lstStyle/>
        <a:p>
          <a:endParaRPr lang="en-US"/>
        </a:p>
      </dgm:t>
    </dgm:pt>
    <dgm:pt modelId="{CF6DB592-6127-694B-A547-94FDBCC1D609}" type="parTrans" cxnId="{99B26D7A-CC36-D74B-8E3B-DBEE6AAC8777}">
      <dgm:prSet/>
      <dgm:spPr/>
      <dgm:t>
        <a:bodyPr/>
        <a:lstStyle/>
        <a:p>
          <a:endParaRPr lang="en-US"/>
        </a:p>
      </dgm:t>
    </dgm:pt>
    <dgm:pt modelId="{5954677E-8D91-5342-A150-4C08539C64D6}" type="sibTrans" cxnId="{99B26D7A-CC36-D74B-8E3B-DBEE6AAC8777}">
      <dgm:prSet/>
      <dgm:spPr/>
      <dgm:t>
        <a:bodyPr/>
        <a:lstStyle/>
        <a:p>
          <a:endParaRPr lang="en-US"/>
        </a:p>
      </dgm:t>
    </dgm:pt>
    <dgm:pt modelId="{9F4FACAA-F111-D44F-90AD-67032ABA5947}" type="pres">
      <dgm:prSet presAssocID="{75E59A46-330B-DF42-BF28-6CE8F76279F1}" presName="hierChild1" presStyleCnt="0">
        <dgm:presLayoutVars>
          <dgm:orgChart val="1"/>
          <dgm:chPref val="1"/>
          <dgm:dir/>
          <dgm:animOne val="branch"/>
          <dgm:animLvl val="lvl"/>
          <dgm:resizeHandles/>
        </dgm:presLayoutVars>
      </dgm:prSet>
      <dgm:spPr/>
      <dgm:t>
        <a:bodyPr/>
        <a:lstStyle/>
        <a:p>
          <a:endParaRPr lang="en-US"/>
        </a:p>
      </dgm:t>
    </dgm:pt>
    <dgm:pt modelId="{0FC3C608-FD93-9A45-BF4A-620C860938E0}" type="pres">
      <dgm:prSet presAssocID="{10FF36C1-9F2A-204F-A3E0-8C3FC4FEE6DE}" presName="hierRoot1" presStyleCnt="0">
        <dgm:presLayoutVars>
          <dgm:hierBranch val="init"/>
        </dgm:presLayoutVars>
      </dgm:prSet>
      <dgm:spPr/>
    </dgm:pt>
    <dgm:pt modelId="{CDC79F3E-0D1F-E249-B7CE-F7AE294583BA}" type="pres">
      <dgm:prSet presAssocID="{10FF36C1-9F2A-204F-A3E0-8C3FC4FEE6DE}" presName="rootComposite1" presStyleCnt="0"/>
      <dgm:spPr/>
    </dgm:pt>
    <dgm:pt modelId="{102C35C6-1C88-F041-90AA-4F2393209C5D}" type="pres">
      <dgm:prSet presAssocID="{10FF36C1-9F2A-204F-A3E0-8C3FC4FEE6DE}" presName="rootText1" presStyleLbl="node0" presStyleIdx="0" presStyleCnt="2" custScaleX="2000000" custScaleY="2000000" custLinFactX="58420" custLinFactY="-2248430" custLinFactNeighborX="100000" custLinFactNeighborY="-2300000">
        <dgm:presLayoutVars>
          <dgm:chPref val="3"/>
        </dgm:presLayoutVars>
      </dgm:prSet>
      <dgm:spPr/>
      <dgm:t>
        <a:bodyPr/>
        <a:lstStyle/>
        <a:p>
          <a:endParaRPr lang="en-US"/>
        </a:p>
      </dgm:t>
    </dgm:pt>
    <dgm:pt modelId="{FFBEA3BE-6668-1447-BA74-EDAF1318D0F2}" type="pres">
      <dgm:prSet presAssocID="{10FF36C1-9F2A-204F-A3E0-8C3FC4FEE6DE}" presName="rootConnector1" presStyleLbl="node1" presStyleIdx="0" presStyleCnt="0"/>
      <dgm:spPr/>
      <dgm:t>
        <a:bodyPr/>
        <a:lstStyle/>
        <a:p>
          <a:endParaRPr lang="en-US"/>
        </a:p>
      </dgm:t>
    </dgm:pt>
    <dgm:pt modelId="{4A596EF3-9BA3-FA4D-86D0-078475E0D7C2}" type="pres">
      <dgm:prSet presAssocID="{10FF36C1-9F2A-204F-A3E0-8C3FC4FEE6DE}" presName="hierChild2" presStyleCnt="0"/>
      <dgm:spPr/>
    </dgm:pt>
    <dgm:pt modelId="{F09B92EE-912E-EB46-8573-A3430839EF77}" type="pres">
      <dgm:prSet presAssocID="{8B67F0C4-1FD4-3F4D-A128-A349204A8EAC}" presName="Name37" presStyleLbl="parChTrans1D2" presStyleIdx="0" presStyleCnt="6"/>
      <dgm:spPr/>
      <dgm:t>
        <a:bodyPr/>
        <a:lstStyle/>
        <a:p>
          <a:endParaRPr lang="en-US"/>
        </a:p>
      </dgm:t>
    </dgm:pt>
    <dgm:pt modelId="{B952312A-51F3-4C4B-92D9-A46FE7816B86}" type="pres">
      <dgm:prSet presAssocID="{22C00474-4888-2947-856F-A562E8706447}" presName="hierRoot2" presStyleCnt="0">
        <dgm:presLayoutVars>
          <dgm:hierBranch val="init"/>
        </dgm:presLayoutVars>
      </dgm:prSet>
      <dgm:spPr/>
    </dgm:pt>
    <dgm:pt modelId="{2919F69B-93C3-114A-A350-AFD32CFC87BA}" type="pres">
      <dgm:prSet presAssocID="{22C00474-4888-2947-856F-A562E8706447}" presName="rootComposite" presStyleCnt="0"/>
      <dgm:spPr/>
    </dgm:pt>
    <dgm:pt modelId="{39BD213A-0224-7644-A432-DCF9DCAA37FF}" type="pres">
      <dgm:prSet presAssocID="{22C00474-4888-2947-856F-A562E8706447}" presName="rootText" presStyleLbl="node2" presStyleIdx="0" presStyleCnt="6" custScaleX="1469951" custScaleY="2000000" custLinFactX="43244" custLinFactY="-400000" custLinFactNeighborX="100000" custLinFactNeighborY="-491646">
        <dgm:presLayoutVars>
          <dgm:chPref val="3"/>
        </dgm:presLayoutVars>
      </dgm:prSet>
      <dgm:spPr/>
      <dgm:t>
        <a:bodyPr/>
        <a:lstStyle/>
        <a:p>
          <a:endParaRPr lang="en-US"/>
        </a:p>
      </dgm:t>
    </dgm:pt>
    <dgm:pt modelId="{A6773A06-BDDB-A04E-B08E-007DF89B2457}" type="pres">
      <dgm:prSet presAssocID="{22C00474-4888-2947-856F-A562E8706447}" presName="rootConnector" presStyleLbl="node2" presStyleIdx="0" presStyleCnt="6"/>
      <dgm:spPr/>
      <dgm:t>
        <a:bodyPr/>
        <a:lstStyle/>
        <a:p>
          <a:endParaRPr lang="en-US"/>
        </a:p>
      </dgm:t>
    </dgm:pt>
    <dgm:pt modelId="{C75A323F-1F6A-FB48-A503-81EC8F353E89}" type="pres">
      <dgm:prSet presAssocID="{22C00474-4888-2947-856F-A562E8706447}" presName="hierChild4" presStyleCnt="0"/>
      <dgm:spPr/>
    </dgm:pt>
    <dgm:pt modelId="{E653A6DA-C1DF-2B46-833C-6CF182B424D1}" type="pres">
      <dgm:prSet presAssocID="{22C00474-4888-2947-856F-A562E8706447}" presName="hierChild5" presStyleCnt="0"/>
      <dgm:spPr/>
    </dgm:pt>
    <dgm:pt modelId="{C8CF4158-2844-5046-A870-74B6C4C22781}" type="pres">
      <dgm:prSet presAssocID="{FD2B0D46-430E-324D-BA28-1901F11ED918}" presName="Name37" presStyleLbl="parChTrans1D2" presStyleIdx="1" presStyleCnt="6"/>
      <dgm:spPr/>
      <dgm:t>
        <a:bodyPr/>
        <a:lstStyle/>
        <a:p>
          <a:endParaRPr lang="en-US"/>
        </a:p>
      </dgm:t>
    </dgm:pt>
    <dgm:pt modelId="{2EDB7933-4764-8B40-BAAB-07EA7FABD7C9}" type="pres">
      <dgm:prSet presAssocID="{80B22B73-19BF-5D47-B61A-0EE48DB4B7A6}" presName="hierRoot2" presStyleCnt="0">
        <dgm:presLayoutVars>
          <dgm:hierBranch val="init"/>
        </dgm:presLayoutVars>
      </dgm:prSet>
      <dgm:spPr/>
    </dgm:pt>
    <dgm:pt modelId="{D798CE7A-33B9-2449-B4CB-35096BDB702A}" type="pres">
      <dgm:prSet presAssocID="{80B22B73-19BF-5D47-B61A-0EE48DB4B7A6}" presName="rootComposite" presStyleCnt="0"/>
      <dgm:spPr/>
    </dgm:pt>
    <dgm:pt modelId="{901756B5-9496-144F-BF62-4D2CCC4689EE}" type="pres">
      <dgm:prSet presAssocID="{80B22B73-19BF-5D47-B61A-0EE48DB4B7A6}" presName="rootText" presStyleLbl="node2" presStyleIdx="1" presStyleCnt="6" custScaleX="1940690" custScaleY="2000000" custLinFactX="400000" custLinFactY="-600000" custLinFactNeighborX="468485" custLinFactNeighborY="-608244">
        <dgm:presLayoutVars>
          <dgm:chPref val="3"/>
        </dgm:presLayoutVars>
      </dgm:prSet>
      <dgm:spPr/>
      <dgm:t>
        <a:bodyPr/>
        <a:lstStyle/>
        <a:p>
          <a:endParaRPr lang="en-US"/>
        </a:p>
      </dgm:t>
    </dgm:pt>
    <dgm:pt modelId="{C8279490-EDA9-C74C-9587-461AE29613F7}" type="pres">
      <dgm:prSet presAssocID="{80B22B73-19BF-5D47-B61A-0EE48DB4B7A6}" presName="rootConnector" presStyleLbl="node2" presStyleIdx="1" presStyleCnt="6"/>
      <dgm:spPr/>
      <dgm:t>
        <a:bodyPr/>
        <a:lstStyle/>
        <a:p>
          <a:endParaRPr lang="en-US"/>
        </a:p>
      </dgm:t>
    </dgm:pt>
    <dgm:pt modelId="{943549B7-6EDB-5C4E-9761-B77AB485C74F}" type="pres">
      <dgm:prSet presAssocID="{80B22B73-19BF-5D47-B61A-0EE48DB4B7A6}" presName="hierChild4" presStyleCnt="0"/>
      <dgm:spPr/>
    </dgm:pt>
    <dgm:pt modelId="{10963C15-BCEE-5145-9FE7-DFA91183E407}" type="pres">
      <dgm:prSet presAssocID="{80B22B73-19BF-5D47-B61A-0EE48DB4B7A6}" presName="hierChild5" presStyleCnt="0"/>
      <dgm:spPr/>
    </dgm:pt>
    <dgm:pt modelId="{65D931A1-3AF4-4A41-8522-5AF71FD5A60A}" type="pres">
      <dgm:prSet presAssocID="{CF6DB592-6127-694B-A547-94FDBCC1D609}" presName="Name37" presStyleLbl="parChTrans1D2" presStyleIdx="2" presStyleCnt="6"/>
      <dgm:spPr/>
      <dgm:t>
        <a:bodyPr/>
        <a:lstStyle/>
        <a:p>
          <a:endParaRPr lang="en-US"/>
        </a:p>
      </dgm:t>
    </dgm:pt>
    <dgm:pt modelId="{AD9BB40C-8D97-5C40-B155-E195E7A5BAFA}" type="pres">
      <dgm:prSet presAssocID="{5BC6F346-B52B-F94F-9A60-C4858CF7CEAA}" presName="hierRoot2" presStyleCnt="0">
        <dgm:presLayoutVars>
          <dgm:hierBranch val="init"/>
        </dgm:presLayoutVars>
      </dgm:prSet>
      <dgm:spPr/>
    </dgm:pt>
    <dgm:pt modelId="{BFEDAF7F-5F4D-6340-B50C-C5564BFCA2EC}" type="pres">
      <dgm:prSet presAssocID="{5BC6F346-B52B-F94F-9A60-C4858CF7CEAA}" presName="rootComposite" presStyleCnt="0"/>
      <dgm:spPr/>
    </dgm:pt>
    <dgm:pt modelId="{148A8603-41FE-0041-96A9-148F8931EC51}" type="pres">
      <dgm:prSet presAssocID="{5BC6F346-B52B-F94F-9A60-C4858CF7CEAA}" presName="rootText" presStyleLbl="node2" presStyleIdx="2" presStyleCnt="6">
        <dgm:presLayoutVars>
          <dgm:chPref val="3"/>
        </dgm:presLayoutVars>
      </dgm:prSet>
      <dgm:spPr/>
      <dgm:t>
        <a:bodyPr/>
        <a:lstStyle/>
        <a:p>
          <a:endParaRPr lang="en-US"/>
        </a:p>
      </dgm:t>
    </dgm:pt>
    <dgm:pt modelId="{FC5A8AE7-BBE5-304D-9C0D-5CDCEF2A6482}" type="pres">
      <dgm:prSet presAssocID="{5BC6F346-B52B-F94F-9A60-C4858CF7CEAA}" presName="rootConnector" presStyleLbl="node2" presStyleIdx="2" presStyleCnt="6"/>
      <dgm:spPr/>
      <dgm:t>
        <a:bodyPr/>
        <a:lstStyle/>
        <a:p>
          <a:endParaRPr lang="en-US"/>
        </a:p>
      </dgm:t>
    </dgm:pt>
    <dgm:pt modelId="{F865FFE4-D74D-7740-8EF6-95B2811B0650}" type="pres">
      <dgm:prSet presAssocID="{5BC6F346-B52B-F94F-9A60-C4858CF7CEAA}" presName="hierChild4" presStyleCnt="0"/>
      <dgm:spPr/>
    </dgm:pt>
    <dgm:pt modelId="{D5D22C73-ED3E-3C48-A8A9-559834D3FB37}" type="pres">
      <dgm:prSet presAssocID="{5BC6F346-B52B-F94F-9A60-C4858CF7CEAA}" presName="hierChild5" presStyleCnt="0"/>
      <dgm:spPr/>
    </dgm:pt>
    <dgm:pt modelId="{8EDEC6B7-4265-2E45-A87F-2311B94750A4}" type="pres">
      <dgm:prSet presAssocID="{10FF36C1-9F2A-204F-A3E0-8C3FC4FEE6DE}" presName="hierChild3" presStyleCnt="0"/>
      <dgm:spPr/>
    </dgm:pt>
    <dgm:pt modelId="{35022AB4-10CE-9B42-B843-72E2E749CF61}" type="pres">
      <dgm:prSet presAssocID="{2AA942C8-756B-484F-8E92-AD679485ACF9}" presName="hierRoot1" presStyleCnt="0">
        <dgm:presLayoutVars>
          <dgm:hierBranch val="init"/>
        </dgm:presLayoutVars>
      </dgm:prSet>
      <dgm:spPr/>
    </dgm:pt>
    <dgm:pt modelId="{9AC8479B-3DCB-4448-A46E-5F94DC35F08F}" type="pres">
      <dgm:prSet presAssocID="{2AA942C8-756B-484F-8E92-AD679485ACF9}" presName="rootComposite1" presStyleCnt="0"/>
      <dgm:spPr/>
    </dgm:pt>
    <dgm:pt modelId="{BB3237CF-154A-9E4F-8AF9-ABB5FEA77399}" type="pres">
      <dgm:prSet presAssocID="{2AA942C8-756B-484F-8E92-AD679485ACF9}" presName="rootText1" presStyleLbl="node0" presStyleIdx="1" presStyleCnt="2" custScaleX="2000000" custScaleY="1483974" custLinFactX="108777" custLinFactY="-2248428" custLinFactNeighborX="200000" custLinFactNeighborY="-2300000">
        <dgm:presLayoutVars>
          <dgm:chPref val="3"/>
        </dgm:presLayoutVars>
      </dgm:prSet>
      <dgm:spPr/>
      <dgm:t>
        <a:bodyPr/>
        <a:lstStyle/>
        <a:p>
          <a:endParaRPr lang="en-US"/>
        </a:p>
      </dgm:t>
    </dgm:pt>
    <dgm:pt modelId="{68E258B4-9B62-E346-8C8D-9458ED2046CF}" type="pres">
      <dgm:prSet presAssocID="{2AA942C8-756B-484F-8E92-AD679485ACF9}" presName="rootConnector1" presStyleLbl="node1" presStyleIdx="0" presStyleCnt="0"/>
      <dgm:spPr/>
      <dgm:t>
        <a:bodyPr/>
        <a:lstStyle/>
        <a:p>
          <a:endParaRPr lang="en-US"/>
        </a:p>
      </dgm:t>
    </dgm:pt>
    <dgm:pt modelId="{AD33F617-C466-364A-8A99-B0D28ED2FA5A}" type="pres">
      <dgm:prSet presAssocID="{2AA942C8-756B-484F-8E92-AD679485ACF9}" presName="hierChild2" presStyleCnt="0"/>
      <dgm:spPr/>
    </dgm:pt>
    <dgm:pt modelId="{979DFFCB-F19B-4447-A739-B2BB9A447039}" type="pres">
      <dgm:prSet presAssocID="{404CCD22-6BCD-9342-BF9C-3FB6B7AACF53}" presName="Name37" presStyleLbl="parChTrans1D2" presStyleIdx="3" presStyleCnt="6"/>
      <dgm:spPr/>
      <dgm:t>
        <a:bodyPr/>
        <a:lstStyle/>
        <a:p>
          <a:endParaRPr lang="en-US"/>
        </a:p>
      </dgm:t>
    </dgm:pt>
    <dgm:pt modelId="{56FBE299-290F-4049-935F-DB8A3AA98B28}" type="pres">
      <dgm:prSet presAssocID="{C3C2FB61-F03B-3745-9B2E-82E10108C263}" presName="hierRoot2" presStyleCnt="0">
        <dgm:presLayoutVars>
          <dgm:hierBranch val="init"/>
        </dgm:presLayoutVars>
      </dgm:prSet>
      <dgm:spPr/>
    </dgm:pt>
    <dgm:pt modelId="{4A6E6889-EA1E-5E4B-82AD-F8BFFF99DFBC}" type="pres">
      <dgm:prSet presAssocID="{C3C2FB61-F03B-3745-9B2E-82E10108C263}" presName="rootComposite" presStyleCnt="0"/>
      <dgm:spPr/>
    </dgm:pt>
    <dgm:pt modelId="{861F6731-9475-2240-BC8B-D6826D2C3E22}" type="pres">
      <dgm:prSet presAssocID="{C3C2FB61-F03B-3745-9B2E-82E10108C263}" presName="rootText" presStyleLbl="node2" presStyleIdx="3" presStyleCnt="6" custScaleX="2000000" custScaleY="2000000" custLinFactX="854243" custLinFactY="-1374815" custLinFactNeighborX="900000" custLinFactNeighborY="-1400000">
        <dgm:presLayoutVars>
          <dgm:chPref val="3"/>
        </dgm:presLayoutVars>
      </dgm:prSet>
      <dgm:spPr/>
      <dgm:t>
        <a:bodyPr/>
        <a:lstStyle/>
        <a:p>
          <a:endParaRPr lang="en-US"/>
        </a:p>
      </dgm:t>
    </dgm:pt>
    <dgm:pt modelId="{0A452CEA-8110-424A-9979-D98991035630}" type="pres">
      <dgm:prSet presAssocID="{C3C2FB61-F03B-3745-9B2E-82E10108C263}" presName="rootConnector" presStyleLbl="node2" presStyleIdx="3" presStyleCnt="6"/>
      <dgm:spPr/>
      <dgm:t>
        <a:bodyPr/>
        <a:lstStyle/>
        <a:p>
          <a:endParaRPr lang="en-US"/>
        </a:p>
      </dgm:t>
    </dgm:pt>
    <dgm:pt modelId="{A90400F4-6F35-1843-AA87-981645658700}" type="pres">
      <dgm:prSet presAssocID="{C3C2FB61-F03B-3745-9B2E-82E10108C263}" presName="hierChild4" presStyleCnt="0"/>
      <dgm:spPr/>
    </dgm:pt>
    <dgm:pt modelId="{22B122B3-A650-D944-8E5D-1D884E0B5583}" type="pres">
      <dgm:prSet presAssocID="{C3C2FB61-F03B-3745-9B2E-82E10108C263}" presName="hierChild5" presStyleCnt="0"/>
      <dgm:spPr/>
    </dgm:pt>
    <dgm:pt modelId="{2298835A-DB24-0349-890C-CCAA89D4733C}" type="pres">
      <dgm:prSet presAssocID="{03DE5AA4-30C0-FE49-8282-782E3587C706}" presName="Name37" presStyleLbl="parChTrans1D2" presStyleIdx="4" presStyleCnt="6"/>
      <dgm:spPr/>
      <dgm:t>
        <a:bodyPr/>
        <a:lstStyle/>
        <a:p>
          <a:endParaRPr lang="en-US"/>
        </a:p>
      </dgm:t>
    </dgm:pt>
    <dgm:pt modelId="{159CD80C-7DEE-6940-BF0D-4E4B8F87500D}" type="pres">
      <dgm:prSet presAssocID="{FBCA2FE9-EA24-7746-AAD9-45E22B3B85E5}" presName="hierRoot2" presStyleCnt="0">
        <dgm:presLayoutVars>
          <dgm:hierBranch val="init"/>
        </dgm:presLayoutVars>
      </dgm:prSet>
      <dgm:spPr/>
    </dgm:pt>
    <dgm:pt modelId="{EBC15626-37F4-2A4A-A6F6-634DA55AB4C7}" type="pres">
      <dgm:prSet presAssocID="{FBCA2FE9-EA24-7746-AAD9-45E22B3B85E5}" presName="rootComposite" presStyleCnt="0"/>
      <dgm:spPr/>
    </dgm:pt>
    <dgm:pt modelId="{943BC96A-1526-1745-945D-2EC4E587E3C0}" type="pres">
      <dgm:prSet presAssocID="{FBCA2FE9-EA24-7746-AAD9-45E22B3B85E5}" presName="rootText" presStyleLbl="node2" presStyleIdx="4" presStyleCnt="6" custScaleX="2000000" custScaleY="2000000" custLinFactX="-200000" custLinFactY="933122" custLinFactNeighborX="-217737" custLinFactNeighborY="1000000">
        <dgm:presLayoutVars>
          <dgm:chPref val="3"/>
        </dgm:presLayoutVars>
      </dgm:prSet>
      <dgm:spPr/>
      <dgm:t>
        <a:bodyPr/>
        <a:lstStyle/>
        <a:p>
          <a:endParaRPr lang="en-US"/>
        </a:p>
      </dgm:t>
    </dgm:pt>
    <dgm:pt modelId="{D8DC1C9E-58E8-F240-907D-F1A437BB00E9}" type="pres">
      <dgm:prSet presAssocID="{FBCA2FE9-EA24-7746-AAD9-45E22B3B85E5}" presName="rootConnector" presStyleLbl="node2" presStyleIdx="4" presStyleCnt="6"/>
      <dgm:spPr/>
      <dgm:t>
        <a:bodyPr/>
        <a:lstStyle/>
        <a:p>
          <a:endParaRPr lang="en-US"/>
        </a:p>
      </dgm:t>
    </dgm:pt>
    <dgm:pt modelId="{CF0C8525-CA37-E74D-AEE1-A38A00E6C912}" type="pres">
      <dgm:prSet presAssocID="{FBCA2FE9-EA24-7746-AAD9-45E22B3B85E5}" presName="hierChild4" presStyleCnt="0"/>
      <dgm:spPr/>
    </dgm:pt>
    <dgm:pt modelId="{0471B93B-D98A-8946-A73C-99B8C47BB557}" type="pres">
      <dgm:prSet presAssocID="{FBCA2FE9-EA24-7746-AAD9-45E22B3B85E5}" presName="hierChild5" presStyleCnt="0"/>
      <dgm:spPr/>
    </dgm:pt>
    <dgm:pt modelId="{8CFE1157-2D1A-BB42-B292-A60360095715}" type="pres">
      <dgm:prSet presAssocID="{D8E737AA-28EF-B247-B190-7D91EF8C73BB}" presName="Name37" presStyleLbl="parChTrans1D2" presStyleIdx="5" presStyleCnt="6"/>
      <dgm:spPr/>
      <dgm:t>
        <a:bodyPr/>
        <a:lstStyle/>
        <a:p>
          <a:endParaRPr lang="en-US"/>
        </a:p>
      </dgm:t>
    </dgm:pt>
    <dgm:pt modelId="{60C4B4F4-2969-774B-93D8-35A07DED864D}" type="pres">
      <dgm:prSet presAssocID="{6AB3C92F-44C2-284F-A378-487A21530304}" presName="hierRoot2" presStyleCnt="0">
        <dgm:presLayoutVars>
          <dgm:hierBranch val="init"/>
        </dgm:presLayoutVars>
      </dgm:prSet>
      <dgm:spPr/>
    </dgm:pt>
    <dgm:pt modelId="{653E90FD-D81E-E04A-A983-A1C528CBB0E9}" type="pres">
      <dgm:prSet presAssocID="{6AB3C92F-44C2-284F-A378-487A21530304}" presName="rootComposite" presStyleCnt="0"/>
      <dgm:spPr/>
    </dgm:pt>
    <dgm:pt modelId="{FDF7B5F7-FA4B-B145-A0C9-F251F1D08593}" type="pres">
      <dgm:prSet presAssocID="{6AB3C92F-44C2-284F-A378-487A21530304}" presName="rootText" presStyleLbl="node2" presStyleIdx="5" presStyleCnt="6" custScaleX="1827217" custScaleY="2000000" custLinFactY="800000" custLinFactNeighborX="28196" custLinFactNeighborY="859198">
        <dgm:presLayoutVars>
          <dgm:chPref val="3"/>
        </dgm:presLayoutVars>
      </dgm:prSet>
      <dgm:spPr/>
      <dgm:t>
        <a:bodyPr/>
        <a:lstStyle/>
        <a:p>
          <a:endParaRPr lang="en-US"/>
        </a:p>
      </dgm:t>
    </dgm:pt>
    <dgm:pt modelId="{85140D4D-99F8-DD4A-B1E7-F4FD21FBB801}" type="pres">
      <dgm:prSet presAssocID="{6AB3C92F-44C2-284F-A378-487A21530304}" presName="rootConnector" presStyleLbl="node2" presStyleIdx="5" presStyleCnt="6"/>
      <dgm:spPr/>
      <dgm:t>
        <a:bodyPr/>
        <a:lstStyle/>
        <a:p>
          <a:endParaRPr lang="en-US"/>
        </a:p>
      </dgm:t>
    </dgm:pt>
    <dgm:pt modelId="{9B8288EF-1734-8B4A-BB4D-C0D8602405BF}" type="pres">
      <dgm:prSet presAssocID="{6AB3C92F-44C2-284F-A378-487A21530304}" presName="hierChild4" presStyleCnt="0"/>
      <dgm:spPr/>
    </dgm:pt>
    <dgm:pt modelId="{38585A4C-61F0-564D-B7B1-21FC17ACD951}" type="pres">
      <dgm:prSet presAssocID="{6AB3C92F-44C2-284F-A378-487A21530304}" presName="hierChild5" presStyleCnt="0"/>
      <dgm:spPr/>
    </dgm:pt>
    <dgm:pt modelId="{336065AF-1205-B54F-B71A-8DFDC4461206}" type="pres">
      <dgm:prSet presAssocID="{2AA942C8-756B-484F-8E92-AD679485ACF9}" presName="hierChild3" presStyleCnt="0"/>
      <dgm:spPr/>
    </dgm:pt>
  </dgm:ptLst>
  <dgm:cxnLst>
    <dgm:cxn modelId="{99B26D7A-CC36-D74B-8E3B-DBEE6AAC8777}" srcId="{10FF36C1-9F2A-204F-A3E0-8C3FC4FEE6DE}" destId="{5BC6F346-B52B-F94F-9A60-C4858CF7CEAA}" srcOrd="2" destOrd="0" parTransId="{CF6DB592-6127-694B-A547-94FDBCC1D609}" sibTransId="{5954677E-8D91-5342-A150-4C08539C64D6}"/>
    <dgm:cxn modelId="{CEA60DE7-3943-45CE-ABCF-83F8A2C79AC1}" type="presOf" srcId="{75E59A46-330B-DF42-BF28-6CE8F76279F1}" destId="{9F4FACAA-F111-D44F-90AD-67032ABA5947}" srcOrd="0" destOrd="0" presId="urn:microsoft.com/office/officeart/2005/8/layout/orgChart1"/>
    <dgm:cxn modelId="{6C16D97C-8C02-4644-BD71-4BA90E716285}" type="presOf" srcId="{C3C2FB61-F03B-3745-9B2E-82E10108C263}" destId="{861F6731-9475-2240-BC8B-D6826D2C3E22}" srcOrd="0" destOrd="0" presId="urn:microsoft.com/office/officeart/2005/8/layout/orgChart1"/>
    <dgm:cxn modelId="{46349155-BC35-4175-9DCB-50BF9B80446C}" type="presOf" srcId="{10FF36C1-9F2A-204F-A3E0-8C3FC4FEE6DE}" destId="{FFBEA3BE-6668-1447-BA74-EDAF1318D0F2}" srcOrd="1" destOrd="0" presId="urn:microsoft.com/office/officeart/2005/8/layout/orgChart1"/>
    <dgm:cxn modelId="{0F13C041-488C-4593-ABDE-788A95F6582F}" type="presOf" srcId="{22C00474-4888-2947-856F-A562E8706447}" destId="{A6773A06-BDDB-A04E-B08E-007DF89B2457}" srcOrd="1" destOrd="0" presId="urn:microsoft.com/office/officeart/2005/8/layout/orgChart1"/>
    <dgm:cxn modelId="{7690DAD1-49FE-BC4B-BFC4-746E4DE64570}" srcId="{10FF36C1-9F2A-204F-A3E0-8C3FC4FEE6DE}" destId="{22C00474-4888-2947-856F-A562E8706447}" srcOrd="0" destOrd="0" parTransId="{8B67F0C4-1FD4-3F4D-A128-A349204A8EAC}" sibTransId="{8415EE70-2885-DD47-A874-06AB1C382E50}"/>
    <dgm:cxn modelId="{8032E6A6-4EA8-44F4-AD57-CFE0F1238250}" type="presOf" srcId="{2AA942C8-756B-484F-8E92-AD679485ACF9}" destId="{BB3237CF-154A-9E4F-8AF9-ABB5FEA77399}" srcOrd="0" destOrd="0" presId="urn:microsoft.com/office/officeart/2005/8/layout/orgChart1"/>
    <dgm:cxn modelId="{B96DFDA6-9434-4B05-99E3-CC359CA155A5}" type="presOf" srcId="{D8E737AA-28EF-B247-B190-7D91EF8C73BB}" destId="{8CFE1157-2D1A-BB42-B292-A60360095715}" srcOrd="0" destOrd="0" presId="urn:microsoft.com/office/officeart/2005/8/layout/orgChart1"/>
    <dgm:cxn modelId="{A01CED8C-2E6A-4EB8-984F-21F567F60621}" type="presOf" srcId="{80B22B73-19BF-5D47-B61A-0EE48DB4B7A6}" destId="{901756B5-9496-144F-BF62-4D2CCC4689EE}" srcOrd="0" destOrd="0" presId="urn:microsoft.com/office/officeart/2005/8/layout/orgChart1"/>
    <dgm:cxn modelId="{5C79A8BC-4B44-EF42-A2DA-962A82BC7136}" srcId="{10FF36C1-9F2A-204F-A3E0-8C3FC4FEE6DE}" destId="{80B22B73-19BF-5D47-B61A-0EE48DB4B7A6}" srcOrd="1" destOrd="0" parTransId="{FD2B0D46-430E-324D-BA28-1901F11ED918}" sibTransId="{35832691-E506-6644-A1BD-64FCE4142176}"/>
    <dgm:cxn modelId="{C0FF28CB-EA8D-C24C-AE6A-85CAF4327C3F}" srcId="{2AA942C8-756B-484F-8E92-AD679485ACF9}" destId="{FBCA2FE9-EA24-7746-AAD9-45E22B3B85E5}" srcOrd="1" destOrd="0" parTransId="{03DE5AA4-30C0-FE49-8282-782E3587C706}" sibTransId="{11FA2454-FBA3-CC4F-9252-19B3BFDF4E81}"/>
    <dgm:cxn modelId="{BB62B424-3C49-45CE-B108-4545FF444FD7}" type="presOf" srcId="{8B67F0C4-1FD4-3F4D-A128-A349204A8EAC}" destId="{F09B92EE-912E-EB46-8573-A3430839EF77}" srcOrd="0" destOrd="0" presId="urn:microsoft.com/office/officeart/2005/8/layout/orgChart1"/>
    <dgm:cxn modelId="{4E23B858-42F1-4208-9B45-7A0C118669C2}" type="presOf" srcId="{CF6DB592-6127-694B-A547-94FDBCC1D609}" destId="{65D931A1-3AF4-4A41-8522-5AF71FD5A60A}" srcOrd="0" destOrd="0" presId="urn:microsoft.com/office/officeart/2005/8/layout/orgChart1"/>
    <dgm:cxn modelId="{6F3E31A3-7B82-43C7-9AF4-B82262DB6B93}" type="presOf" srcId="{5BC6F346-B52B-F94F-9A60-C4858CF7CEAA}" destId="{FC5A8AE7-BBE5-304D-9C0D-5CDCEF2A6482}" srcOrd="1" destOrd="0" presId="urn:microsoft.com/office/officeart/2005/8/layout/orgChart1"/>
    <dgm:cxn modelId="{3FC8D88E-7A8B-3B45-9A75-B86F7B31DABC}" srcId="{75E59A46-330B-DF42-BF28-6CE8F76279F1}" destId="{10FF36C1-9F2A-204F-A3E0-8C3FC4FEE6DE}" srcOrd="0" destOrd="0" parTransId="{F0B96F48-E2E7-5940-B190-267FDA77FF48}" sibTransId="{2B9516E5-8427-C642-B7E5-7EC7712069CF}"/>
    <dgm:cxn modelId="{45E9295D-C908-8546-9547-3AB03F11B9F1}" srcId="{2AA942C8-756B-484F-8E92-AD679485ACF9}" destId="{6AB3C92F-44C2-284F-A378-487A21530304}" srcOrd="2" destOrd="0" parTransId="{D8E737AA-28EF-B247-B190-7D91EF8C73BB}" sibTransId="{37163E7B-5965-5844-BB06-62EDC838613E}"/>
    <dgm:cxn modelId="{581BDF0A-3B57-438D-A0B4-5B038835D6A8}" type="presOf" srcId="{03DE5AA4-30C0-FE49-8282-782E3587C706}" destId="{2298835A-DB24-0349-890C-CCAA89D4733C}" srcOrd="0" destOrd="0" presId="urn:microsoft.com/office/officeart/2005/8/layout/orgChart1"/>
    <dgm:cxn modelId="{C59D3EF6-6BE2-45F6-9FAC-4A9E0F9E4133}" type="presOf" srcId="{FD2B0D46-430E-324D-BA28-1901F11ED918}" destId="{C8CF4158-2844-5046-A870-74B6C4C22781}" srcOrd="0" destOrd="0" presId="urn:microsoft.com/office/officeart/2005/8/layout/orgChart1"/>
    <dgm:cxn modelId="{198315BE-E12D-354D-ABA9-587D2FAE6444}" srcId="{2AA942C8-756B-484F-8E92-AD679485ACF9}" destId="{C3C2FB61-F03B-3745-9B2E-82E10108C263}" srcOrd="0" destOrd="0" parTransId="{404CCD22-6BCD-9342-BF9C-3FB6B7AACF53}" sibTransId="{6E97474F-1E60-A841-A10A-58BB590CC7FA}"/>
    <dgm:cxn modelId="{07E6176D-1FCA-484C-8DDF-E168D9302073}" srcId="{75E59A46-330B-DF42-BF28-6CE8F76279F1}" destId="{2AA942C8-756B-484F-8E92-AD679485ACF9}" srcOrd="1" destOrd="0" parTransId="{88BE4FA7-677A-884D-9DC0-F20DEDED3A3A}" sibTransId="{43314C92-48B9-F14D-B46D-190C955F1AC0}"/>
    <dgm:cxn modelId="{3288391D-7947-4069-8152-56D1C794EF1C}" type="presOf" srcId="{6AB3C92F-44C2-284F-A378-487A21530304}" destId="{85140D4D-99F8-DD4A-B1E7-F4FD21FBB801}" srcOrd="1" destOrd="0" presId="urn:microsoft.com/office/officeart/2005/8/layout/orgChart1"/>
    <dgm:cxn modelId="{807E49A3-B2FD-4995-8767-14685F20A5AC}" type="presOf" srcId="{2AA942C8-756B-484F-8E92-AD679485ACF9}" destId="{68E258B4-9B62-E346-8C8D-9458ED2046CF}" srcOrd="1" destOrd="0" presId="urn:microsoft.com/office/officeart/2005/8/layout/orgChart1"/>
    <dgm:cxn modelId="{B8DD0072-C0AD-48B2-9988-F1DF92B4FFC5}" type="presOf" srcId="{FBCA2FE9-EA24-7746-AAD9-45E22B3B85E5}" destId="{943BC96A-1526-1745-945D-2EC4E587E3C0}" srcOrd="0" destOrd="0" presId="urn:microsoft.com/office/officeart/2005/8/layout/orgChart1"/>
    <dgm:cxn modelId="{36B7700A-44A1-4DDC-9BA7-B8A45433A28C}" type="presOf" srcId="{6AB3C92F-44C2-284F-A378-487A21530304}" destId="{FDF7B5F7-FA4B-B145-A0C9-F251F1D08593}" srcOrd="0" destOrd="0" presId="urn:microsoft.com/office/officeart/2005/8/layout/orgChart1"/>
    <dgm:cxn modelId="{167F0F89-225C-43B1-9F63-C9B7DA8C70D2}" type="presOf" srcId="{5BC6F346-B52B-F94F-9A60-C4858CF7CEAA}" destId="{148A8603-41FE-0041-96A9-148F8931EC51}" srcOrd="0" destOrd="0" presId="urn:microsoft.com/office/officeart/2005/8/layout/orgChart1"/>
    <dgm:cxn modelId="{216556C2-B9F1-4167-9449-D24064AAAA39}" type="presOf" srcId="{FBCA2FE9-EA24-7746-AAD9-45E22B3B85E5}" destId="{D8DC1C9E-58E8-F240-907D-F1A437BB00E9}" srcOrd="1" destOrd="0" presId="urn:microsoft.com/office/officeart/2005/8/layout/orgChart1"/>
    <dgm:cxn modelId="{7AFB0AF5-65C7-422D-A10C-8C2E958B3EC0}" type="presOf" srcId="{10FF36C1-9F2A-204F-A3E0-8C3FC4FEE6DE}" destId="{102C35C6-1C88-F041-90AA-4F2393209C5D}" srcOrd="0" destOrd="0" presId="urn:microsoft.com/office/officeart/2005/8/layout/orgChart1"/>
    <dgm:cxn modelId="{8C3FE6C4-8B83-46B6-B838-D9B482692E0E}" type="presOf" srcId="{22C00474-4888-2947-856F-A562E8706447}" destId="{39BD213A-0224-7644-A432-DCF9DCAA37FF}" srcOrd="0" destOrd="0" presId="urn:microsoft.com/office/officeart/2005/8/layout/orgChart1"/>
    <dgm:cxn modelId="{E9102420-45D9-4191-AB6E-33E38709BFC1}" type="presOf" srcId="{C3C2FB61-F03B-3745-9B2E-82E10108C263}" destId="{0A452CEA-8110-424A-9979-D98991035630}" srcOrd="1" destOrd="0" presId="urn:microsoft.com/office/officeart/2005/8/layout/orgChart1"/>
    <dgm:cxn modelId="{2C9749AB-A10F-4146-99D8-6946C6F18046}" type="presOf" srcId="{80B22B73-19BF-5D47-B61A-0EE48DB4B7A6}" destId="{C8279490-EDA9-C74C-9587-461AE29613F7}" srcOrd="1" destOrd="0" presId="urn:microsoft.com/office/officeart/2005/8/layout/orgChart1"/>
    <dgm:cxn modelId="{4CE795F0-0AB1-458C-8DEE-47809976AB48}" type="presOf" srcId="{404CCD22-6BCD-9342-BF9C-3FB6B7AACF53}" destId="{979DFFCB-F19B-4447-A739-B2BB9A447039}" srcOrd="0" destOrd="0" presId="urn:microsoft.com/office/officeart/2005/8/layout/orgChart1"/>
    <dgm:cxn modelId="{658B7E89-C47E-4C29-A556-B39DB2671725}" type="presParOf" srcId="{9F4FACAA-F111-D44F-90AD-67032ABA5947}" destId="{0FC3C608-FD93-9A45-BF4A-620C860938E0}" srcOrd="0" destOrd="0" presId="urn:microsoft.com/office/officeart/2005/8/layout/orgChart1"/>
    <dgm:cxn modelId="{CBFC6189-F63B-4573-9278-41F0EA68A0E3}" type="presParOf" srcId="{0FC3C608-FD93-9A45-BF4A-620C860938E0}" destId="{CDC79F3E-0D1F-E249-B7CE-F7AE294583BA}" srcOrd="0" destOrd="0" presId="urn:microsoft.com/office/officeart/2005/8/layout/orgChart1"/>
    <dgm:cxn modelId="{96533BE5-20B4-4F46-A8CC-0309CE6FF775}" type="presParOf" srcId="{CDC79F3E-0D1F-E249-B7CE-F7AE294583BA}" destId="{102C35C6-1C88-F041-90AA-4F2393209C5D}" srcOrd="0" destOrd="0" presId="urn:microsoft.com/office/officeart/2005/8/layout/orgChart1"/>
    <dgm:cxn modelId="{0BC3AC3E-6F8E-4FA3-9C15-E3A47B55FD50}" type="presParOf" srcId="{CDC79F3E-0D1F-E249-B7CE-F7AE294583BA}" destId="{FFBEA3BE-6668-1447-BA74-EDAF1318D0F2}" srcOrd="1" destOrd="0" presId="urn:microsoft.com/office/officeart/2005/8/layout/orgChart1"/>
    <dgm:cxn modelId="{885934F4-EB3E-4775-92FD-E4B219AA006B}" type="presParOf" srcId="{0FC3C608-FD93-9A45-BF4A-620C860938E0}" destId="{4A596EF3-9BA3-FA4D-86D0-078475E0D7C2}" srcOrd="1" destOrd="0" presId="urn:microsoft.com/office/officeart/2005/8/layout/orgChart1"/>
    <dgm:cxn modelId="{321D366E-08FA-4280-8333-CB3702249075}" type="presParOf" srcId="{4A596EF3-9BA3-FA4D-86D0-078475E0D7C2}" destId="{F09B92EE-912E-EB46-8573-A3430839EF77}" srcOrd="0" destOrd="0" presId="urn:microsoft.com/office/officeart/2005/8/layout/orgChart1"/>
    <dgm:cxn modelId="{D0B22AF1-5C7D-4E78-8DEF-CF4B98042DFE}" type="presParOf" srcId="{4A596EF3-9BA3-FA4D-86D0-078475E0D7C2}" destId="{B952312A-51F3-4C4B-92D9-A46FE7816B86}" srcOrd="1" destOrd="0" presId="urn:microsoft.com/office/officeart/2005/8/layout/orgChart1"/>
    <dgm:cxn modelId="{B3305C5C-DF8E-4713-AF4B-2E163205F537}" type="presParOf" srcId="{B952312A-51F3-4C4B-92D9-A46FE7816B86}" destId="{2919F69B-93C3-114A-A350-AFD32CFC87BA}" srcOrd="0" destOrd="0" presId="urn:microsoft.com/office/officeart/2005/8/layout/orgChart1"/>
    <dgm:cxn modelId="{0215679E-533E-478B-B58B-9A816CC379B6}" type="presParOf" srcId="{2919F69B-93C3-114A-A350-AFD32CFC87BA}" destId="{39BD213A-0224-7644-A432-DCF9DCAA37FF}" srcOrd="0" destOrd="0" presId="urn:microsoft.com/office/officeart/2005/8/layout/orgChart1"/>
    <dgm:cxn modelId="{B90E1F45-9E75-4848-B24F-EE5342C17E37}" type="presParOf" srcId="{2919F69B-93C3-114A-A350-AFD32CFC87BA}" destId="{A6773A06-BDDB-A04E-B08E-007DF89B2457}" srcOrd="1" destOrd="0" presId="urn:microsoft.com/office/officeart/2005/8/layout/orgChart1"/>
    <dgm:cxn modelId="{B3A258C9-163C-4DF6-9D0A-12D32805D776}" type="presParOf" srcId="{B952312A-51F3-4C4B-92D9-A46FE7816B86}" destId="{C75A323F-1F6A-FB48-A503-81EC8F353E89}" srcOrd="1" destOrd="0" presId="urn:microsoft.com/office/officeart/2005/8/layout/orgChart1"/>
    <dgm:cxn modelId="{68F33406-760E-48B2-AE7F-3BEF8BC3E35B}" type="presParOf" srcId="{B952312A-51F3-4C4B-92D9-A46FE7816B86}" destId="{E653A6DA-C1DF-2B46-833C-6CF182B424D1}" srcOrd="2" destOrd="0" presId="urn:microsoft.com/office/officeart/2005/8/layout/orgChart1"/>
    <dgm:cxn modelId="{C13B4930-369C-44FA-842B-CEB8470ADE04}" type="presParOf" srcId="{4A596EF3-9BA3-FA4D-86D0-078475E0D7C2}" destId="{C8CF4158-2844-5046-A870-74B6C4C22781}" srcOrd="2" destOrd="0" presId="urn:microsoft.com/office/officeart/2005/8/layout/orgChart1"/>
    <dgm:cxn modelId="{BF177A2F-3697-4351-9214-81FD15E91A31}" type="presParOf" srcId="{4A596EF3-9BA3-FA4D-86D0-078475E0D7C2}" destId="{2EDB7933-4764-8B40-BAAB-07EA7FABD7C9}" srcOrd="3" destOrd="0" presId="urn:microsoft.com/office/officeart/2005/8/layout/orgChart1"/>
    <dgm:cxn modelId="{AACE5D1A-E788-4BF7-8100-1894D8AAFB05}" type="presParOf" srcId="{2EDB7933-4764-8B40-BAAB-07EA7FABD7C9}" destId="{D798CE7A-33B9-2449-B4CB-35096BDB702A}" srcOrd="0" destOrd="0" presId="urn:microsoft.com/office/officeart/2005/8/layout/orgChart1"/>
    <dgm:cxn modelId="{C099DE71-8612-4BDC-98E9-60F4EF1F2A3A}" type="presParOf" srcId="{D798CE7A-33B9-2449-B4CB-35096BDB702A}" destId="{901756B5-9496-144F-BF62-4D2CCC4689EE}" srcOrd="0" destOrd="0" presId="urn:microsoft.com/office/officeart/2005/8/layout/orgChart1"/>
    <dgm:cxn modelId="{F32EE4EC-8487-4FA5-B682-8569148668F3}" type="presParOf" srcId="{D798CE7A-33B9-2449-B4CB-35096BDB702A}" destId="{C8279490-EDA9-C74C-9587-461AE29613F7}" srcOrd="1" destOrd="0" presId="urn:microsoft.com/office/officeart/2005/8/layout/orgChart1"/>
    <dgm:cxn modelId="{2BC8E7FD-23F5-4D05-A2DD-87A3A04E23D9}" type="presParOf" srcId="{2EDB7933-4764-8B40-BAAB-07EA7FABD7C9}" destId="{943549B7-6EDB-5C4E-9761-B77AB485C74F}" srcOrd="1" destOrd="0" presId="urn:microsoft.com/office/officeart/2005/8/layout/orgChart1"/>
    <dgm:cxn modelId="{16D5B870-ECC8-4705-B1CD-8B4158C400B7}" type="presParOf" srcId="{2EDB7933-4764-8B40-BAAB-07EA7FABD7C9}" destId="{10963C15-BCEE-5145-9FE7-DFA91183E407}" srcOrd="2" destOrd="0" presId="urn:microsoft.com/office/officeart/2005/8/layout/orgChart1"/>
    <dgm:cxn modelId="{03AEE936-31F5-492A-9CD9-E6421586A2D0}" type="presParOf" srcId="{4A596EF3-9BA3-FA4D-86D0-078475E0D7C2}" destId="{65D931A1-3AF4-4A41-8522-5AF71FD5A60A}" srcOrd="4" destOrd="0" presId="urn:microsoft.com/office/officeart/2005/8/layout/orgChart1"/>
    <dgm:cxn modelId="{40360008-5F6B-4689-87D9-DADD0F94F405}" type="presParOf" srcId="{4A596EF3-9BA3-FA4D-86D0-078475E0D7C2}" destId="{AD9BB40C-8D97-5C40-B155-E195E7A5BAFA}" srcOrd="5" destOrd="0" presId="urn:microsoft.com/office/officeart/2005/8/layout/orgChart1"/>
    <dgm:cxn modelId="{7F4C4C91-F75C-4667-9037-34F557D21207}" type="presParOf" srcId="{AD9BB40C-8D97-5C40-B155-E195E7A5BAFA}" destId="{BFEDAF7F-5F4D-6340-B50C-C5564BFCA2EC}" srcOrd="0" destOrd="0" presId="urn:microsoft.com/office/officeart/2005/8/layout/orgChart1"/>
    <dgm:cxn modelId="{D3FD9110-B53B-48A9-8E94-33D9D0A71E7C}" type="presParOf" srcId="{BFEDAF7F-5F4D-6340-B50C-C5564BFCA2EC}" destId="{148A8603-41FE-0041-96A9-148F8931EC51}" srcOrd="0" destOrd="0" presId="urn:microsoft.com/office/officeart/2005/8/layout/orgChart1"/>
    <dgm:cxn modelId="{52120B63-C4B2-44CA-ACF2-918DBDC6DA10}" type="presParOf" srcId="{BFEDAF7F-5F4D-6340-B50C-C5564BFCA2EC}" destId="{FC5A8AE7-BBE5-304D-9C0D-5CDCEF2A6482}" srcOrd="1" destOrd="0" presId="urn:microsoft.com/office/officeart/2005/8/layout/orgChart1"/>
    <dgm:cxn modelId="{819EF4C3-B95D-48B6-A299-B4C608C694A5}" type="presParOf" srcId="{AD9BB40C-8D97-5C40-B155-E195E7A5BAFA}" destId="{F865FFE4-D74D-7740-8EF6-95B2811B0650}" srcOrd="1" destOrd="0" presId="urn:microsoft.com/office/officeart/2005/8/layout/orgChart1"/>
    <dgm:cxn modelId="{8A6B3244-10F5-449F-9817-B7ED1A104BB6}" type="presParOf" srcId="{AD9BB40C-8D97-5C40-B155-E195E7A5BAFA}" destId="{D5D22C73-ED3E-3C48-A8A9-559834D3FB37}" srcOrd="2" destOrd="0" presId="urn:microsoft.com/office/officeart/2005/8/layout/orgChart1"/>
    <dgm:cxn modelId="{3893B2D9-EE16-4BC0-B657-87F1CC7775FB}" type="presParOf" srcId="{0FC3C608-FD93-9A45-BF4A-620C860938E0}" destId="{8EDEC6B7-4265-2E45-A87F-2311B94750A4}" srcOrd="2" destOrd="0" presId="urn:microsoft.com/office/officeart/2005/8/layout/orgChart1"/>
    <dgm:cxn modelId="{8343A72A-6F56-4019-85EF-E56BBD1A5B69}" type="presParOf" srcId="{9F4FACAA-F111-D44F-90AD-67032ABA5947}" destId="{35022AB4-10CE-9B42-B843-72E2E749CF61}" srcOrd="1" destOrd="0" presId="urn:microsoft.com/office/officeart/2005/8/layout/orgChart1"/>
    <dgm:cxn modelId="{F67DB4D6-8FE2-495A-80FD-BCA173A37D81}" type="presParOf" srcId="{35022AB4-10CE-9B42-B843-72E2E749CF61}" destId="{9AC8479B-3DCB-4448-A46E-5F94DC35F08F}" srcOrd="0" destOrd="0" presId="urn:microsoft.com/office/officeart/2005/8/layout/orgChart1"/>
    <dgm:cxn modelId="{ED4A34C3-91CE-499B-B4F1-6139CDDD008F}" type="presParOf" srcId="{9AC8479B-3DCB-4448-A46E-5F94DC35F08F}" destId="{BB3237CF-154A-9E4F-8AF9-ABB5FEA77399}" srcOrd="0" destOrd="0" presId="urn:microsoft.com/office/officeart/2005/8/layout/orgChart1"/>
    <dgm:cxn modelId="{A859C1CF-0B63-4E42-8AF8-DCDD1F8F38BE}" type="presParOf" srcId="{9AC8479B-3DCB-4448-A46E-5F94DC35F08F}" destId="{68E258B4-9B62-E346-8C8D-9458ED2046CF}" srcOrd="1" destOrd="0" presId="urn:microsoft.com/office/officeart/2005/8/layout/orgChart1"/>
    <dgm:cxn modelId="{888323C5-1D58-4201-A938-3930DD410808}" type="presParOf" srcId="{35022AB4-10CE-9B42-B843-72E2E749CF61}" destId="{AD33F617-C466-364A-8A99-B0D28ED2FA5A}" srcOrd="1" destOrd="0" presId="urn:microsoft.com/office/officeart/2005/8/layout/orgChart1"/>
    <dgm:cxn modelId="{286DBCB1-E01B-4BB7-879A-8B61905D76FE}" type="presParOf" srcId="{AD33F617-C466-364A-8A99-B0D28ED2FA5A}" destId="{979DFFCB-F19B-4447-A739-B2BB9A447039}" srcOrd="0" destOrd="0" presId="urn:microsoft.com/office/officeart/2005/8/layout/orgChart1"/>
    <dgm:cxn modelId="{0012441C-180A-4917-9D0A-94E1332BF4CD}" type="presParOf" srcId="{AD33F617-C466-364A-8A99-B0D28ED2FA5A}" destId="{56FBE299-290F-4049-935F-DB8A3AA98B28}" srcOrd="1" destOrd="0" presId="urn:microsoft.com/office/officeart/2005/8/layout/orgChart1"/>
    <dgm:cxn modelId="{9188EC3D-1A81-44CE-B13E-4BF99668BCA5}" type="presParOf" srcId="{56FBE299-290F-4049-935F-DB8A3AA98B28}" destId="{4A6E6889-EA1E-5E4B-82AD-F8BFFF99DFBC}" srcOrd="0" destOrd="0" presId="urn:microsoft.com/office/officeart/2005/8/layout/orgChart1"/>
    <dgm:cxn modelId="{FEFD82E8-AC6E-497B-8BFB-12ECC2D100CD}" type="presParOf" srcId="{4A6E6889-EA1E-5E4B-82AD-F8BFFF99DFBC}" destId="{861F6731-9475-2240-BC8B-D6826D2C3E22}" srcOrd="0" destOrd="0" presId="urn:microsoft.com/office/officeart/2005/8/layout/orgChart1"/>
    <dgm:cxn modelId="{2726656F-0EF5-4775-A22B-E173EC258BB1}" type="presParOf" srcId="{4A6E6889-EA1E-5E4B-82AD-F8BFFF99DFBC}" destId="{0A452CEA-8110-424A-9979-D98991035630}" srcOrd="1" destOrd="0" presId="urn:microsoft.com/office/officeart/2005/8/layout/orgChart1"/>
    <dgm:cxn modelId="{47E44359-1878-4830-8582-BB8F84582C40}" type="presParOf" srcId="{56FBE299-290F-4049-935F-DB8A3AA98B28}" destId="{A90400F4-6F35-1843-AA87-981645658700}" srcOrd="1" destOrd="0" presId="urn:microsoft.com/office/officeart/2005/8/layout/orgChart1"/>
    <dgm:cxn modelId="{73C0960B-CC30-4EFA-AEA3-9054679531C0}" type="presParOf" srcId="{56FBE299-290F-4049-935F-DB8A3AA98B28}" destId="{22B122B3-A650-D944-8E5D-1D884E0B5583}" srcOrd="2" destOrd="0" presId="urn:microsoft.com/office/officeart/2005/8/layout/orgChart1"/>
    <dgm:cxn modelId="{6289F132-B8C5-494D-B183-35FC6DEC45EF}" type="presParOf" srcId="{AD33F617-C466-364A-8A99-B0D28ED2FA5A}" destId="{2298835A-DB24-0349-890C-CCAA89D4733C}" srcOrd="2" destOrd="0" presId="urn:microsoft.com/office/officeart/2005/8/layout/orgChart1"/>
    <dgm:cxn modelId="{6E3C90DB-7676-493A-AECF-706C1970E8DE}" type="presParOf" srcId="{AD33F617-C466-364A-8A99-B0D28ED2FA5A}" destId="{159CD80C-7DEE-6940-BF0D-4E4B8F87500D}" srcOrd="3" destOrd="0" presId="urn:microsoft.com/office/officeart/2005/8/layout/orgChart1"/>
    <dgm:cxn modelId="{0F07B55E-4ACC-4D6C-9CE2-D190C7B37657}" type="presParOf" srcId="{159CD80C-7DEE-6940-BF0D-4E4B8F87500D}" destId="{EBC15626-37F4-2A4A-A6F6-634DA55AB4C7}" srcOrd="0" destOrd="0" presId="urn:microsoft.com/office/officeart/2005/8/layout/orgChart1"/>
    <dgm:cxn modelId="{E41BCA01-C558-4581-B51B-1C921649CB74}" type="presParOf" srcId="{EBC15626-37F4-2A4A-A6F6-634DA55AB4C7}" destId="{943BC96A-1526-1745-945D-2EC4E587E3C0}" srcOrd="0" destOrd="0" presId="urn:microsoft.com/office/officeart/2005/8/layout/orgChart1"/>
    <dgm:cxn modelId="{2E7E81A3-DCA7-4D78-BCBA-64894E4F5B63}" type="presParOf" srcId="{EBC15626-37F4-2A4A-A6F6-634DA55AB4C7}" destId="{D8DC1C9E-58E8-F240-907D-F1A437BB00E9}" srcOrd="1" destOrd="0" presId="urn:microsoft.com/office/officeart/2005/8/layout/orgChart1"/>
    <dgm:cxn modelId="{01F22190-F3C3-4481-BC10-150E5641ACB1}" type="presParOf" srcId="{159CD80C-7DEE-6940-BF0D-4E4B8F87500D}" destId="{CF0C8525-CA37-E74D-AEE1-A38A00E6C912}" srcOrd="1" destOrd="0" presId="urn:microsoft.com/office/officeart/2005/8/layout/orgChart1"/>
    <dgm:cxn modelId="{C8AA1D1A-27C4-45E9-857B-D880E97772E4}" type="presParOf" srcId="{159CD80C-7DEE-6940-BF0D-4E4B8F87500D}" destId="{0471B93B-D98A-8946-A73C-99B8C47BB557}" srcOrd="2" destOrd="0" presId="urn:microsoft.com/office/officeart/2005/8/layout/orgChart1"/>
    <dgm:cxn modelId="{E4DC0669-425E-44A1-ABFA-CA295A430982}" type="presParOf" srcId="{AD33F617-C466-364A-8A99-B0D28ED2FA5A}" destId="{8CFE1157-2D1A-BB42-B292-A60360095715}" srcOrd="4" destOrd="0" presId="urn:microsoft.com/office/officeart/2005/8/layout/orgChart1"/>
    <dgm:cxn modelId="{BEFECED7-7E52-451B-B7AD-F806A978C0E5}" type="presParOf" srcId="{AD33F617-C466-364A-8A99-B0D28ED2FA5A}" destId="{60C4B4F4-2969-774B-93D8-35A07DED864D}" srcOrd="5" destOrd="0" presId="urn:microsoft.com/office/officeart/2005/8/layout/orgChart1"/>
    <dgm:cxn modelId="{F4AC0C6D-2AC9-427D-B8FF-626263DC9056}" type="presParOf" srcId="{60C4B4F4-2969-774B-93D8-35A07DED864D}" destId="{653E90FD-D81E-E04A-A983-A1C528CBB0E9}" srcOrd="0" destOrd="0" presId="urn:microsoft.com/office/officeart/2005/8/layout/orgChart1"/>
    <dgm:cxn modelId="{BAEBE4A4-7EB4-443B-BEF5-E8C6704A29F9}" type="presParOf" srcId="{653E90FD-D81E-E04A-A983-A1C528CBB0E9}" destId="{FDF7B5F7-FA4B-B145-A0C9-F251F1D08593}" srcOrd="0" destOrd="0" presId="urn:microsoft.com/office/officeart/2005/8/layout/orgChart1"/>
    <dgm:cxn modelId="{F52B783F-7C8D-46DD-9399-C4F2E99B1249}" type="presParOf" srcId="{653E90FD-D81E-E04A-A983-A1C528CBB0E9}" destId="{85140D4D-99F8-DD4A-B1E7-F4FD21FBB801}" srcOrd="1" destOrd="0" presId="urn:microsoft.com/office/officeart/2005/8/layout/orgChart1"/>
    <dgm:cxn modelId="{9CDE8AED-BA7A-439B-AA9D-CFAE1DC2160B}" type="presParOf" srcId="{60C4B4F4-2969-774B-93D8-35A07DED864D}" destId="{9B8288EF-1734-8B4A-BB4D-C0D8602405BF}" srcOrd="1" destOrd="0" presId="urn:microsoft.com/office/officeart/2005/8/layout/orgChart1"/>
    <dgm:cxn modelId="{4BC695D0-42FE-4D7E-A164-A293F070B161}" type="presParOf" srcId="{60C4B4F4-2969-774B-93D8-35A07DED864D}" destId="{38585A4C-61F0-564D-B7B1-21FC17ACD951}" srcOrd="2" destOrd="0" presId="urn:microsoft.com/office/officeart/2005/8/layout/orgChart1"/>
    <dgm:cxn modelId="{D0B000BA-1E37-490B-BC1E-00C80F84CCA3}" type="presParOf" srcId="{35022AB4-10CE-9B42-B843-72E2E749CF61}" destId="{336065AF-1205-B54F-B71A-8DFDC4461206}" srcOrd="2" destOrd="0" presId="urn:microsoft.com/office/officeart/2005/8/layout/orgChart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545D303-D55F-804D-8B70-B6B87E998816}" type="doc">
      <dgm:prSet loTypeId="urn:microsoft.com/office/officeart/2005/8/layout/hierarchy2" loCatId="" qsTypeId="urn:microsoft.com/office/officeart/2005/8/quickstyle/simple2" qsCatId="simple" csTypeId="urn:microsoft.com/office/officeart/2005/8/colors/accent0_1" csCatId="mainScheme" phldr="1"/>
      <dgm:spPr/>
      <dgm:t>
        <a:bodyPr/>
        <a:lstStyle/>
        <a:p>
          <a:endParaRPr lang="en-US"/>
        </a:p>
      </dgm:t>
    </dgm:pt>
    <dgm:pt modelId="{0DCFA54A-1BCE-094D-8075-DE4573EA7B61}">
      <dgm:prSet phldrT="[Text]" custT="1"/>
      <dgm:spPr>
        <a:ln w="12700"/>
      </dgm:spPr>
      <dgm:t>
        <a:bodyPr/>
        <a:lstStyle/>
        <a:p>
          <a:r>
            <a:rPr lang="en-US" sz="2400" b="1" dirty="0" err="1">
              <a:solidFill>
                <a:srgbClr val="002060"/>
              </a:solidFill>
              <a:latin typeface="Times New Roman" charset="0"/>
              <a:ea typeface="Times New Roman" charset="0"/>
              <a:cs typeface="Times New Roman" charset="0"/>
            </a:rPr>
            <a:t>Thuyết</a:t>
          </a:r>
          <a:r>
            <a:rPr lang="en-US" sz="2400" b="1" dirty="0">
              <a:solidFill>
                <a:srgbClr val="002060"/>
              </a:solidFill>
              <a:latin typeface="Times New Roman" charset="0"/>
              <a:ea typeface="Times New Roman" charset="0"/>
              <a:cs typeface="Times New Roman" charset="0"/>
            </a:rPr>
            <a:t> </a:t>
          </a:r>
          <a:r>
            <a:rPr lang="en-US" sz="2400" b="1" dirty="0" err="1">
              <a:solidFill>
                <a:srgbClr val="002060"/>
              </a:solidFill>
              <a:latin typeface="Times New Roman" charset="0"/>
              <a:ea typeface="Times New Roman" charset="0"/>
              <a:cs typeface="Times New Roman" charset="0"/>
            </a:rPr>
            <a:t>Nhu</a:t>
          </a:r>
          <a:r>
            <a:rPr lang="en-US" sz="2400" b="1" dirty="0">
              <a:solidFill>
                <a:srgbClr val="002060"/>
              </a:solidFill>
              <a:latin typeface="Times New Roman" charset="0"/>
              <a:ea typeface="Times New Roman" charset="0"/>
              <a:cs typeface="Times New Roman" charset="0"/>
            </a:rPr>
            <a:t> </a:t>
          </a:r>
          <a:r>
            <a:rPr lang="en-US" sz="2400" b="1" dirty="0" err="1">
              <a:solidFill>
                <a:srgbClr val="002060"/>
              </a:solidFill>
              <a:latin typeface="Times New Roman" charset="0"/>
              <a:ea typeface="Times New Roman" charset="0"/>
              <a:cs typeface="Times New Roman" charset="0"/>
            </a:rPr>
            <a:t>Cầu</a:t>
          </a:r>
          <a:endParaRPr lang="en-US" sz="2400" b="1" dirty="0">
            <a:solidFill>
              <a:srgbClr val="002060"/>
            </a:solidFill>
            <a:latin typeface="Times New Roman" charset="0"/>
            <a:ea typeface="Times New Roman" charset="0"/>
            <a:cs typeface="Times New Roman" charset="0"/>
          </a:endParaRPr>
        </a:p>
      </dgm:t>
    </dgm:pt>
    <dgm:pt modelId="{A7855F77-D7C1-C549-AC2B-96E7382F795B}" type="parTrans" cxnId="{CC76CF92-5DD8-334B-9246-D988641CEE34}">
      <dgm:prSet/>
      <dgm:spPr/>
      <dgm:t>
        <a:bodyPr/>
        <a:lstStyle/>
        <a:p>
          <a:endParaRPr lang="en-US"/>
        </a:p>
      </dgm:t>
    </dgm:pt>
    <dgm:pt modelId="{5471D709-5E77-EF4B-8584-0FC915129A18}" type="sibTrans" cxnId="{CC76CF92-5DD8-334B-9246-D988641CEE34}">
      <dgm:prSet/>
      <dgm:spPr/>
      <dgm:t>
        <a:bodyPr/>
        <a:lstStyle/>
        <a:p>
          <a:endParaRPr lang="en-US"/>
        </a:p>
      </dgm:t>
    </dgm:pt>
    <dgm:pt modelId="{3B8F780D-7A2F-1049-B4D4-96F496EEC22B}">
      <dgm:prSet phldrT="[Text]" custT="1"/>
      <dgm:spPr>
        <a:ln w="12700"/>
      </dgm:spPr>
      <dgm:t>
        <a:bodyPr/>
        <a:lstStyle/>
        <a:p>
          <a:pPr algn="l"/>
          <a:endParaRPr lang="en-US" sz="2000" dirty="0">
            <a:latin typeface="Times New Roman" charset="0"/>
            <a:ea typeface="Times New Roman" charset="0"/>
            <a:cs typeface="Times New Roman" charset="0"/>
          </a:endParaRPr>
        </a:p>
      </dgm:t>
    </dgm:pt>
    <dgm:pt modelId="{75E30BB4-0038-8843-AFE4-8F69D20EFE90}" type="parTrans" cxnId="{4DE7662D-E0AA-EB48-A59B-B5D789446FD2}">
      <dgm:prSet/>
      <dgm:spPr/>
      <dgm:t>
        <a:bodyPr/>
        <a:lstStyle/>
        <a:p>
          <a:endParaRPr lang="en-US"/>
        </a:p>
      </dgm:t>
    </dgm:pt>
    <dgm:pt modelId="{7E0B2E20-358E-2649-A45F-11A4458D9878}" type="sibTrans" cxnId="{4DE7662D-E0AA-EB48-A59B-B5D789446FD2}">
      <dgm:prSet/>
      <dgm:spPr/>
      <dgm:t>
        <a:bodyPr/>
        <a:lstStyle/>
        <a:p>
          <a:endParaRPr lang="en-US"/>
        </a:p>
      </dgm:t>
    </dgm:pt>
    <dgm:pt modelId="{6CA2F468-6237-3B46-BFB6-587D15677907}">
      <dgm:prSet phldrT="[Text]" custT="1"/>
      <dgm:spPr>
        <a:ln w="12700"/>
      </dgm:spPr>
      <dgm:t>
        <a:bodyPr/>
        <a:lstStyle/>
        <a:p>
          <a:pPr algn="ctr"/>
          <a:r>
            <a:rPr lang="en-US" sz="2000" b="1" i="1" dirty="0" err="1">
              <a:latin typeface="Times New Roman" charset="0"/>
              <a:ea typeface="Times New Roman" charset="0"/>
              <a:cs typeface="Times New Roman" charset="0"/>
            </a:rPr>
            <a:t>Đại</a:t>
          </a:r>
          <a:r>
            <a:rPr lang="en-US" sz="2000" b="1" i="1" dirty="0">
              <a:latin typeface="Times New Roman" charset="0"/>
              <a:ea typeface="Times New Roman" charset="0"/>
              <a:cs typeface="Times New Roman" charset="0"/>
            </a:rPr>
            <a:t> </a:t>
          </a:r>
          <a:r>
            <a:rPr lang="en-US" sz="2000" b="1" i="1" dirty="0" err="1">
              <a:latin typeface="Times New Roman" charset="0"/>
              <a:ea typeface="Times New Roman" charset="0"/>
              <a:cs typeface="Times New Roman" charset="0"/>
            </a:rPr>
            <a:t>biểu</a:t>
          </a:r>
          <a:r>
            <a:rPr lang="en-US" sz="2000" b="1" i="1" dirty="0">
              <a:latin typeface="Times New Roman" charset="0"/>
              <a:ea typeface="Times New Roman" charset="0"/>
              <a:cs typeface="Times New Roman" charset="0"/>
            </a:rPr>
            <a:t>: </a:t>
          </a:r>
          <a:r>
            <a:rPr lang="en-US" sz="2000" b="0" i="0" dirty="0">
              <a:latin typeface="Times New Roman" charset="0"/>
              <a:ea typeface="Times New Roman" charset="0"/>
              <a:cs typeface="Times New Roman" charset="0"/>
            </a:rPr>
            <a:t>Abraham Maslow</a:t>
          </a:r>
        </a:p>
        <a:p>
          <a:pPr algn="l"/>
          <a:r>
            <a:rPr lang="en-US" sz="1800" dirty="0">
              <a:latin typeface="Times New Roman" charset="0"/>
              <a:ea typeface="Times New Roman" charset="0"/>
              <a:cs typeface="Times New Roman" charset="0"/>
            </a:rPr>
            <a:t>1) </a:t>
          </a:r>
          <a:r>
            <a:rPr lang="en-US" sz="1800" dirty="0" err="1">
              <a:latin typeface="Times New Roman" charset="0"/>
              <a:ea typeface="Times New Roman" charset="0"/>
              <a:cs typeface="Times New Roman" charset="0"/>
            </a:rPr>
            <a:t>Nhu</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cầu</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vật</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chất</a:t>
          </a:r>
          <a:r>
            <a:rPr lang="en-US" sz="1800" dirty="0">
              <a:latin typeface="Times New Roman" charset="0"/>
              <a:ea typeface="Times New Roman" charset="0"/>
              <a:cs typeface="Times New Roman" charset="0"/>
            </a:rPr>
            <a:t/>
          </a:r>
          <a:br>
            <a:rPr lang="en-US" sz="1800" dirty="0">
              <a:latin typeface="Times New Roman" charset="0"/>
              <a:ea typeface="Times New Roman" charset="0"/>
              <a:cs typeface="Times New Roman" charset="0"/>
            </a:rPr>
          </a:br>
          <a:r>
            <a:rPr lang="en-US" sz="1800" dirty="0">
              <a:latin typeface="Times New Roman" charset="0"/>
              <a:ea typeface="Times New Roman" charset="0"/>
              <a:cs typeface="Times New Roman" charset="0"/>
            </a:rPr>
            <a:t>(2) </a:t>
          </a:r>
          <a:r>
            <a:rPr lang="en-US" sz="1800" dirty="0" err="1">
              <a:latin typeface="Times New Roman" charset="0"/>
              <a:ea typeface="Times New Roman" charset="0"/>
              <a:cs typeface="Times New Roman" charset="0"/>
            </a:rPr>
            <a:t>Nhu</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cầu</a:t>
          </a:r>
          <a:r>
            <a:rPr lang="en-US" sz="1800" dirty="0">
              <a:latin typeface="Times New Roman" charset="0"/>
              <a:ea typeface="Times New Roman" charset="0"/>
              <a:cs typeface="Times New Roman" charset="0"/>
            </a:rPr>
            <a:t> an </a:t>
          </a:r>
          <a:r>
            <a:rPr lang="en-US" sz="1800" dirty="0" err="1">
              <a:latin typeface="Times New Roman" charset="0"/>
              <a:ea typeface="Times New Roman" charset="0"/>
              <a:cs typeface="Times New Roman" charset="0"/>
            </a:rPr>
            <a:t>toàn</a:t>
          </a:r>
          <a:r>
            <a:rPr lang="en-US" sz="1800" dirty="0">
              <a:latin typeface="Times New Roman" charset="0"/>
              <a:ea typeface="Times New Roman" charset="0"/>
              <a:cs typeface="Times New Roman" charset="0"/>
            </a:rPr>
            <a:t/>
          </a:r>
          <a:br>
            <a:rPr lang="en-US" sz="1800" dirty="0">
              <a:latin typeface="Times New Roman" charset="0"/>
              <a:ea typeface="Times New Roman" charset="0"/>
              <a:cs typeface="Times New Roman" charset="0"/>
            </a:rPr>
          </a:br>
          <a:r>
            <a:rPr lang="en-US" sz="1800" dirty="0">
              <a:latin typeface="Times New Roman" charset="0"/>
              <a:ea typeface="Times New Roman" charset="0"/>
              <a:cs typeface="Times New Roman" charset="0"/>
            </a:rPr>
            <a:t>(3) </a:t>
          </a:r>
          <a:r>
            <a:rPr lang="en-US" sz="1800" dirty="0" err="1">
              <a:latin typeface="Times New Roman" charset="0"/>
              <a:ea typeface="Times New Roman" charset="0"/>
              <a:cs typeface="Times New Roman" charset="0"/>
            </a:rPr>
            <a:t>Nhu</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cầu</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xã</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hội</a:t>
          </a:r>
          <a:r>
            <a:rPr lang="en-US" sz="1800" dirty="0">
              <a:latin typeface="Times New Roman" charset="0"/>
              <a:ea typeface="Times New Roman" charset="0"/>
              <a:cs typeface="Times New Roman" charset="0"/>
            </a:rPr>
            <a:t/>
          </a:r>
          <a:br>
            <a:rPr lang="en-US" sz="1800" dirty="0">
              <a:latin typeface="Times New Roman" charset="0"/>
              <a:ea typeface="Times New Roman" charset="0"/>
              <a:cs typeface="Times New Roman" charset="0"/>
            </a:rPr>
          </a:br>
          <a:r>
            <a:rPr lang="en-US" sz="1800" dirty="0">
              <a:latin typeface="Times New Roman" charset="0"/>
              <a:ea typeface="Times New Roman" charset="0"/>
              <a:cs typeface="Times New Roman" charset="0"/>
            </a:rPr>
            <a:t>(4) </a:t>
          </a:r>
          <a:r>
            <a:rPr lang="en-US" sz="1800" dirty="0" err="1">
              <a:latin typeface="Times New Roman" charset="0"/>
              <a:ea typeface="Times New Roman" charset="0"/>
              <a:cs typeface="Times New Roman" charset="0"/>
            </a:rPr>
            <a:t>Nhu</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cầu</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được</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tôn</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trong</a:t>
          </a:r>
          <a:r>
            <a:rPr lang="en-US" sz="1800" dirty="0">
              <a:latin typeface="Times New Roman" charset="0"/>
              <a:ea typeface="Times New Roman" charset="0"/>
              <a:cs typeface="Times New Roman" charset="0"/>
            </a:rPr>
            <a:t/>
          </a:r>
          <a:br>
            <a:rPr lang="en-US" sz="1800" dirty="0">
              <a:latin typeface="Times New Roman" charset="0"/>
              <a:ea typeface="Times New Roman" charset="0"/>
              <a:cs typeface="Times New Roman" charset="0"/>
            </a:rPr>
          </a:br>
          <a:r>
            <a:rPr lang="en-US" sz="1800" dirty="0">
              <a:latin typeface="Times New Roman" charset="0"/>
              <a:ea typeface="Times New Roman" charset="0"/>
              <a:cs typeface="Times New Roman" charset="0"/>
            </a:rPr>
            <a:t>(5) </a:t>
          </a:r>
          <a:r>
            <a:rPr lang="en-US" sz="1800" dirty="0" err="1">
              <a:latin typeface="Times New Roman" charset="0"/>
              <a:ea typeface="Times New Roman" charset="0"/>
              <a:cs typeface="Times New Roman" charset="0"/>
            </a:rPr>
            <a:t>Nhu</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cầu</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tự</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hoàn</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thiện</a:t>
          </a:r>
          <a:endParaRPr lang="en-US" sz="1800" b="0" i="0" dirty="0">
            <a:latin typeface="Times New Roman" charset="0"/>
            <a:ea typeface="Times New Roman" charset="0"/>
            <a:cs typeface="Times New Roman" charset="0"/>
          </a:endParaRPr>
        </a:p>
      </dgm:t>
    </dgm:pt>
    <dgm:pt modelId="{7E94BC1A-72F9-D448-B2D3-75F9CC53A139}" type="parTrans" cxnId="{CBA4717E-37A3-F344-9648-02096CBF206A}">
      <dgm:prSet/>
      <dgm:spPr/>
      <dgm:t>
        <a:bodyPr/>
        <a:lstStyle/>
        <a:p>
          <a:endParaRPr lang="en-US"/>
        </a:p>
      </dgm:t>
    </dgm:pt>
    <dgm:pt modelId="{450C507A-0799-B447-8221-F39DB17AEB01}" type="sibTrans" cxnId="{CBA4717E-37A3-F344-9648-02096CBF206A}">
      <dgm:prSet/>
      <dgm:spPr/>
      <dgm:t>
        <a:bodyPr/>
        <a:lstStyle/>
        <a:p>
          <a:endParaRPr lang="en-US"/>
        </a:p>
      </dgm:t>
    </dgm:pt>
    <dgm:pt modelId="{22BE62B8-0411-9945-829A-FAE1E7337C81}">
      <dgm:prSet custT="1"/>
      <dgm:spPr>
        <a:ln w="12700"/>
      </dgm:spPr>
      <dgm:t>
        <a:bodyPr/>
        <a:lstStyle/>
        <a:p>
          <a:r>
            <a:rPr lang="en-US" sz="2800" b="1" i="0" dirty="0" err="1">
              <a:solidFill>
                <a:srgbClr val="002060"/>
              </a:solidFill>
              <a:latin typeface="Times New Roman" charset="0"/>
              <a:ea typeface="Times New Roman" charset="0"/>
              <a:cs typeface="Times New Roman" charset="0"/>
            </a:rPr>
            <a:t>Thuyết</a:t>
          </a:r>
          <a:r>
            <a:rPr lang="en-US" sz="2800" b="1" i="0" dirty="0">
              <a:solidFill>
                <a:srgbClr val="002060"/>
              </a:solidFill>
              <a:latin typeface="Times New Roman" charset="0"/>
              <a:ea typeface="Times New Roman" charset="0"/>
              <a:cs typeface="Times New Roman" charset="0"/>
            </a:rPr>
            <a:t> </a:t>
          </a:r>
        </a:p>
        <a:p>
          <a:r>
            <a:rPr lang="en-US" sz="2800" b="1" i="0" dirty="0">
              <a:solidFill>
                <a:srgbClr val="002060"/>
              </a:solidFill>
              <a:latin typeface="Times New Roman" charset="0"/>
              <a:ea typeface="Times New Roman" charset="0"/>
              <a:cs typeface="Times New Roman" charset="0"/>
            </a:rPr>
            <a:t>X </a:t>
          </a:r>
          <a:r>
            <a:rPr lang="en-US" sz="2800" b="1" i="0" dirty="0" err="1">
              <a:solidFill>
                <a:srgbClr val="002060"/>
              </a:solidFill>
              <a:latin typeface="Times New Roman" charset="0"/>
              <a:ea typeface="Times New Roman" charset="0"/>
              <a:cs typeface="Times New Roman" charset="0"/>
            </a:rPr>
            <a:t>và</a:t>
          </a:r>
          <a:r>
            <a:rPr lang="en-US" sz="2800" b="1" i="0" dirty="0">
              <a:solidFill>
                <a:srgbClr val="002060"/>
              </a:solidFill>
              <a:latin typeface="Times New Roman" charset="0"/>
              <a:ea typeface="Times New Roman" charset="0"/>
              <a:cs typeface="Times New Roman" charset="0"/>
            </a:rPr>
            <a:t>  Y</a:t>
          </a:r>
        </a:p>
      </dgm:t>
    </dgm:pt>
    <dgm:pt modelId="{BC20AAC4-5930-E244-8FC3-9C939B37595A}" type="parTrans" cxnId="{DE48AE4A-FC58-C646-88AF-F8715D44A2CA}">
      <dgm:prSet/>
      <dgm:spPr/>
      <dgm:t>
        <a:bodyPr/>
        <a:lstStyle/>
        <a:p>
          <a:endParaRPr lang="en-US"/>
        </a:p>
      </dgm:t>
    </dgm:pt>
    <dgm:pt modelId="{5BE1E5B5-99B6-4D4E-95D9-021683F00A15}" type="sibTrans" cxnId="{DE48AE4A-FC58-C646-88AF-F8715D44A2CA}">
      <dgm:prSet/>
      <dgm:spPr/>
      <dgm:t>
        <a:bodyPr/>
        <a:lstStyle/>
        <a:p>
          <a:endParaRPr lang="en-US"/>
        </a:p>
      </dgm:t>
    </dgm:pt>
    <dgm:pt modelId="{49233BF6-8D79-B040-AB88-636BB85410AC}">
      <dgm:prSet custT="1"/>
      <dgm:spPr>
        <a:ln w="12700"/>
      </dgm:spPr>
      <dgm:t>
        <a:bodyPr/>
        <a:lstStyle/>
        <a:p>
          <a:pPr algn="l"/>
          <a:r>
            <a:rPr lang="en-US" sz="1800" b="1" i="1" dirty="0">
              <a:latin typeface="Times New Roman" charset="0"/>
              <a:ea typeface="Times New Roman" charset="0"/>
              <a:cs typeface="Times New Roman" charset="0"/>
            </a:rPr>
            <a:t/>
          </a:r>
          <a:br>
            <a:rPr lang="en-US" sz="1800" b="1" i="1" dirty="0">
              <a:latin typeface="Times New Roman" charset="0"/>
              <a:ea typeface="Times New Roman" charset="0"/>
              <a:cs typeface="Times New Roman" charset="0"/>
            </a:rPr>
          </a:br>
          <a:r>
            <a:rPr lang="en-US" sz="1800" dirty="0">
              <a:latin typeface="Times New Roman" charset="0"/>
              <a:ea typeface="Times New Roman" charset="0"/>
              <a:cs typeface="Times New Roman" charset="0"/>
            </a:rPr>
            <a:t>- </a:t>
          </a:r>
          <a:r>
            <a:rPr lang="en-US" sz="1800" i="1" dirty="0" err="1">
              <a:latin typeface="Times New Roman" charset="0"/>
              <a:ea typeface="Times New Roman" charset="0"/>
              <a:cs typeface="Times New Roman" charset="0"/>
            </a:rPr>
            <a:t>Thuyết</a:t>
          </a:r>
          <a:r>
            <a:rPr lang="en-US" sz="1800" i="1" dirty="0">
              <a:latin typeface="Times New Roman" charset="0"/>
              <a:ea typeface="Times New Roman" charset="0"/>
              <a:cs typeface="Times New Roman" charset="0"/>
            </a:rPr>
            <a:t> X</a:t>
          </a:r>
          <a:r>
            <a:rPr lang="en-US" sz="1800" dirty="0">
              <a:latin typeface="Times New Roman" charset="0"/>
              <a:ea typeface="Times New Roman" charset="0"/>
              <a:cs typeface="Times New Roman" charset="0"/>
            </a:rPr>
            <a:t>: Con </a:t>
          </a:r>
          <a:r>
            <a:rPr lang="en-US" sz="1800" dirty="0" err="1">
              <a:latin typeface="Times New Roman" charset="0"/>
              <a:ea typeface="Times New Roman" charset="0"/>
              <a:cs typeface="Times New Roman" charset="0"/>
            </a:rPr>
            <a:t>người</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không</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thích</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làm</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việc</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bị</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ép</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buộc</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luôn</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tránh</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trách</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nhiệm</a:t>
          </a:r>
          <a:r>
            <a:rPr lang="en-US" sz="1800" dirty="0">
              <a:latin typeface="Times New Roman" charset="0"/>
              <a:ea typeface="Times New Roman" charset="0"/>
              <a:cs typeface="Times New Roman" charset="0"/>
            </a:rPr>
            <a:t>.</a:t>
          </a:r>
        </a:p>
        <a:p>
          <a:pPr algn="l"/>
          <a:r>
            <a:rPr lang="en-US" sz="1800" dirty="0">
              <a:latin typeface="Times New Roman" charset="0"/>
              <a:ea typeface="Times New Roman" charset="0"/>
              <a:cs typeface="Times New Roman" charset="0"/>
            </a:rPr>
            <a:t/>
          </a:r>
          <a:br>
            <a:rPr lang="en-US" sz="1800" dirty="0">
              <a:latin typeface="Times New Roman" charset="0"/>
              <a:ea typeface="Times New Roman" charset="0"/>
              <a:cs typeface="Times New Roman" charset="0"/>
            </a:rPr>
          </a:br>
          <a:r>
            <a:rPr lang="en-US" sz="1800" dirty="0">
              <a:latin typeface="Times New Roman" charset="0"/>
              <a:ea typeface="Times New Roman" charset="0"/>
              <a:cs typeface="Times New Roman" charset="0"/>
            </a:rPr>
            <a:t>- </a:t>
          </a:r>
          <a:r>
            <a:rPr lang="en-US" sz="1800" i="1" dirty="0" err="1">
              <a:latin typeface="Times New Roman" charset="0"/>
              <a:ea typeface="Times New Roman" charset="0"/>
              <a:cs typeface="Times New Roman" charset="0"/>
            </a:rPr>
            <a:t>Thuyết</a:t>
          </a:r>
          <a:r>
            <a:rPr lang="en-US" sz="1800" i="1" dirty="0">
              <a:latin typeface="Times New Roman" charset="0"/>
              <a:ea typeface="Times New Roman" charset="0"/>
              <a:cs typeface="Times New Roman" charset="0"/>
            </a:rPr>
            <a:t> Y</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Nhu</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cầu</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làm</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việc</a:t>
          </a:r>
          <a:r>
            <a:rPr lang="en-US" sz="1800" dirty="0">
              <a:latin typeface="Times New Roman" charset="0"/>
              <a:ea typeface="Times New Roman" charset="0"/>
              <a:cs typeface="Times New Roman" charset="0"/>
            </a:rPr>
            <a:t>, con </a:t>
          </a:r>
          <a:r>
            <a:rPr lang="en-US" sz="1800" dirty="0" err="1">
              <a:latin typeface="Times New Roman" charset="0"/>
              <a:ea typeface="Times New Roman" charset="0"/>
              <a:cs typeface="Times New Roman" charset="0"/>
            </a:rPr>
            <a:t>người</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luôn</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chủ</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động</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trong</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công</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việc</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có</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trách</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nhiệm</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sáng</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tạo</a:t>
          </a:r>
          <a:r>
            <a:rPr lang="en-US" sz="1800" dirty="0">
              <a:latin typeface="Times New Roman" charset="0"/>
              <a:ea typeface="Times New Roman" charset="0"/>
              <a:cs typeface="Times New Roman" charset="0"/>
            </a:rPr>
            <a:t>.</a:t>
          </a:r>
        </a:p>
      </dgm:t>
    </dgm:pt>
    <dgm:pt modelId="{905AF945-166B-7046-B071-C827347179B5}" type="parTrans" cxnId="{562ED019-FA72-7245-9491-85EB4275DC96}">
      <dgm:prSet/>
      <dgm:spPr/>
      <dgm:t>
        <a:bodyPr/>
        <a:lstStyle/>
        <a:p>
          <a:endParaRPr lang="en-US"/>
        </a:p>
      </dgm:t>
    </dgm:pt>
    <dgm:pt modelId="{1E89C756-6CE4-8744-A642-5285119CB708}" type="sibTrans" cxnId="{562ED019-FA72-7245-9491-85EB4275DC96}">
      <dgm:prSet/>
      <dgm:spPr/>
      <dgm:t>
        <a:bodyPr/>
        <a:lstStyle/>
        <a:p>
          <a:endParaRPr lang="en-US"/>
        </a:p>
      </dgm:t>
    </dgm:pt>
    <dgm:pt modelId="{B90D2F42-23F3-4A49-9DB8-2E3C710CD156}">
      <dgm:prSet custT="1"/>
      <dgm:spPr>
        <a:ln w="12700"/>
      </dgm:spPr>
      <dgm:t>
        <a:bodyPr/>
        <a:lstStyle/>
        <a:p>
          <a:r>
            <a:rPr lang="en-US" sz="2800" b="1" i="0" dirty="0" err="1">
              <a:solidFill>
                <a:srgbClr val="002060"/>
              </a:solidFill>
              <a:latin typeface="Times New Roman" charset="0"/>
              <a:ea typeface="Times New Roman" charset="0"/>
              <a:cs typeface="Times New Roman" charset="0"/>
            </a:rPr>
            <a:t>Thuyết</a:t>
          </a:r>
          <a:r>
            <a:rPr lang="en-US" sz="2800" b="1" i="0" dirty="0">
              <a:solidFill>
                <a:srgbClr val="002060"/>
              </a:solidFill>
              <a:latin typeface="Times New Roman" charset="0"/>
              <a:ea typeface="Times New Roman" charset="0"/>
              <a:cs typeface="Times New Roman" charset="0"/>
            </a:rPr>
            <a:t> Z</a:t>
          </a:r>
        </a:p>
      </dgm:t>
    </dgm:pt>
    <dgm:pt modelId="{A175E31C-5724-3A46-85D7-C64BC312988B}" type="parTrans" cxnId="{85A7BD8D-4364-E44D-AAA4-468979B78C45}">
      <dgm:prSet/>
      <dgm:spPr/>
      <dgm:t>
        <a:bodyPr/>
        <a:lstStyle/>
        <a:p>
          <a:endParaRPr lang="en-US"/>
        </a:p>
      </dgm:t>
    </dgm:pt>
    <dgm:pt modelId="{151CF4DC-E11E-2C4C-9637-BB38817923AD}" type="sibTrans" cxnId="{85A7BD8D-4364-E44D-AAA4-468979B78C45}">
      <dgm:prSet/>
      <dgm:spPr/>
      <dgm:t>
        <a:bodyPr/>
        <a:lstStyle/>
        <a:p>
          <a:endParaRPr lang="en-US"/>
        </a:p>
      </dgm:t>
    </dgm:pt>
    <dgm:pt modelId="{5BB217EB-1B12-A242-A73D-4CD8A067CB66}">
      <dgm:prSet custT="1"/>
      <dgm:spPr>
        <a:ln w="12700"/>
      </dgm:spPr>
      <dgm:t>
        <a:bodyPr/>
        <a:lstStyle/>
        <a:p>
          <a:pPr algn="l"/>
          <a:r>
            <a:rPr lang="en-US" sz="1800" dirty="0" err="1">
              <a:latin typeface="Times New Roman" charset="0"/>
              <a:ea typeface="Times New Roman" charset="0"/>
              <a:cs typeface="Times New Roman" charset="0"/>
            </a:rPr>
            <a:t>Chú</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trọng</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đến</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quan</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hệ</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xã</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hội</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và</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yếu</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tố</a:t>
          </a:r>
          <a:r>
            <a:rPr lang="en-US" sz="1800" dirty="0">
              <a:latin typeface="Times New Roman" charset="0"/>
              <a:ea typeface="Times New Roman" charset="0"/>
              <a:cs typeface="Times New Roman" charset="0"/>
            </a:rPr>
            <a:t> con </a:t>
          </a:r>
          <a:r>
            <a:rPr lang="en-US" sz="1800" dirty="0" err="1">
              <a:latin typeface="Times New Roman" charset="0"/>
              <a:ea typeface="Times New Roman" charset="0"/>
              <a:cs typeface="Times New Roman" charset="0"/>
            </a:rPr>
            <a:t>người</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trong</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tổ</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chức</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thông</a:t>
          </a:r>
          <a:r>
            <a:rPr lang="en-US" sz="1800" dirty="0">
              <a:latin typeface="Times New Roman" charset="0"/>
              <a:ea typeface="Times New Roman" charset="0"/>
              <a:cs typeface="Times New Roman" charset="0"/>
            </a:rPr>
            <a:t> qua </a:t>
          </a:r>
          <a:r>
            <a:rPr lang="en-US" sz="1800" dirty="0" err="1">
              <a:latin typeface="Times New Roman" charset="0"/>
              <a:ea typeface="Times New Roman" charset="0"/>
              <a:cs typeface="Times New Roman" charset="0"/>
            </a:rPr>
            <a:t>đặc</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điểm</a:t>
          </a:r>
          <a:r>
            <a:rPr lang="en-US" sz="1800" dirty="0">
              <a:latin typeface="Times New Roman" charset="0"/>
              <a:ea typeface="Times New Roman" charset="0"/>
              <a:cs typeface="Times New Roman" charset="0"/>
            </a:rPr>
            <a:t>:</a:t>
          </a:r>
          <a:br>
            <a:rPr lang="en-US" sz="1800" dirty="0">
              <a:latin typeface="Times New Roman" charset="0"/>
              <a:ea typeface="Times New Roman" charset="0"/>
              <a:cs typeface="Times New Roman" charset="0"/>
            </a:rPr>
          </a:b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Công</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việc</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dài</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hạn</a:t>
          </a:r>
          <a:r>
            <a:rPr lang="en-US" sz="1800" dirty="0">
              <a:latin typeface="Times New Roman" charset="0"/>
              <a:ea typeface="Times New Roman" charset="0"/>
              <a:cs typeface="Times New Roman" charset="0"/>
            </a:rPr>
            <a:t/>
          </a:r>
          <a:br>
            <a:rPr lang="en-US" sz="1800" dirty="0">
              <a:latin typeface="Times New Roman" charset="0"/>
              <a:ea typeface="Times New Roman" charset="0"/>
              <a:cs typeface="Times New Roman" charset="0"/>
            </a:rPr>
          </a:b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Quyết</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định</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thuận</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hợp</a:t>
          </a:r>
          <a:r>
            <a:rPr lang="en-US" sz="1800" dirty="0">
              <a:latin typeface="Times New Roman" charset="0"/>
              <a:ea typeface="Times New Roman" charset="0"/>
              <a:cs typeface="Times New Roman" charset="0"/>
            </a:rPr>
            <a:t/>
          </a:r>
          <a:br>
            <a:rPr lang="en-US" sz="1800" dirty="0">
              <a:latin typeface="Times New Roman" charset="0"/>
              <a:ea typeface="Times New Roman" charset="0"/>
              <a:cs typeface="Times New Roman" charset="0"/>
            </a:rPr>
          </a:b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Trách</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nhiệm</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cá</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nhân</a:t>
          </a:r>
          <a:r>
            <a:rPr lang="en-US" sz="1800" dirty="0">
              <a:latin typeface="Times New Roman" charset="0"/>
              <a:ea typeface="Times New Roman" charset="0"/>
              <a:cs typeface="Times New Roman" charset="0"/>
            </a:rPr>
            <a:t/>
          </a:r>
          <a:br>
            <a:rPr lang="en-US" sz="1800" dirty="0">
              <a:latin typeface="Times New Roman" charset="0"/>
              <a:ea typeface="Times New Roman" charset="0"/>
              <a:cs typeface="Times New Roman" charset="0"/>
            </a:rPr>
          </a:b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quan</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tâm</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đến</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tập</a:t>
          </a:r>
          <a:r>
            <a:rPr lang="en-US" sz="1800" dirty="0">
              <a:latin typeface="Times New Roman" charset="0"/>
              <a:ea typeface="Times New Roman" charset="0"/>
              <a:cs typeface="Times New Roman" charset="0"/>
            </a:rPr>
            <a:t> </a:t>
          </a:r>
          <a:r>
            <a:rPr lang="en-US" sz="1800" dirty="0" err="1">
              <a:latin typeface="Times New Roman" charset="0"/>
              <a:ea typeface="Times New Roman" charset="0"/>
              <a:cs typeface="Times New Roman" charset="0"/>
            </a:rPr>
            <a:t>thể</a:t>
          </a:r>
          <a:r>
            <a:rPr lang="en-US" sz="1800" dirty="0"/>
            <a:t>.</a:t>
          </a:r>
        </a:p>
      </dgm:t>
    </dgm:pt>
    <dgm:pt modelId="{4D938DF0-8A34-6F49-A8D7-DD4FA332B9A1}" type="parTrans" cxnId="{3E2234E2-F594-8B43-9BE4-2479D2E6F3F0}">
      <dgm:prSet/>
      <dgm:spPr/>
      <dgm:t>
        <a:bodyPr/>
        <a:lstStyle/>
        <a:p>
          <a:endParaRPr lang="en-US"/>
        </a:p>
      </dgm:t>
    </dgm:pt>
    <dgm:pt modelId="{B218E67C-7EC8-CC41-BCF2-5C9A60CD9D59}" type="sibTrans" cxnId="{3E2234E2-F594-8B43-9BE4-2479D2E6F3F0}">
      <dgm:prSet/>
      <dgm:spPr/>
      <dgm:t>
        <a:bodyPr/>
        <a:lstStyle/>
        <a:p>
          <a:endParaRPr lang="en-US"/>
        </a:p>
      </dgm:t>
    </dgm:pt>
    <dgm:pt modelId="{2AE55617-996A-BF47-B022-94ACF8496B5C}">
      <dgm:prSet custT="1"/>
      <dgm:spPr/>
      <dgm:t>
        <a:bodyPr/>
        <a:lstStyle/>
        <a:p>
          <a:r>
            <a:rPr lang="en-US" sz="1800" b="1" i="1" dirty="0" err="1">
              <a:latin typeface="Times New Roman" charset="0"/>
              <a:ea typeface="Times New Roman" charset="0"/>
              <a:cs typeface="Times New Roman" charset="0"/>
            </a:rPr>
            <a:t>Đại</a:t>
          </a:r>
          <a:r>
            <a:rPr lang="en-US" sz="1800" b="1" i="1" dirty="0">
              <a:latin typeface="Times New Roman" charset="0"/>
              <a:ea typeface="Times New Roman" charset="0"/>
              <a:cs typeface="Times New Roman" charset="0"/>
            </a:rPr>
            <a:t> </a:t>
          </a:r>
          <a:r>
            <a:rPr lang="en-US" sz="1800" b="1" i="1" dirty="0" err="1">
              <a:latin typeface="Times New Roman" charset="0"/>
              <a:ea typeface="Times New Roman" charset="0"/>
              <a:cs typeface="Times New Roman" charset="0"/>
            </a:rPr>
            <a:t>biểu</a:t>
          </a:r>
          <a:r>
            <a:rPr lang="en-US" sz="1800" b="1" i="1" dirty="0">
              <a:latin typeface="Times New Roman" charset="0"/>
              <a:ea typeface="Times New Roman" charset="0"/>
              <a:cs typeface="Times New Roman" charset="0"/>
            </a:rPr>
            <a:t>: </a:t>
          </a:r>
          <a:r>
            <a:rPr lang="en-US" sz="1800" dirty="0">
              <a:latin typeface="Times New Roman" charset="0"/>
              <a:ea typeface="Times New Roman" charset="0"/>
              <a:cs typeface="Times New Roman" charset="0"/>
            </a:rPr>
            <a:t>Doulas Mc </a:t>
          </a:r>
          <a:r>
            <a:rPr lang="en-US" sz="1800" dirty="0" err="1">
              <a:latin typeface="Times New Roman" charset="0"/>
              <a:ea typeface="Times New Roman" charset="0"/>
              <a:cs typeface="Times New Roman" charset="0"/>
            </a:rPr>
            <a:t>Gregor</a:t>
          </a:r>
          <a:r>
            <a:rPr lang="en-US" sz="1800" dirty="0">
              <a:latin typeface="Times New Roman" charset="0"/>
              <a:ea typeface="Times New Roman" charset="0"/>
              <a:cs typeface="Times New Roman" charset="0"/>
            </a:rPr>
            <a:t> </a:t>
          </a:r>
        </a:p>
      </dgm:t>
    </dgm:pt>
    <dgm:pt modelId="{A0F67D5B-88C2-524E-96BE-3E8988633673}" type="parTrans" cxnId="{E7B6843C-D621-404D-BCF7-A4A1A7F0A1C4}">
      <dgm:prSet/>
      <dgm:spPr/>
      <dgm:t>
        <a:bodyPr/>
        <a:lstStyle/>
        <a:p>
          <a:endParaRPr lang="en-US"/>
        </a:p>
      </dgm:t>
    </dgm:pt>
    <dgm:pt modelId="{5979D2B1-C2B5-F549-B442-8972D66EA04D}" type="sibTrans" cxnId="{E7B6843C-D621-404D-BCF7-A4A1A7F0A1C4}">
      <dgm:prSet/>
      <dgm:spPr/>
      <dgm:t>
        <a:bodyPr/>
        <a:lstStyle/>
        <a:p>
          <a:endParaRPr lang="en-US"/>
        </a:p>
      </dgm:t>
    </dgm:pt>
    <dgm:pt modelId="{B2132DA2-B6F7-0F49-916A-932909A19D80}">
      <dgm:prSet custT="1"/>
      <dgm:spPr/>
      <dgm:t>
        <a:bodyPr/>
        <a:lstStyle/>
        <a:p>
          <a:r>
            <a:rPr lang="en-US" sz="2000" b="1" i="1" dirty="0" err="1">
              <a:latin typeface="Times New Roman" charset="0"/>
              <a:ea typeface="Times New Roman" charset="0"/>
              <a:cs typeface="Times New Roman" charset="0"/>
            </a:rPr>
            <a:t>Đại</a:t>
          </a:r>
          <a:r>
            <a:rPr lang="en-US" sz="2000" b="1" i="1" dirty="0">
              <a:latin typeface="Times New Roman" charset="0"/>
              <a:ea typeface="Times New Roman" charset="0"/>
              <a:cs typeface="Times New Roman" charset="0"/>
            </a:rPr>
            <a:t> </a:t>
          </a:r>
          <a:r>
            <a:rPr lang="en-US" sz="2000" b="1" i="1" dirty="0" err="1">
              <a:latin typeface="Times New Roman" charset="0"/>
              <a:ea typeface="Times New Roman" charset="0"/>
              <a:cs typeface="Times New Roman" charset="0"/>
            </a:rPr>
            <a:t>biểu</a:t>
          </a:r>
          <a:r>
            <a:rPr lang="en-US" sz="2000" i="1" dirty="0">
              <a:latin typeface="Times New Roman" charset="0"/>
              <a:ea typeface="Times New Roman" charset="0"/>
              <a:cs typeface="Times New Roman" charset="0"/>
            </a:rPr>
            <a:t>: </a:t>
          </a:r>
          <a:r>
            <a:rPr lang="en-US" sz="2000" i="1" dirty="0" err="1">
              <a:latin typeface="Times New Roman" charset="0"/>
              <a:ea typeface="Times New Roman" charset="0"/>
              <a:cs typeface="Times New Roman" charset="0"/>
            </a:rPr>
            <a:t>Giáo</a:t>
          </a:r>
          <a:r>
            <a:rPr lang="en-US" sz="2000" i="1" dirty="0">
              <a:latin typeface="Times New Roman" charset="0"/>
              <a:ea typeface="Times New Roman" charset="0"/>
              <a:cs typeface="Times New Roman" charset="0"/>
            </a:rPr>
            <a:t> </a:t>
          </a:r>
          <a:r>
            <a:rPr lang="en-US" sz="2000" i="1" dirty="0" err="1">
              <a:latin typeface="Times New Roman" charset="0"/>
              <a:ea typeface="Times New Roman" charset="0"/>
              <a:cs typeface="Times New Roman" charset="0"/>
            </a:rPr>
            <a:t>sư</a:t>
          </a:r>
          <a:r>
            <a:rPr lang="en-US" sz="2000" i="1" dirty="0">
              <a:latin typeface="Times New Roman" charset="0"/>
              <a:ea typeface="Times New Roman" charset="0"/>
              <a:cs typeface="Times New Roman" charset="0"/>
            </a:rPr>
            <a:t> </a:t>
          </a:r>
          <a:r>
            <a:rPr lang="en-US" sz="2000" i="1" dirty="0" err="1">
              <a:latin typeface="Times New Roman" charset="0"/>
              <a:ea typeface="Times New Roman" charset="0"/>
              <a:cs typeface="Times New Roman" charset="0"/>
            </a:rPr>
            <a:t>Mỹ</a:t>
          </a:r>
          <a:r>
            <a:rPr lang="en-US" sz="2000" i="1" dirty="0">
              <a:latin typeface="Times New Roman" charset="0"/>
              <a:ea typeface="Times New Roman" charset="0"/>
              <a:cs typeface="Times New Roman" charset="0"/>
            </a:rPr>
            <a:t> </a:t>
          </a:r>
          <a:r>
            <a:rPr lang="en-US" sz="2000" i="1" dirty="0" err="1">
              <a:latin typeface="Times New Roman" charset="0"/>
              <a:ea typeface="Times New Roman" charset="0"/>
              <a:cs typeface="Times New Roman" charset="0"/>
            </a:rPr>
            <a:t>gốc</a:t>
          </a:r>
          <a:r>
            <a:rPr lang="en-US" sz="2000" i="1" dirty="0">
              <a:latin typeface="Times New Roman" charset="0"/>
              <a:ea typeface="Times New Roman" charset="0"/>
              <a:cs typeface="Times New Roman" charset="0"/>
            </a:rPr>
            <a:t> </a:t>
          </a:r>
          <a:r>
            <a:rPr lang="en-US" sz="2000" i="1" dirty="0" err="1">
              <a:latin typeface="Times New Roman" charset="0"/>
              <a:ea typeface="Times New Roman" charset="0"/>
              <a:cs typeface="Times New Roman" charset="0"/>
            </a:rPr>
            <a:t>Nhật</a:t>
          </a:r>
          <a:r>
            <a:rPr lang="en-US" sz="2000" i="1" dirty="0">
              <a:latin typeface="Times New Roman" charset="0"/>
              <a:ea typeface="Times New Roman" charset="0"/>
              <a:cs typeface="Times New Roman" charset="0"/>
            </a:rPr>
            <a:t> </a:t>
          </a:r>
          <a:r>
            <a:rPr lang="en-US" sz="2000" i="1" dirty="0" err="1">
              <a:latin typeface="Times New Roman" charset="0"/>
              <a:ea typeface="Times New Roman" charset="0"/>
              <a:cs typeface="Times New Roman" charset="0"/>
            </a:rPr>
            <a:t>Bản</a:t>
          </a:r>
          <a:r>
            <a:rPr lang="en-US" sz="2000" i="1" dirty="0">
              <a:latin typeface="Times New Roman" charset="0"/>
              <a:ea typeface="Times New Roman" charset="0"/>
              <a:cs typeface="Times New Roman" charset="0"/>
            </a:rPr>
            <a:t> William </a:t>
          </a:r>
          <a:r>
            <a:rPr lang="en-US" sz="2000" i="1" dirty="0" err="1">
              <a:latin typeface="Times New Roman" charset="0"/>
              <a:ea typeface="Times New Roman" charset="0"/>
              <a:cs typeface="Times New Roman" charset="0"/>
            </a:rPr>
            <a:t>Ouchi</a:t>
          </a:r>
          <a:endParaRPr lang="en-US" sz="2000" i="1" dirty="0">
            <a:latin typeface="Times New Roman" charset="0"/>
            <a:ea typeface="Times New Roman" charset="0"/>
            <a:cs typeface="Times New Roman" charset="0"/>
          </a:endParaRPr>
        </a:p>
      </dgm:t>
    </dgm:pt>
    <dgm:pt modelId="{854EBE72-3B40-9443-B6AA-E479F857D92B}" type="parTrans" cxnId="{56289824-3227-554E-8A83-029750B79343}">
      <dgm:prSet/>
      <dgm:spPr/>
      <dgm:t>
        <a:bodyPr/>
        <a:lstStyle/>
        <a:p>
          <a:endParaRPr lang="en-US"/>
        </a:p>
      </dgm:t>
    </dgm:pt>
    <dgm:pt modelId="{3A71FAD2-47C4-BE4E-B57D-FF8327C80315}" type="sibTrans" cxnId="{56289824-3227-554E-8A83-029750B79343}">
      <dgm:prSet/>
      <dgm:spPr/>
      <dgm:t>
        <a:bodyPr/>
        <a:lstStyle/>
        <a:p>
          <a:endParaRPr lang="en-US"/>
        </a:p>
      </dgm:t>
    </dgm:pt>
    <dgm:pt modelId="{CFA3D126-C620-4D7B-A90A-0E0EDBCA6EB0}">
      <dgm:prSet custT="1"/>
      <dgm:spPr>
        <a:ln>
          <a:noFill/>
        </a:ln>
      </dgm:spPr>
      <dgm:t>
        <a:bodyPr/>
        <a:lstStyle/>
        <a:p>
          <a:r>
            <a:rPr lang="en-GB" sz="1600" dirty="0" err="1"/>
            <a:t>Cần</a:t>
          </a:r>
          <a:r>
            <a:rPr lang="en-GB" sz="1600" dirty="0"/>
            <a:t> </a:t>
          </a:r>
          <a:r>
            <a:rPr lang="en-GB" sz="1600" dirty="0" err="1"/>
            <a:t>nhận</a:t>
          </a:r>
          <a:r>
            <a:rPr lang="en-GB" sz="1600" dirty="0"/>
            <a:t> </a:t>
          </a:r>
          <a:r>
            <a:rPr lang="en-GB" sz="1600" dirty="0" err="1"/>
            <a:t>định</a:t>
          </a:r>
          <a:r>
            <a:rPr lang="en-GB" sz="1600" dirty="0"/>
            <a:t> </a:t>
          </a:r>
          <a:r>
            <a:rPr lang="en-GB" sz="1600" dirty="0" err="1"/>
            <a:t>nhu</a:t>
          </a:r>
          <a:r>
            <a:rPr lang="en-GB" sz="1600" dirty="0"/>
            <a:t> </a:t>
          </a:r>
          <a:r>
            <a:rPr lang="en-GB" sz="1600" dirty="0" err="1"/>
            <a:t>cầu</a:t>
          </a:r>
          <a:r>
            <a:rPr lang="en-GB" sz="1600" dirty="0"/>
            <a:t> </a:t>
          </a:r>
          <a:r>
            <a:rPr lang="en-GB" sz="1600" dirty="0" err="1"/>
            <a:t>hiện</a:t>
          </a:r>
          <a:r>
            <a:rPr lang="en-GB" sz="1600" dirty="0"/>
            <a:t> </a:t>
          </a:r>
          <a:r>
            <a:rPr lang="en-GB" sz="1600" dirty="0" err="1"/>
            <a:t>tại</a:t>
          </a:r>
          <a:r>
            <a:rPr lang="en-GB" sz="1600" dirty="0"/>
            <a:t> </a:t>
          </a:r>
          <a:r>
            <a:rPr lang="en-GB" sz="1600" dirty="0" err="1"/>
            <a:t>của</a:t>
          </a:r>
          <a:r>
            <a:rPr lang="en-GB" sz="1600" dirty="0"/>
            <a:t> </a:t>
          </a:r>
          <a:r>
            <a:rPr lang="en-GB" sz="1600" dirty="0" err="1"/>
            <a:t>nhân</a:t>
          </a:r>
          <a:r>
            <a:rPr lang="en-GB" sz="1600" dirty="0"/>
            <a:t> </a:t>
          </a:r>
          <a:r>
            <a:rPr lang="en-GB" sz="1600" dirty="0" err="1"/>
            <a:t>viên</a:t>
          </a:r>
          <a:r>
            <a:rPr lang="en-GB" sz="1600" dirty="0"/>
            <a:t> </a:t>
          </a:r>
          <a:r>
            <a:rPr lang="en-GB" sz="1600" dirty="0" err="1"/>
            <a:t>để</a:t>
          </a:r>
          <a:r>
            <a:rPr lang="en-GB" sz="1600" dirty="0"/>
            <a:t> </a:t>
          </a:r>
          <a:r>
            <a:rPr lang="en-GB" sz="1600" dirty="0" err="1"/>
            <a:t>có</a:t>
          </a:r>
          <a:r>
            <a:rPr lang="en-GB" sz="1600" dirty="0"/>
            <a:t> </a:t>
          </a:r>
          <a:r>
            <a:rPr lang="en-GB" sz="1600" dirty="0" err="1"/>
            <a:t>biện</a:t>
          </a:r>
          <a:r>
            <a:rPr lang="en-GB" sz="1600" dirty="0"/>
            <a:t> </a:t>
          </a:r>
          <a:r>
            <a:rPr lang="en-GB" sz="1600" dirty="0" err="1"/>
            <a:t>pháp</a:t>
          </a:r>
          <a:r>
            <a:rPr lang="en-GB" sz="1600" dirty="0"/>
            <a:t> </a:t>
          </a:r>
          <a:r>
            <a:rPr lang="en-GB" sz="1600" dirty="0" err="1"/>
            <a:t>động</a:t>
          </a:r>
          <a:r>
            <a:rPr lang="en-GB" sz="1600" dirty="0"/>
            <a:t> </a:t>
          </a:r>
          <a:r>
            <a:rPr lang="en-GB" sz="1600" dirty="0" err="1"/>
            <a:t>viên</a:t>
          </a:r>
          <a:r>
            <a:rPr lang="en-GB" sz="1600" dirty="0"/>
            <a:t> </a:t>
          </a:r>
          <a:r>
            <a:rPr lang="en-GB" sz="1600" dirty="0" err="1"/>
            <a:t>phù</a:t>
          </a:r>
          <a:r>
            <a:rPr lang="en-GB" sz="1600" dirty="0"/>
            <a:t> </a:t>
          </a:r>
          <a:r>
            <a:rPr lang="en-GB" sz="1600" dirty="0" err="1"/>
            <a:t>hợp</a:t>
          </a:r>
          <a:endParaRPr lang="en-US" sz="1600" dirty="0"/>
        </a:p>
      </dgm:t>
    </dgm:pt>
    <dgm:pt modelId="{BB312C34-A59A-4855-A1FD-6C9BA3C65986}" type="parTrans" cxnId="{BCEDCEE8-3F0C-4268-B7AF-B165A3523674}">
      <dgm:prSet/>
      <dgm:spPr/>
      <dgm:t>
        <a:bodyPr/>
        <a:lstStyle/>
        <a:p>
          <a:endParaRPr lang="en-US"/>
        </a:p>
      </dgm:t>
    </dgm:pt>
    <dgm:pt modelId="{BB7002DC-9782-4958-B72B-33A96B3393AF}" type="sibTrans" cxnId="{BCEDCEE8-3F0C-4268-B7AF-B165A3523674}">
      <dgm:prSet/>
      <dgm:spPr/>
      <dgm:t>
        <a:bodyPr/>
        <a:lstStyle/>
        <a:p>
          <a:endParaRPr lang="en-US"/>
        </a:p>
      </dgm:t>
    </dgm:pt>
    <dgm:pt modelId="{B7F66D3A-1448-E141-8CFF-267E44066735}" type="pres">
      <dgm:prSet presAssocID="{2545D303-D55F-804D-8B70-B6B87E998816}" presName="diagram" presStyleCnt="0">
        <dgm:presLayoutVars>
          <dgm:chPref val="1"/>
          <dgm:dir/>
          <dgm:animOne val="branch"/>
          <dgm:animLvl val="lvl"/>
          <dgm:resizeHandles val="exact"/>
        </dgm:presLayoutVars>
      </dgm:prSet>
      <dgm:spPr/>
      <dgm:t>
        <a:bodyPr/>
        <a:lstStyle/>
        <a:p>
          <a:endParaRPr lang="en-US"/>
        </a:p>
      </dgm:t>
    </dgm:pt>
    <dgm:pt modelId="{0309BDCB-A172-A149-849B-0F4F2062E3E4}" type="pres">
      <dgm:prSet presAssocID="{0DCFA54A-1BCE-094D-8075-DE4573EA7B61}" presName="root1" presStyleCnt="0"/>
      <dgm:spPr/>
    </dgm:pt>
    <dgm:pt modelId="{AE9BD0A0-524F-0442-9B99-80C5AA952F0D}" type="pres">
      <dgm:prSet presAssocID="{0DCFA54A-1BCE-094D-8075-DE4573EA7B61}" presName="LevelOneTextNode" presStyleLbl="node0" presStyleIdx="0" presStyleCnt="3" custScaleX="381459" custScaleY="231176" custLinFactNeighborX="-316" custLinFactNeighborY="-77899">
        <dgm:presLayoutVars>
          <dgm:chPref val="3"/>
        </dgm:presLayoutVars>
      </dgm:prSet>
      <dgm:spPr/>
      <dgm:t>
        <a:bodyPr/>
        <a:lstStyle/>
        <a:p>
          <a:endParaRPr lang="en-US"/>
        </a:p>
      </dgm:t>
    </dgm:pt>
    <dgm:pt modelId="{97C90FF3-0B74-CD4B-A008-08E8BAF5C64D}" type="pres">
      <dgm:prSet presAssocID="{0DCFA54A-1BCE-094D-8075-DE4573EA7B61}" presName="level2hierChild" presStyleCnt="0"/>
      <dgm:spPr/>
    </dgm:pt>
    <dgm:pt modelId="{241E140D-E2CF-2E4C-8FC6-A642EC95B734}" type="pres">
      <dgm:prSet presAssocID="{75E30BB4-0038-8843-AFE4-8F69D20EFE90}" presName="conn2-1" presStyleLbl="parChTrans1D2" presStyleIdx="0" presStyleCnt="4"/>
      <dgm:spPr/>
      <dgm:t>
        <a:bodyPr/>
        <a:lstStyle/>
        <a:p>
          <a:endParaRPr lang="en-US"/>
        </a:p>
      </dgm:t>
    </dgm:pt>
    <dgm:pt modelId="{7CAEC4CD-8CD6-2445-968C-8B8B09A3FFA9}" type="pres">
      <dgm:prSet presAssocID="{75E30BB4-0038-8843-AFE4-8F69D20EFE90}" presName="connTx" presStyleLbl="parChTrans1D2" presStyleIdx="0" presStyleCnt="4"/>
      <dgm:spPr/>
      <dgm:t>
        <a:bodyPr/>
        <a:lstStyle/>
        <a:p>
          <a:endParaRPr lang="en-US"/>
        </a:p>
      </dgm:t>
    </dgm:pt>
    <dgm:pt modelId="{DB0851D5-FA28-6540-8E34-BD6105E76B4E}" type="pres">
      <dgm:prSet presAssocID="{3B8F780D-7A2F-1049-B4D4-96F496EEC22B}" presName="root2" presStyleCnt="0"/>
      <dgm:spPr/>
    </dgm:pt>
    <dgm:pt modelId="{8527F42E-1CE7-384D-BD44-7414DDBB1857}" type="pres">
      <dgm:prSet presAssocID="{3B8F780D-7A2F-1049-B4D4-96F496EEC22B}" presName="LevelTwoTextNode" presStyleLbl="node2" presStyleIdx="0" presStyleCnt="4" custScaleX="476467" custScaleY="285485" custLinFactNeighborX="13285" custLinFactNeighborY="-54440">
        <dgm:presLayoutVars>
          <dgm:chPref val="3"/>
        </dgm:presLayoutVars>
      </dgm:prSet>
      <dgm:spPr/>
      <dgm:t>
        <a:bodyPr/>
        <a:lstStyle/>
        <a:p>
          <a:endParaRPr lang="en-US"/>
        </a:p>
      </dgm:t>
    </dgm:pt>
    <dgm:pt modelId="{4B40E38C-4B7E-F648-A9D2-40E45E0DB3B7}" type="pres">
      <dgm:prSet presAssocID="{3B8F780D-7A2F-1049-B4D4-96F496EEC22B}" presName="level3hierChild" presStyleCnt="0"/>
      <dgm:spPr/>
    </dgm:pt>
    <dgm:pt modelId="{99DC6DEB-154B-6946-ACB2-99D7D5C5B37C}" type="pres">
      <dgm:prSet presAssocID="{7E94BC1A-72F9-D448-B2D3-75F9CC53A139}" presName="conn2-1" presStyleLbl="parChTrans1D3" presStyleIdx="0" presStyleCnt="3"/>
      <dgm:spPr/>
      <dgm:t>
        <a:bodyPr/>
        <a:lstStyle/>
        <a:p>
          <a:endParaRPr lang="en-US"/>
        </a:p>
      </dgm:t>
    </dgm:pt>
    <dgm:pt modelId="{7689E8E1-C613-EA43-B7E9-D932B80BEE1C}" type="pres">
      <dgm:prSet presAssocID="{7E94BC1A-72F9-D448-B2D3-75F9CC53A139}" presName="connTx" presStyleLbl="parChTrans1D3" presStyleIdx="0" presStyleCnt="3"/>
      <dgm:spPr/>
      <dgm:t>
        <a:bodyPr/>
        <a:lstStyle/>
        <a:p>
          <a:endParaRPr lang="en-US"/>
        </a:p>
      </dgm:t>
    </dgm:pt>
    <dgm:pt modelId="{BFEF75A6-47E9-8443-ABF3-1A3813D68DFE}" type="pres">
      <dgm:prSet presAssocID="{6CA2F468-6237-3B46-BFB6-587D15677907}" presName="root2" presStyleCnt="0"/>
      <dgm:spPr/>
    </dgm:pt>
    <dgm:pt modelId="{39AA920C-3172-DA4A-B7F7-00E7C15E804E}" type="pres">
      <dgm:prSet presAssocID="{6CA2F468-6237-3B46-BFB6-587D15677907}" presName="LevelTwoTextNode" presStyleLbl="node3" presStyleIdx="0" presStyleCnt="3" custScaleX="357344" custScaleY="803092" custLinFactX="100000" custLinFactNeighborX="173188" custLinFactNeighborY="39357">
        <dgm:presLayoutVars>
          <dgm:chPref val="3"/>
        </dgm:presLayoutVars>
      </dgm:prSet>
      <dgm:spPr/>
      <dgm:t>
        <a:bodyPr/>
        <a:lstStyle/>
        <a:p>
          <a:endParaRPr lang="en-US"/>
        </a:p>
      </dgm:t>
    </dgm:pt>
    <dgm:pt modelId="{0E1CE39A-F180-C04E-8403-78CAE2973A2F}" type="pres">
      <dgm:prSet presAssocID="{6CA2F468-6237-3B46-BFB6-587D15677907}" presName="level3hierChild" presStyleCnt="0"/>
      <dgm:spPr/>
    </dgm:pt>
    <dgm:pt modelId="{A5F2813F-BFF3-4BEC-8D42-D6243B0F1329}" type="pres">
      <dgm:prSet presAssocID="{BB312C34-A59A-4855-A1FD-6C9BA3C65986}" presName="conn2-1" presStyleLbl="parChTrans1D2" presStyleIdx="1" presStyleCnt="4"/>
      <dgm:spPr/>
      <dgm:t>
        <a:bodyPr/>
        <a:lstStyle/>
        <a:p>
          <a:endParaRPr lang="en-US"/>
        </a:p>
      </dgm:t>
    </dgm:pt>
    <dgm:pt modelId="{B044B8E3-4DF4-4010-8A5B-EAC102774815}" type="pres">
      <dgm:prSet presAssocID="{BB312C34-A59A-4855-A1FD-6C9BA3C65986}" presName="connTx" presStyleLbl="parChTrans1D2" presStyleIdx="1" presStyleCnt="4"/>
      <dgm:spPr/>
      <dgm:t>
        <a:bodyPr/>
        <a:lstStyle/>
        <a:p>
          <a:endParaRPr lang="en-US"/>
        </a:p>
      </dgm:t>
    </dgm:pt>
    <dgm:pt modelId="{C1E6CA33-A7E0-4035-BB2C-03C391034C4D}" type="pres">
      <dgm:prSet presAssocID="{CFA3D126-C620-4D7B-A90A-0E0EDBCA6EB0}" presName="root2" presStyleCnt="0"/>
      <dgm:spPr/>
    </dgm:pt>
    <dgm:pt modelId="{04686CA8-31B3-47BF-A650-5C183390FD15}" type="pres">
      <dgm:prSet presAssocID="{CFA3D126-C620-4D7B-A90A-0E0EDBCA6EB0}" presName="LevelTwoTextNode" presStyleLbl="node2" presStyleIdx="1" presStyleCnt="4" custScaleX="395919" custScaleY="126495" custLinFactY="-100000" custLinFactNeighborX="13285" custLinFactNeighborY="-172471">
        <dgm:presLayoutVars>
          <dgm:chPref val="3"/>
        </dgm:presLayoutVars>
      </dgm:prSet>
      <dgm:spPr/>
      <dgm:t>
        <a:bodyPr/>
        <a:lstStyle/>
        <a:p>
          <a:endParaRPr lang="en-US"/>
        </a:p>
      </dgm:t>
    </dgm:pt>
    <dgm:pt modelId="{CE5C2276-6D75-49F5-9B11-09CAB96A61A3}" type="pres">
      <dgm:prSet presAssocID="{CFA3D126-C620-4D7B-A90A-0E0EDBCA6EB0}" presName="level3hierChild" presStyleCnt="0"/>
      <dgm:spPr/>
    </dgm:pt>
    <dgm:pt modelId="{26D79A47-40F8-3447-B5BA-2CEFD399AE11}" type="pres">
      <dgm:prSet presAssocID="{22BE62B8-0411-9945-829A-FAE1E7337C81}" presName="root1" presStyleCnt="0"/>
      <dgm:spPr/>
    </dgm:pt>
    <dgm:pt modelId="{8EA12FC4-A6B3-6C4B-BF41-FB7046322F25}" type="pres">
      <dgm:prSet presAssocID="{22BE62B8-0411-9945-829A-FAE1E7337C81}" presName="LevelOneTextNode" presStyleLbl="node0" presStyleIdx="1" presStyleCnt="3" custScaleX="365688" custScaleY="222056" custLinFactX="-48227" custLinFactNeighborX="-100000" custLinFactNeighborY="-67150">
        <dgm:presLayoutVars>
          <dgm:chPref val="3"/>
        </dgm:presLayoutVars>
      </dgm:prSet>
      <dgm:spPr/>
      <dgm:t>
        <a:bodyPr/>
        <a:lstStyle/>
        <a:p>
          <a:endParaRPr lang="en-US"/>
        </a:p>
      </dgm:t>
    </dgm:pt>
    <dgm:pt modelId="{7F70FE50-2075-5443-8050-817F1E24529B}" type="pres">
      <dgm:prSet presAssocID="{22BE62B8-0411-9945-829A-FAE1E7337C81}" presName="level2hierChild" presStyleCnt="0"/>
      <dgm:spPr/>
    </dgm:pt>
    <dgm:pt modelId="{00D5C9C9-DAEA-DE4D-8834-C5A0668DD20D}" type="pres">
      <dgm:prSet presAssocID="{905AF945-166B-7046-B071-C827347179B5}" presName="conn2-1" presStyleLbl="parChTrans1D2" presStyleIdx="2" presStyleCnt="4"/>
      <dgm:spPr/>
      <dgm:t>
        <a:bodyPr/>
        <a:lstStyle/>
        <a:p>
          <a:endParaRPr lang="en-US"/>
        </a:p>
      </dgm:t>
    </dgm:pt>
    <dgm:pt modelId="{04701DD2-199B-5942-8492-6D3CDF069632}" type="pres">
      <dgm:prSet presAssocID="{905AF945-166B-7046-B071-C827347179B5}" presName="connTx" presStyleLbl="parChTrans1D2" presStyleIdx="2" presStyleCnt="4"/>
      <dgm:spPr/>
      <dgm:t>
        <a:bodyPr/>
        <a:lstStyle/>
        <a:p>
          <a:endParaRPr lang="en-US"/>
        </a:p>
      </dgm:t>
    </dgm:pt>
    <dgm:pt modelId="{CFEB9950-F7FF-1E42-8DD6-752AF54FCF94}" type="pres">
      <dgm:prSet presAssocID="{49233BF6-8D79-B040-AB88-636BB85410AC}" presName="root2" presStyleCnt="0"/>
      <dgm:spPr/>
    </dgm:pt>
    <dgm:pt modelId="{8A5F4D86-2C2F-7142-A159-196A1D9275BD}" type="pres">
      <dgm:prSet presAssocID="{49233BF6-8D79-B040-AB88-636BB85410AC}" presName="LevelTwoTextNode" presStyleLbl="node2" presStyleIdx="2" presStyleCnt="4" custScaleX="418625" custScaleY="697917" custLinFactY="-25379" custLinFactNeighborX="72250" custLinFactNeighborY="-100000">
        <dgm:presLayoutVars>
          <dgm:chPref val="3"/>
        </dgm:presLayoutVars>
      </dgm:prSet>
      <dgm:spPr/>
      <dgm:t>
        <a:bodyPr/>
        <a:lstStyle/>
        <a:p>
          <a:endParaRPr lang="en-US"/>
        </a:p>
      </dgm:t>
    </dgm:pt>
    <dgm:pt modelId="{5606A08A-3AC7-B440-9662-F881A2303B2E}" type="pres">
      <dgm:prSet presAssocID="{49233BF6-8D79-B040-AB88-636BB85410AC}" presName="level3hierChild" presStyleCnt="0"/>
      <dgm:spPr/>
    </dgm:pt>
    <dgm:pt modelId="{74C2F82A-94FE-E544-8755-665097AE2982}" type="pres">
      <dgm:prSet presAssocID="{A0F67D5B-88C2-524E-96BE-3E8988633673}" presName="conn2-1" presStyleLbl="parChTrans1D3" presStyleIdx="1" presStyleCnt="3"/>
      <dgm:spPr/>
      <dgm:t>
        <a:bodyPr/>
        <a:lstStyle/>
        <a:p>
          <a:endParaRPr lang="en-US"/>
        </a:p>
      </dgm:t>
    </dgm:pt>
    <dgm:pt modelId="{652F0931-270D-2B41-A61B-360FDA4A6153}" type="pres">
      <dgm:prSet presAssocID="{A0F67D5B-88C2-524E-96BE-3E8988633673}" presName="connTx" presStyleLbl="parChTrans1D3" presStyleIdx="1" presStyleCnt="3"/>
      <dgm:spPr/>
      <dgm:t>
        <a:bodyPr/>
        <a:lstStyle/>
        <a:p>
          <a:endParaRPr lang="en-US"/>
        </a:p>
      </dgm:t>
    </dgm:pt>
    <dgm:pt modelId="{DF91A002-BB6C-5C4C-B8A3-6F337D72299A}" type="pres">
      <dgm:prSet presAssocID="{2AE55617-996A-BF47-B022-94ACF8496B5C}" presName="root2" presStyleCnt="0"/>
      <dgm:spPr/>
    </dgm:pt>
    <dgm:pt modelId="{3059F165-847F-354A-9CDE-2FFB58798E29}" type="pres">
      <dgm:prSet presAssocID="{2AE55617-996A-BF47-B022-94ACF8496B5C}" presName="LevelTwoTextNode" presStyleLbl="node3" presStyleIdx="1" presStyleCnt="3" custScaleX="237033" custScaleY="353496" custLinFactX="96845" custLinFactNeighborX="100000" custLinFactNeighborY="77021">
        <dgm:presLayoutVars>
          <dgm:chPref val="3"/>
        </dgm:presLayoutVars>
      </dgm:prSet>
      <dgm:spPr/>
      <dgm:t>
        <a:bodyPr/>
        <a:lstStyle/>
        <a:p>
          <a:endParaRPr lang="en-US"/>
        </a:p>
      </dgm:t>
    </dgm:pt>
    <dgm:pt modelId="{BF0472BA-312A-1E46-8824-9E2DC2AF6A77}" type="pres">
      <dgm:prSet presAssocID="{2AE55617-996A-BF47-B022-94ACF8496B5C}" presName="level3hierChild" presStyleCnt="0"/>
      <dgm:spPr/>
    </dgm:pt>
    <dgm:pt modelId="{41E1D1E5-A11B-484A-920F-B1EA96FD5702}" type="pres">
      <dgm:prSet presAssocID="{B90D2F42-23F3-4A49-9DB8-2E3C710CD156}" presName="root1" presStyleCnt="0"/>
      <dgm:spPr/>
    </dgm:pt>
    <dgm:pt modelId="{6E242BD5-D817-154B-931E-E20D1788788B}" type="pres">
      <dgm:prSet presAssocID="{B90D2F42-23F3-4A49-9DB8-2E3C710CD156}" presName="LevelOneTextNode" presStyleLbl="node0" presStyleIdx="2" presStyleCnt="3" custScaleX="214721" custScaleY="237450" custLinFactNeighborX="-39314" custLinFactNeighborY="-6056">
        <dgm:presLayoutVars>
          <dgm:chPref val="3"/>
        </dgm:presLayoutVars>
      </dgm:prSet>
      <dgm:spPr/>
      <dgm:t>
        <a:bodyPr/>
        <a:lstStyle/>
        <a:p>
          <a:endParaRPr lang="en-US"/>
        </a:p>
      </dgm:t>
    </dgm:pt>
    <dgm:pt modelId="{A4B694EF-7581-AB43-A8CA-B59431E5A107}" type="pres">
      <dgm:prSet presAssocID="{B90D2F42-23F3-4A49-9DB8-2E3C710CD156}" presName="level2hierChild" presStyleCnt="0"/>
      <dgm:spPr/>
    </dgm:pt>
    <dgm:pt modelId="{8AC627B0-1327-0543-826F-62E86C367223}" type="pres">
      <dgm:prSet presAssocID="{4D938DF0-8A34-6F49-A8D7-DD4FA332B9A1}" presName="conn2-1" presStyleLbl="parChTrans1D2" presStyleIdx="3" presStyleCnt="4"/>
      <dgm:spPr/>
      <dgm:t>
        <a:bodyPr/>
        <a:lstStyle/>
        <a:p>
          <a:endParaRPr lang="en-US"/>
        </a:p>
      </dgm:t>
    </dgm:pt>
    <dgm:pt modelId="{1EEAF8C1-5132-C540-A9F9-267103C63317}" type="pres">
      <dgm:prSet presAssocID="{4D938DF0-8A34-6F49-A8D7-DD4FA332B9A1}" presName="connTx" presStyleLbl="parChTrans1D2" presStyleIdx="3" presStyleCnt="4"/>
      <dgm:spPr/>
      <dgm:t>
        <a:bodyPr/>
        <a:lstStyle/>
        <a:p>
          <a:endParaRPr lang="en-US"/>
        </a:p>
      </dgm:t>
    </dgm:pt>
    <dgm:pt modelId="{108B26B0-B09C-6842-BC0D-AACE2D2AD2A2}" type="pres">
      <dgm:prSet presAssocID="{5BB217EB-1B12-A242-A73D-4CD8A067CB66}" presName="root2" presStyleCnt="0"/>
      <dgm:spPr/>
    </dgm:pt>
    <dgm:pt modelId="{0873F6F8-1BED-4F4A-B6AD-6B2FB0B0C7E5}" type="pres">
      <dgm:prSet presAssocID="{5BB217EB-1B12-A242-A73D-4CD8A067CB66}" presName="LevelTwoTextNode" presStyleLbl="node2" presStyleIdx="3" presStyleCnt="4" custScaleX="408170" custScaleY="751710">
        <dgm:presLayoutVars>
          <dgm:chPref val="3"/>
        </dgm:presLayoutVars>
      </dgm:prSet>
      <dgm:spPr/>
      <dgm:t>
        <a:bodyPr/>
        <a:lstStyle/>
        <a:p>
          <a:endParaRPr lang="en-US"/>
        </a:p>
      </dgm:t>
    </dgm:pt>
    <dgm:pt modelId="{52579A55-FF1D-A142-9245-C642CCEC89AE}" type="pres">
      <dgm:prSet presAssocID="{5BB217EB-1B12-A242-A73D-4CD8A067CB66}" presName="level3hierChild" presStyleCnt="0"/>
      <dgm:spPr/>
    </dgm:pt>
    <dgm:pt modelId="{C6B39A12-6947-0E4E-9F2F-33849D3C4F35}" type="pres">
      <dgm:prSet presAssocID="{854EBE72-3B40-9443-B6AA-E479F857D92B}" presName="conn2-1" presStyleLbl="parChTrans1D3" presStyleIdx="2" presStyleCnt="3"/>
      <dgm:spPr/>
      <dgm:t>
        <a:bodyPr/>
        <a:lstStyle/>
        <a:p>
          <a:endParaRPr lang="en-US"/>
        </a:p>
      </dgm:t>
    </dgm:pt>
    <dgm:pt modelId="{24A48C36-FC9E-914F-975B-7AA031B66A68}" type="pres">
      <dgm:prSet presAssocID="{854EBE72-3B40-9443-B6AA-E479F857D92B}" presName="connTx" presStyleLbl="parChTrans1D3" presStyleIdx="2" presStyleCnt="3"/>
      <dgm:spPr/>
      <dgm:t>
        <a:bodyPr/>
        <a:lstStyle/>
        <a:p>
          <a:endParaRPr lang="en-US"/>
        </a:p>
      </dgm:t>
    </dgm:pt>
    <dgm:pt modelId="{7BABAC74-C705-614D-9EA4-F29B6A35F381}" type="pres">
      <dgm:prSet presAssocID="{B2132DA2-B6F7-0F49-916A-932909A19D80}" presName="root2" presStyleCnt="0"/>
      <dgm:spPr/>
    </dgm:pt>
    <dgm:pt modelId="{E8600F20-3F0E-AC4A-83BD-9A8D9B813FE0}" type="pres">
      <dgm:prSet presAssocID="{B2132DA2-B6F7-0F49-916A-932909A19D80}" presName="LevelTwoTextNode" presStyleLbl="node3" presStyleIdx="2" presStyleCnt="3" custScaleX="272463" custScaleY="368449" custLinFactX="1018" custLinFactNeighborX="100000" custLinFactNeighborY="14656">
        <dgm:presLayoutVars>
          <dgm:chPref val="3"/>
        </dgm:presLayoutVars>
      </dgm:prSet>
      <dgm:spPr/>
      <dgm:t>
        <a:bodyPr/>
        <a:lstStyle/>
        <a:p>
          <a:endParaRPr lang="en-US"/>
        </a:p>
      </dgm:t>
    </dgm:pt>
    <dgm:pt modelId="{3A6E259F-FD23-944B-8A94-F06C08A5F048}" type="pres">
      <dgm:prSet presAssocID="{B2132DA2-B6F7-0F49-916A-932909A19D80}" presName="level3hierChild" presStyleCnt="0"/>
      <dgm:spPr/>
    </dgm:pt>
  </dgm:ptLst>
  <dgm:cxnLst>
    <dgm:cxn modelId="{8F84E0B4-A5BC-402D-B986-A24FF2AEABEF}" type="presOf" srcId="{A0F67D5B-88C2-524E-96BE-3E8988633673}" destId="{652F0931-270D-2B41-A61B-360FDA4A6153}" srcOrd="1" destOrd="0" presId="urn:microsoft.com/office/officeart/2005/8/layout/hierarchy2"/>
    <dgm:cxn modelId="{6A6F7436-B35E-424F-B32C-441490919DC2}" type="presOf" srcId="{7E94BC1A-72F9-D448-B2D3-75F9CC53A139}" destId="{99DC6DEB-154B-6946-ACB2-99D7D5C5B37C}" srcOrd="0" destOrd="0" presId="urn:microsoft.com/office/officeart/2005/8/layout/hierarchy2"/>
    <dgm:cxn modelId="{4DE7662D-E0AA-EB48-A59B-B5D789446FD2}" srcId="{0DCFA54A-1BCE-094D-8075-DE4573EA7B61}" destId="{3B8F780D-7A2F-1049-B4D4-96F496EEC22B}" srcOrd="0" destOrd="0" parTransId="{75E30BB4-0038-8843-AFE4-8F69D20EFE90}" sibTransId="{7E0B2E20-358E-2649-A45F-11A4458D9878}"/>
    <dgm:cxn modelId="{D86B0A00-3263-4378-AC15-71DEDBA9C0E8}" type="presOf" srcId="{4D938DF0-8A34-6F49-A8D7-DD4FA332B9A1}" destId="{1EEAF8C1-5132-C540-A9F9-267103C63317}" srcOrd="1" destOrd="0" presId="urn:microsoft.com/office/officeart/2005/8/layout/hierarchy2"/>
    <dgm:cxn modelId="{38294E4B-DEB3-44B0-8602-22DADAF4E4E6}" type="presOf" srcId="{A0F67D5B-88C2-524E-96BE-3E8988633673}" destId="{74C2F82A-94FE-E544-8755-665097AE2982}" srcOrd="0" destOrd="0" presId="urn:microsoft.com/office/officeart/2005/8/layout/hierarchy2"/>
    <dgm:cxn modelId="{73564725-8272-4798-9E36-65DA75A4EC1D}" type="presOf" srcId="{BB312C34-A59A-4855-A1FD-6C9BA3C65986}" destId="{A5F2813F-BFF3-4BEC-8D42-D6243B0F1329}" srcOrd="0" destOrd="0" presId="urn:microsoft.com/office/officeart/2005/8/layout/hierarchy2"/>
    <dgm:cxn modelId="{BCEDCEE8-3F0C-4268-B7AF-B165A3523674}" srcId="{0DCFA54A-1BCE-094D-8075-DE4573EA7B61}" destId="{CFA3D126-C620-4D7B-A90A-0E0EDBCA6EB0}" srcOrd="1" destOrd="0" parTransId="{BB312C34-A59A-4855-A1FD-6C9BA3C65986}" sibTransId="{BB7002DC-9782-4958-B72B-33A96B3393AF}"/>
    <dgm:cxn modelId="{608B99AE-9620-4C46-B0A0-BAD935E7CE79}" type="presOf" srcId="{22BE62B8-0411-9945-829A-FAE1E7337C81}" destId="{8EA12FC4-A6B3-6C4B-BF41-FB7046322F25}" srcOrd="0" destOrd="0" presId="urn:microsoft.com/office/officeart/2005/8/layout/hierarchy2"/>
    <dgm:cxn modelId="{8DBA1420-4130-4391-82CA-AE87E0372FBF}" type="presOf" srcId="{CFA3D126-C620-4D7B-A90A-0E0EDBCA6EB0}" destId="{04686CA8-31B3-47BF-A650-5C183390FD15}" srcOrd="0" destOrd="0" presId="urn:microsoft.com/office/officeart/2005/8/layout/hierarchy2"/>
    <dgm:cxn modelId="{CBA4717E-37A3-F344-9648-02096CBF206A}" srcId="{3B8F780D-7A2F-1049-B4D4-96F496EEC22B}" destId="{6CA2F468-6237-3B46-BFB6-587D15677907}" srcOrd="0" destOrd="0" parTransId="{7E94BC1A-72F9-D448-B2D3-75F9CC53A139}" sibTransId="{450C507A-0799-B447-8221-F39DB17AEB01}"/>
    <dgm:cxn modelId="{E7B6843C-D621-404D-BCF7-A4A1A7F0A1C4}" srcId="{49233BF6-8D79-B040-AB88-636BB85410AC}" destId="{2AE55617-996A-BF47-B022-94ACF8496B5C}" srcOrd="0" destOrd="0" parTransId="{A0F67D5B-88C2-524E-96BE-3E8988633673}" sibTransId="{5979D2B1-C2B5-F549-B442-8972D66EA04D}"/>
    <dgm:cxn modelId="{4FFF5D82-58D3-4EA3-8FCA-16EE0FFA1F3A}" type="presOf" srcId="{5BB217EB-1B12-A242-A73D-4CD8A067CB66}" destId="{0873F6F8-1BED-4F4A-B6AD-6B2FB0B0C7E5}" srcOrd="0" destOrd="0" presId="urn:microsoft.com/office/officeart/2005/8/layout/hierarchy2"/>
    <dgm:cxn modelId="{1E5A2B9E-A8C0-4AA6-8C04-135F3407431C}" type="presOf" srcId="{854EBE72-3B40-9443-B6AA-E479F857D92B}" destId="{C6B39A12-6947-0E4E-9F2F-33849D3C4F35}" srcOrd="0" destOrd="0" presId="urn:microsoft.com/office/officeart/2005/8/layout/hierarchy2"/>
    <dgm:cxn modelId="{562ED019-FA72-7245-9491-85EB4275DC96}" srcId="{22BE62B8-0411-9945-829A-FAE1E7337C81}" destId="{49233BF6-8D79-B040-AB88-636BB85410AC}" srcOrd="0" destOrd="0" parTransId="{905AF945-166B-7046-B071-C827347179B5}" sibTransId="{1E89C756-6CE4-8744-A642-5285119CB708}"/>
    <dgm:cxn modelId="{E162D69E-9612-4957-AEC8-5DEF3FF6BBF7}" type="presOf" srcId="{75E30BB4-0038-8843-AFE4-8F69D20EFE90}" destId="{7CAEC4CD-8CD6-2445-968C-8B8B09A3FFA9}" srcOrd="1" destOrd="0" presId="urn:microsoft.com/office/officeart/2005/8/layout/hierarchy2"/>
    <dgm:cxn modelId="{CFDDB310-7869-45F7-9BA0-1C888A7A02F5}" type="presOf" srcId="{3B8F780D-7A2F-1049-B4D4-96F496EEC22B}" destId="{8527F42E-1CE7-384D-BD44-7414DDBB1857}" srcOrd="0" destOrd="0" presId="urn:microsoft.com/office/officeart/2005/8/layout/hierarchy2"/>
    <dgm:cxn modelId="{DE48AE4A-FC58-C646-88AF-F8715D44A2CA}" srcId="{2545D303-D55F-804D-8B70-B6B87E998816}" destId="{22BE62B8-0411-9945-829A-FAE1E7337C81}" srcOrd="1" destOrd="0" parTransId="{BC20AAC4-5930-E244-8FC3-9C939B37595A}" sibTransId="{5BE1E5B5-99B6-4D4E-95D9-021683F00A15}"/>
    <dgm:cxn modelId="{C71BD648-6DBC-4B90-9D2B-4FA0F0BCFC37}" type="presOf" srcId="{905AF945-166B-7046-B071-C827347179B5}" destId="{04701DD2-199B-5942-8492-6D3CDF069632}" srcOrd="1" destOrd="0" presId="urn:microsoft.com/office/officeart/2005/8/layout/hierarchy2"/>
    <dgm:cxn modelId="{B7A1956F-2902-440F-ABD3-4D26775C6F74}" type="presOf" srcId="{49233BF6-8D79-B040-AB88-636BB85410AC}" destId="{8A5F4D86-2C2F-7142-A159-196A1D9275BD}" srcOrd="0" destOrd="0" presId="urn:microsoft.com/office/officeart/2005/8/layout/hierarchy2"/>
    <dgm:cxn modelId="{56289824-3227-554E-8A83-029750B79343}" srcId="{5BB217EB-1B12-A242-A73D-4CD8A067CB66}" destId="{B2132DA2-B6F7-0F49-916A-932909A19D80}" srcOrd="0" destOrd="0" parTransId="{854EBE72-3B40-9443-B6AA-E479F857D92B}" sibTransId="{3A71FAD2-47C4-BE4E-B57D-FF8327C80315}"/>
    <dgm:cxn modelId="{4FDAD913-DE95-4B5C-B778-909BEF9BD3AA}" type="presOf" srcId="{B90D2F42-23F3-4A49-9DB8-2E3C710CD156}" destId="{6E242BD5-D817-154B-931E-E20D1788788B}" srcOrd="0" destOrd="0" presId="urn:microsoft.com/office/officeart/2005/8/layout/hierarchy2"/>
    <dgm:cxn modelId="{1401B77D-1BD0-480B-AAB3-EC28B862D189}" type="presOf" srcId="{905AF945-166B-7046-B071-C827347179B5}" destId="{00D5C9C9-DAEA-DE4D-8834-C5A0668DD20D}" srcOrd="0" destOrd="0" presId="urn:microsoft.com/office/officeart/2005/8/layout/hierarchy2"/>
    <dgm:cxn modelId="{F16B1430-19AC-4313-BC6B-C7E5941BBE5B}" type="presOf" srcId="{75E30BB4-0038-8843-AFE4-8F69D20EFE90}" destId="{241E140D-E2CF-2E4C-8FC6-A642EC95B734}" srcOrd="0" destOrd="0" presId="urn:microsoft.com/office/officeart/2005/8/layout/hierarchy2"/>
    <dgm:cxn modelId="{CC76CF92-5DD8-334B-9246-D988641CEE34}" srcId="{2545D303-D55F-804D-8B70-B6B87E998816}" destId="{0DCFA54A-1BCE-094D-8075-DE4573EA7B61}" srcOrd="0" destOrd="0" parTransId="{A7855F77-D7C1-C549-AC2B-96E7382F795B}" sibTransId="{5471D709-5E77-EF4B-8584-0FC915129A18}"/>
    <dgm:cxn modelId="{6EAE1B80-89FB-46A9-A31C-5310D7245706}" type="presOf" srcId="{4D938DF0-8A34-6F49-A8D7-DD4FA332B9A1}" destId="{8AC627B0-1327-0543-826F-62E86C367223}" srcOrd="0" destOrd="0" presId="urn:microsoft.com/office/officeart/2005/8/layout/hierarchy2"/>
    <dgm:cxn modelId="{16184A5D-4D4F-4444-917E-1B509E3D5DD0}" type="presOf" srcId="{7E94BC1A-72F9-D448-B2D3-75F9CC53A139}" destId="{7689E8E1-C613-EA43-B7E9-D932B80BEE1C}" srcOrd="1" destOrd="0" presId="urn:microsoft.com/office/officeart/2005/8/layout/hierarchy2"/>
    <dgm:cxn modelId="{3E2234E2-F594-8B43-9BE4-2479D2E6F3F0}" srcId="{B90D2F42-23F3-4A49-9DB8-2E3C710CD156}" destId="{5BB217EB-1B12-A242-A73D-4CD8A067CB66}" srcOrd="0" destOrd="0" parTransId="{4D938DF0-8A34-6F49-A8D7-DD4FA332B9A1}" sibTransId="{B218E67C-7EC8-CC41-BCF2-5C9A60CD9D59}"/>
    <dgm:cxn modelId="{85A7BD8D-4364-E44D-AAA4-468979B78C45}" srcId="{2545D303-D55F-804D-8B70-B6B87E998816}" destId="{B90D2F42-23F3-4A49-9DB8-2E3C710CD156}" srcOrd="2" destOrd="0" parTransId="{A175E31C-5724-3A46-85D7-C64BC312988B}" sibTransId="{151CF4DC-E11E-2C4C-9637-BB38817923AD}"/>
    <dgm:cxn modelId="{01B21128-534D-4801-94D4-91D72B6BDCBD}" type="presOf" srcId="{2AE55617-996A-BF47-B022-94ACF8496B5C}" destId="{3059F165-847F-354A-9CDE-2FFB58798E29}" srcOrd="0" destOrd="0" presId="urn:microsoft.com/office/officeart/2005/8/layout/hierarchy2"/>
    <dgm:cxn modelId="{85316335-CCB0-4C2D-B4FD-B2D60363B4FE}" type="presOf" srcId="{0DCFA54A-1BCE-094D-8075-DE4573EA7B61}" destId="{AE9BD0A0-524F-0442-9B99-80C5AA952F0D}" srcOrd="0" destOrd="0" presId="urn:microsoft.com/office/officeart/2005/8/layout/hierarchy2"/>
    <dgm:cxn modelId="{95D8CF20-101B-4A7F-A165-D53AC9826A6D}" type="presOf" srcId="{2545D303-D55F-804D-8B70-B6B87E998816}" destId="{B7F66D3A-1448-E141-8CFF-267E44066735}" srcOrd="0" destOrd="0" presId="urn:microsoft.com/office/officeart/2005/8/layout/hierarchy2"/>
    <dgm:cxn modelId="{33BCAC70-BAFC-44CA-9107-129DA06151F1}" type="presOf" srcId="{6CA2F468-6237-3B46-BFB6-587D15677907}" destId="{39AA920C-3172-DA4A-B7F7-00E7C15E804E}" srcOrd="0" destOrd="0" presId="urn:microsoft.com/office/officeart/2005/8/layout/hierarchy2"/>
    <dgm:cxn modelId="{7CA00844-334A-46E6-8175-14FBA29423A9}" type="presOf" srcId="{BB312C34-A59A-4855-A1FD-6C9BA3C65986}" destId="{B044B8E3-4DF4-4010-8A5B-EAC102774815}" srcOrd="1" destOrd="0" presId="urn:microsoft.com/office/officeart/2005/8/layout/hierarchy2"/>
    <dgm:cxn modelId="{A0307D97-E818-45E4-AD72-0640BD38111B}" type="presOf" srcId="{B2132DA2-B6F7-0F49-916A-932909A19D80}" destId="{E8600F20-3F0E-AC4A-83BD-9A8D9B813FE0}" srcOrd="0" destOrd="0" presId="urn:microsoft.com/office/officeart/2005/8/layout/hierarchy2"/>
    <dgm:cxn modelId="{864C0BDD-0716-4E82-AA07-B205D50B573C}" type="presOf" srcId="{854EBE72-3B40-9443-B6AA-E479F857D92B}" destId="{24A48C36-FC9E-914F-975B-7AA031B66A68}" srcOrd="1" destOrd="0" presId="urn:microsoft.com/office/officeart/2005/8/layout/hierarchy2"/>
    <dgm:cxn modelId="{B2B30E2C-EEE0-4E2A-AB68-FD988BA0508D}" type="presParOf" srcId="{B7F66D3A-1448-E141-8CFF-267E44066735}" destId="{0309BDCB-A172-A149-849B-0F4F2062E3E4}" srcOrd="0" destOrd="0" presId="urn:microsoft.com/office/officeart/2005/8/layout/hierarchy2"/>
    <dgm:cxn modelId="{5ED84C5C-955B-4F0B-A4FB-AD63909F29C3}" type="presParOf" srcId="{0309BDCB-A172-A149-849B-0F4F2062E3E4}" destId="{AE9BD0A0-524F-0442-9B99-80C5AA952F0D}" srcOrd="0" destOrd="0" presId="urn:microsoft.com/office/officeart/2005/8/layout/hierarchy2"/>
    <dgm:cxn modelId="{974A5436-63B2-411A-BDFD-33522D9824F8}" type="presParOf" srcId="{0309BDCB-A172-A149-849B-0F4F2062E3E4}" destId="{97C90FF3-0B74-CD4B-A008-08E8BAF5C64D}" srcOrd="1" destOrd="0" presId="urn:microsoft.com/office/officeart/2005/8/layout/hierarchy2"/>
    <dgm:cxn modelId="{A5A9573C-A712-4959-9359-CCDB3E97D2BA}" type="presParOf" srcId="{97C90FF3-0B74-CD4B-A008-08E8BAF5C64D}" destId="{241E140D-E2CF-2E4C-8FC6-A642EC95B734}" srcOrd="0" destOrd="0" presId="urn:microsoft.com/office/officeart/2005/8/layout/hierarchy2"/>
    <dgm:cxn modelId="{71CEE3E9-3DA7-45C8-B59E-5C6680B3DA2F}" type="presParOf" srcId="{241E140D-E2CF-2E4C-8FC6-A642EC95B734}" destId="{7CAEC4CD-8CD6-2445-968C-8B8B09A3FFA9}" srcOrd="0" destOrd="0" presId="urn:microsoft.com/office/officeart/2005/8/layout/hierarchy2"/>
    <dgm:cxn modelId="{14F84F72-D5A6-40D1-B875-F8BD6B7F1DE7}" type="presParOf" srcId="{97C90FF3-0B74-CD4B-A008-08E8BAF5C64D}" destId="{DB0851D5-FA28-6540-8E34-BD6105E76B4E}" srcOrd="1" destOrd="0" presId="urn:microsoft.com/office/officeart/2005/8/layout/hierarchy2"/>
    <dgm:cxn modelId="{33F8D57D-1882-4830-8B23-60458CC644A2}" type="presParOf" srcId="{DB0851D5-FA28-6540-8E34-BD6105E76B4E}" destId="{8527F42E-1CE7-384D-BD44-7414DDBB1857}" srcOrd="0" destOrd="0" presId="urn:microsoft.com/office/officeart/2005/8/layout/hierarchy2"/>
    <dgm:cxn modelId="{47B04AEE-8705-4D2F-83A1-38800A4BE5BC}" type="presParOf" srcId="{DB0851D5-FA28-6540-8E34-BD6105E76B4E}" destId="{4B40E38C-4B7E-F648-A9D2-40E45E0DB3B7}" srcOrd="1" destOrd="0" presId="urn:microsoft.com/office/officeart/2005/8/layout/hierarchy2"/>
    <dgm:cxn modelId="{FE8A4286-0063-4B6C-95FD-C5B5B75A21C2}" type="presParOf" srcId="{4B40E38C-4B7E-F648-A9D2-40E45E0DB3B7}" destId="{99DC6DEB-154B-6946-ACB2-99D7D5C5B37C}" srcOrd="0" destOrd="0" presId="urn:microsoft.com/office/officeart/2005/8/layout/hierarchy2"/>
    <dgm:cxn modelId="{5801C6DD-E003-4B57-A38E-F153377119AE}" type="presParOf" srcId="{99DC6DEB-154B-6946-ACB2-99D7D5C5B37C}" destId="{7689E8E1-C613-EA43-B7E9-D932B80BEE1C}" srcOrd="0" destOrd="0" presId="urn:microsoft.com/office/officeart/2005/8/layout/hierarchy2"/>
    <dgm:cxn modelId="{3B0569C5-656B-4FAD-A22B-540A599A35DB}" type="presParOf" srcId="{4B40E38C-4B7E-F648-A9D2-40E45E0DB3B7}" destId="{BFEF75A6-47E9-8443-ABF3-1A3813D68DFE}" srcOrd="1" destOrd="0" presId="urn:microsoft.com/office/officeart/2005/8/layout/hierarchy2"/>
    <dgm:cxn modelId="{325DB800-273A-467E-B116-CA4FFBA8AA70}" type="presParOf" srcId="{BFEF75A6-47E9-8443-ABF3-1A3813D68DFE}" destId="{39AA920C-3172-DA4A-B7F7-00E7C15E804E}" srcOrd="0" destOrd="0" presId="urn:microsoft.com/office/officeart/2005/8/layout/hierarchy2"/>
    <dgm:cxn modelId="{AF3CFCD0-DDD2-4A65-95FE-440A032D687F}" type="presParOf" srcId="{BFEF75A6-47E9-8443-ABF3-1A3813D68DFE}" destId="{0E1CE39A-F180-C04E-8403-78CAE2973A2F}" srcOrd="1" destOrd="0" presId="urn:microsoft.com/office/officeart/2005/8/layout/hierarchy2"/>
    <dgm:cxn modelId="{64813DDA-CD47-4A1B-B18A-34586C282385}" type="presParOf" srcId="{97C90FF3-0B74-CD4B-A008-08E8BAF5C64D}" destId="{A5F2813F-BFF3-4BEC-8D42-D6243B0F1329}" srcOrd="2" destOrd="0" presId="urn:microsoft.com/office/officeart/2005/8/layout/hierarchy2"/>
    <dgm:cxn modelId="{310DD1AC-DF03-4FF9-8700-ABF986013784}" type="presParOf" srcId="{A5F2813F-BFF3-4BEC-8D42-D6243B0F1329}" destId="{B044B8E3-4DF4-4010-8A5B-EAC102774815}" srcOrd="0" destOrd="0" presId="urn:microsoft.com/office/officeart/2005/8/layout/hierarchy2"/>
    <dgm:cxn modelId="{CA8DDE55-1F90-4605-A9B0-8B4A9A10DBD2}" type="presParOf" srcId="{97C90FF3-0B74-CD4B-A008-08E8BAF5C64D}" destId="{C1E6CA33-A7E0-4035-BB2C-03C391034C4D}" srcOrd="3" destOrd="0" presId="urn:microsoft.com/office/officeart/2005/8/layout/hierarchy2"/>
    <dgm:cxn modelId="{CF7C9DC6-2090-49F7-8DE0-0B0ADFA87EBC}" type="presParOf" srcId="{C1E6CA33-A7E0-4035-BB2C-03C391034C4D}" destId="{04686CA8-31B3-47BF-A650-5C183390FD15}" srcOrd="0" destOrd="0" presId="urn:microsoft.com/office/officeart/2005/8/layout/hierarchy2"/>
    <dgm:cxn modelId="{6CE586DE-519E-4485-BD1A-620A166006B0}" type="presParOf" srcId="{C1E6CA33-A7E0-4035-BB2C-03C391034C4D}" destId="{CE5C2276-6D75-49F5-9B11-09CAB96A61A3}" srcOrd="1" destOrd="0" presId="urn:microsoft.com/office/officeart/2005/8/layout/hierarchy2"/>
    <dgm:cxn modelId="{5F098836-C618-4EF3-8D69-713A6F73D2FA}" type="presParOf" srcId="{B7F66D3A-1448-E141-8CFF-267E44066735}" destId="{26D79A47-40F8-3447-B5BA-2CEFD399AE11}" srcOrd="1" destOrd="0" presId="urn:microsoft.com/office/officeart/2005/8/layout/hierarchy2"/>
    <dgm:cxn modelId="{C091BEB6-84C8-4F7F-92A8-64F7957C0ADB}" type="presParOf" srcId="{26D79A47-40F8-3447-B5BA-2CEFD399AE11}" destId="{8EA12FC4-A6B3-6C4B-BF41-FB7046322F25}" srcOrd="0" destOrd="0" presId="urn:microsoft.com/office/officeart/2005/8/layout/hierarchy2"/>
    <dgm:cxn modelId="{D08EBD81-BEE3-4929-BC0A-FAAFB6045BEA}" type="presParOf" srcId="{26D79A47-40F8-3447-B5BA-2CEFD399AE11}" destId="{7F70FE50-2075-5443-8050-817F1E24529B}" srcOrd="1" destOrd="0" presId="urn:microsoft.com/office/officeart/2005/8/layout/hierarchy2"/>
    <dgm:cxn modelId="{0CDFFF4E-64A3-4766-B3A9-879B94A6D05A}" type="presParOf" srcId="{7F70FE50-2075-5443-8050-817F1E24529B}" destId="{00D5C9C9-DAEA-DE4D-8834-C5A0668DD20D}" srcOrd="0" destOrd="0" presId="urn:microsoft.com/office/officeart/2005/8/layout/hierarchy2"/>
    <dgm:cxn modelId="{695033FE-132A-4B86-BEDF-CC09D610FDFF}" type="presParOf" srcId="{00D5C9C9-DAEA-DE4D-8834-C5A0668DD20D}" destId="{04701DD2-199B-5942-8492-6D3CDF069632}" srcOrd="0" destOrd="0" presId="urn:microsoft.com/office/officeart/2005/8/layout/hierarchy2"/>
    <dgm:cxn modelId="{0E09A50A-BEEA-4865-BBB2-5F8439F463D5}" type="presParOf" srcId="{7F70FE50-2075-5443-8050-817F1E24529B}" destId="{CFEB9950-F7FF-1E42-8DD6-752AF54FCF94}" srcOrd="1" destOrd="0" presId="urn:microsoft.com/office/officeart/2005/8/layout/hierarchy2"/>
    <dgm:cxn modelId="{8514B598-5C18-41E5-98D1-4D7B3B9CECDE}" type="presParOf" srcId="{CFEB9950-F7FF-1E42-8DD6-752AF54FCF94}" destId="{8A5F4D86-2C2F-7142-A159-196A1D9275BD}" srcOrd="0" destOrd="0" presId="urn:microsoft.com/office/officeart/2005/8/layout/hierarchy2"/>
    <dgm:cxn modelId="{BEE96B27-2A78-4FC4-A836-175A1D340DDC}" type="presParOf" srcId="{CFEB9950-F7FF-1E42-8DD6-752AF54FCF94}" destId="{5606A08A-3AC7-B440-9662-F881A2303B2E}" srcOrd="1" destOrd="0" presId="urn:microsoft.com/office/officeart/2005/8/layout/hierarchy2"/>
    <dgm:cxn modelId="{B29CC747-8AA9-467E-BF9F-6FA9BE159DFA}" type="presParOf" srcId="{5606A08A-3AC7-B440-9662-F881A2303B2E}" destId="{74C2F82A-94FE-E544-8755-665097AE2982}" srcOrd="0" destOrd="0" presId="urn:microsoft.com/office/officeart/2005/8/layout/hierarchy2"/>
    <dgm:cxn modelId="{65228520-17F1-46A0-B35F-544B238DE151}" type="presParOf" srcId="{74C2F82A-94FE-E544-8755-665097AE2982}" destId="{652F0931-270D-2B41-A61B-360FDA4A6153}" srcOrd="0" destOrd="0" presId="urn:microsoft.com/office/officeart/2005/8/layout/hierarchy2"/>
    <dgm:cxn modelId="{226D9F07-C983-46CA-A082-B40CA04D003F}" type="presParOf" srcId="{5606A08A-3AC7-B440-9662-F881A2303B2E}" destId="{DF91A002-BB6C-5C4C-B8A3-6F337D72299A}" srcOrd="1" destOrd="0" presId="urn:microsoft.com/office/officeart/2005/8/layout/hierarchy2"/>
    <dgm:cxn modelId="{16273B4A-AF67-4CF4-803B-016EA8B71425}" type="presParOf" srcId="{DF91A002-BB6C-5C4C-B8A3-6F337D72299A}" destId="{3059F165-847F-354A-9CDE-2FFB58798E29}" srcOrd="0" destOrd="0" presId="urn:microsoft.com/office/officeart/2005/8/layout/hierarchy2"/>
    <dgm:cxn modelId="{CCBB47F0-3C39-4FD1-BC2A-B41EC6B86934}" type="presParOf" srcId="{DF91A002-BB6C-5C4C-B8A3-6F337D72299A}" destId="{BF0472BA-312A-1E46-8824-9E2DC2AF6A77}" srcOrd="1" destOrd="0" presId="urn:microsoft.com/office/officeart/2005/8/layout/hierarchy2"/>
    <dgm:cxn modelId="{542173F2-8B90-45FB-AACD-F23DD9B75893}" type="presParOf" srcId="{B7F66D3A-1448-E141-8CFF-267E44066735}" destId="{41E1D1E5-A11B-484A-920F-B1EA96FD5702}" srcOrd="2" destOrd="0" presId="urn:microsoft.com/office/officeart/2005/8/layout/hierarchy2"/>
    <dgm:cxn modelId="{9565EBB1-7303-4CFB-B9C5-BFB11992AAF4}" type="presParOf" srcId="{41E1D1E5-A11B-484A-920F-B1EA96FD5702}" destId="{6E242BD5-D817-154B-931E-E20D1788788B}" srcOrd="0" destOrd="0" presId="urn:microsoft.com/office/officeart/2005/8/layout/hierarchy2"/>
    <dgm:cxn modelId="{BE5C7CCE-DC94-4DB2-8D32-422E225BC3D6}" type="presParOf" srcId="{41E1D1E5-A11B-484A-920F-B1EA96FD5702}" destId="{A4B694EF-7581-AB43-A8CA-B59431E5A107}" srcOrd="1" destOrd="0" presId="urn:microsoft.com/office/officeart/2005/8/layout/hierarchy2"/>
    <dgm:cxn modelId="{039F2A6F-3FBF-43A9-AED3-605F0F30BEAD}" type="presParOf" srcId="{A4B694EF-7581-AB43-A8CA-B59431E5A107}" destId="{8AC627B0-1327-0543-826F-62E86C367223}" srcOrd="0" destOrd="0" presId="urn:microsoft.com/office/officeart/2005/8/layout/hierarchy2"/>
    <dgm:cxn modelId="{B3905ECC-C3D7-468B-834C-7CD6E3490FF8}" type="presParOf" srcId="{8AC627B0-1327-0543-826F-62E86C367223}" destId="{1EEAF8C1-5132-C540-A9F9-267103C63317}" srcOrd="0" destOrd="0" presId="urn:microsoft.com/office/officeart/2005/8/layout/hierarchy2"/>
    <dgm:cxn modelId="{95245672-1B19-47F0-9D96-24E2BBDAE1AD}" type="presParOf" srcId="{A4B694EF-7581-AB43-A8CA-B59431E5A107}" destId="{108B26B0-B09C-6842-BC0D-AACE2D2AD2A2}" srcOrd="1" destOrd="0" presId="urn:microsoft.com/office/officeart/2005/8/layout/hierarchy2"/>
    <dgm:cxn modelId="{2FE699BF-90C5-4864-80DB-8BA6769A96BE}" type="presParOf" srcId="{108B26B0-B09C-6842-BC0D-AACE2D2AD2A2}" destId="{0873F6F8-1BED-4F4A-B6AD-6B2FB0B0C7E5}" srcOrd="0" destOrd="0" presId="urn:microsoft.com/office/officeart/2005/8/layout/hierarchy2"/>
    <dgm:cxn modelId="{4575FCD3-BC0A-4CBB-8095-3C5875B6B678}" type="presParOf" srcId="{108B26B0-B09C-6842-BC0D-AACE2D2AD2A2}" destId="{52579A55-FF1D-A142-9245-C642CCEC89AE}" srcOrd="1" destOrd="0" presId="urn:microsoft.com/office/officeart/2005/8/layout/hierarchy2"/>
    <dgm:cxn modelId="{33F47334-531B-4E88-9430-9B5171C241AA}" type="presParOf" srcId="{52579A55-FF1D-A142-9245-C642CCEC89AE}" destId="{C6B39A12-6947-0E4E-9F2F-33849D3C4F35}" srcOrd="0" destOrd="0" presId="urn:microsoft.com/office/officeart/2005/8/layout/hierarchy2"/>
    <dgm:cxn modelId="{331848FD-FEE5-48EF-A67A-BBF28FA2F3C3}" type="presParOf" srcId="{C6B39A12-6947-0E4E-9F2F-33849D3C4F35}" destId="{24A48C36-FC9E-914F-975B-7AA031B66A68}" srcOrd="0" destOrd="0" presId="urn:microsoft.com/office/officeart/2005/8/layout/hierarchy2"/>
    <dgm:cxn modelId="{ACD78A9B-02BB-4256-B4D8-7DDA5F8B86C6}" type="presParOf" srcId="{52579A55-FF1D-A142-9245-C642CCEC89AE}" destId="{7BABAC74-C705-614D-9EA4-F29B6A35F381}" srcOrd="1" destOrd="0" presId="urn:microsoft.com/office/officeart/2005/8/layout/hierarchy2"/>
    <dgm:cxn modelId="{4569589F-1E08-4DDF-B235-81A7BF22D041}" type="presParOf" srcId="{7BABAC74-C705-614D-9EA4-F29B6A35F381}" destId="{E8600F20-3F0E-AC4A-83BD-9A8D9B813FE0}" srcOrd="0" destOrd="0" presId="urn:microsoft.com/office/officeart/2005/8/layout/hierarchy2"/>
    <dgm:cxn modelId="{D7C99DEB-F194-4234-82A1-4394DDDFED1E}" type="presParOf" srcId="{7BABAC74-C705-614D-9EA4-F29B6A35F381}" destId="{3A6E259F-FD23-944B-8A94-F06C08A5F048}" srcOrd="1" destOrd="0" presId="urn:microsoft.com/office/officeart/2005/8/layout/hierarchy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403AD98-F3FE-F449-8AA5-C27C4F7B575B}" type="doc">
      <dgm:prSet loTypeId="urn:microsoft.com/office/officeart/2005/8/layout/hierarchy2" loCatId="" qsTypeId="urn:microsoft.com/office/officeart/2005/8/quickstyle/simple2" qsCatId="simple" csTypeId="urn:microsoft.com/office/officeart/2005/8/colors/accent0_1" csCatId="mainScheme" phldr="1"/>
      <dgm:spPr/>
      <dgm:t>
        <a:bodyPr/>
        <a:lstStyle/>
        <a:p>
          <a:endParaRPr lang="en-US"/>
        </a:p>
      </dgm:t>
    </dgm:pt>
    <dgm:pt modelId="{FC47AD3B-DCB1-524B-8B64-DC943288D3EB}">
      <dgm:prSet phldrT="[Text]" custT="1"/>
      <dgm:spPr/>
      <dgm:t>
        <a:bodyPr/>
        <a:lstStyle/>
        <a:p>
          <a:r>
            <a:rPr lang="en-US" sz="2800" b="1" dirty="0" err="1">
              <a:ln/>
              <a:solidFill>
                <a:srgbClr val="FF0000"/>
              </a:solidFill>
              <a:latin typeface="Times New Roman" charset="0"/>
              <a:ea typeface="Times New Roman" charset="0"/>
              <a:cs typeface="Times New Roman" charset="0"/>
            </a:rPr>
            <a:t>Hoạch</a:t>
          </a:r>
          <a:r>
            <a:rPr lang="en-US" sz="2800" b="1" dirty="0">
              <a:ln/>
              <a:solidFill>
                <a:srgbClr val="FF0000"/>
              </a:solidFill>
              <a:latin typeface="Times New Roman" charset="0"/>
              <a:ea typeface="Times New Roman" charset="0"/>
              <a:cs typeface="Times New Roman" charset="0"/>
            </a:rPr>
            <a:t> </a:t>
          </a:r>
          <a:r>
            <a:rPr lang="en-US" sz="2800" b="1" dirty="0" err="1">
              <a:ln/>
              <a:solidFill>
                <a:srgbClr val="FF0000"/>
              </a:solidFill>
              <a:latin typeface="Times New Roman" charset="0"/>
              <a:ea typeface="Times New Roman" charset="0"/>
              <a:cs typeface="Times New Roman" charset="0"/>
            </a:rPr>
            <a:t>Định</a:t>
          </a:r>
          <a:endParaRPr lang="en-US" sz="2800" b="1" dirty="0">
            <a:ln/>
            <a:solidFill>
              <a:srgbClr val="FF0000"/>
            </a:solidFill>
            <a:latin typeface="Times New Roman" charset="0"/>
            <a:ea typeface="Times New Roman" charset="0"/>
            <a:cs typeface="Times New Roman" charset="0"/>
          </a:endParaRPr>
        </a:p>
      </dgm:t>
    </dgm:pt>
    <dgm:pt modelId="{437B4977-4ED5-554A-BE52-5519DA3969EF}" type="parTrans" cxnId="{C0455ECE-A44B-6145-8B5A-52B87068C959}">
      <dgm:prSet/>
      <dgm:spPr/>
      <dgm:t>
        <a:bodyPr/>
        <a:lstStyle/>
        <a:p>
          <a:endParaRPr lang="en-US">
            <a:ln>
              <a:noFill/>
            </a:ln>
          </a:endParaRPr>
        </a:p>
      </dgm:t>
    </dgm:pt>
    <dgm:pt modelId="{B3B8839B-83B3-C54D-835B-37FC76806F79}" type="sibTrans" cxnId="{C0455ECE-A44B-6145-8B5A-52B87068C959}">
      <dgm:prSet/>
      <dgm:spPr/>
      <dgm:t>
        <a:bodyPr/>
        <a:lstStyle/>
        <a:p>
          <a:endParaRPr lang="en-US">
            <a:ln>
              <a:noFill/>
            </a:ln>
          </a:endParaRPr>
        </a:p>
      </dgm:t>
    </dgm:pt>
    <dgm:pt modelId="{8697DF6C-DBF3-2D48-8734-BA53D390D4EB}">
      <dgm:prSet phldrT="[Text]" custT="1"/>
      <dgm:spPr>
        <a:ln w="19050"/>
      </dgm:spPr>
      <dgm:t>
        <a:bodyPr/>
        <a:lstStyle/>
        <a:p>
          <a:r>
            <a:rPr lang="en-US" sz="2400" b="1" dirty="0" err="1">
              <a:ln/>
              <a:solidFill>
                <a:srgbClr val="002060"/>
              </a:solidFill>
              <a:latin typeface="Times New Roman" charset="0"/>
              <a:ea typeface="Times New Roman" charset="0"/>
              <a:cs typeface="Times New Roman" charset="0"/>
            </a:rPr>
            <a:t>Yêu</a:t>
          </a:r>
          <a:r>
            <a:rPr lang="en-US" sz="2400" b="1" dirty="0">
              <a:ln/>
              <a:solidFill>
                <a:srgbClr val="002060"/>
              </a:solidFill>
              <a:latin typeface="Times New Roman" charset="0"/>
              <a:ea typeface="Times New Roman" charset="0"/>
              <a:cs typeface="Times New Roman" charset="0"/>
            </a:rPr>
            <a:t> </a:t>
          </a:r>
          <a:r>
            <a:rPr lang="en-US" sz="2400" b="1" dirty="0" err="1">
              <a:ln/>
              <a:solidFill>
                <a:srgbClr val="002060"/>
              </a:solidFill>
              <a:latin typeface="Times New Roman" charset="0"/>
              <a:ea typeface="Times New Roman" charset="0"/>
              <a:cs typeface="Times New Roman" charset="0"/>
            </a:rPr>
            <a:t>cầu</a:t>
          </a:r>
          <a:endParaRPr lang="en-US" sz="2400" b="1" dirty="0">
            <a:ln/>
            <a:solidFill>
              <a:srgbClr val="002060"/>
            </a:solidFill>
            <a:latin typeface="Times New Roman" charset="0"/>
            <a:ea typeface="Times New Roman" charset="0"/>
            <a:cs typeface="Times New Roman" charset="0"/>
          </a:endParaRPr>
        </a:p>
      </dgm:t>
    </dgm:pt>
    <dgm:pt modelId="{44DE7777-3DFE-7445-B847-7F702DD75AA0}" type="parTrans" cxnId="{95D2CD6E-721D-9644-A484-114A51AE5D91}">
      <dgm:prSet/>
      <dgm:spPr/>
      <dgm:t>
        <a:bodyPr/>
        <a:lstStyle/>
        <a:p>
          <a:endParaRPr lang="en-US">
            <a:ln>
              <a:noFill/>
            </a:ln>
          </a:endParaRPr>
        </a:p>
      </dgm:t>
    </dgm:pt>
    <dgm:pt modelId="{2D8568FE-0203-944F-AB73-AAE2C9BE4A9E}" type="sibTrans" cxnId="{95D2CD6E-721D-9644-A484-114A51AE5D91}">
      <dgm:prSet/>
      <dgm:spPr/>
      <dgm:t>
        <a:bodyPr/>
        <a:lstStyle/>
        <a:p>
          <a:endParaRPr lang="en-US">
            <a:ln>
              <a:noFill/>
            </a:ln>
          </a:endParaRPr>
        </a:p>
      </dgm:t>
    </dgm:pt>
    <dgm:pt modelId="{A35EC108-262F-0941-9B15-135A42E55E4F}">
      <dgm:prSet phldrT="[Text]" custT="1"/>
      <dgm:spPr>
        <a:ln w="12700"/>
      </dgm:spPr>
      <dgm:t>
        <a:bodyPr/>
        <a:lstStyle/>
        <a:p>
          <a:r>
            <a:rPr lang="en-US" sz="1800" b="1" dirty="0" err="1">
              <a:ln/>
              <a:solidFill>
                <a:srgbClr val="002060"/>
              </a:solidFill>
              <a:latin typeface="Times New Roman" charset="0"/>
              <a:ea typeface="Times New Roman" charset="0"/>
              <a:cs typeface="Times New Roman" charset="0"/>
            </a:rPr>
            <a:t>Vai</a:t>
          </a:r>
          <a:r>
            <a:rPr lang="en-US" sz="1800" b="1" dirty="0">
              <a:ln/>
              <a:solidFill>
                <a:srgbClr val="002060"/>
              </a:solidFill>
              <a:latin typeface="Times New Roman" charset="0"/>
              <a:ea typeface="Times New Roman" charset="0"/>
              <a:cs typeface="Times New Roman" charset="0"/>
            </a:rPr>
            <a:t> </a:t>
          </a:r>
          <a:r>
            <a:rPr lang="en-US" sz="1800" b="1" dirty="0" err="1">
              <a:ln/>
              <a:solidFill>
                <a:srgbClr val="002060"/>
              </a:solidFill>
              <a:latin typeface="Times New Roman" charset="0"/>
              <a:ea typeface="Times New Roman" charset="0"/>
              <a:cs typeface="Times New Roman" charset="0"/>
            </a:rPr>
            <a:t>trò</a:t>
          </a:r>
          <a:endParaRPr lang="en-US" sz="1800" b="1" dirty="0">
            <a:ln/>
            <a:solidFill>
              <a:srgbClr val="002060"/>
            </a:solidFill>
            <a:latin typeface="Times New Roman" charset="0"/>
            <a:ea typeface="Times New Roman" charset="0"/>
            <a:cs typeface="Times New Roman" charset="0"/>
          </a:endParaRPr>
        </a:p>
      </dgm:t>
    </dgm:pt>
    <dgm:pt modelId="{ABB0A100-AF04-3844-A884-238B74AE8C19}" type="parTrans" cxnId="{12D744F6-D17B-4249-B4CC-CE6839329B59}">
      <dgm:prSet/>
      <dgm:spPr/>
      <dgm:t>
        <a:bodyPr/>
        <a:lstStyle/>
        <a:p>
          <a:endParaRPr lang="en-US"/>
        </a:p>
      </dgm:t>
    </dgm:pt>
    <dgm:pt modelId="{35EAC709-1AF0-5449-8B67-9E44388B9EF6}" type="sibTrans" cxnId="{12D744F6-D17B-4249-B4CC-CE6839329B59}">
      <dgm:prSet/>
      <dgm:spPr/>
      <dgm:t>
        <a:bodyPr/>
        <a:lstStyle/>
        <a:p>
          <a:endParaRPr lang="en-US"/>
        </a:p>
      </dgm:t>
    </dgm:pt>
    <dgm:pt modelId="{43D9DF4D-255B-3447-A111-7FC2EEF8D40C}">
      <dgm:prSet custT="1"/>
      <dgm:spPr>
        <a:ln w="19050"/>
      </dgm:spPr>
      <dgm:t>
        <a:bodyPr/>
        <a:lstStyle/>
        <a:p>
          <a:pPr algn="l"/>
          <a:r>
            <a:rPr lang="en-US" sz="2000" dirty="0" err="1">
              <a:latin typeface="Times New Roman" charset="0"/>
              <a:ea typeface="Times New Roman" charset="0"/>
              <a:cs typeface="Times New Roman" charset="0"/>
            </a:rPr>
            <a:t>Xác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định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hướng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Kết</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nối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các</a:t>
          </a:r>
          <a:r>
            <a:rPr lang="en-US" sz="2000" dirty="0">
              <a:latin typeface="Times New Roman" charset="0"/>
              <a:ea typeface="Times New Roman" charset="0"/>
              <a:cs typeface="Times New Roman" charset="0"/>
            </a:rPr>
            <a:t> NQT. </a:t>
          </a:r>
        </a:p>
        <a:p>
          <a:pPr algn="l"/>
          <a:r>
            <a:rPr lang="en-US" sz="2000" dirty="0" err="1">
              <a:latin typeface="Times New Roman" charset="0"/>
              <a:ea typeface="Times New Roman" charset="0"/>
              <a:cs typeface="Times New Roman" charset="0"/>
            </a:rPr>
            <a:t>Xác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định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trách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nhiệm</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các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bên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Thúc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đẩy</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tinh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thần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làm</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việc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tập</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thể</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Thích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nghi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với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môi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trường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bên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ngoài</a:t>
          </a:r>
          <a:r>
            <a:rPr lang="en-US" sz="2000" dirty="0">
              <a:latin typeface="Times New Roman" charset="0"/>
              <a:ea typeface="Times New Roman" charset="0"/>
              <a:cs typeface="Times New Roman" charset="0"/>
            </a:rPr>
            <a:t>.</a:t>
          </a:r>
        </a:p>
      </dgm:t>
    </dgm:pt>
    <dgm:pt modelId="{7BC2FD0D-A98F-BB49-BB50-46F838C5D11B}" type="parTrans" cxnId="{21374571-973D-6C49-88AF-11C4AEBE4CD4}">
      <dgm:prSet/>
      <dgm:spPr/>
      <dgm:t>
        <a:bodyPr/>
        <a:lstStyle/>
        <a:p>
          <a:endParaRPr lang="en-US"/>
        </a:p>
      </dgm:t>
    </dgm:pt>
    <dgm:pt modelId="{171D0CCB-8041-E54F-BFA0-F99F212F8B76}" type="sibTrans" cxnId="{21374571-973D-6C49-88AF-11C4AEBE4CD4}">
      <dgm:prSet/>
      <dgm:spPr/>
      <dgm:t>
        <a:bodyPr/>
        <a:lstStyle/>
        <a:p>
          <a:endParaRPr lang="en-US"/>
        </a:p>
      </dgm:t>
    </dgm:pt>
    <dgm:pt modelId="{C927DD23-2A6A-BE4B-9FB3-F108E6148255}">
      <dgm:prSet custT="1"/>
      <dgm:spPr>
        <a:ln w="12700"/>
      </dgm:spPr>
      <dgm:t>
        <a:bodyPr/>
        <a:lstStyle/>
        <a:p>
          <a:r>
            <a:rPr lang="en-US" sz="2000" dirty="0" err="1">
              <a:latin typeface="Times New Roman" charset="0"/>
              <a:ea typeface="Times New Roman" charset="0"/>
              <a:cs typeface="Times New Roman" charset="0"/>
            </a:rPr>
            <a:t>Là</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ấn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định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mục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tiêu</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và</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định</a:t>
          </a:r>
          <a:r>
            <a:rPr lang="en-US" sz="2000" dirty="0">
              <a:latin typeface="Times New Roman" charset="0"/>
              <a:ea typeface="Times New Roman" charset="0"/>
              <a:cs typeface="Times New Roman" charset="0"/>
            </a:rPr>
            <a:t> ra </a:t>
          </a:r>
          <a:r>
            <a:rPr lang="en-US" sz="2000" dirty="0" err="1">
              <a:latin typeface="Times New Roman" charset="0"/>
              <a:ea typeface="Times New Roman" charset="0"/>
              <a:cs typeface="Times New Roman" charset="0"/>
            </a:rPr>
            <a:t>biện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pháp</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tốt</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nhất</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để</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thực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hiện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mục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tiêu</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đề</a:t>
          </a:r>
          <a:r>
            <a:rPr lang="en-US" sz="2000" dirty="0">
              <a:latin typeface="Times New Roman" charset="0"/>
              <a:ea typeface="Times New Roman" charset="0"/>
              <a:cs typeface="Times New Roman" charset="0"/>
            </a:rPr>
            <a:t> ra.</a:t>
          </a:r>
        </a:p>
      </dgm:t>
    </dgm:pt>
    <dgm:pt modelId="{D03B6AFD-227D-FF44-A5BA-348CDC3199F5}" type="parTrans" cxnId="{8C304A47-A00E-C34F-9F0A-7EE87F29E25E}">
      <dgm:prSet/>
      <dgm:spPr>
        <a:ln>
          <a:noFill/>
        </a:ln>
      </dgm:spPr>
      <dgm:t>
        <a:bodyPr/>
        <a:lstStyle/>
        <a:p>
          <a:endParaRPr lang="en-US"/>
        </a:p>
      </dgm:t>
    </dgm:pt>
    <dgm:pt modelId="{C29BB426-DCA3-AE48-B3D4-277D74D52EAF}" type="sibTrans" cxnId="{8C304A47-A00E-C34F-9F0A-7EE87F29E25E}">
      <dgm:prSet/>
      <dgm:spPr/>
      <dgm:t>
        <a:bodyPr/>
        <a:lstStyle/>
        <a:p>
          <a:endParaRPr lang="en-US"/>
        </a:p>
      </dgm:t>
    </dgm:pt>
    <dgm:pt modelId="{8CDD3A61-583D-9C44-9FDE-B37AAFF63FC1}">
      <dgm:prSet custT="1"/>
      <dgm:spPr>
        <a:ln w="12700"/>
      </dgm:spPr>
      <dgm:t>
        <a:bodyPr/>
        <a:lstStyle/>
        <a:p>
          <a:pPr algn="l"/>
          <a:r>
            <a:rPr lang="en-US" sz="2000" dirty="0" err="1">
              <a:latin typeface="Times New Roman" charset="0"/>
              <a:ea typeface="Times New Roman" charset="0"/>
              <a:cs typeface="Times New Roman" charset="0"/>
            </a:rPr>
            <a:t>Là</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xuất</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phát</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điểm</a:t>
          </a:r>
          <a:r>
            <a:rPr lang="en-US" sz="2000" dirty="0">
              <a:latin typeface="Times New Roman" charset="0"/>
              <a:ea typeface="Times New Roman" charset="0"/>
              <a:cs typeface="Times New Roman" charset="0"/>
            </a:rPr>
            <a:t> - </a:t>
          </a:r>
          <a:r>
            <a:rPr lang="en-US" sz="2000" dirty="0" err="1">
              <a:latin typeface="Times New Roman" charset="0"/>
              <a:ea typeface="Times New Roman" charset="0"/>
              <a:cs typeface="Times New Roman" charset="0"/>
            </a:rPr>
            <a:t>nền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tảng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của</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hoạch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định</a:t>
          </a:r>
          <a:r>
            <a:rPr lang="en-US" sz="2000" dirty="0">
              <a:latin typeface="Times New Roman" charset="0"/>
              <a:ea typeface="Times New Roman" charset="0"/>
              <a:cs typeface="Times New Roman" charset="0"/>
            </a:rPr>
            <a:t>.</a:t>
          </a:r>
        </a:p>
        <a:p>
          <a:pPr algn="l"/>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Là</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những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mong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đợi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mà</a:t>
          </a:r>
          <a:r>
            <a:rPr lang="en-US" sz="2000" dirty="0">
              <a:latin typeface="Times New Roman" charset="0"/>
              <a:ea typeface="Times New Roman" charset="0"/>
              <a:cs typeface="Times New Roman" charset="0"/>
            </a:rPr>
            <a:t> NQT </a:t>
          </a:r>
          <a:r>
            <a:rPr lang="en-US" sz="2000" dirty="0" err="1">
              <a:latin typeface="Times New Roman" charset="0"/>
              <a:ea typeface="Times New Roman" charset="0"/>
              <a:cs typeface="Times New Roman" charset="0"/>
            </a:rPr>
            <a:t>mong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muốn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đạt</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được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trong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tương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lai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cho</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tổ</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chức</a:t>
          </a:r>
          <a:r>
            <a:rPr lang="en-US" sz="2000" dirty="0">
              <a:latin typeface="Times New Roman" charset="0"/>
              <a:ea typeface="Times New Roman" charset="0"/>
              <a:cs typeface="Times New Roman" charset="0"/>
            </a:rPr>
            <a:t>. </a:t>
          </a:r>
        </a:p>
        <a:p>
          <a:pPr algn="l"/>
          <a:r>
            <a:rPr lang="en-US" sz="2000" dirty="0" err="1">
              <a:latin typeface="Times New Roman" charset="0"/>
              <a:ea typeface="Times New Roman" charset="0"/>
              <a:cs typeface="Times New Roman" charset="0"/>
            </a:rPr>
            <a:t>Là</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phương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tiện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đạt</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đến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sứ</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mạng</a:t>
          </a:r>
          <a:r>
            <a:rPr lang="en-US" sz="2000" dirty="0">
              <a:latin typeface="Times New Roman" charset="0"/>
              <a:ea typeface="Times New Roman" charset="0"/>
              <a:cs typeface="Times New Roman" charset="0"/>
            </a:rPr>
            <a:t>. </a:t>
          </a:r>
        </a:p>
      </dgm:t>
    </dgm:pt>
    <dgm:pt modelId="{EF9B3A54-E878-7445-BF7D-66E8B8F357CA}" type="parTrans" cxnId="{47A8AAB8-C783-F343-BFE3-8FF2F33AA427}">
      <dgm:prSet/>
      <dgm:spPr>
        <a:ln>
          <a:noFill/>
        </a:ln>
      </dgm:spPr>
      <dgm:t>
        <a:bodyPr/>
        <a:lstStyle/>
        <a:p>
          <a:endParaRPr lang="en-US"/>
        </a:p>
      </dgm:t>
    </dgm:pt>
    <dgm:pt modelId="{8BE55DAF-675F-2449-8B62-465A20B0904E}" type="sibTrans" cxnId="{47A8AAB8-C783-F343-BFE3-8FF2F33AA427}">
      <dgm:prSet/>
      <dgm:spPr/>
      <dgm:t>
        <a:bodyPr/>
        <a:lstStyle/>
        <a:p>
          <a:endParaRPr lang="en-US"/>
        </a:p>
      </dgm:t>
    </dgm:pt>
    <dgm:pt modelId="{B6B04C13-5E71-C448-9399-AA7ACC2A54AF}">
      <dgm:prSet custT="1"/>
      <dgm:spPr>
        <a:ln w="12700"/>
      </dgm:spPr>
      <dgm:t>
        <a:bodyPr/>
        <a:lstStyle/>
        <a:p>
          <a:pPr algn="l"/>
          <a:r>
            <a:rPr lang="en-US" sz="1800" b="1" i="1" dirty="0">
              <a:latin typeface="Times New Roman" charset="0"/>
              <a:ea typeface="Times New Roman" charset="0"/>
              <a:cs typeface="Times New Roman" charset="0"/>
            </a:rPr>
            <a:t>HĐ </a:t>
          </a:r>
          <a:r>
            <a:rPr lang="en-US" sz="1800" b="1" i="1" dirty="0" err="1">
              <a:latin typeface="Times New Roman" charset="0"/>
              <a:ea typeface="Times New Roman" charset="0"/>
              <a:cs typeface="Times New Roman" charset="0"/>
            </a:rPr>
            <a:t>Chiến</a:t>
          </a:r>
          <a:r>
            <a:rPr lang="en-US" sz="1800" b="1" i="1" dirty="0">
              <a:latin typeface="Times New Roman" charset="0"/>
              <a:ea typeface="Times New Roman" charset="0"/>
              <a:cs typeface="Times New Roman" charset="0"/>
            </a:rPr>
            <a:t> </a:t>
          </a:r>
          <a:r>
            <a:rPr lang="en-US" sz="1800" b="1" i="1" dirty="0" err="1">
              <a:latin typeface="Times New Roman" charset="0"/>
              <a:ea typeface="Times New Roman" charset="0"/>
              <a:cs typeface="Times New Roman" charset="0"/>
            </a:rPr>
            <a:t>lược</a:t>
          </a:r>
          <a:endParaRPr lang="en-US" sz="1800" b="1" i="1" dirty="0">
            <a:latin typeface="Times New Roman" charset="0"/>
            <a:ea typeface="Times New Roman" charset="0"/>
            <a:cs typeface="Times New Roman" charset="0"/>
          </a:endParaRPr>
        </a:p>
        <a:p>
          <a:pPr algn="l"/>
          <a:r>
            <a:rPr lang="en-US" sz="1800" b="1" i="1" dirty="0">
              <a:latin typeface="Times New Roman" charset="0"/>
              <a:ea typeface="Times New Roman" charset="0"/>
              <a:cs typeface="Times New Roman" charset="0"/>
            </a:rPr>
            <a:t>HĐ </a:t>
          </a:r>
          <a:r>
            <a:rPr lang="en-US" sz="1800" b="1" i="1" dirty="0" err="1">
              <a:latin typeface="Times New Roman" charset="0"/>
              <a:ea typeface="Times New Roman" charset="0"/>
              <a:cs typeface="Times New Roman" charset="0"/>
            </a:rPr>
            <a:t>Chiến</a:t>
          </a:r>
          <a:r>
            <a:rPr lang="en-US" sz="1800" b="1" i="1" dirty="0">
              <a:latin typeface="Times New Roman" charset="0"/>
              <a:ea typeface="Times New Roman" charset="0"/>
              <a:cs typeface="Times New Roman" charset="0"/>
            </a:rPr>
            <a:t> </a:t>
          </a:r>
          <a:r>
            <a:rPr lang="en-US" sz="1800" b="1" i="1" dirty="0" err="1">
              <a:latin typeface="Times New Roman" charset="0"/>
              <a:ea typeface="Times New Roman" charset="0"/>
              <a:cs typeface="Times New Roman" charset="0"/>
            </a:rPr>
            <a:t>thuật</a:t>
          </a:r>
          <a:r>
            <a:rPr lang="en-US" sz="1800" b="1" i="1" dirty="0">
              <a:latin typeface="Times New Roman" charset="0"/>
              <a:ea typeface="Times New Roman" charset="0"/>
              <a:cs typeface="Times New Roman" charset="0"/>
            </a:rPr>
            <a:t> </a:t>
          </a:r>
        </a:p>
        <a:p>
          <a:pPr algn="l"/>
          <a:r>
            <a:rPr lang="en-US" sz="1800" b="1" i="1" dirty="0">
              <a:latin typeface="Times New Roman" charset="0"/>
              <a:ea typeface="Times New Roman" charset="0"/>
              <a:cs typeface="Times New Roman" charset="0"/>
            </a:rPr>
            <a:t>HĐ </a:t>
          </a:r>
          <a:r>
            <a:rPr lang="en-US" sz="1800" b="1" i="1" dirty="0" err="1">
              <a:latin typeface="Times New Roman" charset="0"/>
              <a:ea typeface="Times New Roman" charset="0"/>
              <a:cs typeface="Times New Roman" charset="0"/>
            </a:rPr>
            <a:t>Tác</a:t>
          </a:r>
          <a:r>
            <a:rPr lang="en-US" sz="1800" b="1" i="1" dirty="0">
              <a:latin typeface="Times New Roman" charset="0"/>
              <a:ea typeface="Times New Roman" charset="0"/>
              <a:cs typeface="Times New Roman" charset="0"/>
            </a:rPr>
            <a:t> </a:t>
          </a:r>
          <a:r>
            <a:rPr lang="en-US" sz="1800" b="1" i="1" dirty="0" err="1">
              <a:latin typeface="Times New Roman" charset="0"/>
              <a:ea typeface="Times New Roman" charset="0"/>
              <a:cs typeface="Times New Roman" charset="0"/>
            </a:rPr>
            <a:t>nghiệp</a:t>
          </a:r>
          <a:r>
            <a:rPr lang="en-US" sz="1800" b="1" i="1" dirty="0">
              <a:latin typeface="Times New Roman" charset="0"/>
              <a:ea typeface="Times New Roman" charset="0"/>
              <a:cs typeface="Times New Roman" charset="0"/>
            </a:rPr>
            <a:t> </a:t>
          </a:r>
          <a:endParaRPr lang="en-US" sz="1800" dirty="0">
            <a:latin typeface="Times New Roman" charset="0"/>
            <a:ea typeface="Times New Roman" charset="0"/>
            <a:cs typeface="Times New Roman" charset="0"/>
          </a:endParaRPr>
        </a:p>
      </dgm:t>
    </dgm:pt>
    <dgm:pt modelId="{5199FBE5-7BF3-F34D-B07E-553D24CD4A46}" type="parTrans" cxnId="{4BC39082-CADD-E342-9E8F-3873019060BF}">
      <dgm:prSet/>
      <dgm:spPr/>
      <dgm:t>
        <a:bodyPr/>
        <a:lstStyle/>
        <a:p>
          <a:endParaRPr lang="en-US"/>
        </a:p>
      </dgm:t>
    </dgm:pt>
    <dgm:pt modelId="{7E52B8F6-DE9C-DC45-9C9E-796259E3774A}" type="sibTrans" cxnId="{4BC39082-CADD-E342-9E8F-3873019060BF}">
      <dgm:prSet/>
      <dgm:spPr/>
      <dgm:t>
        <a:bodyPr/>
        <a:lstStyle/>
        <a:p>
          <a:endParaRPr lang="en-US"/>
        </a:p>
      </dgm:t>
    </dgm:pt>
    <dgm:pt modelId="{24D2E1CA-1252-134B-B515-847DD22B3092}">
      <dgm:prSet custT="1"/>
      <dgm:spPr>
        <a:ln w="12700"/>
      </dgm:spPr>
      <dgm:t>
        <a:bodyPr/>
        <a:lstStyle/>
        <a:p>
          <a:pPr algn="ctr">
            <a:lnSpc>
              <a:spcPct val="100000"/>
            </a:lnSpc>
          </a:pPr>
          <a:r>
            <a:rPr lang="en-US" sz="2000" dirty="0" err="1">
              <a:latin typeface="Times New Roman" charset="0"/>
              <a:ea typeface="Times New Roman" charset="0"/>
              <a:cs typeface="Times New Roman" charset="0"/>
            </a:rPr>
            <a:t>Cần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xuất</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phát</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từ</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trên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xuống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Phải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có</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tổ</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chức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rõ</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ràng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và</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xác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định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cụ</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thể</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Phải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được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thông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báo</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công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khai</a:t>
          </a:r>
          <a:r>
            <a:rPr lang="en-US" sz="2000" dirty="0">
              <a:latin typeface="Times New Roman" charset="0"/>
              <a:ea typeface="Times New Roman" charset="0"/>
              <a:cs typeface="Times New Roman" charset="0"/>
            </a:rPr>
            <a:t> &amp; </a:t>
          </a:r>
          <a:r>
            <a:rPr lang="en-US" sz="2000" dirty="0" err="1">
              <a:latin typeface="Times New Roman" charset="0"/>
              <a:ea typeface="Times New Roman" charset="0"/>
              <a:cs typeface="Times New Roman" charset="0"/>
            </a:rPr>
            <a:t>rộng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khắp</a:t>
          </a:r>
          <a:r>
            <a:rPr lang="en-US" sz="2000" dirty="0">
              <a:latin typeface="Times New Roman" charset="0"/>
              <a:ea typeface="Times New Roman" charset="0"/>
              <a:cs typeface="Times New Roman" charset="0"/>
            </a:rPr>
            <a:t>. NQT </a:t>
          </a:r>
          <a:r>
            <a:rPr lang="en-US" sz="2000" dirty="0" err="1">
              <a:latin typeface="Times New Roman" charset="0"/>
              <a:ea typeface="Times New Roman" charset="0"/>
              <a:cs typeface="Times New Roman" charset="0"/>
            </a:rPr>
            <a:t>các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cấp</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và</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mọi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thành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viên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đều</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tham</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gia</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vào</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quá</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trình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hoạch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định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chấp</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nhận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sự</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thay</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đổi</a:t>
          </a:r>
          <a:r>
            <a:rPr lang="en-US" sz="2000" dirty="0">
              <a:latin typeface="Times New Roman" charset="0"/>
              <a:ea typeface="Times New Roman" charset="0"/>
              <a:cs typeface="Times New Roman" charset="0"/>
            </a:rPr>
            <a:t>. </a:t>
          </a:r>
        </a:p>
      </dgm:t>
    </dgm:pt>
    <dgm:pt modelId="{8D2EC0F9-89A2-0840-8F43-CEB621FD589C}" type="parTrans" cxnId="{3E02A667-A7E4-F740-BD83-324776FD1DB5}">
      <dgm:prSet/>
      <dgm:spPr/>
      <dgm:t>
        <a:bodyPr/>
        <a:lstStyle/>
        <a:p>
          <a:endParaRPr lang="en-US"/>
        </a:p>
      </dgm:t>
    </dgm:pt>
    <dgm:pt modelId="{3829BA22-080E-E24B-8610-22DDABD2E0C3}" type="sibTrans" cxnId="{3E02A667-A7E4-F740-BD83-324776FD1DB5}">
      <dgm:prSet/>
      <dgm:spPr/>
      <dgm:t>
        <a:bodyPr/>
        <a:lstStyle/>
        <a:p>
          <a:endParaRPr lang="en-US"/>
        </a:p>
      </dgm:t>
    </dgm:pt>
    <dgm:pt modelId="{942E546F-227F-4047-B1F0-BCA7392DD472}">
      <dgm:prSet custT="1"/>
      <dgm:spPr>
        <a:ln w="12700"/>
      </dgm:spPr>
      <dgm:t>
        <a:bodyPr/>
        <a:lstStyle/>
        <a:p>
          <a:r>
            <a:rPr lang="en-US" sz="2000" b="1" i="0" dirty="0" err="1">
              <a:latin typeface="Times New Roman" charset="0"/>
              <a:ea typeface="Times New Roman" charset="0"/>
              <a:cs typeface="Times New Roman" charset="0"/>
            </a:rPr>
            <a:t>Phân</a:t>
          </a:r>
          <a:r>
            <a:rPr lang="en-US" sz="2000" b="1" i="0" dirty="0">
              <a:latin typeface="Times New Roman" charset="0"/>
              <a:ea typeface="Times New Roman" charset="0"/>
              <a:cs typeface="Times New Roman" charset="0"/>
            </a:rPr>
            <a:t> </a:t>
          </a:r>
          <a:r>
            <a:rPr lang="en-US" sz="2000" b="1" i="0" dirty="0" err="1">
              <a:latin typeface="Times New Roman" charset="0"/>
              <a:ea typeface="Times New Roman" charset="0"/>
              <a:cs typeface="Times New Roman" charset="0"/>
            </a:rPr>
            <a:t>lọai</a:t>
          </a:r>
          <a:endParaRPr lang="en-US" sz="2000" b="1" i="0" dirty="0">
            <a:latin typeface="Times New Roman" charset="0"/>
            <a:ea typeface="Times New Roman" charset="0"/>
            <a:cs typeface="Times New Roman" charset="0"/>
          </a:endParaRPr>
        </a:p>
      </dgm:t>
    </dgm:pt>
    <dgm:pt modelId="{CB251296-7E5F-8B48-8719-3A38901885B7}" type="sibTrans" cxnId="{F7A56773-821E-034B-9619-33D80689448B}">
      <dgm:prSet/>
      <dgm:spPr/>
      <dgm:t>
        <a:bodyPr/>
        <a:lstStyle/>
        <a:p>
          <a:endParaRPr lang="en-US"/>
        </a:p>
      </dgm:t>
    </dgm:pt>
    <dgm:pt modelId="{F6F1EF2B-BBF9-1F48-89FE-4CB2CA9B4B1B}" type="parTrans" cxnId="{F7A56773-821E-034B-9619-33D80689448B}">
      <dgm:prSet/>
      <dgm:spPr/>
      <dgm:t>
        <a:bodyPr/>
        <a:lstStyle/>
        <a:p>
          <a:endParaRPr lang="en-US"/>
        </a:p>
      </dgm:t>
    </dgm:pt>
    <dgm:pt modelId="{A1766854-6858-4411-9E33-01A3D66A4196}">
      <dgm:prSet custT="1"/>
      <dgm:spPr>
        <a:ln w="12700"/>
      </dgm:spPr>
      <dgm:t>
        <a:bodyPr/>
        <a:lstStyle/>
        <a:p>
          <a:r>
            <a:rPr lang="en-US" sz="2000" b="1" i="0" dirty="0" err="1">
              <a:latin typeface="Times New Roman" charset="0"/>
              <a:ea typeface="Times New Roman" charset="0"/>
              <a:cs typeface="Times New Roman" charset="0"/>
            </a:rPr>
            <a:t>Khái</a:t>
          </a:r>
          <a:r>
            <a:rPr lang="en-US" sz="2000" b="1" i="0" dirty="0">
              <a:latin typeface="Times New Roman" charset="0"/>
              <a:ea typeface="Times New Roman" charset="0"/>
              <a:cs typeface="Times New Roman" charset="0"/>
            </a:rPr>
            <a:t> </a:t>
          </a:r>
          <a:r>
            <a:rPr lang="en-US" sz="2000" b="1" i="0" dirty="0" err="1">
              <a:latin typeface="Times New Roman" charset="0"/>
              <a:ea typeface="Times New Roman" charset="0"/>
              <a:cs typeface="Times New Roman" charset="0"/>
            </a:rPr>
            <a:t>niệm</a:t>
          </a:r>
          <a:endParaRPr lang="en-US" sz="2000" b="1" i="0" dirty="0">
            <a:latin typeface="Times New Roman" charset="0"/>
            <a:ea typeface="Times New Roman" charset="0"/>
            <a:cs typeface="Times New Roman" charset="0"/>
          </a:endParaRPr>
        </a:p>
      </dgm:t>
    </dgm:pt>
    <dgm:pt modelId="{E4D327E0-A99B-4FCF-981B-87E1474AC961}" type="parTrans" cxnId="{CCEE3D6D-338E-44AB-9FEA-24C3698B1F1D}">
      <dgm:prSet/>
      <dgm:spPr/>
      <dgm:t>
        <a:bodyPr/>
        <a:lstStyle/>
        <a:p>
          <a:endParaRPr lang="en-US"/>
        </a:p>
      </dgm:t>
    </dgm:pt>
    <dgm:pt modelId="{A4396A34-7F43-4B8D-86F5-F93C97561C3D}" type="sibTrans" cxnId="{CCEE3D6D-338E-44AB-9FEA-24C3698B1F1D}">
      <dgm:prSet/>
      <dgm:spPr/>
      <dgm:t>
        <a:bodyPr/>
        <a:lstStyle/>
        <a:p>
          <a:endParaRPr lang="en-US"/>
        </a:p>
      </dgm:t>
    </dgm:pt>
    <dgm:pt modelId="{CF3A6020-8A68-4C8B-B4E4-C851FF2A4762}">
      <dgm:prSet custT="1"/>
      <dgm:spPr>
        <a:ln w="12700"/>
      </dgm:spPr>
      <dgm:t>
        <a:bodyPr/>
        <a:lstStyle/>
        <a:p>
          <a:r>
            <a:rPr lang="en-US" sz="2000" b="1" i="0" dirty="0" err="1">
              <a:latin typeface="Times New Roman" charset="0"/>
              <a:ea typeface="Times New Roman" charset="0"/>
              <a:cs typeface="Times New Roman" charset="0"/>
            </a:rPr>
            <a:t>Mục</a:t>
          </a:r>
          <a:r>
            <a:rPr lang="en-US" sz="2000" b="1" i="0" dirty="0">
              <a:latin typeface="Times New Roman" charset="0"/>
              <a:ea typeface="Times New Roman" charset="0"/>
              <a:cs typeface="Times New Roman" charset="0"/>
            </a:rPr>
            <a:t> </a:t>
          </a:r>
          <a:r>
            <a:rPr lang="en-US" sz="2000" b="1" i="0" dirty="0" err="1">
              <a:latin typeface="Times New Roman" charset="0"/>
              <a:ea typeface="Times New Roman" charset="0"/>
              <a:cs typeface="Times New Roman" charset="0"/>
            </a:rPr>
            <a:t>tiêu</a:t>
          </a:r>
          <a:endParaRPr lang="en-US" sz="2000" b="1" i="0" dirty="0">
            <a:latin typeface="Times New Roman" charset="0"/>
            <a:ea typeface="Times New Roman" charset="0"/>
            <a:cs typeface="Times New Roman" charset="0"/>
          </a:endParaRPr>
        </a:p>
      </dgm:t>
    </dgm:pt>
    <dgm:pt modelId="{B02BD3EC-0566-4563-AE8D-6EBD69C4B908}" type="parTrans" cxnId="{1880E8B2-3C3A-44BD-A6C7-046E4C0FF7DE}">
      <dgm:prSet/>
      <dgm:spPr/>
      <dgm:t>
        <a:bodyPr/>
        <a:lstStyle/>
        <a:p>
          <a:endParaRPr lang="en-US"/>
        </a:p>
      </dgm:t>
    </dgm:pt>
    <dgm:pt modelId="{C9B7A186-2E89-4867-A6D9-3AD952DC4473}" type="sibTrans" cxnId="{1880E8B2-3C3A-44BD-A6C7-046E4C0FF7DE}">
      <dgm:prSet/>
      <dgm:spPr/>
      <dgm:t>
        <a:bodyPr/>
        <a:lstStyle/>
        <a:p>
          <a:endParaRPr lang="en-US"/>
        </a:p>
      </dgm:t>
    </dgm:pt>
    <dgm:pt modelId="{9FDA45ED-D1BF-A647-B2DE-F48CADB5A3D4}" type="pres">
      <dgm:prSet presAssocID="{D403AD98-F3FE-F449-8AA5-C27C4F7B575B}" presName="diagram" presStyleCnt="0">
        <dgm:presLayoutVars>
          <dgm:chPref val="1"/>
          <dgm:dir/>
          <dgm:animOne val="branch"/>
          <dgm:animLvl val="lvl"/>
          <dgm:resizeHandles val="exact"/>
        </dgm:presLayoutVars>
      </dgm:prSet>
      <dgm:spPr/>
      <dgm:t>
        <a:bodyPr/>
        <a:lstStyle/>
        <a:p>
          <a:endParaRPr lang="en-US"/>
        </a:p>
      </dgm:t>
    </dgm:pt>
    <dgm:pt modelId="{4597944A-67BE-5448-AF3B-9F265288195C}" type="pres">
      <dgm:prSet presAssocID="{FC47AD3B-DCB1-524B-8B64-DC943288D3EB}" presName="root1" presStyleCnt="0"/>
      <dgm:spPr/>
    </dgm:pt>
    <dgm:pt modelId="{21504838-8E7B-1548-A923-99BA4045327B}" type="pres">
      <dgm:prSet presAssocID="{FC47AD3B-DCB1-524B-8B64-DC943288D3EB}" presName="LevelOneTextNode" presStyleLbl="node0" presStyleIdx="0" presStyleCnt="3" custScaleX="260437" custScaleY="675622">
        <dgm:presLayoutVars>
          <dgm:chPref val="3"/>
        </dgm:presLayoutVars>
      </dgm:prSet>
      <dgm:spPr/>
      <dgm:t>
        <a:bodyPr/>
        <a:lstStyle/>
        <a:p>
          <a:endParaRPr lang="en-US"/>
        </a:p>
      </dgm:t>
    </dgm:pt>
    <dgm:pt modelId="{D02846AE-1561-1048-B2E9-20B3BEFAC93A}" type="pres">
      <dgm:prSet presAssocID="{FC47AD3B-DCB1-524B-8B64-DC943288D3EB}" presName="level2hierChild" presStyleCnt="0"/>
      <dgm:spPr/>
    </dgm:pt>
    <dgm:pt modelId="{8A42658F-B226-E144-A553-7BCCB7115554}" type="pres">
      <dgm:prSet presAssocID="{F6F1EF2B-BBF9-1F48-89FE-4CB2CA9B4B1B}" presName="conn2-1" presStyleLbl="parChTrans1D2" presStyleIdx="0" presStyleCnt="3"/>
      <dgm:spPr/>
      <dgm:t>
        <a:bodyPr/>
        <a:lstStyle/>
        <a:p>
          <a:endParaRPr lang="en-US"/>
        </a:p>
      </dgm:t>
    </dgm:pt>
    <dgm:pt modelId="{9834C586-2B5A-6B42-B344-81A5284ED960}" type="pres">
      <dgm:prSet presAssocID="{F6F1EF2B-BBF9-1F48-89FE-4CB2CA9B4B1B}" presName="connTx" presStyleLbl="parChTrans1D2" presStyleIdx="0" presStyleCnt="3"/>
      <dgm:spPr/>
      <dgm:t>
        <a:bodyPr/>
        <a:lstStyle/>
        <a:p>
          <a:endParaRPr lang="en-US"/>
        </a:p>
      </dgm:t>
    </dgm:pt>
    <dgm:pt modelId="{4C94928E-8D2E-F242-A509-CC419B3D1748}" type="pres">
      <dgm:prSet presAssocID="{942E546F-227F-4047-B1F0-BCA7392DD472}" presName="root2" presStyleCnt="0"/>
      <dgm:spPr/>
    </dgm:pt>
    <dgm:pt modelId="{7A415FC7-DC91-774B-A8C2-3FD31E167020}" type="pres">
      <dgm:prSet presAssocID="{942E546F-227F-4047-B1F0-BCA7392DD472}" presName="LevelTwoTextNode" presStyleLbl="node2" presStyleIdx="0" presStyleCnt="3" custScaleX="248134" custScaleY="250481" custLinFactY="200000" custLinFactNeighborX="19962" custLinFactNeighborY="285846">
        <dgm:presLayoutVars>
          <dgm:chPref val="3"/>
        </dgm:presLayoutVars>
      </dgm:prSet>
      <dgm:spPr/>
      <dgm:t>
        <a:bodyPr/>
        <a:lstStyle/>
        <a:p>
          <a:endParaRPr lang="en-US"/>
        </a:p>
      </dgm:t>
    </dgm:pt>
    <dgm:pt modelId="{3F6E8238-2875-3241-B709-64B2DB45808D}" type="pres">
      <dgm:prSet presAssocID="{942E546F-227F-4047-B1F0-BCA7392DD472}" presName="level3hierChild" presStyleCnt="0"/>
      <dgm:spPr/>
    </dgm:pt>
    <dgm:pt modelId="{3999E6D6-4348-9347-8735-C675D19778CA}" type="pres">
      <dgm:prSet presAssocID="{D03B6AFD-227D-FF44-A5BA-348CDC3199F5}" presName="conn2-1" presStyleLbl="parChTrans1D3" presStyleIdx="0" presStyleCnt="5"/>
      <dgm:spPr/>
      <dgm:t>
        <a:bodyPr/>
        <a:lstStyle/>
        <a:p>
          <a:endParaRPr lang="en-US"/>
        </a:p>
      </dgm:t>
    </dgm:pt>
    <dgm:pt modelId="{07468239-9CDA-B443-9188-610CB2F287F8}" type="pres">
      <dgm:prSet presAssocID="{D03B6AFD-227D-FF44-A5BA-348CDC3199F5}" presName="connTx" presStyleLbl="parChTrans1D3" presStyleIdx="0" presStyleCnt="5"/>
      <dgm:spPr/>
      <dgm:t>
        <a:bodyPr/>
        <a:lstStyle/>
        <a:p>
          <a:endParaRPr lang="en-US"/>
        </a:p>
      </dgm:t>
    </dgm:pt>
    <dgm:pt modelId="{FFD413B5-C29F-D54B-955A-077C7B1B500D}" type="pres">
      <dgm:prSet presAssocID="{C927DD23-2A6A-BE4B-9FB3-F108E6148255}" presName="root2" presStyleCnt="0"/>
      <dgm:spPr/>
    </dgm:pt>
    <dgm:pt modelId="{26F0AA70-10EE-A546-AEF1-C309398F982F}" type="pres">
      <dgm:prSet presAssocID="{C927DD23-2A6A-BE4B-9FB3-F108E6148255}" presName="LevelTwoTextNode" presStyleLbl="node3" presStyleIdx="0" presStyleCnt="5" custScaleX="1334502" custScaleY="285316" custLinFactX="57715" custLinFactY="-29320" custLinFactNeighborX="100000" custLinFactNeighborY="-100000">
        <dgm:presLayoutVars>
          <dgm:chPref val="3"/>
        </dgm:presLayoutVars>
      </dgm:prSet>
      <dgm:spPr/>
      <dgm:t>
        <a:bodyPr/>
        <a:lstStyle/>
        <a:p>
          <a:endParaRPr lang="en-US"/>
        </a:p>
      </dgm:t>
    </dgm:pt>
    <dgm:pt modelId="{D2F13415-C043-8140-B865-0E3B35DB7B7F}" type="pres">
      <dgm:prSet presAssocID="{C927DD23-2A6A-BE4B-9FB3-F108E6148255}" presName="level3hierChild" presStyleCnt="0"/>
      <dgm:spPr/>
    </dgm:pt>
    <dgm:pt modelId="{50DC082C-8A8A-A64E-94A6-AA8B65435DAD}" type="pres">
      <dgm:prSet presAssocID="{EF9B3A54-E878-7445-BF7D-66E8B8F357CA}" presName="conn2-1" presStyleLbl="parChTrans1D3" presStyleIdx="1" presStyleCnt="5"/>
      <dgm:spPr/>
      <dgm:t>
        <a:bodyPr/>
        <a:lstStyle/>
        <a:p>
          <a:endParaRPr lang="en-US"/>
        </a:p>
      </dgm:t>
    </dgm:pt>
    <dgm:pt modelId="{5F211868-1FC5-CC4F-8D6D-978D9AE538BC}" type="pres">
      <dgm:prSet presAssocID="{EF9B3A54-E878-7445-BF7D-66E8B8F357CA}" presName="connTx" presStyleLbl="parChTrans1D3" presStyleIdx="1" presStyleCnt="5"/>
      <dgm:spPr/>
      <dgm:t>
        <a:bodyPr/>
        <a:lstStyle/>
        <a:p>
          <a:endParaRPr lang="en-US"/>
        </a:p>
      </dgm:t>
    </dgm:pt>
    <dgm:pt modelId="{0C019851-E29F-0E44-944E-3F9699854208}" type="pres">
      <dgm:prSet presAssocID="{8CDD3A61-583D-9C44-9FDE-B37AAFF63FC1}" presName="root2" presStyleCnt="0"/>
      <dgm:spPr/>
    </dgm:pt>
    <dgm:pt modelId="{629F923A-027D-1242-BC2E-8DD34D3E91BE}" type="pres">
      <dgm:prSet presAssocID="{8CDD3A61-583D-9C44-9FDE-B37AAFF63FC1}" presName="LevelTwoTextNode" presStyleLbl="node3" presStyleIdx="1" presStyleCnt="5" custScaleX="1584965" custScaleY="603745" custLinFactNeighborX="61518" custLinFactNeighborY="-24615">
        <dgm:presLayoutVars>
          <dgm:chPref val="3"/>
        </dgm:presLayoutVars>
      </dgm:prSet>
      <dgm:spPr/>
      <dgm:t>
        <a:bodyPr/>
        <a:lstStyle/>
        <a:p>
          <a:endParaRPr lang="en-US"/>
        </a:p>
      </dgm:t>
    </dgm:pt>
    <dgm:pt modelId="{11FE7A2D-9A5F-8D4C-94A8-C3F614771E24}" type="pres">
      <dgm:prSet presAssocID="{8CDD3A61-583D-9C44-9FDE-B37AAFF63FC1}" presName="level3hierChild" presStyleCnt="0"/>
      <dgm:spPr/>
    </dgm:pt>
    <dgm:pt modelId="{89EC2B26-B785-AE4A-8FF3-DE3E22E22492}" type="pres">
      <dgm:prSet presAssocID="{5199FBE5-7BF3-F34D-B07E-553D24CD4A46}" presName="conn2-1" presStyleLbl="parChTrans1D3" presStyleIdx="2" presStyleCnt="5"/>
      <dgm:spPr/>
      <dgm:t>
        <a:bodyPr/>
        <a:lstStyle/>
        <a:p>
          <a:endParaRPr lang="en-US"/>
        </a:p>
      </dgm:t>
    </dgm:pt>
    <dgm:pt modelId="{D8953E4C-5480-7146-8AAC-1CE8689D07DA}" type="pres">
      <dgm:prSet presAssocID="{5199FBE5-7BF3-F34D-B07E-553D24CD4A46}" presName="connTx" presStyleLbl="parChTrans1D3" presStyleIdx="2" presStyleCnt="5"/>
      <dgm:spPr/>
      <dgm:t>
        <a:bodyPr/>
        <a:lstStyle/>
        <a:p>
          <a:endParaRPr lang="en-US"/>
        </a:p>
      </dgm:t>
    </dgm:pt>
    <dgm:pt modelId="{A55EA74A-F307-D948-A292-F9CEA8638386}" type="pres">
      <dgm:prSet presAssocID="{B6B04C13-5E71-C448-9399-AA7ACC2A54AF}" presName="root2" presStyleCnt="0"/>
      <dgm:spPr/>
    </dgm:pt>
    <dgm:pt modelId="{634BD6D0-A289-674F-9E52-40E68863F398}" type="pres">
      <dgm:prSet presAssocID="{B6B04C13-5E71-C448-9399-AA7ACC2A54AF}" presName="LevelTwoTextNode" presStyleLbl="node3" presStyleIdx="2" presStyleCnt="5" custScaleX="407842" custScaleY="429085" custLinFactX="66283" custLinFactNeighborX="100000" custLinFactNeighborY="41511">
        <dgm:presLayoutVars>
          <dgm:chPref val="3"/>
        </dgm:presLayoutVars>
      </dgm:prSet>
      <dgm:spPr/>
      <dgm:t>
        <a:bodyPr/>
        <a:lstStyle/>
        <a:p>
          <a:endParaRPr lang="en-US"/>
        </a:p>
      </dgm:t>
    </dgm:pt>
    <dgm:pt modelId="{E8E9FF41-1432-0240-B52E-3E4AE1DBA4AE}" type="pres">
      <dgm:prSet presAssocID="{B6B04C13-5E71-C448-9399-AA7ACC2A54AF}" presName="level3hierChild" presStyleCnt="0"/>
      <dgm:spPr/>
    </dgm:pt>
    <dgm:pt modelId="{D622023D-BCEA-9647-822A-C3E9FF46DD77}" type="pres">
      <dgm:prSet presAssocID="{ABB0A100-AF04-3844-A884-238B74AE8C19}" presName="conn2-1" presStyleLbl="parChTrans1D2" presStyleIdx="1" presStyleCnt="3"/>
      <dgm:spPr/>
      <dgm:t>
        <a:bodyPr/>
        <a:lstStyle/>
        <a:p>
          <a:endParaRPr lang="en-US"/>
        </a:p>
      </dgm:t>
    </dgm:pt>
    <dgm:pt modelId="{E9D4F323-F9F3-F540-B74F-4A8FF74B2D85}" type="pres">
      <dgm:prSet presAssocID="{ABB0A100-AF04-3844-A884-238B74AE8C19}" presName="connTx" presStyleLbl="parChTrans1D2" presStyleIdx="1" presStyleCnt="3"/>
      <dgm:spPr/>
      <dgm:t>
        <a:bodyPr/>
        <a:lstStyle/>
        <a:p>
          <a:endParaRPr lang="en-US"/>
        </a:p>
      </dgm:t>
    </dgm:pt>
    <dgm:pt modelId="{A6BAE62B-C532-E94D-8209-5D5085AA07FA}" type="pres">
      <dgm:prSet presAssocID="{A35EC108-262F-0941-9B15-135A42E55E4F}" presName="root2" presStyleCnt="0"/>
      <dgm:spPr/>
    </dgm:pt>
    <dgm:pt modelId="{D4E0A686-9131-D049-BFF7-63DF7BAA415D}" type="pres">
      <dgm:prSet presAssocID="{A35EC108-262F-0941-9B15-135A42E55E4F}" presName="LevelTwoTextNode" presStyleLbl="node2" presStyleIdx="1" presStyleCnt="3" custScaleX="168449" custScaleY="484955" custLinFactNeighborX="7649" custLinFactNeighborY="67430">
        <dgm:presLayoutVars>
          <dgm:chPref val="3"/>
        </dgm:presLayoutVars>
      </dgm:prSet>
      <dgm:spPr/>
      <dgm:t>
        <a:bodyPr/>
        <a:lstStyle/>
        <a:p>
          <a:endParaRPr lang="en-US"/>
        </a:p>
      </dgm:t>
    </dgm:pt>
    <dgm:pt modelId="{7BAC0A89-1594-2F4E-901D-2E25594CCF2F}" type="pres">
      <dgm:prSet presAssocID="{A35EC108-262F-0941-9B15-135A42E55E4F}" presName="level3hierChild" presStyleCnt="0"/>
      <dgm:spPr/>
    </dgm:pt>
    <dgm:pt modelId="{B492BA15-C972-DA4E-9745-BC6817791569}" type="pres">
      <dgm:prSet presAssocID="{7BC2FD0D-A98F-BB49-BB50-46F838C5D11B}" presName="conn2-1" presStyleLbl="parChTrans1D3" presStyleIdx="3" presStyleCnt="5"/>
      <dgm:spPr/>
      <dgm:t>
        <a:bodyPr/>
        <a:lstStyle/>
        <a:p>
          <a:endParaRPr lang="en-US"/>
        </a:p>
      </dgm:t>
    </dgm:pt>
    <dgm:pt modelId="{7C7C8C50-1242-FB4C-B130-64D9DCC90EBC}" type="pres">
      <dgm:prSet presAssocID="{7BC2FD0D-A98F-BB49-BB50-46F838C5D11B}" presName="connTx" presStyleLbl="parChTrans1D3" presStyleIdx="3" presStyleCnt="5"/>
      <dgm:spPr/>
      <dgm:t>
        <a:bodyPr/>
        <a:lstStyle/>
        <a:p>
          <a:endParaRPr lang="en-US"/>
        </a:p>
      </dgm:t>
    </dgm:pt>
    <dgm:pt modelId="{70DE717C-4E63-AC46-8FE5-948A1D921536}" type="pres">
      <dgm:prSet presAssocID="{43D9DF4D-255B-3447-A111-7FC2EEF8D40C}" presName="root2" presStyleCnt="0"/>
      <dgm:spPr/>
    </dgm:pt>
    <dgm:pt modelId="{9FA4FF41-B930-1C41-BFB9-C3429F990952}" type="pres">
      <dgm:prSet presAssocID="{43D9DF4D-255B-3447-A111-7FC2EEF8D40C}" presName="LevelTwoTextNode" presStyleLbl="node3" presStyleIdx="3" presStyleCnt="5" custScaleX="1526454" custScaleY="725778" custLinFactY="41978" custLinFactNeighborX="58163" custLinFactNeighborY="100000">
        <dgm:presLayoutVars>
          <dgm:chPref val="3"/>
        </dgm:presLayoutVars>
      </dgm:prSet>
      <dgm:spPr/>
      <dgm:t>
        <a:bodyPr/>
        <a:lstStyle/>
        <a:p>
          <a:endParaRPr lang="en-US"/>
        </a:p>
      </dgm:t>
    </dgm:pt>
    <dgm:pt modelId="{18ACDB8E-C85A-2C4A-BF6F-3E292DC42BDF}" type="pres">
      <dgm:prSet presAssocID="{43D9DF4D-255B-3447-A111-7FC2EEF8D40C}" presName="level3hierChild" presStyleCnt="0"/>
      <dgm:spPr/>
    </dgm:pt>
    <dgm:pt modelId="{52C0788F-DA30-CC41-9B0D-0059809EDDCD}" type="pres">
      <dgm:prSet presAssocID="{44DE7777-3DFE-7445-B847-7F702DD75AA0}" presName="conn2-1" presStyleLbl="parChTrans1D2" presStyleIdx="2" presStyleCnt="3"/>
      <dgm:spPr/>
      <dgm:t>
        <a:bodyPr/>
        <a:lstStyle/>
        <a:p>
          <a:endParaRPr lang="en-US"/>
        </a:p>
      </dgm:t>
    </dgm:pt>
    <dgm:pt modelId="{4FBB2291-2842-FF4B-A68D-6F2E2B40DF0B}" type="pres">
      <dgm:prSet presAssocID="{44DE7777-3DFE-7445-B847-7F702DD75AA0}" presName="connTx" presStyleLbl="parChTrans1D2" presStyleIdx="2" presStyleCnt="3"/>
      <dgm:spPr/>
      <dgm:t>
        <a:bodyPr/>
        <a:lstStyle/>
        <a:p>
          <a:endParaRPr lang="en-US"/>
        </a:p>
      </dgm:t>
    </dgm:pt>
    <dgm:pt modelId="{49721F00-AAE7-BC40-8888-5D385FD79305}" type="pres">
      <dgm:prSet presAssocID="{8697DF6C-DBF3-2D48-8734-BA53D390D4EB}" presName="root2" presStyleCnt="0"/>
      <dgm:spPr/>
    </dgm:pt>
    <dgm:pt modelId="{45B26BFA-14BF-CA43-9415-5115A43904A9}" type="pres">
      <dgm:prSet presAssocID="{8697DF6C-DBF3-2D48-8734-BA53D390D4EB}" presName="LevelTwoTextNode" presStyleLbl="node2" presStyleIdx="2" presStyleCnt="3" custScaleX="172340" custScaleY="564029" custLinFactY="36409" custLinFactNeighborX="-3813" custLinFactNeighborY="100000">
        <dgm:presLayoutVars>
          <dgm:chPref val="3"/>
        </dgm:presLayoutVars>
      </dgm:prSet>
      <dgm:spPr/>
      <dgm:t>
        <a:bodyPr/>
        <a:lstStyle/>
        <a:p>
          <a:endParaRPr lang="en-US"/>
        </a:p>
      </dgm:t>
    </dgm:pt>
    <dgm:pt modelId="{AB889BDF-E19A-2348-9EEF-BE8BC7AFE5EE}" type="pres">
      <dgm:prSet presAssocID="{8697DF6C-DBF3-2D48-8734-BA53D390D4EB}" presName="level3hierChild" presStyleCnt="0"/>
      <dgm:spPr/>
    </dgm:pt>
    <dgm:pt modelId="{A62C515C-FF7F-5543-BEFB-AA0AEC6FDF1C}" type="pres">
      <dgm:prSet presAssocID="{8D2EC0F9-89A2-0840-8F43-CEB621FD589C}" presName="conn2-1" presStyleLbl="parChTrans1D3" presStyleIdx="4" presStyleCnt="5"/>
      <dgm:spPr/>
      <dgm:t>
        <a:bodyPr/>
        <a:lstStyle/>
        <a:p>
          <a:endParaRPr lang="en-US"/>
        </a:p>
      </dgm:t>
    </dgm:pt>
    <dgm:pt modelId="{F438587A-BB17-D346-847C-C6B4146880B5}" type="pres">
      <dgm:prSet presAssocID="{8D2EC0F9-89A2-0840-8F43-CEB621FD589C}" presName="connTx" presStyleLbl="parChTrans1D3" presStyleIdx="4" presStyleCnt="5"/>
      <dgm:spPr/>
      <dgm:t>
        <a:bodyPr/>
        <a:lstStyle/>
        <a:p>
          <a:endParaRPr lang="en-US"/>
        </a:p>
      </dgm:t>
    </dgm:pt>
    <dgm:pt modelId="{81F92A71-9D38-BB47-BDCB-4873FF81D491}" type="pres">
      <dgm:prSet presAssocID="{24D2E1CA-1252-134B-B515-847DD22B3092}" presName="root2" presStyleCnt="0"/>
      <dgm:spPr/>
    </dgm:pt>
    <dgm:pt modelId="{97367CC2-F1E5-BF46-BEC0-FC09F7E80B02}" type="pres">
      <dgm:prSet presAssocID="{24D2E1CA-1252-134B-B515-847DD22B3092}" presName="LevelTwoTextNode" presStyleLbl="node3" presStyleIdx="4" presStyleCnt="5" custScaleX="1611589" custScaleY="746386" custLinFactY="130144" custLinFactNeighborX="2753" custLinFactNeighborY="200000">
        <dgm:presLayoutVars>
          <dgm:chPref val="3"/>
        </dgm:presLayoutVars>
      </dgm:prSet>
      <dgm:spPr/>
      <dgm:t>
        <a:bodyPr/>
        <a:lstStyle/>
        <a:p>
          <a:endParaRPr lang="en-US"/>
        </a:p>
      </dgm:t>
    </dgm:pt>
    <dgm:pt modelId="{79FA7B2B-249F-784E-BAC7-78170FDC2326}" type="pres">
      <dgm:prSet presAssocID="{24D2E1CA-1252-134B-B515-847DD22B3092}" presName="level3hierChild" presStyleCnt="0"/>
      <dgm:spPr/>
    </dgm:pt>
    <dgm:pt modelId="{3A5AF504-202E-4E80-9C49-B0AEA495511A}" type="pres">
      <dgm:prSet presAssocID="{A1766854-6858-4411-9E33-01A3D66A4196}" presName="root1" presStyleCnt="0"/>
      <dgm:spPr/>
    </dgm:pt>
    <dgm:pt modelId="{FECF2617-EA54-4787-B740-B4154583049B}" type="pres">
      <dgm:prSet presAssocID="{A1766854-6858-4411-9E33-01A3D66A4196}" presName="LevelOneTextNode" presStyleLbl="node0" presStyleIdx="1" presStyleCnt="3" custScaleX="244724" custScaleY="357790" custLinFactX="120117" custLinFactY="-932481" custLinFactNeighborX="200000" custLinFactNeighborY="-1000000">
        <dgm:presLayoutVars>
          <dgm:chPref val="3"/>
        </dgm:presLayoutVars>
      </dgm:prSet>
      <dgm:spPr/>
      <dgm:t>
        <a:bodyPr/>
        <a:lstStyle/>
        <a:p>
          <a:endParaRPr lang="en-US"/>
        </a:p>
      </dgm:t>
    </dgm:pt>
    <dgm:pt modelId="{D18484D9-0344-4145-BC32-71F0DD7F21F0}" type="pres">
      <dgm:prSet presAssocID="{A1766854-6858-4411-9E33-01A3D66A4196}" presName="level2hierChild" presStyleCnt="0"/>
      <dgm:spPr/>
    </dgm:pt>
    <dgm:pt modelId="{3F526C64-EA6B-49BE-83B6-F5FD84E1F89C}" type="pres">
      <dgm:prSet presAssocID="{CF3A6020-8A68-4C8B-B4E4-C851FF2A4762}" presName="root1" presStyleCnt="0"/>
      <dgm:spPr/>
    </dgm:pt>
    <dgm:pt modelId="{25D96F08-28CE-4091-894C-60D115F82A96}" type="pres">
      <dgm:prSet presAssocID="{CF3A6020-8A68-4C8B-B4E4-C851FF2A4762}" presName="LevelOneTextNode" presStyleLbl="node0" presStyleIdx="2" presStyleCnt="3" custScaleX="234773" custScaleY="306353" custLinFactX="120117" custLinFactY="-900000" custLinFactNeighborX="200000" custLinFactNeighborY="-934169">
        <dgm:presLayoutVars>
          <dgm:chPref val="3"/>
        </dgm:presLayoutVars>
      </dgm:prSet>
      <dgm:spPr/>
      <dgm:t>
        <a:bodyPr/>
        <a:lstStyle/>
        <a:p>
          <a:endParaRPr lang="en-US"/>
        </a:p>
      </dgm:t>
    </dgm:pt>
    <dgm:pt modelId="{FFF0BCA0-DACB-4769-94BB-1284D37E9879}" type="pres">
      <dgm:prSet presAssocID="{CF3A6020-8A68-4C8B-B4E4-C851FF2A4762}" presName="level2hierChild" presStyleCnt="0"/>
      <dgm:spPr/>
    </dgm:pt>
  </dgm:ptLst>
  <dgm:cxnLst>
    <dgm:cxn modelId="{92D4D66B-6734-4A39-808D-CF7FB2B2FB9E}" type="presOf" srcId="{D403AD98-F3FE-F449-8AA5-C27C4F7B575B}" destId="{9FDA45ED-D1BF-A647-B2DE-F48CADB5A3D4}" srcOrd="0" destOrd="0" presId="urn:microsoft.com/office/officeart/2005/8/layout/hierarchy2"/>
    <dgm:cxn modelId="{47A8AAB8-C783-F343-BFE3-8FF2F33AA427}" srcId="{942E546F-227F-4047-B1F0-BCA7392DD472}" destId="{8CDD3A61-583D-9C44-9FDE-B37AAFF63FC1}" srcOrd="1" destOrd="0" parTransId="{EF9B3A54-E878-7445-BF7D-66E8B8F357CA}" sibTransId="{8BE55DAF-675F-2449-8B62-465A20B0904E}"/>
    <dgm:cxn modelId="{3EF4DD4C-4CDB-45B7-A908-EABF9F2417B8}" type="presOf" srcId="{B6B04C13-5E71-C448-9399-AA7ACC2A54AF}" destId="{634BD6D0-A289-674F-9E52-40E68863F398}" srcOrd="0" destOrd="0" presId="urn:microsoft.com/office/officeart/2005/8/layout/hierarchy2"/>
    <dgm:cxn modelId="{98AB4103-D427-4EEC-9AFC-3502D39CD2D3}" type="presOf" srcId="{24D2E1CA-1252-134B-B515-847DD22B3092}" destId="{97367CC2-F1E5-BF46-BEC0-FC09F7E80B02}" srcOrd="0" destOrd="0" presId="urn:microsoft.com/office/officeart/2005/8/layout/hierarchy2"/>
    <dgm:cxn modelId="{A8C4F72A-C141-44B8-995A-32ED6470CA37}" type="presOf" srcId="{44DE7777-3DFE-7445-B847-7F702DD75AA0}" destId="{52C0788F-DA30-CC41-9B0D-0059809EDDCD}" srcOrd="0" destOrd="0" presId="urn:microsoft.com/office/officeart/2005/8/layout/hierarchy2"/>
    <dgm:cxn modelId="{21374571-973D-6C49-88AF-11C4AEBE4CD4}" srcId="{A35EC108-262F-0941-9B15-135A42E55E4F}" destId="{43D9DF4D-255B-3447-A111-7FC2EEF8D40C}" srcOrd="0" destOrd="0" parTransId="{7BC2FD0D-A98F-BB49-BB50-46F838C5D11B}" sibTransId="{171D0CCB-8041-E54F-BFA0-F99F212F8B76}"/>
    <dgm:cxn modelId="{C0455ECE-A44B-6145-8B5A-52B87068C959}" srcId="{D403AD98-F3FE-F449-8AA5-C27C4F7B575B}" destId="{FC47AD3B-DCB1-524B-8B64-DC943288D3EB}" srcOrd="0" destOrd="0" parTransId="{437B4977-4ED5-554A-BE52-5519DA3969EF}" sibTransId="{B3B8839B-83B3-C54D-835B-37FC76806F79}"/>
    <dgm:cxn modelId="{165F5B70-0E48-4D6E-8125-F1CBC780B49D}" type="presOf" srcId="{5199FBE5-7BF3-F34D-B07E-553D24CD4A46}" destId="{D8953E4C-5480-7146-8AAC-1CE8689D07DA}" srcOrd="1" destOrd="0" presId="urn:microsoft.com/office/officeart/2005/8/layout/hierarchy2"/>
    <dgm:cxn modelId="{8CEF454C-8D7B-4F2D-8DE8-ECB1E81F5B49}" type="presOf" srcId="{EF9B3A54-E878-7445-BF7D-66E8B8F357CA}" destId="{50DC082C-8A8A-A64E-94A6-AA8B65435DAD}" srcOrd="0" destOrd="0" presId="urn:microsoft.com/office/officeart/2005/8/layout/hierarchy2"/>
    <dgm:cxn modelId="{57B649B2-E9E9-4A5D-8C64-8D2FCDE3A537}" type="presOf" srcId="{A1766854-6858-4411-9E33-01A3D66A4196}" destId="{FECF2617-EA54-4787-B740-B4154583049B}" srcOrd="0" destOrd="0" presId="urn:microsoft.com/office/officeart/2005/8/layout/hierarchy2"/>
    <dgm:cxn modelId="{CCEE3D6D-338E-44AB-9FEA-24C3698B1F1D}" srcId="{D403AD98-F3FE-F449-8AA5-C27C4F7B575B}" destId="{A1766854-6858-4411-9E33-01A3D66A4196}" srcOrd="1" destOrd="0" parTransId="{E4D327E0-A99B-4FCF-981B-87E1474AC961}" sibTransId="{A4396A34-7F43-4B8D-86F5-F93C97561C3D}"/>
    <dgm:cxn modelId="{013C38DE-AE0C-43D2-AFC4-40D8230A80DA}" type="presOf" srcId="{43D9DF4D-255B-3447-A111-7FC2EEF8D40C}" destId="{9FA4FF41-B930-1C41-BFB9-C3429F990952}" srcOrd="0" destOrd="0" presId="urn:microsoft.com/office/officeart/2005/8/layout/hierarchy2"/>
    <dgm:cxn modelId="{F7A56773-821E-034B-9619-33D80689448B}" srcId="{FC47AD3B-DCB1-524B-8B64-DC943288D3EB}" destId="{942E546F-227F-4047-B1F0-BCA7392DD472}" srcOrd="0" destOrd="0" parTransId="{F6F1EF2B-BBF9-1F48-89FE-4CB2CA9B4B1B}" sibTransId="{CB251296-7E5F-8B48-8719-3A38901885B7}"/>
    <dgm:cxn modelId="{B7903F78-D0A4-403C-BE01-EADFB4D77F74}" type="presOf" srcId="{7BC2FD0D-A98F-BB49-BB50-46F838C5D11B}" destId="{B492BA15-C972-DA4E-9745-BC6817791569}" srcOrd="0" destOrd="0" presId="urn:microsoft.com/office/officeart/2005/8/layout/hierarchy2"/>
    <dgm:cxn modelId="{B2DE31B6-5088-4325-8C0D-72EE416AEC61}" type="presOf" srcId="{5199FBE5-7BF3-F34D-B07E-553D24CD4A46}" destId="{89EC2B26-B785-AE4A-8FF3-DE3E22E22492}" srcOrd="0" destOrd="0" presId="urn:microsoft.com/office/officeart/2005/8/layout/hierarchy2"/>
    <dgm:cxn modelId="{A08B4D29-4ED1-4CEF-824E-5DFC7101BAE6}" type="presOf" srcId="{44DE7777-3DFE-7445-B847-7F702DD75AA0}" destId="{4FBB2291-2842-FF4B-A68D-6F2E2B40DF0B}" srcOrd="1" destOrd="0" presId="urn:microsoft.com/office/officeart/2005/8/layout/hierarchy2"/>
    <dgm:cxn modelId="{1880E8B2-3C3A-44BD-A6C7-046E4C0FF7DE}" srcId="{D403AD98-F3FE-F449-8AA5-C27C4F7B575B}" destId="{CF3A6020-8A68-4C8B-B4E4-C851FF2A4762}" srcOrd="2" destOrd="0" parTransId="{B02BD3EC-0566-4563-AE8D-6EBD69C4B908}" sibTransId="{C9B7A186-2E89-4867-A6D9-3AD952DC4473}"/>
    <dgm:cxn modelId="{E0CBAA6D-6253-47EA-9228-F8C3B31A965C}" type="presOf" srcId="{CF3A6020-8A68-4C8B-B4E4-C851FF2A4762}" destId="{25D96F08-28CE-4091-894C-60D115F82A96}" srcOrd="0" destOrd="0" presId="urn:microsoft.com/office/officeart/2005/8/layout/hierarchy2"/>
    <dgm:cxn modelId="{E2604503-5B99-4707-B300-954FB7C65990}" type="presOf" srcId="{F6F1EF2B-BBF9-1F48-89FE-4CB2CA9B4B1B}" destId="{9834C586-2B5A-6B42-B344-81A5284ED960}" srcOrd="1" destOrd="0" presId="urn:microsoft.com/office/officeart/2005/8/layout/hierarchy2"/>
    <dgm:cxn modelId="{12D744F6-D17B-4249-B4CC-CE6839329B59}" srcId="{FC47AD3B-DCB1-524B-8B64-DC943288D3EB}" destId="{A35EC108-262F-0941-9B15-135A42E55E4F}" srcOrd="1" destOrd="0" parTransId="{ABB0A100-AF04-3844-A884-238B74AE8C19}" sibTransId="{35EAC709-1AF0-5449-8B67-9E44388B9EF6}"/>
    <dgm:cxn modelId="{31A09545-3FE0-41B5-8DE6-24148FC07C5F}" type="presOf" srcId="{C927DD23-2A6A-BE4B-9FB3-F108E6148255}" destId="{26F0AA70-10EE-A546-AEF1-C309398F982F}" srcOrd="0" destOrd="0" presId="urn:microsoft.com/office/officeart/2005/8/layout/hierarchy2"/>
    <dgm:cxn modelId="{16789D46-890E-46C9-AA80-A77B63516647}" type="presOf" srcId="{EF9B3A54-E878-7445-BF7D-66E8B8F357CA}" destId="{5F211868-1FC5-CC4F-8D6D-978D9AE538BC}" srcOrd="1" destOrd="0" presId="urn:microsoft.com/office/officeart/2005/8/layout/hierarchy2"/>
    <dgm:cxn modelId="{22BCCDB8-EB83-42ED-BD5E-9694CF17104F}" type="presOf" srcId="{7BC2FD0D-A98F-BB49-BB50-46F838C5D11B}" destId="{7C7C8C50-1242-FB4C-B130-64D9DCC90EBC}" srcOrd="1" destOrd="0" presId="urn:microsoft.com/office/officeart/2005/8/layout/hierarchy2"/>
    <dgm:cxn modelId="{1C3233A8-05D0-4B9E-8336-627999621E8E}" type="presOf" srcId="{D03B6AFD-227D-FF44-A5BA-348CDC3199F5}" destId="{07468239-9CDA-B443-9188-610CB2F287F8}" srcOrd="1" destOrd="0" presId="urn:microsoft.com/office/officeart/2005/8/layout/hierarchy2"/>
    <dgm:cxn modelId="{8C304A47-A00E-C34F-9F0A-7EE87F29E25E}" srcId="{942E546F-227F-4047-B1F0-BCA7392DD472}" destId="{C927DD23-2A6A-BE4B-9FB3-F108E6148255}" srcOrd="0" destOrd="0" parTransId="{D03B6AFD-227D-FF44-A5BA-348CDC3199F5}" sibTransId="{C29BB426-DCA3-AE48-B3D4-277D74D52EAF}"/>
    <dgm:cxn modelId="{B891CC77-A684-496A-A14F-8BB3196B932B}" type="presOf" srcId="{8D2EC0F9-89A2-0840-8F43-CEB621FD589C}" destId="{F438587A-BB17-D346-847C-C6B4146880B5}" srcOrd="1" destOrd="0" presId="urn:microsoft.com/office/officeart/2005/8/layout/hierarchy2"/>
    <dgm:cxn modelId="{4BC39082-CADD-E342-9E8F-3873019060BF}" srcId="{942E546F-227F-4047-B1F0-BCA7392DD472}" destId="{B6B04C13-5E71-C448-9399-AA7ACC2A54AF}" srcOrd="2" destOrd="0" parTransId="{5199FBE5-7BF3-F34D-B07E-553D24CD4A46}" sibTransId="{7E52B8F6-DE9C-DC45-9C9E-796259E3774A}"/>
    <dgm:cxn modelId="{A68FAB90-53F3-4066-B292-361EE46770D0}" type="presOf" srcId="{ABB0A100-AF04-3844-A884-238B74AE8C19}" destId="{D622023D-BCEA-9647-822A-C3E9FF46DD77}" srcOrd="0" destOrd="0" presId="urn:microsoft.com/office/officeart/2005/8/layout/hierarchy2"/>
    <dgm:cxn modelId="{A5F38450-581F-4163-9F04-10A80F7E1BAE}" type="presOf" srcId="{8697DF6C-DBF3-2D48-8734-BA53D390D4EB}" destId="{45B26BFA-14BF-CA43-9415-5115A43904A9}" srcOrd="0" destOrd="0" presId="urn:microsoft.com/office/officeart/2005/8/layout/hierarchy2"/>
    <dgm:cxn modelId="{219062F6-029B-42A1-9A5B-14094B97ABFF}" type="presOf" srcId="{942E546F-227F-4047-B1F0-BCA7392DD472}" destId="{7A415FC7-DC91-774B-A8C2-3FD31E167020}" srcOrd="0" destOrd="0" presId="urn:microsoft.com/office/officeart/2005/8/layout/hierarchy2"/>
    <dgm:cxn modelId="{180E403E-2B3C-4972-92EB-A74075B90B23}" type="presOf" srcId="{F6F1EF2B-BBF9-1F48-89FE-4CB2CA9B4B1B}" destId="{8A42658F-B226-E144-A553-7BCCB7115554}" srcOrd="0" destOrd="0" presId="urn:microsoft.com/office/officeart/2005/8/layout/hierarchy2"/>
    <dgm:cxn modelId="{E5D56517-CDE1-457E-9297-602FC54F6499}" type="presOf" srcId="{8CDD3A61-583D-9C44-9FDE-B37AAFF63FC1}" destId="{629F923A-027D-1242-BC2E-8DD34D3E91BE}" srcOrd="0" destOrd="0" presId="urn:microsoft.com/office/officeart/2005/8/layout/hierarchy2"/>
    <dgm:cxn modelId="{7B24772A-3121-4C00-83A4-5F4AE4F3EB1B}" type="presOf" srcId="{A35EC108-262F-0941-9B15-135A42E55E4F}" destId="{D4E0A686-9131-D049-BFF7-63DF7BAA415D}" srcOrd="0" destOrd="0" presId="urn:microsoft.com/office/officeart/2005/8/layout/hierarchy2"/>
    <dgm:cxn modelId="{3E02A667-A7E4-F740-BD83-324776FD1DB5}" srcId="{8697DF6C-DBF3-2D48-8734-BA53D390D4EB}" destId="{24D2E1CA-1252-134B-B515-847DD22B3092}" srcOrd="0" destOrd="0" parTransId="{8D2EC0F9-89A2-0840-8F43-CEB621FD589C}" sibTransId="{3829BA22-080E-E24B-8610-22DDABD2E0C3}"/>
    <dgm:cxn modelId="{70F6BD5C-A4CB-49D4-88FF-424DC0D55B50}" type="presOf" srcId="{ABB0A100-AF04-3844-A884-238B74AE8C19}" destId="{E9D4F323-F9F3-F540-B74F-4A8FF74B2D85}" srcOrd="1" destOrd="0" presId="urn:microsoft.com/office/officeart/2005/8/layout/hierarchy2"/>
    <dgm:cxn modelId="{26A3FF87-C06F-4B02-80C8-B669529D91EC}" type="presOf" srcId="{FC47AD3B-DCB1-524B-8B64-DC943288D3EB}" destId="{21504838-8E7B-1548-A923-99BA4045327B}" srcOrd="0" destOrd="0" presId="urn:microsoft.com/office/officeart/2005/8/layout/hierarchy2"/>
    <dgm:cxn modelId="{95D2CD6E-721D-9644-A484-114A51AE5D91}" srcId="{FC47AD3B-DCB1-524B-8B64-DC943288D3EB}" destId="{8697DF6C-DBF3-2D48-8734-BA53D390D4EB}" srcOrd="2" destOrd="0" parTransId="{44DE7777-3DFE-7445-B847-7F702DD75AA0}" sibTransId="{2D8568FE-0203-944F-AB73-AAE2C9BE4A9E}"/>
    <dgm:cxn modelId="{9F772939-71F9-47B8-BC7A-C9A93410E43B}" type="presOf" srcId="{8D2EC0F9-89A2-0840-8F43-CEB621FD589C}" destId="{A62C515C-FF7F-5543-BEFB-AA0AEC6FDF1C}" srcOrd="0" destOrd="0" presId="urn:microsoft.com/office/officeart/2005/8/layout/hierarchy2"/>
    <dgm:cxn modelId="{A4D13DFB-D899-4075-BEC2-D3B62AB92857}" type="presOf" srcId="{D03B6AFD-227D-FF44-A5BA-348CDC3199F5}" destId="{3999E6D6-4348-9347-8735-C675D19778CA}" srcOrd="0" destOrd="0" presId="urn:microsoft.com/office/officeart/2005/8/layout/hierarchy2"/>
    <dgm:cxn modelId="{0994F4EE-A413-45C4-96D0-8754B39A798C}" type="presParOf" srcId="{9FDA45ED-D1BF-A647-B2DE-F48CADB5A3D4}" destId="{4597944A-67BE-5448-AF3B-9F265288195C}" srcOrd="0" destOrd="0" presId="urn:microsoft.com/office/officeart/2005/8/layout/hierarchy2"/>
    <dgm:cxn modelId="{E12017CB-9D36-4A95-81EC-52E39197375E}" type="presParOf" srcId="{4597944A-67BE-5448-AF3B-9F265288195C}" destId="{21504838-8E7B-1548-A923-99BA4045327B}" srcOrd="0" destOrd="0" presId="urn:microsoft.com/office/officeart/2005/8/layout/hierarchy2"/>
    <dgm:cxn modelId="{5A1A318A-145C-4485-BBD2-E096240D97EF}" type="presParOf" srcId="{4597944A-67BE-5448-AF3B-9F265288195C}" destId="{D02846AE-1561-1048-B2E9-20B3BEFAC93A}" srcOrd="1" destOrd="0" presId="urn:microsoft.com/office/officeart/2005/8/layout/hierarchy2"/>
    <dgm:cxn modelId="{D5E5C457-A8DF-4A19-BA32-2FC29CB8E35A}" type="presParOf" srcId="{D02846AE-1561-1048-B2E9-20B3BEFAC93A}" destId="{8A42658F-B226-E144-A553-7BCCB7115554}" srcOrd="0" destOrd="0" presId="urn:microsoft.com/office/officeart/2005/8/layout/hierarchy2"/>
    <dgm:cxn modelId="{3BAD8F36-38FB-4699-ADA2-0E0DEC98CC30}" type="presParOf" srcId="{8A42658F-B226-E144-A553-7BCCB7115554}" destId="{9834C586-2B5A-6B42-B344-81A5284ED960}" srcOrd="0" destOrd="0" presId="urn:microsoft.com/office/officeart/2005/8/layout/hierarchy2"/>
    <dgm:cxn modelId="{03621E4E-670F-42BC-9C34-A1DF7ABEB4E8}" type="presParOf" srcId="{D02846AE-1561-1048-B2E9-20B3BEFAC93A}" destId="{4C94928E-8D2E-F242-A509-CC419B3D1748}" srcOrd="1" destOrd="0" presId="urn:microsoft.com/office/officeart/2005/8/layout/hierarchy2"/>
    <dgm:cxn modelId="{057E4389-D9A1-4A74-A18C-B8B684426E98}" type="presParOf" srcId="{4C94928E-8D2E-F242-A509-CC419B3D1748}" destId="{7A415FC7-DC91-774B-A8C2-3FD31E167020}" srcOrd="0" destOrd="0" presId="urn:microsoft.com/office/officeart/2005/8/layout/hierarchy2"/>
    <dgm:cxn modelId="{3A2FFADA-797F-4111-93A7-A405B15C5714}" type="presParOf" srcId="{4C94928E-8D2E-F242-A509-CC419B3D1748}" destId="{3F6E8238-2875-3241-B709-64B2DB45808D}" srcOrd="1" destOrd="0" presId="urn:microsoft.com/office/officeart/2005/8/layout/hierarchy2"/>
    <dgm:cxn modelId="{D5D25BC2-849B-43F8-964A-BC109E2CD4E4}" type="presParOf" srcId="{3F6E8238-2875-3241-B709-64B2DB45808D}" destId="{3999E6D6-4348-9347-8735-C675D19778CA}" srcOrd="0" destOrd="0" presId="urn:microsoft.com/office/officeart/2005/8/layout/hierarchy2"/>
    <dgm:cxn modelId="{DD6F4CD9-70EF-45E1-81E9-0D3C21A8AF77}" type="presParOf" srcId="{3999E6D6-4348-9347-8735-C675D19778CA}" destId="{07468239-9CDA-B443-9188-610CB2F287F8}" srcOrd="0" destOrd="0" presId="urn:microsoft.com/office/officeart/2005/8/layout/hierarchy2"/>
    <dgm:cxn modelId="{FC786C3E-1102-43E6-87D3-BDA2C53CDAAF}" type="presParOf" srcId="{3F6E8238-2875-3241-B709-64B2DB45808D}" destId="{FFD413B5-C29F-D54B-955A-077C7B1B500D}" srcOrd="1" destOrd="0" presId="urn:microsoft.com/office/officeart/2005/8/layout/hierarchy2"/>
    <dgm:cxn modelId="{DF81A002-9C6E-4A64-AF23-39254F2CDE73}" type="presParOf" srcId="{FFD413B5-C29F-D54B-955A-077C7B1B500D}" destId="{26F0AA70-10EE-A546-AEF1-C309398F982F}" srcOrd="0" destOrd="0" presId="urn:microsoft.com/office/officeart/2005/8/layout/hierarchy2"/>
    <dgm:cxn modelId="{95792071-3F90-4152-B87C-56FE116F672E}" type="presParOf" srcId="{FFD413B5-C29F-D54B-955A-077C7B1B500D}" destId="{D2F13415-C043-8140-B865-0E3B35DB7B7F}" srcOrd="1" destOrd="0" presId="urn:microsoft.com/office/officeart/2005/8/layout/hierarchy2"/>
    <dgm:cxn modelId="{A3BFFDFB-8829-449E-925F-4191FE9F5B5C}" type="presParOf" srcId="{3F6E8238-2875-3241-B709-64B2DB45808D}" destId="{50DC082C-8A8A-A64E-94A6-AA8B65435DAD}" srcOrd="2" destOrd="0" presId="urn:microsoft.com/office/officeart/2005/8/layout/hierarchy2"/>
    <dgm:cxn modelId="{15E7A4FC-F142-4E87-87E6-AC29E738C025}" type="presParOf" srcId="{50DC082C-8A8A-A64E-94A6-AA8B65435DAD}" destId="{5F211868-1FC5-CC4F-8D6D-978D9AE538BC}" srcOrd="0" destOrd="0" presId="urn:microsoft.com/office/officeart/2005/8/layout/hierarchy2"/>
    <dgm:cxn modelId="{34CC0517-C672-4332-B9EE-035CADC3E7F5}" type="presParOf" srcId="{3F6E8238-2875-3241-B709-64B2DB45808D}" destId="{0C019851-E29F-0E44-944E-3F9699854208}" srcOrd="3" destOrd="0" presId="urn:microsoft.com/office/officeart/2005/8/layout/hierarchy2"/>
    <dgm:cxn modelId="{7F9689AB-E2CF-4F63-89EA-1271684432DD}" type="presParOf" srcId="{0C019851-E29F-0E44-944E-3F9699854208}" destId="{629F923A-027D-1242-BC2E-8DD34D3E91BE}" srcOrd="0" destOrd="0" presId="urn:microsoft.com/office/officeart/2005/8/layout/hierarchy2"/>
    <dgm:cxn modelId="{F46EEDAD-52D6-438F-BF58-E0FC202F69D4}" type="presParOf" srcId="{0C019851-E29F-0E44-944E-3F9699854208}" destId="{11FE7A2D-9A5F-8D4C-94A8-C3F614771E24}" srcOrd="1" destOrd="0" presId="urn:microsoft.com/office/officeart/2005/8/layout/hierarchy2"/>
    <dgm:cxn modelId="{49DC8C39-99F9-4E7D-B000-36BC04C9A8E3}" type="presParOf" srcId="{3F6E8238-2875-3241-B709-64B2DB45808D}" destId="{89EC2B26-B785-AE4A-8FF3-DE3E22E22492}" srcOrd="4" destOrd="0" presId="urn:microsoft.com/office/officeart/2005/8/layout/hierarchy2"/>
    <dgm:cxn modelId="{74E52280-D99F-49D9-8827-610F5B99E4AF}" type="presParOf" srcId="{89EC2B26-B785-AE4A-8FF3-DE3E22E22492}" destId="{D8953E4C-5480-7146-8AAC-1CE8689D07DA}" srcOrd="0" destOrd="0" presId="urn:microsoft.com/office/officeart/2005/8/layout/hierarchy2"/>
    <dgm:cxn modelId="{539E0A45-C3D1-4375-A65C-465CC994CAF8}" type="presParOf" srcId="{3F6E8238-2875-3241-B709-64B2DB45808D}" destId="{A55EA74A-F307-D948-A292-F9CEA8638386}" srcOrd="5" destOrd="0" presId="urn:microsoft.com/office/officeart/2005/8/layout/hierarchy2"/>
    <dgm:cxn modelId="{06D2FED9-B16D-4A72-B978-1DCEA5B94AA4}" type="presParOf" srcId="{A55EA74A-F307-D948-A292-F9CEA8638386}" destId="{634BD6D0-A289-674F-9E52-40E68863F398}" srcOrd="0" destOrd="0" presId="urn:microsoft.com/office/officeart/2005/8/layout/hierarchy2"/>
    <dgm:cxn modelId="{2CAD450A-A197-4F23-940B-84F28D057E1C}" type="presParOf" srcId="{A55EA74A-F307-D948-A292-F9CEA8638386}" destId="{E8E9FF41-1432-0240-B52E-3E4AE1DBA4AE}" srcOrd="1" destOrd="0" presId="urn:microsoft.com/office/officeart/2005/8/layout/hierarchy2"/>
    <dgm:cxn modelId="{199508AA-2D6B-4083-8675-CCD3C23A438E}" type="presParOf" srcId="{D02846AE-1561-1048-B2E9-20B3BEFAC93A}" destId="{D622023D-BCEA-9647-822A-C3E9FF46DD77}" srcOrd="2" destOrd="0" presId="urn:microsoft.com/office/officeart/2005/8/layout/hierarchy2"/>
    <dgm:cxn modelId="{B789DA09-40C2-4E49-8515-33CDD7B54521}" type="presParOf" srcId="{D622023D-BCEA-9647-822A-C3E9FF46DD77}" destId="{E9D4F323-F9F3-F540-B74F-4A8FF74B2D85}" srcOrd="0" destOrd="0" presId="urn:microsoft.com/office/officeart/2005/8/layout/hierarchy2"/>
    <dgm:cxn modelId="{5E76087B-938D-4185-9AEE-1DC5E19AFF12}" type="presParOf" srcId="{D02846AE-1561-1048-B2E9-20B3BEFAC93A}" destId="{A6BAE62B-C532-E94D-8209-5D5085AA07FA}" srcOrd="3" destOrd="0" presId="urn:microsoft.com/office/officeart/2005/8/layout/hierarchy2"/>
    <dgm:cxn modelId="{F9D65F5D-2155-4115-A5DD-B0AA004F1436}" type="presParOf" srcId="{A6BAE62B-C532-E94D-8209-5D5085AA07FA}" destId="{D4E0A686-9131-D049-BFF7-63DF7BAA415D}" srcOrd="0" destOrd="0" presId="urn:microsoft.com/office/officeart/2005/8/layout/hierarchy2"/>
    <dgm:cxn modelId="{D5B79017-CC94-40C2-9223-1BF487556FA2}" type="presParOf" srcId="{A6BAE62B-C532-E94D-8209-5D5085AA07FA}" destId="{7BAC0A89-1594-2F4E-901D-2E25594CCF2F}" srcOrd="1" destOrd="0" presId="urn:microsoft.com/office/officeart/2005/8/layout/hierarchy2"/>
    <dgm:cxn modelId="{D2B406CE-194E-4219-B998-4E3B28C62442}" type="presParOf" srcId="{7BAC0A89-1594-2F4E-901D-2E25594CCF2F}" destId="{B492BA15-C972-DA4E-9745-BC6817791569}" srcOrd="0" destOrd="0" presId="urn:microsoft.com/office/officeart/2005/8/layout/hierarchy2"/>
    <dgm:cxn modelId="{F813940C-6755-4BC7-97D4-C709D416C8FA}" type="presParOf" srcId="{B492BA15-C972-DA4E-9745-BC6817791569}" destId="{7C7C8C50-1242-FB4C-B130-64D9DCC90EBC}" srcOrd="0" destOrd="0" presId="urn:microsoft.com/office/officeart/2005/8/layout/hierarchy2"/>
    <dgm:cxn modelId="{8034F5F3-6358-4E04-B4A7-E31CE80CF4D4}" type="presParOf" srcId="{7BAC0A89-1594-2F4E-901D-2E25594CCF2F}" destId="{70DE717C-4E63-AC46-8FE5-948A1D921536}" srcOrd="1" destOrd="0" presId="urn:microsoft.com/office/officeart/2005/8/layout/hierarchy2"/>
    <dgm:cxn modelId="{CF8D6919-24D5-4F91-B841-22F99F904EA0}" type="presParOf" srcId="{70DE717C-4E63-AC46-8FE5-948A1D921536}" destId="{9FA4FF41-B930-1C41-BFB9-C3429F990952}" srcOrd="0" destOrd="0" presId="urn:microsoft.com/office/officeart/2005/8/layout/hierarchy2"/>
    <dgm:cxn modelId="{E36A1C64-6F7A-4573-8926-A77C417D0645}" type="presParOf" srcId="{70DE717C-4E63-AC46-8FE5-948A1D921536}" destId="{18ACDB8E-C85A-2C4A-BF6F-3E292DC42BDF}" srcOrd="1" destOrd="0" presId="urn:microsoft.com/office/officeart/2005/8/layout/hierarchy2"/>
    <dgm:cxn modelId="{5E3620E8-4826-440F-8C92-AC9B1A339781}" type="presParOf" srcId="{D02846AE-1561-1048-B2E9-20B3BEFAC93A}" destId="{52C0788F-DA30-CC41-9B0D-0059809EDDCD}" srcOrd="4" destOrd="0" presId="urn:microsoft.com/office/officeart/2005/8/layout/hierarchy2"/>
    <dgm:cxn modelId="{B14BF3C4-4A47-44B9-B703-8475B3179000}" type="presParOf" srcId="{52C0788F-DA30-CC41-9B0D-0059809EDDCD}" destId="{4FBB2291-2842-FF4B-A68D-6F2E2B40DF0B}" srcOrd="0" destOrd="0" presId="urn:microsoft.com/office/officeart/2005/8/layout/hierarchy2"/>
    <dgm:cxn modelId="{B8B13AD1-7D8C-4812-B281-6CB2D80A7730}" type="presParOf" srcId="{D02846AE-1561-1048-B2E9-20B3BEFAC93A}" destId="{49721F00-AAE7-BC40-8888-5D385FD79305}" srcOrd="5" destOrd="0" presId="urn:microsoft.com/office/officeart/2005/8/layout/hierarchy2"/>
    <dgm:cxn modelId="{6A553443-368F-422C-9C80-37D3959A8281}" type="presParOf" srcId="{49721F00-AAE7-BC40-8888-5D385FD79305}" destId="{45B26BFA-14BF-CA43-9415-5115A43904A9}" srcOrd="0" destOrd="0" presId="urn:microsoft.com/office/officeart/2005/8/layout/hierarchy2"/>
    <dgm:cxn modelId="{4709E453-779B-47C3-95A5-B5C4B32BFB56}" type="presParOf" srcId="{49721F00-AAE7-BC40-8888-5D385FD79305}" destId="{AB889BDF-E19A-2348-9EEF-BE8BC7AFE5EE}" srcOrd="1" destOrd="0" presId="urn:microsoft.com/office/officeart/2005/8/layout/hierarchy2"/>
    <dgm:cxn modelId="{46C7CA53-CC36-4C0E-A086-CB51CDBA29A5}" type="presParOf" srcId="{AB889BDF-E19A-2348-9EEF-BE8BC7AFE5EE}" destId="{A62C515C-FF7F-5543-BEFB-AA0AEC6FDF1C}" srcOrd="0" destOrd="0" presId="urn:microsoft.com/office/officeart/2005/8/layout/hierarchy2"/>
    <dgm:cxn modelId="{C2A81B76-93B2-49ED-9269-DDA789470ECF}" type="presParOf" srcId="{A62C515C-FF7F-5543-BEFB-AA0AEC6FDF1C}" destId="{F438587A-BB17-D346-847C-C6B4146880B5}" srcOrd="0" destOrd="0" presId="urn:microsoft.com/office/officeart/2005/8/layout/hierarchy2"/>
    <dgm:cxn modelId="{1F46684A-5CCC-4E54-8A8B-D3C6A80B8E2B}" type="presParOf" srcId="{AB889BDF-E19A-2348-9EEF-BE8BC7AFE5EE}" destId="{81F92A71-9D38-BB47-BDCB-4873FF81D491}" srcOrd="1" destOrd="0" presId="urn:microsoft.com/office/officeart/2005/8/layout/hierarchy2"/>
    <dgm:cxn modelId="{3D51CC19-4A76-48FD-B95B-9D15EDEDC153}" type="presParOf" srcId="{81F92A71-9D38-BB47-BDCB-4873FF81D491}" destId="{97367CC2-F1E5-BF46-BEC0-FC09F7E80B02}" srcOrd="0" destOrd="0" presId="urn:microsoft.com/office/officeart/2005/8/layout/hierarchy2"/>
    <dgm:cxn modelId="{40A72E00-D8B5-4694-BBB7-59DAD810702D}" type="presParOf" srcId="{81F92A71-9D38-BB47-BDCB-4873FF81D491}" destId="{79FA7B2B-249F-784E-BAC7-78170FDC2326}" srcOrd="1" destOrd="0" presId="urn:microsoft.com/office/officeart/2005/8/layout/hierarchy2"/>
    <dgm:cxn modelId="{1116C150-242D-4235-9353-9DEAF82B246F}" type="presParOf" srcId="{9FDA45ED-D1BF-A647-B2DE-F48CADB5A3D4}" destId="{3A5AF504-202E-4E80-9C49-B0AEA495511A}" srcOrd="1" destOrd="0" presId="urn:microsoft.com/office/officeart/2005/8/layout/hierarchy2"/>
    <dgm:cxn modelId="{FE2F3125-BDCE-44BF-A3B4-BBA0F7CD29B8}" type="presParOf" srcId="{3A5AF504-202E-4E80-9C49-B0AEA495511A}" destId="{FECF2617-EA54-4787-B740-B4154583049B}" srcOrd="0" destOrd="0" presId="urn:microsoft.com/office/officeart/2005/8/layout/hierarchy2"/>
    <dgm:cxn modelId="{EF6DF8D0-BC8A-4DBD-AA7F-598A671724E8}" type="presParOf" srcId="{3A5AF504-202E-4E80-9C49-B0AEA495511A}" destId="{D18484D9-0344-4145-BC32-71F0DD7F21F0}" srcOrd="1" destOrd="0" presId="urn:microsoft.com/office/officeart/2005/8/layout/hierarchy2"/>
    <dgm:cxn modelId="{24DF6B4E-16D8-45D3-B119-F6DA3824E9E2}" type="presParOf" srcId="{9FDA45ED-D1BF-A647-B2DE-F48CADB5A3D4}" destId="{3F526C64-EA6B-49BE-83B6-F5FD84E1F89C}" srcOrd="2" destOrd="0" presId="urn:microsoft.com/office/officeart/2005/8/layout/hierarchy2"/>
    <dgm:cxn modelId="{A45E38B3-6695-4A86-BDCC-C69310187A27}" type="presParOf" srcId="{3F526C64-EA6B-49BE-83B6-F5FD84E1F89C}" destId="{25D96F08-28CE-4091-894C-60D115F82A96}" srcOrd="0" destOrd="0" presId="urn:microsoft.com/office/officeart/2005/8/layout/hierarchy2"/>
    <dgm:cxn modelId="{A4ED5DEB-CF0A-461E-B636-240AC96169EE}" type="presParOf" srcId="{3F526C64-EA6B-49BE-83B6-F5FD84E1F89C}" destId="{FFF0BCA0-DACB-4769-94BB-1284D37E9879}" srcOrd="1" destOrd="0" presId="urn:microsoft.com/office/officeart/2005/8/layout/hierarchy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383286E-2357-EE42-A0E5-5D446E8FA6C0}" type="doc">
      <dgm:prSet loTypeId="urn:microsoft.com/office/officeart/2005/8/layout/hierarchy2" loCatId="" qsTypeId="urn:microsoft.com/office/officeart/2005/8/quickstyle/simple2" qsCatId="simple" csTypeId="urn:microsoft.com/office/officeart/2005/8/colors/accent0_1" csCatId="mainScheme" phldr="1"/>
      <dgm:spPr/>
      <dgm:t>
        <a:bodyPr/>
        <a:lstStyle/>
        <a:p>
          <a:endParaRPr lang="en-US"/>
        </a:p>
      </dgm:t>
    </dgm:pt>
    <dgm:pt modelId="{AA5B6381-3ADA-754E-8F6C-109537D8FE7C}">
      <dgm:prSet phldrT="[Text]" custT="1"/>
      <dgm:spPr/>
      <dgm:t>
        <a:bodyPr/>
        <a:lstStyle/>
        <a:p>
          <a:r>
            <a:rPr lang="en-US" sz="2800" b="1">
              <a:ln/>
              <a:solidFill>
                <a:srgbClr val="FF0000"/>
              </a:solidFill>
              <a:latin typeface="Times New Roman" charset="0"/>
              <a:ea typeface="Times New Roman" charset="0"/>
              <a:cs typeface="Times New Roman" charset="0"/>
            </a:rPr>
            <a:t>Hoạch Định</a:t>
          </a:r>
          <a:endParaRPr lang="en-US" sz="2800">
            <a:solidFill>
              <a:srgbClr val="FF0000"/>
            </a:solidFill>
          </a:endParaRPr>
        </a:p>
      </dgm:t>
    </dgm:pt>
    <dgm:pt modelId="{81ACE27D-D4EE-AA49-97C4-0A79F1D0D907}" type="parTrans" cxnId="{E43AD821-CBB4-5C45-9BF6-D4751B586DE6}">
      <dgm:prSet/>
      <dgm:spPr/>
      <dgm:t>
        <a:bodyPr/>
        <a:lstStyle/>
        <a:p>
          <a:endParaRPr lang="en-US"/>
        </a:p>
      </dgm:t>
    </dgm:pt>
    <dgm:pt modelId="{25771FDD-491A-184A-A578-0BBC2C92834B}" type="sibTrans" cxnId="{E43AD821-CBB4-5C45-9BF6-D4751B586DE6}">
      <dgm:prSet/>
      <dgm:spPr/>
      <dgm:t>
        <a:bodyPr/>
        <a:lstStyle/>
        <a:p>
          <a:endParaRPr lang="en-US"/>
        </a:p>
      </dgm:t>
    </dgm:pt>
    <dgm:pt modelId="{769208F4-68A9-4948-BC2A-60AF95AE2185}">
      <dgm:prSet phldrT="[Text]" custT="1"/>
      <dgm:spPr/>
      <dgm:t>
        <a:bodyPr/>
        <a:lstStyle/>
        <a:p>
          <a:r>
            <a:rPr lang="en-US" sz="2400" b="1">
              <a:solidFill>
                <a:schemeClr val="accent1"/>
              </a:solidFill>
              <a:latin typeface="Times New Roman" charset="0"/>
              <a:ea typeface="Times New Roman" charset="0"/>
              <a:cs typeface="Times New Roman" charset="0"/>
            </a:rPr>
            <a:t>Phân loại</a:t>
          </a:r>
        </a:p>
      </dgm:t>
    </dgm:pt>
    <dgm:pt modelId="{01641506-0BCE-B04C-997E-5B6896437C03}" type="sibTrans" cxnId="{74167BAA-365A-F646-8C40-7C68F35FA16C}">
      <dgm:prSet/>
      <dgm:spPr/>
      <dgm:t>
        <a:bodyPr/>
        <a:lstStyle/>
        <a:p>
          <a:endParaRPr lang="en-US"/>
        </a:p>
      </dgm:t>
    </dgm:pt>
    <dgm:pt modelId="{B8A1BA28-4827-8841-ACC9-0C705A85A796}" type="parTrans" cxnId="{74167BAA-365A-F646-8C40-7C68F35FA16C}">
      <dgm:prSet/>
      <dgm:spPr/>
      <dgm:t>
        <a:bodyPr/>
        <a:lstStyle/>
        <a:p>
          <a:endParaRPr lang="en-US"/>
        </a:p>
      </dgm:t>
    </dgm:pt>
    <dgm:pt modelId="{0D84C84F-5D36-134C-BC4F-E7089CD1E813}">
      <dgm:prSet phldrT="[Text]" custT="1"/>
      <dgm:spPr/>
      <dgm:t>
        <a:bodyPr/>
        <a:lstStyle/>
        <a:p>
          <a:r>
            <a:rPr lang="en-US" sz="2000" b="1" i="1" dirty="0">
              <a:latin typeface="Times New Roman" charset="0"/>
              <a:ea typeface="Times New Roman" charset="0"/>
              <a:cs typeface="Times New Roman" charset="0"/>
            </a:rPr>
            <a:t>HĐ</a:t>
          </a:r>
        </a:p>
        <a:p>
          <a:r>
            <a:rPr lang="en-US" sz="2000" b="1" i="1" dirty="0">
              <a:latin typeface="Times New Roman" charset="0"/>
              <a:ea typeface="Times New Roman" charset="0"/>
              <a:cs typeface="Times New Roman" charset="0"/>
            </a:rPr>
            <a:t> </a:t>
          </a:r>
          <a:r>
            <a:rPr lang="en-US" sz="2000" b="1" i="1" dirty="0" err="1">
              <a:latin typeface="Times New Roman" charset="0"/>
              <a:ea typeface="Times New Roman" charset="0"/>
              <a:cs typeface="Times New Roman" charset="0"/>
            </a:rPr>
            <a:t>chiến</a:t>
          </a:r>
          <a:r>
            <a:rPr lang="en-US" sz="2000" b="1" i="1" dirty="0">
              <a:latin typeface="Times New Roman" charset="0"/>
              <a:ea typeface="Times New Roman" charset="0"/>
              <a:cs typeface="Times New Roman" charset="0"/>
            </a:rPr>
            <a:t> </a:t>
          </a:r>
          <a:r>
            <a:rPr lang="en-US" sz="2000" b="1" i="1" dirty="0" err="1">
              <a:latin typeface="Times New Roman" charset="0"/>
              <a:ea typeface="Times New Roman" charset="0"/>
              <a:cs typeface="Times New Roman" charset="0"/>
            </a:rPr>
            <a:t>thuật</a:t>
          </a:r>
          <a:endParaRPr lang="en-US" sz="2000" b="1" i="1" dirty="0">
            <a:latin typeface="Times New Roman" charset="0"/>
            <a:ea typeface="Times New Roman" charset="0"/>
            <a:cs typeface="Times New Roman" charset="0"/>
          </a:endParaRPr>
        </a:p>
      </dgm:t>
    </dgm:pt>
    <dgm:pt modelId="{3985E859-D758-0049-A97F-BC737E6A1A56}" type="sibTrans" cxnId="{E193AFE0-25AD-7E48-9C81-EDAB4B78847D}">
      <dgm:prSet/>
      <dgm:spPr/>
      <dgm:t>
        <a:bodyPr/>
        <a:lstStyle/>
        <a:p>
          <a:endParaRPr lang="en-US"/>
        </a:p>
      </dgm:t>
    </dgm:pt>
    <dgm:pt modelId="{4DB0A2AE-28B4-F54C-AE0F-816FF0BD34C1}" type="parTrans" cxnId="{E193AFE0-25AD-7E48-9C81-EDAB4B78847D}">
      <dgm:prSet/>
      <dgm:spPr/>
      <dgm:t>
        <a:bodyPr/>
        <a:lstStyle/>
        <a:p>
          <a:endParaRPr lang="en-US"/>
        </a:p>
      </dgm:t>
    </dgm:pt>
    <dgm:pt modelId="{CA2FDF46-1E06-0C47-8F64-B7F751F38332}">
      <dgm:prSet phldrT="[Text]" custT="1"/>
      <dgm:spPr/>
      <dgm:t>
        <a:bodyPr/>
        <a:lstStyle/>
        <a:p>
          <a:r>
            <a:rPr lang="en-US" sz="2000" b="1" i="1" dirty="0">
              <a:latin typeface="Times New Roman" charset="0"/>
              <a:ea typeface="Times New Roman" charset="0"/>
              <a:cs typeface="Times New Roman" charset="0"/>
            </a:rPr>
            <a:t>HĐ</a:t>
          </a:r>
        </a:p>
        <a:p>
          <a:r>
            <a:rPr lang="en-US" sz="2000" b="1" i="1" dirty="0">
              <a:latin typeface="Times New Roman" charset="0"/>
              <a:ea typeface="Times New Roman" charset="0"/>
              <a:cs typeface="Times New Roman" charset="0"/>
            </a:rPr>
            <a:t> </a:t>
          </a:r>
          <a:r>
            <a:rPr lang="en-US" sz="2000" b="1" i="1" dirty="0" err="1">
              <a:latin typeface="Times New Roman" charset="0"/>
              <a:ea typeface="Times New Roman" charset="0"/>
              <a:cs typeface="Times New Roman" charset="0"/>
            </a:rPr>
            <a:t>chiến</a:t>
          </a:r>
          <a:r>
            <a:rPr lang="en-US" sz="2000" b="1" i="1" dirty="0">
              <a:latin typeface="Times New Roman" charset="0"/>
              <a:ea typeface="Times New Roman" charset="0"/>
              <a:cs typeface="Times New Roman" charset="0"/>
            </a:rPr>
            <a:t> </a:t>
          </a:r>
          <a:r>
            <a:rPr lang="en-US" sz="2000" b="1" i="1" dirty="0" err="1">
              <a:latin typeface="Times New Roman" charset="0"/>
              <a:ea typeface="Times New Roman" charset="0"/>
              <a:cs typeface="Times New Roman" charset="0"/>
            </a:rPr>
            <a:t>lược</a:t>
          </a:r>
          <a:endParaRPr lang="en-US" sz="2000" b="1" i="1" dirty="0">
            <a:latin typeface="Times New Roman" charset="0"/>
            <a:ea typeface="Times New Roman" charset="0"/>
            <a:cs typeface="Times New Roman" charset="0"/>
          </a:endParaRPr>
        </a:p>
      </dgm:t>
    </dgm:pt>
    <dgm:pt modelId="{8AE8BFF3-AC6D-8A4D-9613-0C8E02C1819B}" type="sibTrans" cxnId="{91666DF3-4FF8-4D47-AE2E-0D2835CA0A90}">
      <dgm:prSet/>
      <dgm:spPr/>
      <dgm:t>
        <a:bodyPr/>
        <a:lstStyle/>
        <a:p>
          <a:endParaRPr lang="en-US"/>
        </a:p>
      </dgm:t>
    </dgm:pt>
    <dgm:pt modelId="{E494708B-499B-0E4F-BE18-608A704218C9}" type="parTrans" cxnId="{91666DF3-4FF8-4D47-AE2E-0D2835CA0A90}">
      <dgm:prSet/>
      <dgm:spPr/>
      <dgm:t>
        <a:bodyPr/>
        <a:lstStyle/>
        <a:p>
          <a:endParaRPr lang="en-US"/>
        </a:p>
      </dgm:t>
    </dgm:pt>
    <dgm:pt modelId="{5D1FB9FE-7523-6644-9430-2E2EB25B17BE}">
      <dgm:prSet phldrT="[Text]" custT="1"/>
      <dgm:spPr/>
      <dgm:t>
        <a:bodyPr/>
        <a:lstStyle/>
        <a:p>
          <a:r>
            <a:rPr lang="en-US" sz="2000" b="1" i="1" dirty="0">
              <a:latin typeface="Times New Roman" charset="0"/>
              <a:ea typeface="Times New Roman" charset="0"/>
              <a:cs typeface="Times New Roman" charset="0"/>
            </a:rPr>
            <a:t>HĐ</a:t>
          </a:r>
        </a:p>
        <a:p>
          <a:r>
            <a:rPr lang="en-US" sz="2000" b="1" i="1" dirty="0">
              <a:latin typeface="Times New Roman" charset="0"/>
              <a:ea typeface="Times New Roman" charset="0"/>
              <a:cs typeface="Times New Roman" charset="0"/>
            </a:rPr>
            <a:t> </a:t>
          </a:r>
          <a:r>
            <a:rPr lang="en-US" sz="2000" b="1" i="1" dirty="0" err="1">
              <a:latin typeface="Times New Roman" charset="0"/>
              <a:ea typeface="Times New Roman" charset="0"/>
              <a:cs typeface="Times New Roman" charset="0"/>
            </a:rPr>
            <a:t>tác</a:t>
          </a:r>
          <a:r>
            <a:rPr lang="en-US" sz="2000" b="1" i="1" dirty="0">
              <a:latin typeface="Times New Roman" charset="0"/>
              <a:ea typeface="Times New Roman" charset="0"/>
              <a:cs typeface="Times New Roman" charset="0"/>
            </a:rPr>
            <a:t> </a:t>
          </a:r>
          <a:r>
            <a:rPr lang="en-US" sz="2000" b="1" i="1" dirty="0" err="1">
              <a:latin typeface="Times New Roman" charset="0"/>
              <a:ea typeface="Times New Roman" charset="0"/>
              <a:cs typeface="Times New Roman" charset="0"/>
            </a:rPr>
            <a:t>nghiệp</a:t>
          </a:r>
          <a:endParaRPr lang="en-US" sz="2000" b="1" i="1" dirty="0">
            <a:latin typeface="Times New Roman" charset="0"/>
            <a:ea typeface="Times New Roman" charset="0"/>
            <a:cs typeface="Times New Roman" charset="0"/>
          </a:endParaRPr>
        </a:p>
      </dgm:t>
    </dgm:pt>
    <dgm:pt modelId="{DF52DA72-7458-E849-B4A1-E7A07EC567DA}" type="parTrans" cxnId="{791D7A08-68D4-6D49-AEF4-E07702276889}">
      <dgm:prSet/>
      <dgm:spPr/>
      <dgm:t>
        <a:bodyPr/>
        <a:lstStyle/>
        <a:p>
          <a:endParaRPr lang="en-US"/>
        </a:p>
      </dgm:t>
    </dgm:pt>
    <dgm:pt modelId="{E2F6A25B-F5D6-1B4D-B3BF-6463BD351BC4}" type="sibTrans" cxnId="{791D7A08-68D4-6D49-AEF4-E07702276889}">
      <dgm:prSet/>
      <dgm:spPr/>
      <dgm:t>
        <a:bodyPr/>
        <a:lstStyle/>
        <a:p>
          <a:endParaRPr lang="en-US"/>
        </a:p>
      </dgm:t>
    </dgm:pt>
    <dgm:pt modelId="{48166705-5BBC-2A48-B794-5B9F55DFA847}">
      <dgm:prSet custT="1"/>
      <dgm:spPr/>
      <dgm:t>
        <a:bodyPr/>
        <a:lstStyle/>
        <a:p>
          <a:pPr algn="just"/>
          <a:r>
            <a:rPr lang="en-US" sz="2000" dirty="0" err="1">
              <a:latin typeface="Times New Roman" charset="0"/>
              <a:ea typeface="Times New Roman" charset="0"/>
              <a:cs typeface="Times New Roman" charset="0"/>
            </a:rPr>
            <a:t>Mang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tính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tổng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quát</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toàn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diện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nhằm</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phục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vụ</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cho</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việc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đạt</a:t>
          </a:r>
          <a:r>
            <a:rPr lang="en-US" sz="2000" dirty="0">
              <a:latin typeface="Times New Roman" charset="0"/>
              <a:ea typeface="Times New Roman" charset="0"/>
              <a:cs typeface="Times New Roman" charset="0"/>
            </a:rPr>
            <a:t> MT </a:t>
          </a:r>
          <a:r>
            <a:rPr lang="en-US" sz="2000" dirty="0" err="1">
              <a:latin typeface="Times New Roman" charset="0"/>
              <a:ea typeface="Times New Roman" charset="0"/>
              <a:cs typeface="Times New Roman" charset="0"/>
            </a:rPr>
            <a:t>chung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của</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tổ</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chức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Với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thời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gian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dài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hạn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và</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nắm</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vai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trò</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định</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hướng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được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áp</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dụng</a:t>
          </a:r>
          <a:r>
            <a:rPr lang="en-US" sz="2000" dirty="0">
              <a:latin typeface="Times New Roman" charset="0"/>
              <a:ea typeface="Times New Roman" charset="0"/>
              <a:cs typeface="Times New Roman" charset="0"/>
            </a:rPr>
            <a:t> 1 </a:t>
          </a:r>
          <a:r>
            <a:rPr lang="en-US" sz="2000" dirty="0" err="1">
              <a:latin typeface="Times New Roman" charset="0"/>
              <a:ea typeface="Times New Roman" charset="0"/>
              <a:cs typeface="Times New Roman" charset="0"/>
            </a:rPr>
            <a:t>lần</a:t>
          </a:r>
          <a:r>
            <a:rPr lang="en-US" sz="2000" dirty="0">
              <a:latin typeface="Times New Roman" charset="0"/>
              <a:ea typeface="Times New Roman" charset="0"/>
              <a:cs typeface="Times New Roman" charset="0"/>
            </a:rPr>
            <a:t>.</a:t>
          </a:r>
        </a:p>
      </dgm:t>
    </dgm:pt>
    <dgm:pt modelId="{2E29704F-96DB-8341-A58B-2D74BB6E06E9}" type="parTrans" cxnId="{0E01A4CC-1BC3-5D40-9AC7-9051ACE06DA1}">
      <dgm:prSet/>
      <dgm:spPr/>
      <dgm:t>
        <a:bodyPr/>
        <a:lstStyle/>
        <a:p>
          <a:endParaRPr lang="en-US"/>
        </a:p>
      </dgm:t>
    </dgm:pt>
    <dgm:pt modelId="{C2B466C1-0B4D-AF44-BFF6-D63FBA6C8153}" type="sibTrans" cxnId="{0E01A4CC-1BC3-5D40-9AC7-9051ACE06DA1}">
      <dgm:prSet/>
      <dgm:spPr/>
      <dgm:t>
        <a:bodyPr/>
        <a:lstStyle/>
        <a:p>
          <a:endParaRPr lang="en-US"/>
        </a:p>
      </dgm:t>
    </dgm:pt>
    <dgm:pt modelId="{81ACA078-2D5F-0C44-BD17-7ACE7BB50D92}">
      <dgm:prSet custT="1"/>
      <dgm:spPr/>
      <dgm:t>
        <a:bodyPr/>
        <a:lstStyle/>
        <a:p>
          <a:r>
            <a:rPr lang="en-US" sz="2000" dirty="0" err="1">
              <a:latin typeface="Times New Roman" charset="0"/>
              <a:ea typeface="Times New Roman" charset="0"/>
              <a:cs typeface="Times New Roman" charset="0"/>
            </a:rPr>
            <a:t>Thời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gian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ngắn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hạn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và</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cấp</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trung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thực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hiện</a:t>
          </a:r>
          <a:r>
            <a:rPr lang="en-US" sz="2000" dirty="0">
              <a:latin typeface="Times New Roman" charset="0"/>
              <a:ea typeface="Times New Roman" charset="0"/>
              <a:cs typeface="Times New Roman" charset="0"/>
            </a:rPr>
            <a:t>.</a:t>
          </a:r>
        </a:p>
      </dgm:t>
    </dgm:pt>
    <dgm:pt modelId="{6CF8476A-E670-2F4A-9239-A335721E217A}" type="parTrans" cxnId="{EB3678D0-D5A4-2544-BA0C-9A79562E6A27}">
      <dgm:prSet/>
      <dgm:spPr/>
      <dgm:t>
        <a:bodyPr/>
        <a:lstStyle/>
        <a:p>
          <a:endParaRPr lang="en-US"/>
        </a:p>
      </dgm:t>
    </dgm:pt>
    <dgm:pt modelId="{431CCB52-4167-FE4A-A32D-D97E804AFE5D}" type="sibTrans" cxnId="{EB3678D0-D5A4-2544-BA0C-9A79562E6A27}">
      <dgm:prSet/>
      <dgm:spPr/>
      <dgm:t>
        <a:bodyPr/>
        <a:lstStyle/>
        <a:p>
          <a:endParaRPr lang="en-US"/>
        </a:p>
      </dgm:t>
    </dgm:pt>
    <dgm:pt modelId="{0FEEBACB-82EB-6348-A947-3AC4A3797C47}">
      <dgm:prSet custT="1"/>
      <dgm:spPr/>
      <dgm:t>
        <a:bodyPr/>
        <a:lstStyle/>
        <a:p>
          <a:r>
            <a:rPr lang="en-US" sz="2000" dirty="0" err="1">
              <a:latin typeface="Times New Roman" charset="0"/>
              <a:ea typeface="Times New Roman" charset="0"/>
              <a:cs typeface="Times New Roman" charset="0"/>
            </a:rPr>
            <a:t>Tập</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trung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thực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hiện</a:t>
          </a:r>
          <a:r>
            <a:rPr lang="en-US" sz="2000" dirty="0">
              <a:latin typeface="Times New Roman" charset="0"/>
              <a:ea typeface="Times New Roman" charset="0"/>
              <a:cs typeface="Times New Roman" charset="0"/>
            </a:rPr>
            <a:t> 1 hay </a:t>
          </a:r>
          <a:r>
            <a:rPr lang="en-US" sz="2000" dirty="0" err="1">
              <a:latin typeface="Times New Roman" charset="0"/>
              <a:ea typeface="Times New Roman" charset="0"/>
              <a:cs typeface="Times New Roman" charset="0"/>
            </a:rPr>
            <a:t>một</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số</a:t>
          </a:r>
          <a:r>
            <a:rPr lang="en-US" sz="2000" dirty="0">
              <a:latin typeface="Times New Roman" charset="0"/>
              <a:ea typeface="Times New Roman" charset="0"/>
              <a:cs typeface="Times New Roman" charset="0"/>
            </a:rPr>
            <a:t> MT </a:t>
          </a:r>
          <a:r>
            <a:rPr lang="en-US" sz="2000" dirty="0" err="1">
              <a:latin typeface="Times New Roman" charset="0"/>
              <a:ea typeface="Times New Roman" charset="0"/>
              <a:cs typeface="Times New Roman" charset="0"/>
            </a:rPr>
            <a:t>cụ</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thể</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của</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từng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bộ</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phận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Với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thời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gian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ngắn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hạn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và</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nắm</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vai</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trò</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hướng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dẫn</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cụ</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thể</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được</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áp</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dụng</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nhiều</a:t>
          </a:r>
          <a:r>
            <a:rPr lang="en-US" sz="2000" dirty="0">
              <a:latin typeface="Times New Roman" charset="0"/>
              <a:ea typeface="Times New Roman" charset="0"/>
              <a:cs typeface="Times New Roman" charset="0"/>
            </a:rPr>
            <a:t> </a:t>
          </a:r>
          <a:r>
            <a:rPr lang="en-US" sz="2000" dirty="0" err="1">
              <a:latin typeface="Times New Roman" charset="0"/>
              <a:ea typeface="Times New Roman" charset="0"/>
              <a:cs typeface="Times New Roman" charset="0"/>
            </a:rPr>
            <a:t>lần</a:t>
          </a:r>
          <a:r>
            <a:rPr lang="en-US" sz="2000" dirty="0">
              <a:latin typeface="Times New Roman" charset="0"/>
              <a:ea typeface="Times New Roman" charset="0"/>
              <a:cs typeface="Times New Roman" charset="0"/>
            </a:rPr>
            <a:t>. </a:t>
          </a:r>
        </a:p>
      </dgm:t>
    </dgm:pt>
    <dgm:pt modelId="{38EDF6ED-337B-FA4F-A9D6-8C57E6897871}" type="parTrans" cxnId="{E0D7101B-A58E-E246-8BB4-ADB3332D96D7}">
      <dgm:prSet/>
      <dgm:spPr/>
      <dgm:t>
        <a:bodyPr/>
        <a:lstStyle/>
        <a:p>
          <a:endParaRPr lang="en-US"/>
        </a:p>
      </dgm:t>
    </dgm:pt>
    <dgm:pt modelId="{210C6993-FED5-6448-B2C6-7182E8FB234A}" type="sibTrans" cxnId="{E0D7101B-A58E-E246-8BB4-ADB3332D96D7}">
      <dgm:prSet/>
      <dgm:spPr/>
      <dgm:t>
        <a:bodyPr/>
        <a:lstStyle/>
        <a:p>
          <a:endParaRPr lang="en-US"/>
        </a:p>
      </dgm:t>
    </dgm:pt>
    <dgm:pt modelId="{A4CFC8D7-C312-9845-8600-105029EE1B11}" type="pres">
      <dgm:prSet presAssocID="{0383286E-2357-EE42-A0E5-5D446E8FA6C0}" presName="diagram" presStyleCnt="0">
        <dgm:presLayoutVars>
          <dgm:chPref val="1"/>
          <dgm:dir/>
          <dgm:animOne val="branch"/>
          <dgm:animLvl val="lvl"/>
          <dgm:resizeHandles val="exact"/>
        </dgm:presLayoutVars>
      </dgm:prSet>
      <dgm:spPr/>
      <dgm:t>
        <a:bodyPr/>
        <a:lstStyle/>
        <a:p>
          <a:endParaRPr lang="en-US"/>
        </a:p>
      </dgm:t>
    </dgm:pt>
    <dgm:pt modelId="{41CE6722-DB84-C04E-A2DE-46946FDAE72F}" type="pres">
      <dgm:prSet presAssocID="{AA5B6381-3ADA-754E-8F6C-109537D8FE7C}" presName="root1" presStyleCnt="0"/>
      <dgm:spPr/>
    </dgm:pt>
    <dgm:pt modelId="{C1BC934C-1653-EA47-9771-793F27F0BBC7}" type="pres">
      <dgm:prSet presAssocID="{AA5B6381-3ADA-754E-8F6C-109537D8FE7C}" presName="LevelOneTextNode" presStyleLbl="node0" presStyleIdx="0" presStyleCnt="1" custScaleX="127381" custScaleY="192878">
        <dgm:presLayoutVars>
          <dgm:chPref val="3"/>
        </dgm:presLayoutVars>
      </dgm:prSet>
      <dgm:spPr/>
      <dgm:t>
        <a:bodyPr/>
        <a:lstStyle/>
        <a:p>
          <a:endParaRPr lang="en-US"/>
        </a:p>
      </dgm:t>
    </dgm:pt>
    <dgm:pt modelId="{D9CBABCC-35DC-0540-A6DB-9B5B7EBD9226}" type="pres">
      <dgm:prSet presAssocID="{AA5B6381-3ADA-754E-8F6C-109537D8FE7C}" presName="level2hierChild" presStyleCnt="0"/>
      <dgm:spPr/>
    </dgm:pt>
    <dgm:pt modelId="{200B6B6C-CCB4-7640-8784-DDE82643BAFA}" type="pres">
      <dgm:prSet presAssocID="{B8A1BA28-4827-8841-ACC9-0C705A85A796}" presName="conn2-1" presStyleLbl="parChTrans1D2" presStyleIdx="0" presStyleCnt="1"/>
      <dgm:spPr/>
      <dgm:t>
        <a:bodyPr/>
        <a:lstStyle/>
        <a:p>
          <a:endParaRPr lang="en-US"/>
        </a:p>
      </dgm:t>
    </dgm:pt>
    <dgm:pt modelId="{28491FD9-4C87-4543-88E5-8CAC72747F48}" type="pres">
      <dgm:prSet presAssocID="{B8A1BA28-4827-8841-ACC9-0C705A85A796}" presName="connTx" presStyleLbl="parChTrans1D2" presStyleIdx="0" presStyleCnt="1"/>
      <dgm:spPr/>
      <dgm:t>
        <a:bodyPr/>
        <a:lstStyle/>
        <a:p>
          <a:endParaRPr lang="en-US"/>
        </a:p>
      </dgm:t>
    </dgm:pt>
    <dgm:pt modelId="{20E5536F-431A-2643-9D36-C3B9B4E6A7BB}" type="pres">
      <dgm:prSet presAssocID="{769208F4-68A9-4948-BC2A-60AF95AE2185}" presName="root2" presStyleCnt="0"/>
      <dgm:spPr/>
    </dgm:pt>
    <dgm:pt modelId="{5098C480-ED8B-284D-A1A5-2FE0CB72E25E}" type="pres">
      <dgm:prSet presAssocID="{769208F4-68A9-4948-BC2A-60AF95AE2185}" presName="LevelTwoTextNode" presStyleLbl="node2" presStyleIdx="0" presStyleCnt="1" custLinFactNeighborX="-6101" custLinFactNeighborY="861">
        <dgm:presLayoutVars>
          <dgm:chPref val="3"/>
        </dgm:presLayoutVars>
      </dgm:prSet>
      <dgm:spPr/>
      <dgm:t>
        <a:bodyPr/>
        <a:lstStyle/>
        <a:p>
          <a:endParaRPr lang="en-US"/>
        </a:p>
      </dgm:t>
    </dgm:pt>
    <dgm:pt modelId="{FC284BE0-005E-BE4A-9A3E-CB2948374B08}" type="pres">
      <dgm:prSet presAssocID="{769208F4-68A9-4948-BC2A-60AF95AE2185}" presName="level3hierChild" presStyleCnt="0"/>
      <dgm:spPr/>
    </dgm:pt>
    <dgm:pt modelId="{BE7DFFAB-7203-4248-95E2-003B95ED64F0}" type="pres">
      <dgm:prSet presAssocID="{E494708B-499B-0E4F-BE18-608A704218C9}" presName="conn2-1" presStyleLbl="parChTrans1D3" presStyleIdx="0" presStyleCnt="3"/>
      <dgm:spPr/>
      <dgm:t>
        <a:bodyPr/>
        <a:lstStyle/>
        <a:p>
          <a:endParaRPr lang="en-US"/>
        </a:p>
      </dgm:t>
    </dgm:pt>
    <dgm:pt modelId="{81AA2126-44D3-E843-B620-FBC9F47A8A70}" type="pres">
      <dgm:prSet presAssocID="{E494708B-499B-0E4F-BE18-608A704218C9}" presName="connTx" presStyleLbl="parChTrans1D3" presStyleIdx="0" presStyleCnt="3"/>
      <dgm:spPr/>
      <dgm:t>
        <a:bodyPr/>
        <a:lstStyle/>
        <a:p>
          <a:endParaRPr lang="en-US"/>
        </a:p>
      </dgm:t>
    </dgm:pt>
    <dgm:pt modelId="{3F6F2ADE-6A71-A440-A2D7-1DC4EA0889CC}" type="pres">
      <dgm:prSet presAssocID="{CA2FDF46-1E06-0C47-8F64-B7F751F38332}" presName="root2" presStyleCnt="0"/>
      <dgm:spPr/>
    </dgm:pt>
    <dgm:pt modelId="{FBE56A4F-DF5E-3C40-8092-B0A55D27DE38}" type="pres">
      <dgm:prSet presAssocID="{CA2FDF46-1E06-0C47-8F64-B7F751F38332}" presName="LevelTwoTextNode" presStyleLbl="node3" presStyleIdx="0" presStyleCnt="3" custScaleY="189439" custLinFactNeighborX="-3971" custLinFactNeighborY="-43410">
        <dgm:presLayoutVars>
          <dgm:chPref val="3"/>
        </dgm:presLayoutVars>
      </dgm:prSet>
      <dgm:spPr/>
      <dgm:t>
        <a:bodyPr/>
        <a:lstStyle/>
        <a:p>
          <a:endParaRPr lang="en-US"/>
        </a:p>
      </dgm:t>
    </dgm:pt>
    <dgm:pt modelId="{9485A9CF-7D2E-EB4F-A648-92130B685EE9}" type="pres">
      <dgm:prSet presAssocID="{CA2FDF46-1E06-0C47-8F64-B7F751F38332}" presName="level3hierChild" presStyleCnt="0"/>
      <dgm:spPr/>
    </dgm:pt>
    <dgm:pt modelId="{00311B5E-EDC4-284A-A8AB-73FF1E0FE0CB}" type="pres">
      <dgm:prSet presAssocID="{2E29704F-96DB-8341-A58B-2D74BB6E06E9}" presName="conn2-1" presStyleLbl="parChTrans1D4" presStyleIdx="0" presStyleCnt="3"/>
      <dgm:spPr/>
      <dgm:t>
        <a:bodyPr/>
        <a:lstStyle/>
        <a:p>
          <a:endParaRPr lang="en-US"/>
        </a:p>
      </dgm:t>
    </dgm:pt>
    <dgm:pt modelId="{B475512C-02FB-A947-9743-977C753BF84A}" type="pres">
      <dgm:prSet presAssocID="{2E29704F-96DB-8341-A58B-2D74BB6E06E9}" presName="connTx" presStyleLbl="parChTrans1D4" presStyleIdx="0" presStyleCnt="3"/>
      <dgm:spPr/>
      <dgm:t>
        <a:bodyPr/>
        <a:lstStyle/>
        <a:p>
          <a:endParaRPr lang="en-US"/>
        </a:p>
      </dgm:t>
    </dgm:pt>
    <dgm:pt modelId="{62A57F38-361F-6547-8D2F-070B0FD8C546}" type="pres">
      <dgm:prSet presAssocID="{48166705-5BBC-2A48-B794-5B9F55DFA847}" presName="root2" presStyleCnt="0"/>
      <dgm:spPr/>
    </dgm:pt>
    <dgm:pt modelId="{F63F9508-8FC7-2540-9B3A-FA3D7D013831}" type="pres">
      <dgm:prSet presAssocID="{48166705-5BBC-2A48-B794-5B9F55DFA847}" presName="LevelTwoTextNode" presStyleLbl="node4" presStyleIdx="0" presStyleCnt="3" custScaleX="164326" custScaleY="326271" custLinFactNeighborX="2780" custLinFactNeighborY="-35097">
        <dgm:presLayoutVars>
          <dgm:chPref val="3"/>
        </dgm:presLayoutVars>
      </dgm:prSet>
      <dgm:spPr/>
      <dgm:t>
        <a:bodyPr/>
        <a:lstStyle/>
        <a:p>
          <a:endParaRPr lang="en-US"/>
        </a:p>
      </dgm:t>
    </dgm:pt>
    <dgm:pt modelId="{3FD6B285-8615-3D4E-B9E9-8A56D1A96807}" type="pres">
      <dgm:prSet presAssocID="{48166705-5BBC-2A48-B794-5B9F55DFA847}" presName="level3hierChild" presStyleCnt="0"/>
      <dgm:spPr/>
    </dgm:pt>
    <dgm:pt modelId="{BC4E2DF2-43C0-0C42-B2E7-C87CF2E78CF3}" type="pres">
      <dgm:prSet presAssocID="{4DB0A2AE-28B4-F54C-AE0F-816FF0BD34C1}" presName="conn2-1" presStyleLbl="parChTrans1D3" presStyleIdx="1" presStyleCnt="3"/>
      <dgm:spPr/>
      <dgm:t>
        <a:bodyPr/>
        <a:lstStyle/>
        <a:p>
          <a:endParaRPr lang="en-US"/>
        </a:p>
      </dgm:t>
    </dgm:pt>
    <dgm:pt modelId="{60238862-050C-8C4D-A62C-8489A33477E1}" type="pres">
      <dgm:prSet presAssocID="{4DB0A2AE-28B4-F54C-AE0F-816FF0BD34C1}" presName="connTx" presStyleLbl="parChTrans1D3" presStyleIdx="1" presStyleCnt="3"/>
      <dgm:spPr/>
      <dgm:t>
        <a:bodyPr/>
        <a:lstStyle/>
        <a:p>
          <a:endParaRPr lang="en-US"/>
        </a:p>
      </dgm:t>
    </dgm:pt>
    <dgm:pt modelId="{877BFF5A-1A5D-C94F-A2D4-3D19DC1E379D}" type="pres">
      <dgm:prSet presAssocID="{0D84C84F-5D36-134C-BC4F-E7089CD1E813}" presName="root2" presStyleCnt="0"/>
      <dgm:spPr/>
    </dgm:pt>
    <dgm:pt modelId="{811013A5-6C37-454C-97E2-B2CFF557D58F}" type="pres">
      <dgm:prSet presAssocID="{0D84C84F-5D36-134C-BC4F-E7089CD1E813}" presName="LevelTwoTextNode" presStyleLbl="node3" presStyleIdx="1" presStyleCnt="3" custScaleY="166595" custLinFactNeighborX="-3971" custLinFactNeighborY="-17570">
        <dgm:presLayoutVars>
          <dgm:chPref val="3"/>
        </dgm:presLayoutVars>
      </dgm:prSet>
      <dgm:spPr/>
      <dgm:t>
        <a:bodyPr/>
        <a:lstStyle/>
        <a:p>
          <a:endParaRPr lang="en-US"/>
        </a:p>
      </dgm:t>
    </dgm:pt>
    <dgm:pt modelId="{719444D1-0E4B-6846-8376-A5091C6406DE}" type="pres">
      <dgm:prSet presAssocID="{0D84C84F-5D36-134C-BC4F-E7089CD1E813}" presName="level3hierChild" presStyleCnt="0"/>
      <dgm:spPr/>
    </dgm:pt>
    <dgm:pt modelId="{90DDC293-22AB-5B48-9461-2F43CB6B12E4}" type="pres">
      <dgm:prSet presAssocID="{6CF8476A-E670-2F4A-9239-A335721E217A}" presName="conn2-1" presStyleLbl="parChTrans1D4" presStyleIdx="1" presStyleCnt="3"/>
      <dgm:spPr/>
      <dgm:t>
        <a:bodyPr/>
        <a:lstStyle/>
        <a:p>
          <a:endParaRPr lang="en-US"/>
        </a:p>
      </dgm:t>
    </dgm:pt>
    <dgm:pt modelId="{DF21B3BE-2127-1C43-8DEF-83DDE343E5D1}" type="pres">
      <dgm:prSet presAssocID="{6CF8476A-E670-2F4A-9239-A335721E217A}" presName="connTx" presStyleLbl="parChTrans1D4" presStyleIdx="1" presStyleCnt="3"/>
      <dgm:spPr/>
      <dgm:t>
        <a:bodyPr/>
        <a:lstStyle/>
        <a:p>
          <a:endParaRPr lang="en-US"/>
        </a:p>
      </dgm:t>
    </dgm:pt>
    <dgm:pt modelId="{FC3084A2-8D1B-9D4F-9AB3-ED7FDBF8D0F4}" type="pres">
      <dgm:prSet presAssocID="{81ACA078-2D5F-0C44-BD17-7ACE7BB50D92}" presName="root2" presStyleCnt="0"/>
      <dgm:spPr/>
    </dgm:pt>
    <dgm:pt modelId="{4246E89B-93B1-9748-AC9B-F04438A5D2DD}" type="pres">
      <dgm:prSet presAssocID="{81ACA078-2D5F-0C44-BD17-7ACE7BB50D92}" presName="LevelTwoTextNode" presStyleLbl="node4" presStyleIdx="1" presStyleCnt="3" custScaleX="191318" custScaleY="116159" custLinFactNeighborX="2780" custLinFactNeighborY="-19973">
        <dgm:presLayoutVars>
          <dgm:chPref val="3"/>
        </dgm:presLayoutVars>
      </dgm:prSet>
      <dgm:spPr/>
      <dgm:t>
        <a:bodyPr/>
        <a:lstStyle/>
        <a:p>
          <a:endParaRPr lang="en-US"/>
        </a:p>
      </dgm:t>
    </dgm:pt>
    <dgm:pt modelId="{0CB2F435-7E7D-2146-AB51-4D19DD7A3DFD}" type="pres">
      <dgm:prSet presAssocID="{81ACA078-2D5F-0C44-BD17-7ACE7BB50D92}" presName="level3hierChild" presStyleCnt="0"/>
      <dgm:spPr/>
    </dgm:pt>
    <dgm:pt modelId="{6D70025D-C298-FD44-B453-1671D7F2B25D}" type="pres">
      <dgm:prSet presAssocID="{DF52DA72-7458-E849-B4A1-E7A07EC567DA}" presName="conn2-1" presStyleLbl="parChTrans1D3" presStyleIdx="2" presStyleCnt="3"/>
      <dgm:spPr/>
      <dgm:t>
        <a:bodyPr/>
        <a:lstStyle/>
        <a:p>
          <a:endParaRPr lang="en-US"/>
        </a:p>
      </dgm:t>
    </dgm:pt>
    <dgm:pt modelId="{F77124F0-527E-414E-A5A8-A854DAC23D7D}" type="pres">
      <dgm:prSet presAssocID="{DF52DA72-7458-E849-B4A1-E7A07EC567DA}" presName="connTx" presStyleLbl="parChTrans1D3" presStyleIdx="2" presStyleCnt="3"/>
      <dgm:spPr/>
      <dgm:t>
        <a:bodyPr/>
        <a:lstStyle/>
        <a:p>
          <a:endParaRPr lang="en-US"/>
        </a:p>
      </dgm:t>
    </dgm:pt>
    <dgm:pt modelId="{FF857ADC-023B-634E-9C4B-BC57900DFF86}" type="pres">
      <dgm:prSet presAssocID="{5D1FB9FE-7523-6644-9430-2E2EB25B17BE}" presName="root2" presStyleCnt="0"/>
      <dgm:spPr/>
    </dgm:pt>
    <dgm:pt modelId="{B6ADA389-2912-1145-A932-CF6657C4DA84}" type="pres">
      <dgm:prSet presAssocID="{5D1FB9FE-7523-6644-9430-2E2EB25B17BE}" presName="LevelTwoTextNode" presStyleLbl="node3" presStyleIdx="2" presStyleCnt="3" custScaleX="104012" custScaleY="179049" custLinFactNeighborX="1271" custLinFactNeighborY="0">
        <dgm:presLayoutVars>
          <dgm:chPref val="3"/>
        </dgm:presLayoutVars>
      </dgm:prSet>
      <dgm:spPr/>
      <dgm:t>
        <a:bodyPr/>
        <a:lstStyle/>
        <a:p>
          <a:endParaRPr lang="en-US"/>
        </a:p>
      </dgm:t>
    </dgm:pt>
    <dgm:pt modelId="{77814B0B-0B51-6740-9CB0-40A5FA3F82C8}" type="pres">
      <dgm:prSet presAssocID="{5D1FB9FE-7523-6644-9430-2E2EB25B17BE}" presName="level3hierChild" presStyleCnt="0"/>
      <dgm:spPr/>
    </dgm:pt>
    <dgm:pt modelId="{575F7225-BDCB-AA45-B97F-7A7D2333BE6C}" type="pres">
      <dgm:prSet presAssocID="{38EDF6ED-337B-FA4F-A9D6-8C57E6897871}" presName="conn2-1" presStyleLbl="parChTrans1D4" presStyleIdx="2" presStyleCnt="3"/>
      <dgm:spPr/>
      <dgm:t>
        <a:bodyPr/>
        <a:lstStyle/>
        <a:p>
          <a:endParaRPr lang="en-US"/>
        </a:p>
      </dgm:t>
    </dgm:pt>
    <dgm:pt modelId="{A2D31142-10D2-614C-8551-CC51C82D274D}" type="pres">
      <dgm:prSet presAssocID="{38EDF6ED-337B-FA4F-A9D6-8C57E6897871}" presName="connTx" presStyleLbl="parChTrans1D4" presStyleIdx="2" presStyleCnt="3"/>
      <dgm:spPr/>
      <dgm:t>
        <a:bodyPr/>
        <a:lstStyle/>
        <a:p>
          <a:endParaRPr lang="en-US"/>
        </a:p>
      </dgm:t>
    </dgm:pt>
    <dgm:pt modelId="{B4EC3267-9121-264F-983C-632E2C70AD64}" type="pres">
      <dgm:prSet presAssocID="{0FEEBACB-82EB-6348-A947-3AC4A3797C47}" presName="root2" presStyleCnt="0"/>
      <dgm:spPr/>
    </dgm:pt>
    <dgm:pt modelId="{A611D376-7227-F24F-8A9D-B5CB41F1BD00}" type="pres">
      <dgm:prSet presAssocID="{0FEEBACB-82EB-6348-A947-3AC4A3797C47}" presName="LevelTwoTextNode" presStyleLbl="node4" presStyleIdx="2" presStyleCnt="3" custScaleX="165910" custScaleY="331991">
        <dgm:presLayoutVars>
          <dgm:chPref val="3"/>
        </dgm:presLayoutVars>
      </dgm:prSet>
      <dgm:spPr/>
      <dgm:t>
        <a:bodyPr/>
        <a:lstStyle/>
        <a:p>
          <a:endParaRPr lang="en-US"/>
        </a:p>
      </dgm:t>
    </dgm:pt>
    <dgm:pt modelId="{4A2EA8EF-54AC-0140-816A-4994B44307D0}" type="pres">
      <dgm:prSet presAssocID="{0FEEBACB-82EB-6348-A947-3AC4A3797C47}" presName="level3hierChild" presStyleCnt="0"/>
      <dgm:spPr/>
    </dgm:pt>
  </dgm:ptLst>
  <dgm:cxnLst>
    <dgm:cxn modelId="{E43AD821-CBB4-5C45-9BF6-D4751B586DE6}" srcId="{0383286E-2357-EE42-A0E5-5D446E8FA6C0}" destId="{AA5B6381-3ADA-754E-8F6C-109537D8FE7C}" srcOrd="0" destOrd="0" parTransId="{81ACE27D-D4EE-AA49-97C4-0A79F1D0D907}" sibTransId="{25771FDD-491A-184A-A578-0BBC2C92834B}"/>
    <dgm:cxn modelId="{0E01A4CC-1BC3-5D40-9AC7-9051ACE06DA1}" srcId="{CA2FDF46-1E06-0C47-8F64-B7F751F38332}" destId="{48166705-5BBC-2A48-B794-5B9F55DFA847}" srcOrd="0" destOrd="0" parTransId="{2E29704F-96DB-8341-A58B-2D74BB6E06E9}" sibTransId="{C2B466C1-0B4D-AF44-BFF6-D63FBA6C8153}"/>
    <dgm:cxn modelId="{8CD64AB0-A888-49D2-A55A-40ACB9B06095}" type="presOf" srcId="{5D1FB9FE-7523-6644-9430-2E2EB25B17BE}" destId="{B6ADA389-2912-1145-A932-CF6657C4DA84}" srcOrd="0" destOrd="0" presId="urn:microsoft.com/office/officeart/2005/8/layout/hierarchy2"/>
    <dgm:cxn modelId="{568142A1-05DC-4A9F-BB0D-022F7DF19D9F}" type="presOf" srcId="{4DB0A2AE-28B4-F54C-AE0F-816FF0BD34C1}" destId="{60238862-050C-8C4D-A62C-8489A33477E1}" srcOrd="1" destOrd="0" presId="urn:microsoft.com/office/officeart/2005/8/layout/hierarchy2"/>
    <dgm:cxn modelId="{20B8F4BC-4796-431A-BD9C-2A566BD9E4E8}" type="presOf" srcId="{0FEEBACB-82EB-6348-A947-3AC4A3797C47}" destId="{A611D376-7227-F24F-8A9D-B5CB41F1BD00}" srcOrd="0" destOrd="0" presId="urn:microsoft.com/office/officeart/2005/8/layout/hierarchy2"/>
    <dgm:cxn modelId="{226A9B35-644F-4CAC-82B0-0E3AF4E06343}" type="presOf" srcId="{38EDF6ED-337B-FA4F-A9D6-8C57E6897871}" destId="{575F7225-BDCB-AA45-B97F-7A7D2333BE6C}" srcOrd="0" destOrd="0" presId="urn:microsoft.com/office/officeart/2005/8/layout/hierarchy2"/>
    <dgm:cxn modelId="{19A751F7-9748-4808-91B8-E229FF607F7D}" type="presOf" srcId="{6CF8476A-E670-2F4A-9239-A335721E217A}" destId="{90DDC293-22AB-5B48-9461-2F43CB6B12E4}" srcOrd="0" destOrd="0" presId="urn:microsoft.com/office/officeart/2005/8/layout/hierarchy2"/>
    <dgm:cxn modelId="{F9C39352-30C0-4544-AAEF-642D397A35AA}" type="presOf" srcId="{4DB0A2AE-28B4-F54C-AE0F-816FF0BD34C1}" destId="{BC4E2DF2-43C0-0C42-B2E7-C87CF2E78CF3}" srcOrd="0" destOrd="0" presId="urn:microsoft.com/office/officeart/2005/8/layout/hierarchy2"/>
    <dgm:cxn modelId="{1E9BF3E9-A8AC-4D59-8926-419A51DF37AE}" type="presOf" srcId="{48166705-5BBC-2A48-B794-5B9F55DFA847}" destId="{F63F9508-8FC7-2540-9B3A-FA3D7D013831}" srcOrd="0" destOrd="0" presId="urn:microsoft.com/office/officeart/2005/8/layout/hierarchy2"/>
    <dgm:cxn modelId="{B467FF69-7A94-43AB-948F-381992D978A0}" type="presOf" srcId="{0D84C84F-5D36-134C-BC4F-E7089CD1E813}" destId="{811013A5-6C37-454C-97E2-B2CFF557D58F}" srcOrd="0" destOrd="0" presId="urn:microsoft.com/office/officeart/2005/8/layout/hierarchy2"/>
    <dgm:cxn modelId="{995D6027-34BE-4A5B-BCDD-F146F7BFABD0}" type="presOf" srcId="{E494708B-499B-0E4F-BE18-608A704218C9}" destId="{81AA2126-44D3-E843-B620-FBC9F47A8A70}" srcOrd="1" destOrd="0" presId="urn:microsoft.com/office/officeart/2005/8/layout/hierarchy2"/>
    <dgm:cxn modelId="{C4F8B5BD-F167-49AE-9377-6E2A05A5119F}" type="presOf" srcId="{E494708B-499B-0E4F-BE18-608A704218C9}" destId="{BE7DFFAB-7203-4248-95E2-003B95ED64F0}" srcOrd="0" destOrd="0" presId="urn:microsoft.com/office/officeart/2005/8/layout/hierarchy2"/>
    <dgm:cxn modelId="{C4C2804C-C2CF-4FD3-B80A-FEF9153F1BBA}" type="presOf" srcId="{6CF8476A-E670-2F4A-9239-A335721E217A}" destId="{DF21B3BE-2127-1C43-8DEF-83DDE343E5D1}" srcOrd="1" destOrd="0" presId="urn:microsoft.com/office/officeart/2005/8/layout/hierarchy2"/>
    <dgm:cxn modelId="{791D7A08-68D4-6D49-AEF4-E07702276889}" srcId="{769208F4-68A9-4948-BC2A-60AF95AE2185}" destId="{5D1FB9FE-7523-6644-9430-2E2EB25B17BE}" srcOrd="2" destOrd="0" parTransId="{DF52DA72-7458-E849-B4A1-E7A07EC567DA}" sibTransId="{E2F6A25B-F5D6-1B4D-B3BF-6463BD351BC4}"/>
    <dgm:cxn modelId="{527D5036-4C3C-4B3F-9D42-DAC85F48D906}" type="presOf" srcId="{0383286E-2357-EE42-A0E5-5D446E8FA6C0}" destId="{A4CFC8D7-C312-9845-8600-105029EE1B11}" srcOrd="0" destOrd="0" presId="urn:microsoft.com/office/officeart/2005/8/layout/hierarchy2"/>
    <dgm:cxn modelId="{EB3678D0-D5A4-2544-BA0C-9A79562E6A27}" srcId="{0D84C84F-5D36-134C-BC4F-E7089CD1E813}" destId="{81ACA078-2D5F-0C44-BD17-7ACE7BB50D92}" srcOrd="0" destOrd="0" parTransId="{6CF8476A-E670-2F4A-9239-A335721E217A}" sibTransId="{431CCB52-4167-FE4A-A32D-D97E804AFE5D}"/>
    <dgm:cxn modelId="{3F92BD0F-0D42-43CB-AC34-5A65D6ACAA5F}" type="presOf" srcId="{2E29704F-96DB-8341-A58B-2D74BB6E06E9}" destId="{00311B5E-EDC4-284A-A8AB-73FF1E0FE0CB}" srcOrd="0" destOrd="0" presId="urn:microsoft.com/office/officeart/2005/8/layout/hierarchy2"/>
    <dgm:cxn modelId="{924EE1ED-D39D-4614-91CD-44F9D1EDD9DB}" type="presOf" srcId="{AA5B6381-3ADA-754E-8F6C-109537D8FE7C}" destId="{C1BC934C-1653-EA47-9771-793F27F0BBC7}" srcOrd="0" destOrd="0" presId="urn:microsoft.com/office/officeart/2005/8/layout/hierarchy2"/>
    <dgm:cxn modelId="{8302A958-A76B-48BB-A9F3-E8A51E65CB18}" type="presOf" srcId="{DF52DA72-7458-E849-B4A1-E7A07EC567DA}" destId="{6D70025D-C298-FD44-B453-1671D7F2B25D}" srcOrd="0" destOrd="0" presId="urn:microsoft.com/office/officeart/2005/8/layout/hierarchy2"/>
    <dgm:cxn modelId="{91666DF3-4FF8-4D47-AE2E-0D2835CA0A90}" srcId="{769208F4-68A9-4948-BC2A-60AF95AE2185}" destId="{CA2FDF46-1E06-0C47-8F64-B7F751F38332}" srcOrd="0" destOrd="0" parTransId="{E494708B-499B-0E4F-BE18-608A704218C9}" sibTransId="{8AE8BFF3-AC6D-8A4D-9613-0C8E02C1819B}"/>
    <dgm:cxn modelId="{74167BAA-365A-F646-8C40-7C68F35FA16C}" srcId="{AA5B6381-3ADA-754E-8F6C-109537D8FE7C}" destId="{769208F4-68A9-4948-BC2A-60AF95AE2185}" srcOrd="0" destOrd="0" parTransId="{B8A1BA28-4827-8841-ACC9-0C705A85A796}" sibTransId="{01641506-0BCE-B04C-997E-5B6896437C03}"/>
    <dgm:cxn modelId="{ED962BEA-C535-4499-BB25-0BAF374B324D}" type="presOf" srcId="{769208F4-68A9-4948-BC2A-60AF95AE2185}" destId="{5098C480-ED8B-284D-A1A5-2FE0CB72E25E}" srcOrd="0" destOrd="0" presId="urn:microsoft.com/office/officeart/2005/8/layout/hierarchy2"/>
    <dgm:cxn modelId="{E193AFE0-25AD-7E48-9C81-EDAB4B78847D}" srcId="{769208F4-68A9-4948-BC2A-60AF95AE2185}" destId="{0D84C84F-5D36-134C-BC4F-E7089CD1E813}" srcOrd="1" destOrd="0" parTransId="{4DB0A2AE-28B4-F54C-AE0F-816FF0BD34C1}" sibTransId="{3985E859-D758-0049-A97F-BC737E6A1A56}"/>
    <dgm:cxn modelId="{0C7BA4C3-D186-4A23-86EA-3ECC2D357380}" type="presOf" srcId="{B8A1BA28-4827-8841-ACC9-0C705A85A796}" destId="{200B6B6C-CCB4-7640-8784-DDE82643BAFA}" srcOrd="0" destOrd="0" presId="urn:microsoft.com/office/officeart/2005/8/layout/hierarchy2"/>
    <dgm:cxn modelId="{B1F94806-881B-4657-A783-54C155109631}" type="presOf" srcId="{38EDF6ED-337B-FA4F-A9D6-8C57E6897871}" destId="{A2D31142-10D2-614C-8551-CC51C82D274D}" srcOrd="1" destOrd="0" presId="urn:microsoft.com/office/officeart/2005/8/layout/hierarchy2"/>
    <dgm:cxn modelId="{D570D1CD-6E50-4F67-B078-6B4E8595F60E}" type="presOf" srcId="{B8A1BA28-4827-8841-ACC9-0C705A85A796}" destId="{28491FD9-4C87-4543-88E5-8CAC72747F48}" srcOrd="1" destOrd="0" presId="urn:microsoft.com/office/officeart/2005/8/layout/hierarchy2"/>
    <dgm:cxn modelId="{D67053F3-55DE-49B3-8D0A-E0A11A2A6A46}" type="presOf" srcId="{2E29704F-96DB-8341-A58B-2D74BB6E06E9}" destId="{B475512C-02FB-A947-9743-977C753BF84A}" srcOrd="1" destOrd="0" presId="urn:microsoft.com/office/officeart/2005/8/layout/hierarchy2"/>
    <dgm:cxn modelId="{7214BC2A-1706-46C9-AE21-9B522586E307}" type="presOf" srcId="{DF52DA72-7458-E849-B4A1-E7A07EC567DA}" destId="{F77124F0-527E-414E-A5A8-A854DAC23D7D}" srcOrd="1" destOrd="0" presId="urn:microsoft.com/office/officeart/2005/8/layout/hierarchy2"/>
    <dgm:cxn modelId="{C7C1C3BC-4576-4402-92C5-5B644F924905}" type="presOf" srcId="{CA2FDF46-1E06-0C47-8F64-B7F751F38332}" destId="{FBE56A4F-DF5E-3C40-8092-B0A55D27DE38}" srcOrd="0" destOrd="0" presId="urn:microsoft.com/office/officeart/2005/8/layout/hierarchy2"/>
    <dgm:cxn modelId="{E0D7101B-A58E-E246-8BB4-ADB3332D96D7}" srcId="{5D1FB9FE-7523-6644-9430-2E2EB25B17BE}" destId="{0FEEBACB-82EB-6348-A947-3AC4A3797C47}" srcOrd="0" destOrd="0" parTransId="{38EDF6ED-337B-FA4F-A9D6-8C57E6897871}" sibTransId="{210C6993-FED5-6448-B2C6-7182E8FB234A}"/>
    <dgm:cxn modelId="{AFB9B418-2262-4DA1-AE58-1194A5BD0C44}" type="presOf" srcId="{81ACA078-2D5F-0C44-BD17-7ACE7BB50D92}" destId="{4246E89B-93B1-9748-AC9B-F04438A5D2DD}" srcOrd="0" destOrd="0" presId="urn:microsoft.com/office/officeart/2005/8/layout/hierarchy2"/>
    <dgm:cxn modelId="{C981C279-150D-469B-82B0-A7804B2AADBF}" type="presParOf" srcId="{A4CFC8D7-C312-9845-8600-105029EE1B11}" destId="{41CE6722-DB84-C04E-A2DE-46946FDAE72F}" srcOrd="0" destOrd="0" presId="urn:microsoft.com/office/officeart/2005/8/layout/hierarchy2"/>
    <dgm:cxn modelId="{F93643B9-BFED-47D3-BA3B-F53352FEA5C0}" type="presParOf" srcId="{41CE6722-DB84-C04E-A2DE-46946FDAE72F}" destId="{C1BC934C-1653-EA47-9771-793F27F0BBC7}" srcOrd="0" destOrd="0" presId="urn:microsoft.com/office/officeart/2005/8/layout/hierarchy2"/>
    <dgm:cxn modelId="{59E746A7-6614-41BB-B021-A52CBA938ACE}" type="presParOf" srcId="{41CE6722-DB84-C04E-A2DE-46946FDAE72F}" destId="{D9CBABCC-35DC-0540-A6DB-9B5B7EBD9226}" srcOrd="1" destOrd="0" presId="urn:microsoft.com/office/officeart/2005/8/layout/hierarchy2"/>
    <dgm:cxn modelId="{00E54729-4952-4382-9BC0-413304B52AC3}" type="presParOf" srcId="{D9CBABCC-35DC-0540-A6DB-9B5B7EBD9226}" destId="{200B6B6C-CCB4-7640-8784-DDE82643BAFA}" srcOrd="0" destOrd="0" presId="urn:microsoft.com/office/officeart/2005/8/layout/hierarchy2"/>
    <dgm:cxn modelId="{19ED7610-1B50-4CE3-994C-CCD2936EB15F}" type="presParOf" srcId="{200B6B6C-CCB4-7640-8784-DDE82643BAFA}" destId="{28491FD9-4C87-4543-88E5-8CAC72747F48}" srcOrd="0" destOrd="0" presId="urn:microsoft.com/office/officeart/2005/8/layout/hierarchy2"/>
    <dgm:cxn modelId="{78E965A8-D386-4025-B174-B52673DF68E7}" type="presParOf" srcId="{D9CBABCC-35DC-0540-A6DB-9B5B7EBD9226}" destId="{20E5536F-431A-2643-9D36-C3B9B4E6A7BB}" srcOrd="1" destOrd="0" presId="urn:microsoft.com/office/officeart/2005/8/layout/hierarchy2"/>
    <dgm:cxn modelId="{E860611D-7D8D-40B7-BDF7-2D0D90E60C4E}" type="presParOf" srcId="{20E5536F-431A-2643-9D36-C3B9B4E6A7BB}" destId="{5098C480-ED8B-284D-A1A5-2FE0CB72E25E}" srcOrd="0" destOrd="0" presId="urn:microsoft.com/office/officeart/2005/8/layout/hierarchy2"/>
    <dgm:cxn modelId="{0C64B487-50C5-43C1-A3F6-2F75BE81F898}" type="presParOf" srcId="{20E5536F-431A-2643-9D36-C3B9B4E6A7BB}" destId="{FC284BE0-005E-BE4A-9A3E-CB2948374B08}" srcOrd="1" destOrd="0" presId="urn:microsoft.com/office/officeart/2005/8/layout/hierarchy2"/>
    <dgm:cxn modelId="{000BF159-8110-437B-A6A5-4C29D428DA4A}" type="presParOf" srcId="{FC284BE0-005E-BE4A-9A3E-CB2948374B08}" destId="{BE7DFFAB-7203-4248-95E2-003B95ED64F0}" srcOrd="0" destOrd="0" presId="urn:microsoft.com/office/officeart/2005/8/layout/hierarchy2"/>
    <dgm:cxn modelId="{F695F92D-AB3F-4BEC-B045-175CB32B9517}" type="presParOf" srcId="{BE7DFFAB-7203-4248-95E2-003B95ED64F0}" destId="{81AA2126-44D3-E843-B620-FBC9F47A8A70}" srcOrd="0" destOrd="0" presId="urn:microsoft.com/office/officeart/2005/8/layout/hierarchy2"/>
    <dgm:cxn modelId="{8D012345-1077-4A15-BF47-C6BC23400C0A}" type="presParOf" srcId="{FC284BE0-005E-BE4A-9A3E-CB2948374B08}" destId="{3F6F2ADE-6A71-A440-A2D7-1DC4EA0889CC}" srcOrd="1" destOrd="0" presId="urn:microsoft.com/office/officeart/2005/8/layout/hierarchy2"/>
    <dgm:cxn modelId="{D984BD78-D91C-4E32-BF15-32013C9303A5}" type="presParOf" srcId="{3F6F2ADE-6A71-A440-A2D7-1DC4EA0889CC}" destId="{FBE56A4F-DF5E-3C40-8092-B0A55D27DE38}" srcOrd="0" destOrd="0" presId="urn:microsoft.com/office/officeart/2005/8/layout/hierarchy2"/>
    <dgm:cxn modelId="{CAF21505-CEBE-48F6-9955-F1D1F639FA88}" type="presParOf" srcId="{3F6F2ADE-6A71-A440-A2D7-1DC4EA0889CC}" destId="{9485A9CF-7D2E-EB4F-A648-92130B685EE9}" srcOrd="1" destOrd="0" presId="urn:microsoft.com/office/officeart/2005/8/layout/hierarchy2"/>
    <dgm:cxn modelId="{1D0F9FE0-A043-4098-9D2E-EC62C5980A9E}" type="presParOf" srcId="{9485A9CF-7D2E-EB4F-A648-92130B685EE9}" destId="{00311B5E-EDC4-284A-A8AB-73FF1E0FE0CB}" srcOrd="0" destOrd="0" presId="urn:microsoft.com/office/officeart/2005/8/layout/hierarchy2"/>
    <dgm:cxn modelId="{1A439505-E61B-4060-AA0F-4F1D19EDDD05}" type="presParOf" srcId="{00311B5E-EDC4-284A-A8AB-73FF1E0FE0CB}" destId="{B475512C-02FB-A947-9743-977C753BF84A}" srcOrd="0" destOrd="0" presId="urn:microsoft.com/office/officeart/2005/8/layout/hierarchy2"/>
    <dgm:cxn modelId="{FA066990-422B-4145-9746-B227BB394086}" type="presParOf" srcId="{9485A9CF-7D2E-EB4F-A648-92130B685EE9}" destId="{62A57F38-361F-6547-8D2F-070B0FD8C546}" srcOrd="1" destOrd="0" presId="urn:microsoft.com/office/officeart/2005/8/layout/hierarchy2"/>
    <dgm:cxn modelId="{D78EE282-7B8A-4214-9113-EA75F2F2AA2A}" type="presParOf" srcId="{62A57F38-361F-6547-8D2F-070B0FD8C546}" destId="{F63F9508-8FC7-2540-9B3A-FA3D7D013831}" srcOrd="0" destOrd="0" presId="urn:microsoft.com/office/officeart/2005/8/layout/hierarchy2"/>
    <dgm:cxn modelId="{44E2DDE0-BBCC-4C8A-BF09-C7B9ABA19835}" type="presParOf" srcId="{62A57F38-361F-6547-8D2F-070B0FD8C546}" destId="{3FD6B285-8615-3D4E-B9E9-8A56D1A96807}" srcOrd="1" destOrd="0" presId="urn:microsoft.com/office/officeart/2005/8/layout/hierarchy2"/>
    <dgm:cxn modelId="{E17C4B90-F2F5-4535-8E1E-E0C18B714B85}" type="presParOf" srcId="{FC284BE0-005E-BE4A-9A3E-CB2948374B08}" destId="{BC4E2DF2-43C0-0C42-B2E7-C87CF2E78CF3}" srcOrd="2" destOrd="0" presId="urn:microsoft.com/office/officeart/2005/8/layout/hierarchy2"/>
    <dgm:cxn modelId="{3ED7BE35-834B-462A-959B-3ADC7131DD7D}" type="presParOf" srcId="{BC4E2DF2-43C0-0C42-B2E7-C87CF2E78CF3}" destId="{60238862-050C-8C4D-A62C-8489A33477E1}" srcOrd="0" destOrd="0" presId="urn:microsoft.com/office/officeart/2005/8/layout/hierarchy2"/>
    <dgm:cxn modelId="{DF4A9453-8C7E-43DE-A3A3-87507EA22F0C}" type="presParOf" srcId="{FC284BE0-005E-BE4A-9A3E-CB2948374B08}" destId="{877BFF5A-1A5D-C94F-A2D4-3D19DC1E379D}" srcOrd="3" destOrd="0" presId="urn:microsoft.com/office/officeart/2005/8/layout/hierarchy2"/>
    <dgm:cxn modelId="{37CE2515-321E-4591-9749-2AA3F3E2F1F2}" type="presParOf" srcId="{877BFF5A-1A5D-C94F-A2D4-3D19DC1E379D}" destId="{811013A5-6C37-454C-97E2-B2CFF557D58F}" srcOrd="0" destOrd="0" presId="urn:microsoft.com/office/officeart/2005/8/layout/hierarchy2"/>
    <dgm:cxn modelId="{55595D77-BA81-41EB-836F-1091A4149F1B}" type="presParOf" srcId="{877BFF5A-1A5D-C94F-A2D4-3D19DC1E379D}" destId="{719444D1-0E4B-6846-8376-A5091C6406DE}" srcOrd="1" destOrd="0" presId="urn:microsoft.com/office/officeart/2005/8/layout/hierarchy2"/>
    <dgm:cxn modelId="{274FE481-F9B1-4922-AAB4-1E6791F3FD9B}" type="presParOf" srcId="{719444D1-0E4B-6846-8376-A5091C6406DE}" destId="{90DDC293-22AB-5B48-9461-2F43CB6B12E4}" srcOrd="0" destOrd="0" presId="urn:microsoft.com/office/officeart/2005/8/layout/hierarchy2"/>
    <dgm:cxn modelId="{D13629BA-CBA3-4B25-A1FA-78472C543309}" type="presParOf" srcId="{90DDC293-22AB-5B48-9461-2F43CB6B12E4}" destId="{DF21B3BE-2127-1C43-8DEF-83DDE343E5D1}" srcOrd="0" destOrd="0" presId="urn:microsoft.com/office/officeart/2005/8/layout/hierarchy2"/>
    <dgm:cxn modelId="{078E8618-FD5E-410B-8E42-2EDD1099DC8C}" type="presParOf" srcId="{719444D1-0E4B-6846-8376-A5091C6406DE}" destId="{FC3084A2-8D1B-9D4F-9AB3-ED7FDBF8D0F4}" srcOrd="1" destOrd="0" presId="urn:microsoft.com/office/officeart/2005/8/layout/hierarchy2"/>
    <dgm:cxn modelId="{487967D0-F2CB-4368-BEFF-0BB9222C5A3A}" type="presParOf" srcId="{FC3084A2-8D1B-9D4F-9AB3-ED7FDBF8D0F4}" destId="{4246E89B-93B1-9748-AC9B-F04438A5D2DD}" srcOrd="0" destOrd="0" presId="urn:microsoft.com/office/officeart/2005/8/layout/hierarchy2"/>
    <dgm:cxn modelId="{15AB8E9F-CA18-4690-BBEC-24B57047EFBE}" type="presParOf" srcId="{FC3084A2-8D1B-9D4F-9AB3-ED7FDBF8D0F4}" destId="{0CB2F435-7E7D-2146-AB51-4D19DD7A3DFD}" srcOrd="1" destOrd="0" presId="urn:microsoft.com/office/officeart/2005/8/layout/hierarchy2"/>
    <dgm:cxn modelId="{F4EBE75D-48E0-4C77-B9F7-A4759031DE2E}" type="presParOf" srcId="{FC284BE0-005E-BE4A-9A3E-CB2948374B08}" destId="{6D70025D-C298-FD44-B453-1671D7F2B25D}" srcOrd="4" destOrd="0" presId="urn:microsoft.com/office/officeart/2005/8/layout/hierarchy2"/>
    <dgm:cxn modelId="{786D34BB-8DB5-4EC7-BE22-57CC55AC4A8A}" type="presParOf" srcId="{6D70025D-C298-FD44-B453-1671D7F2B25D}" destId="{F77124F0-527E-414E-A5A8-A854DAC23D7D}" srcOrd="0" destOrd="0" presId="urn:microsoft.com/office/officeart/2005/8/layout/hierarchy2"/>
    <dgm:cxn modelId="{C83D7006-ED26-4DE5-996C-C4BB51A6EFCA}" type="presParOf" srcId="{FC284BE0-005E-BE4A-9A3E-CB2948374B08}" destId="{FF857ADC-023B-634E-9C4B-BC57900DFF86}" srcOrd="5" destOrd="0" presId="urn:microsoft.com/office/officeart/2005/8/layout/hierarchy2"/>
    <dgm:cxn modelId="{3F3EEA33-8868-4851-9776-35E7FE08ABAB}" type="presParOf" srcId="{FF857ADC-023B-634E-9C4B-BC57900DFF86}" destId="{B6ADA389-2912-1145-A932-CF6657C4DA84}" srcOrd="0" destOrd="0" presId="urn:microsoft.com/office/officeart/2005/8/layout/hierarchy2"/>
    <dgm:cxn modelId="{78C52DB6-03D4-4CDF-B934-5BFA9A3CADC0}" type="presParOf" srcId="{FF857ADC-023B-634E-9C4B-BC57900DFF86}" destId="{77814B0B-0B51-6740-9CB0-40A5FA3F82C8}" srcOrd="1" destOrd="0" presId="urn:microsoft.com/office/officeart/2005/8/layout/hierarchy2"/>
    <dgm:cxn modelId="{4C94C197-AEF8-4175-9950-CFBA59D194A6}" type="presParOf" srcId="{77814B0B-0B51-6740-9CB0-40A5FA3F82C8}" destId="{575F7225-BDCB-AA45-B97F-7A7D2333BE6C}" srcOrd="0" destOrd="0" presId="urn:microsoft.com/office/officeart/2005/8/layout/hierarchy2"/>
    <dgm:cxn modelId="{135A945D-BC81-479A-AAB5-B5EEB50CCB27}" type="presParOf" srcId="{575F7225-BDCB-AA45-B97F-7A7D2333BE6C}" destId="{A2D31142-10D2-614C-8551-CC51C82D274D}" srcOrd="0" destOrd="0" presId="urn:microsoft.com/office/officeart/2005/8/layout/hierarchy2"/>
    <dgm:cxn modelId="{20328077-7338-4BAD-A00B-68EEB272436E}" type="presParOf" srcId="{77814B0B-0B51-6740-9CB0-40A5FA3F82C8}" destId="{B4EC3267-9121-264F-983C-632E2C70AD64}" srcOrd="1" destOrd="0" presId="urn:microsoft.com/office/officeart/2005/8/layout/hierarchy2"/>
    <dgm:cxn modelId="{F72DE35C-FB5B-41D7-838B-1FBD7A883A64}" type="presParOf" srcId="{B4EC3267-9121-264F-983C-632E2C70AD64}" destId="{A611D376-7227-F24F-8A9D-B5CB41F1BD00}" srcOrd="0" destOrd="0" presId="urn:microsoft.com/office/officeart/2005/8/layout/hierarchy2"/>
    <dgm:cxn modelId="{10EC2545-5E9D-48BB-B57A-538F00BA9FA9}" type="presParOf" srcId="{B4EC3267-9121-264F-983C-632E2C70AD64}" destId="{4A2EA8EF-54AC-0140-816A-4994B44307D0}" srcOrd="1" destOrd="0" presId="urn:microsoft.com/office/officeart/2005/8/layout/hierarchy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75028A1-B237-154B-AC71-6DB6386E8000}" type="doc">
      <dgm:prSet loTypeId="urn:microsoft.com/office/officeart/2009/3/layout/HorizontalOrganizationChart" loCatId="" qsTypeId="urn:microsoft.com/office/officeart/2005/8/quickstyle/simple2" qsCatId="simple" csTypeId="urn:microsoft.com/office/officeart/2005/8/colors/accent0_1" csCatId="mainScheme" phldr="1"/>
      <dgm:spPr/>
      <dgm:t>
        <a:bodyPr/>
        <a:lstStyle/>
        <a:p>
          <a:endParaRPr lang="en-US"/>
        </a:p>
      </dgm:t>
    </dgm:pt>
    <dgm:pt modelId="{2A1B2EB5-AD52-5841-8975-5B61CCA581E2}">
      <dgm:prSet custT="1"/>
      <dgm:spPr/>
      <dgm:t>
        <a:bodyPr/>
        <a:lstStyle/>
        <a:p>
          <a:r>
            <a:rPr lang="en-US" sz="2000" b="1" dirty="0" err="1">
              <a:solidFill>
                <a:srgbClr val="FF0000"/>
              </a:solidFill>
              <a:latin typeface="Times New Roman" charset="0"/>
              <a:ea typeface="Times New Roman" charset="0"/>
              <a:cs typeface="Times New Roman" charset="0"/>
            </a:rPr>
            <a:t>Hoạch</a:t>
          </a:r>
          <a:endParaRPr lang="en-US" sz="2000" b="1" dirty="0">
            <a:solidFill>
              <a:srgbClr val="FF0000"/>
            </a:solidFill>
            <a:latin typeface="Times New Roman" charset="0"/>
            <a:ea typeface="Times New Roman" charset="0"/>
            <a:cs typeface="Times New Roman" charset="0"/>
          </a:endParaRPr>
        </a:p>
        <a:p>
          <a:r>
            <a:rPr lang="en-US" sz="2000" b="1" dirty="0">
              <a:solidFill>
                <a:srgbClr val="FF0000"/>
              </a:solidFill>
              <a:latin typeface="Times New Roman" charset="0"/>
              <a:ea typeface="Times New Roman" charset="0"/>
              <a:cs typeface="Times New Roman" charset="0"/>
            </a:rPr>
            <a:t> </a:t>
          </a:r>
          <a:r>
            <a:rPr lang="en-US" sz="2000" b="1" dirty="0" err="1">
              <a:solidFill>
                <a:srgbClr val="FF0000"/>
              </a:solidFill>
              <a:latin typeface="Times New Roman" charset="0"/>
              <a:ea typeface="Times New Roman" charset="0"/>
              <a:cs typeface="Times New Roman" charset="0"/>
            </a:rPr>
            <a:t>Định</a:t>
          </a:r>
          <a:endParaRPr lang="en-US" sz="2000" b="1" dirty="0">
            <a:solidFill>
              <a:srgbClr val="FF0000"/>
            </a:solidFill>
            <a:latin typeface="Times New Roman" charset="0"/>
            <a:ea typeface="Times New Roman" charset="0"/>
            <a:cs typeface="Times New Roman" charset="0"/>
          </a:endParaRPr>
        </a:p>
      </dgm:t>
    </dgm:pt>
    <dgm:pt modelId="{9DC4D917-F02F-DC46-BED7-0062D2480CC1}" type="parTrans" cxnId="{7EACB482-5639-D84B-96A4-F20911AFE088}">
      <dgm:prSet/>
      <dgm:spPr/>
      <dgm:t>
        <a:bodyPr/>
        <a:lstStyle/>
        <a:p>
          <a:endParaRPr lang="en-US">
            <a:solidFill>
              <a:schemeClr val="dk1">
                <a:hueOff val="0"/>
                <a:satOff val="0"/>
                <a:lumOff val="0"/>
              </a:schemeClr>
            </a:solidFill>
          </a:endParaRPr>
        </a:p>
      </dgm:t>
    </dgm:pt>
    <dgm:pt modelId="{EF12C729-DED5-5B42-8E79-E9A84C5A46FE}" type="sibTrans" cxnId="{7EACB482-5639-D84B-96A4-F20911AFE088}">
      <dgm:prSet/>
      <dgm:spPr/>
      <dgm:t>
        <a:bodyPr/>
        <a:lstStyle/>
        <a:p>
          <a:endParaRPr lang="en-US">
            <a:solidFill>
              <a:schemeClr val="dk1">
                <a:hueOff val="0"/>
                <a:satOff val="0"/>
                <a:lumOff val="0"/>
              </a:schemeClr>
            </a:solidFill>
          </a:endParaRPr>
        </a:p>
      </dgm:t>
    </dgm:pt>
    <dgm:pt modelId="{AD41F189-9D27-6C4F-881C-E467AF98C357}">
      <dgm:prSet custT="1"/>
      <dgm:spPr/>
      <dgm:t>
        <a:bodyPr/>
        <a:lstStyle/>
        <a:p>
          <a:r>
            <a:rPr lang="en-US" sz="2000" b="1" dirty="0" err="1">
              <a:solidFill>
                <a:schemeClr val="tx1"/>
              </a:solidFill>
              <a:latin typeface="Times New Roman" charset="0"/>
              <a:ea typeface="Times New Roman" charset="0"/>
              <a:cs typeface="Times New Roman" charset="0"/>
            </a:rPr>
            <a:t>Mục</a:t>
          </a:r>
          <a:endParaRPr lang="en-US" sz="2000" b="1" dirty="0">
            <a:solidFill>
              <a:schemeClr val="tx1"/>
            </a:solidFill>
            <a:latin typeface="Times New Roman" charset="0"/>
            <a:ea typeface="Times New Roman" charset="0"/>
            <a:cs typeface="Times New Roman" charset="0"/>
          </a:endParaRPr>
        </a:p>
        <a:p>
          <a:r>
            <a:rPr lang="en-US" sz="2000" b="1" dirty="0" err="1">
              <a:solidFill>
                <a:schemeClr val="tx1"/>
              </a:solidFill>
              <a:latin typeface="Times New Roman" charset="0"/>
              <a:ea typeface="Times New Roman" charset="0"/>
              <a:cs typeface="Times New Roman" charset="0"/>
            </a:rPr>
            <a:t>Tiêu</a:t>
          </a:r>
          <a:endParaRPr lang="en-US" sz="2000" b="1" dirty="0">
            <a:solidFill>
              <a:schemeClr val="tx1"/>
            </a:solidFill>
            <a:latin typeface="Times New Roman" charset="0"/>
            <a:ea typeface="Times New Roman" charset="0"/>
            <a:cs typeface="Times New Roman" charset="0"/>
          </a:endParaRPr>
        </a:p>
      </dgm:t>
    </dgm:pt>
    <dgm:pt modelId="{41DFBE48-2628-024C-A770-1D934E8F3145}" type="parTrans" cxnId="{59EAF90F-9D35-9C49-8082-2F93B1984B81}">
      <dgm:prSet/>
      <dgm:spPr/>
      <dgm:t>
        <a:bodyPr/>
        <a:lstStyle/>
        <a:p>
          <a:endParaRPr lang="en-US">
            <a:solidFill>
              <a:schemeClr val="dk1">
                <a:hueOff val="0"/>
                <a:satOff val="0"/>
                <a:lumOff val="0"/>
              </a:schemeClr>
            </a:solidFill>
          </a:endParaRPr>
        </a:p>
      </dgm:t>
    </dgm:pt>
    <dgm:pt modelId="{7E3E0B73-6075-CF4B-BE26-4F7054D8C185}" type="sibTrans" cxnId="{59EAF90F-9D35-9C49-8082-2F93B1984B81}">
      <dgm:prSet/>
      <dgm:spPr/>
      <dgm:t>
        <a:bodyPr/>
        <a:lstStyle/>
        <a:p>
          <a:endParaRPr lang="en-US">
            <a:solidFill>
              <a:schemeClr val="dk1">
                <a:hueOff val="0"/>
                <a:satOff val="0"/>
                <a:lumOff val="0"/>
              </a:schemeClr>
            </a:solidFill>
          </a:endParaRPr>
        </a:p>
      </dgm:t>
    </dgm:pt>
    <dgm:pt modelId="{0AF032CF-6492-4C44-B1A8-CEB48A73F249}">
      <dgm:prSet custT="1"/>
      <dgm:spPr/>
      <dgm:t>
        <a:bodyPr/>
        <a:lstStyle/>
        <a:p>
          <a:r>
            <a:rPr lang="en-US" sz="2000" b="1" i="1" dirty="0" err="1">
              <a:solidFill>
                <a:schemeClr val="dk1">
                  <a:hueOff val="0"/>
                  <a:satOff val="0"/>
                  <a:lumOff val="0"/>
                </a:schemeClr>
              </a:solidFill>
              <a:latin typeface="Times New Roman" charset="0"/>
              <a:ea typeface="Times New Roman" charset="0"/>
              <a:cs typeface="Times New Roman" charset="0"/>
            </a:rPr>
            <a:t>Cơ</a:t>
          </a:r>
          <a:r>
            <a:rPr lang="en-US" sz="2000" b="1" i="1" dirty="0">
              <a:solidFill>
                <a:schemeClr val="dk1">
                  <a:hueOff val="0"/>
                  <a:satOff val="0"/>
                  <a:lumOff val="0"/>
                </a:schemeClr>
              </a:solidFill>
              <a:latin typeface="Times New Roman" charset="0"/>
              <a:ea typeface="Times New Roman" charset="0"/>
              <a:cs typeface="Times New Roman" charset="0"/>
            </a:rPr>
            <a:t> </a:t>
          </a:r>
          <a:r>
            <a:rPr lang="en-US" sz="2000" b="1" i="1" dirty="0" err="1">
              <a:solidFill>
                <a:schemeClr val="dk1">
                  <a:hueOff val="0"/>
                  <a:satOff val="0"/>
                  <a:lumOff val="0"/>
                </a:schemeClr>
              </a:solidFill>
              <a:latin typeface="Times New Roman" charset="0"/>
              <a:ea typeface="Times New Roman" charset="0"/>
              <a:cs typeface="Times New Roman" charset="0"/>
            </a:rPr>
            <a:t>sở</a:t>
          </a:r>
          <a:r>
            <a:rPr lang="en-US" sz="2000" b="1" i="1" dirty="0">
              <a:solidFill>
                <a:schemeClr val="dk1">
                  <a:hueOff val="0"/>
                  <a:satOff val="0"/>
                  <a:lumOff val="0"/>
                </a:schemeClr>
              </a:solidFill>
              <a:latin typeface="Times New Roman" charset="0"/>
              <a:ea typeface="Times New Roman" charset="0"/>
              <a:cs typeface="Times New Roman" charset="0"/>
            </a:rPr>
            <a:t> KH</a:t>
          </a:r>
        </a:p>
      </dgm:t>
    </dgm:pt>
    <dgm:pt modelId="{33A00E91-3091-2740-B1C5-D80A57050EE1}" type="parTrans" cxnId="{3478C8A7-1F8F-D040-829A-1AB5EF6B0E44}">
      <dgm:prSet/>
      <dgm:spPr/>
      <dgm:t>
        <a:bodyPr/>
        <a:lstStyle/>
        <a:p>
          <a:endParaRPr lang="en-US">
            <a:solidFill>
              <a:schemeClr val="dk1">
                <a:hueOff val="0"/>
                <a:satOff val="0"/>
                <a:lumOff val="0"/>
              </a:schemeClr>
            </a:solidFill>
          </a:endParaRPr>
        </a:p>
      </dgm:t>
    </dgm:pt>
    <dgm:pt modelId="{72117507-8A76-614A-AFEF-1CD1924518DE}" type="sibTrans" cxnId="{3478C8A7-1F8F-D040-829A-1AB5EF6B0E44}">
      <dgm:prSet/>
      <dgm:spPr/>
      <dgm:t>
        <a:bodyPr/>
        <a:lstStyle/>
        <a:p>
          <a:endParaRPr lang="en-US">
            <a:solidFill>
              <a:schemeClr val="dk1">
                <a:hueOff val="0"/>
                <a:satOff val="0"/>
                <a:lumOff val="0"/>
              </a:schemeClr>
            </a:solidFill>
          </a:endParaRPr>
        </a:p>
      </dgm:t>
    </dgm:pt>
    <dgm:pt modelId="{ACF95776-857B-9F48-84AD-487046DE938A}">
      <dgm:prSet custT="1"/>
      <dgm:spPr/>
      <dgm:t>
        <a:bodyPr/>
        <a:lstStyle/>
        <a:p>
          <a:r>
            <a:rPr lang="en-US" sz="2000" b="1" i="1" dirty="0" err="1">
              <a:solidFill>
                <a:schemeClr val="dk1">
                  <a:hueOff val="0"/>
                  <a:satOff val="0"/>
                  <a:lumOff val="0"/>
                </a:schemeClr>
              </a:solidFill>
              <a:latin typeface="Times New Roman" charset="0"/>
              <a:ea typeface="Times New Roman" charset="0"/>
              <a:cs typeface="Times New Roman" charset="0"/>
            </a:rPr>
            <a:t>Tiến</a:t>
          </a:r>
          <a:r>
            <a:rPr lang="en-US" sz="2000" b="1" i="1" dirty="0">
              <a:solidFill>
                <a:schemeClr val="dk1">
                  <a:hueOff val="0"/>
                  <a:satOff val="0"/>
                  <a:lumOff val="0"/>
                </a:schemeClr>
              </a:solidFill>
              <a:latin typeface="Times New Roman" charset="0"/>
              <a:ea typeface="Times New Roman" charset="0"/>
              <a:cs typeface="Times New Roman" charset="0"/>
            </a:rPr>
            <a:t> </a:t>
          </a:r>
          <a:r>
            <a:rPr lang="en-US" sz="2000" b="1" i="1" dirty="0" err="1">
              <a:solidFill>
                <a:schemeClr val="dk1">
                  <a:hueOff val="0"/>
                  <a:satOff val="0"/>
                  <a:lumOff val="0"/>
                </a:schemeClr>
              </a:solidFill>
              <a:latin typeface="Times New Roman" charset="0"/>
              <a:ea typeface="Times New Roman" charset="0"/>
              <a:cs typeface="Times New Roman" charset="0"/>
            </a:rPr>
            <a:t>trình</a:t>
          </a:r>
          <a:r>
            <a:rPr lang="en-US" sz="2000" b="1" i="1" dirty="0">
              <a:solidFill>
                <a:schemeClr val="dk1">
                  <a:hueOff val="0"/>
                  <a:satOff val="0"/>
                  <a:lumOff val="0"/>
                </a:schemeClr>
              </a:solidFill>
              <a:latin typeface="Times New Roman" charset="0"/>
              <a:ea typeface="Times New Roman" charset="0"/>
              <a:cs typeface="Times New Roman" charset="0"/>
            </a:rPr>
            <a:t> HĐ</a:t>
          </a:r>
        </a:p>
      </dgm:t>
    </dgm:pt>
    <dgm:pt modelId="{2DF443CB-4ECD-7A4E-B90F-E6A2B520291A}" type="parTrans" cxnId="{EB0E4A25-9262-1142-82B3-43C94D49B4E0}">
      <dgm:prSet/>
      <dgm:spPr/>
      <dgm:t>
        <a:bodyPr/>
        <a:lstStyle/>
        <a:p>
          <a:endParaRPr lang="en-US">
            <a:solidFill>
              <a:schemeClr val="dk1">
                <a:hueOff val="0"/>
                <a:satOff val="0"/>
                <a:lumOff val="0"/>
              </a:schemeClr>
            </a:solidFill>
          </a:endParaRPr>
        </a:p>
      </dgm:t>
    </dgm:pt>
    <dgm:pt modelId="{A173E08F-01B0-A144-9495-6C2F384EB0C3}" type="sibTrans" cxnId="{EB0E4A25-9262-1142-82B3-43C94D49B4E0}">
      <dgm:prSet/>
      <dgm:spPr/>
      <dgm:t>
        <a:bodyPr/>
        <a:lstStyle/>
        <a:p>
          <a:endParaRPr lang="en-US">
            <a:solidFill>
              <a:schemeClr val="dk1">
                <a:hueOff val="0"/>
                <a:satOff val="0"/>
                <a:lumOff val="0"/>
              </a:schemeClr>
            </a:solidFill>
          </a:endParaRPr>
        </a:p>
      </dgm:t>
    </dgm:pt>
    <dgm:pt modelId="{3F5C2A22-BBAD-CC42-AC98-D0D29B5E56C6}">
      <dgm:prSet custT="1"/>
      <dgm:spPr/>
      <dgm:t>
        <a:bodyPr/>
        <a:lstStyle/>
        <a:p>
          <a:r>
            <a:rPr lang="en-US" sz="2000" b="1" i="1" dirty="0" err="1">
              <a:solidFill>
                <a:schemeClr val="dk1">
                  <a:hueOff val="0"/>
                  <a:satOff val="0"/>
                  <a:lumOff val="0"/>
                </a:schemeClr>
              </a:solidFill>
              <a:latin typeface="Times New Roman" charset="0"/>
              <a:ea typeface="Times New Roman" charset="0"/>
              <a:cs typeface="Times New Roman" charset="0"/>
            </a:rPr>
            <a:t>Vai</a:t>
          </a:r>
          <a:r>
            <a:rPr lang="en-US" sz="2000" b="1" i="1" dirty="0">
              <a:solidFill>
                <a:schemeClr val="dk1">
                  <a:hueOff val="0"/>
                  <a:satOff val="0"/>
                  <a:lumOff val="0"/>
                </a:schemeClr>
              </a:solidFill>
              <a:latin typeface="Times New Roman" charset="0"/>
              <a:ea typeface="Times New Roman" charset="0"/>
              <a:cs typeface="Times New Roman" charset="0"/>
            </a:rPr>
            <a:t> </a:t>
          </a:r>
          <a:r>
            <a:rPr lang="en-US" sz="2000" b="1" i="1" dirty="0" err="1">
              <a:solidFill>
                <a:schemeClr val="dk1">
                  <a:hueOff val="0"/>
                  <a:satOff val="0"/>
                  <a:lumOff val="0"/>
                </a:schemeClr>
              </a:solidFill>
              <a:latin typeface="Times New Roman" charset="0"/>
              <a:ea typeface="Times New Roman" charset="0"/>
              <a:cs typeface="Times New Roman" charset="0"/>
            </a:rPr>
            <a:t>trò</a:t>
          </a:r>
          <a:r>
            <a:rPr lang="en-US" sz="2000" b="1" i="1" dirty="0">
              <a:solidFill>
                <a:schemeClr val="dk1">
                  <a:hueOff val="0"/>
                  <a:satOff val="0"/>
                  <a:lumOff val="0"/>
                </a:schemeClr>
              </a:solidFill>
              <a:latin typeface="Times New Roman" charset="0"/>
              <a:ea typeface="Times New Roman" charset="0"/>
              <a:cs typeface="Times New Roman" charset="0"/>
            </a:rPr>
            <a:t> </a:t>
          </a:r>
          <a:r>
            <a:rPr lang="en-US" sz="2000" b="1" i="1" dirty="0" err="1">
              <a:solidFill>
                <a:schemeClr val="dk1">
                  <a:hueOff val="0"/>
                  <a:satOff val="0"/>
                  <a:lumOff val="0"/>
                </a:schemeClr>
              </a:solidFill>
              <a:latin typeface="Times New Roman" charset="0"/>
              <a:ea typeface="Times New Roman" charset="0"/>
              <a:cs typeface="Times New Roman" charset="0"/>
            </a:rPr>
            <a:t>của</a:t>
          </a:r>
          <a:r>
            <a:rPr lang="en-US" sz="2000" b="1" i="1" dirty="0">
              <a:solidFill>
                <a:schemeClr val="dk1">
                  <a:hueOff val="0"/>
                  <a:satOff val="0"/>
                  <a:lumOff val="0"/>
                </a:schemeClr>
              </a:solidFill>
              <a:latin typeface="Times New Roman" charset="0"/>
              <a:ea typeface="Times New Roman" charset="0"/>
              <a:cs typeface="Times New Roman" charset="0"/>
            </a:rPr>
            <a:t> MT</a:t>
          </a:r>
        </a:p>
      </dgm:t>
    </dgm:pt>
    <dgm:pt modelId="{2EEC157D-A5E0-D042-BEB1-230A171A8A9B}" type="parTrans" cxnId="{7F187932-4984-D04E-ABFB-D33D1062F85E}">
      <dgm:prSet/>
      <dgm:spPr/>
      <dgm:t>
        <a:bodyPr/>
        <a:lstStyle/>
        <a:p>
          <a:endParaRPr lang="en-US">
            <a:solidFill>
              <a:schemeClr val="dk1">
                <a:hueOff val="0"/>
                <a:satOff val="0"/>
                <a:lumOff val="0"/>
              </a:schemeClr>
            </a:solidFill>
          </a:endParaRPr>
        </a:p>
      </dgm:t>
    </dgm:pt>
    <dgm:pt modelId="{D8D945F4-295E-AB45-B546-6E9CE4E9592E}" type="sibTrans" cxnId="{7F187932-4984-D04E-ABFB-D33D1062F85E}">
      <dgm:prSet/>
      <dgm:spPr/>
      <dgm:t>
        <a:bodyPr/>
        <a:lstStyle/>
        <a:p>
          <a:endParaRPr lang="en-US">
            <a:solidFill>
              <a:schemeClr val="dk1">
                <a:hueOff val="0"/>
                <a:satOff val="0"/>
                <a:lumOff val="0"/>
              </a:schemeClr>
            </a:solidFill>
          </a:endParaRPr>
        </a:p>
      </dgm:t>
    </dgm:pt>
    <dgm:pt modelId="{32797552-69ED-4B46-8774-A808EF2ED0F0}">
      <dgm:prSet custT="1"/>
      <dgm:spPr/>
      <dgm:t>
        <a:bodyPr/>
        <a:lstStyle/>
        <a:p>
          <a:r>
            <a:rPr lang="en-US" sz="2000" b="1" i="1" dirty="0">
              <a:solidFill>
                <a:schemeClr val="dk1">
                  <a:hueOff val="0"/>
                  <a:satOff val="0"/>
                  <a:lumOff val="0"/>
                </a:schemeClr>
              </a:solidFill>
              <a:latin typeface="Times New Roman" charset="0"/>
              <a:ea typeface="Times New Roman" charset="0"/>
              <a:cs typeface="Times New Roman" charset="0"/>
            </a:rPr>
            <a:t>QT </a:t>
          </a:r>
          <a:r>
            <a:rPr lang="en-US" sz="2000" b="1" i="1" dirty="0" err="1">
              <a:solidFill>
                <a:schemeClr val="dk1">
                  <a:hueOff val="0"/>
                  <a:satOff val="0"/>
                  <a:lumOff val="0"/>
                </a:schemeClr>
              </a:solidFill>
              <a:latin typeface="Times New Roman" charset="0"/>
              <a:ea typeface="Times New Roman" charset="0"/>
              <a:cs typeface="Times New Roman" charset="0"/>
            </a:rPr>
            <a:t>theo</a:t>
          </a:r>
          <a:r>
            <a:rPr lang="en-US" sz="2000" b="1" i="1" dirty="0">
              <a:solidFill>
                <a:schemeClr val="dk1">
                  <a:hueOff val="0"/>
                  <a:satOff val="0"/>
                  <a:lumOff val="0"/>
                </a:schemeClr>
              </a:solidFill>
              <a:latin typeface="Times New Roman" charset="0"/>
              <a:ea typeface="Times New Roman" charset="0"/>
              <a:cs typeface="Times New Roman" charset="0"/>
            </a:rPr>
            <a:t> </a:t>
          </a:r>
          <a:r>
            <a:rPr lang="en-US" sz="2000" b="1" i="1" dirty="0" err="1">
              <a:solidFill>
                <a:schemeClr val="dk1">
                  <a:hueOff val="0"/>
                  <a:satOff val="0"/>
                  <a:lumOff val="0"/>
                </a:schemeClr>
              </a:solidFill>
              <a:latin typeface="Times New Roman" charset="0"/>
              <a:ea typeface="Times New Roman" charset="0"/>
              <a:cs typeface="Times New Roman" charset="0"/>
            </a:rPr>
            <a:t>mục</a:t>
          </a:r>
          <a:r>
            <a:rPr lang="en-US" sz="2000" b="1" i="1" dirty="0">
              <a:solidFill>
                <a:schemeClr val="dk1">
                  <a:hueOff val="0"/>
                  <a:satOff val="0"/>
                  <a:lumOff val="0"/>
                </a:schemeClr>
              </a:solidFill>
              <a:latin typeface="Times New Roman" charset="0"/>
              <a:ea typeface="Times New Roman" charset="0"/>
              <a:cs typeface="Times New Roman" charset="0"/>
            </a:rPr>
            <a:t> </a:t>
          </a:r>
          <a:r>
            <a:rPr lang="en-US" sz="2000" b="1" i="1" dirty="0" err="1">
              <a:solidFill>
                <a:schemeClr val="dk1">
                  <a:hueOff val="0"/>
                  <a:satOff val="0"/>
                  <a:lumOff val="0"/>
                </a:schemeClr>
              </a:solidFill>
              <a:latin typeface="Times New Roman" charset="0"/>
              <a:ea typeface="Times New Roman" charset="0"/>
              <a:cs typeface="Times New Roman" charset="0"/>
            </a:rPr>
            <a:t>tiêu</a:t>
          </a:r>
          <a:r>
            <a:rPr lang="en-US" sz="2000" b="1" i="1" dirty="0">
              <a:solidFill>
                <a:schemeClr val="dk1">
                  <a:hueOff val="0"/>
                  <a:satOff val="0"/>
                  <a:lumOff val="0"/>
                </a:schemeClr>
              </a:solidFill>
              <a:latin typeface="Times New Roman" charset="0"/>
              <a:ea typeface="Times New Roman" charset="0"/>
              <a:cs typeface="Times New Roman" charset="0"/>
            </a:rPr>
            <a:t> MBO</a:t>
          </a:r>
        </a:p>
      </dgm:t>
    </dgm:pt>
    <dgm:pt modelId="{D9970270-BCD0-4C45-8977-ED1D78A4E84C}" type="parTrans" cxnId="{567EFABE-BE4D-5241-AB90-7B1040FAD2D9}">
      <dgm:prSet/>
      <dgm:spPr/>
      <dgm:t>
        <a:bodyPr/>
        <a:lstStyle/>
        <a:p>
          <a:endParaRPr lang="en-US">
            <a:solidFill>
              <a:schemeClr val="dk1">
                <a:hueOff val="0"/>
                <a:satOff val="0"/>
                <a:lumOff val="0"/>
              </a:schemeClr>
            </a:solidFill>
          </a:endParaRPr>
        </a:p>
      </dgm:t>
    </dgm:pt>
    <dgm:pt modelId="{B6C6A59F-307A-AB48-BDE7-83B993E86539}" type="sibTrans" cxnId="{567EFABE-BE4D-5241-AB90-7B1040FAD2D9}">
      <dgm:prSet/>
      <dgm:spPr/>
      <dgm:t>
        <a:bodyPr/>
        <a:lstStyle/>
        <a:p>
          <a:endParaRPr lang="en-US">
            <a:solidFill>
              <a:schemeClr val="dk1">
                <a:hueOff val="0"/>
                <a:satOff val="0"/>
                <a:lumOff val="0"/>
              </a:schemeClr>
            </a:solidFill>
          </a:endParaRPr>
        </a:p>
      </dgm:t>
    </dgm:pt>
    <dgm:pt modelId="{A47D5631-00CE-E34F-83F7-B6CBD3797D7F}">
      <dgm:prSet custT="1"/>
      <dgm:spPr/>
      <dgm:t>
        <a:bodyPr/>
        <a:lstStyle/>
        <a:p>
          <a:r>
            <a:rPr lang="en-US" sz="2000" b="1" i="1" dirty="0" err="1">
              <a:solidFill>
                <a:schemeClr val="dk1">
                  <a:hueOff val="0"/>
                  <a:satOff val="0"/>
                  <a:lumOff val="0"/>
                </a:schemeClr>
              </a:solidFill>
              <a:latin typeface="Times New Roman" charset="0"/>
              <a:ea typeface="Times New Roman" charset="0"/>
              <a:cs typeface="Times New Roman" charset="0"/>
            </a:rPr>
            <a:t>Yêu</a:t>
          </a:r>
          <a:r>
            <a:rPr lang="en-US" sz="2000" b="1" i="1" dirty="0">
              <a:solidFill>
                <a:schemeClr val="dk1">
                  <a:hueOff val="0"/>
                  <a:satOff val="0"/>
                  <a:lumOff val="0"/>
                </a:schemeClr>
              </a:solidFill>
              <a:latin typeface="Times New Roman" charset="0"/>
              <a:ea typeface="Times New Roman" charset="0"/>
              <a:cs typeface="Times New Roman" charset="0"/>
            </a:rPr>
            <a:t> </a:t>
          </a:r>
          <a:r>
            <a:rPr lang="en-US" sz="2000" b="1" i="1" dirty="0" err="1">
              <a:solidFill>
                <a:schemeClr val="dk1">
                  <a:hueOff val="0"/>
                  <a:satOff val="0"/>
                  <a:lumOff val="0"/>
                </a:schemeClr>
              </a:solidFill>
              <a:latin typeface="Times New Roman" charset="0"/>
              <a:ea typeface="Times New Roman" charset="0"/>
              <a:cs typeface="Times New Roman" charset="0"/>
            </a:rPr>
            <a:t>cầu</a:t>
          </a:r>
          <a:r>
            <a:rPr lang="en-US" sz="2000" b="1" i="1" dirty="0">
              <a:solidFill>
                <a:schemeClr val="dk1">
                  <a:hueOff val="0"/>
                  <a:satOff val="0"/>
                  <a:lumOff val="0"/>
                </a:schemeClr>
              </a:solidFill>
              <a:latin typeface="Times New Roman" charset="0"/>
              <a:ea typeface="Times New Roman" charset="0"/>
              <a:cs typeface="Times New Roman" charset="0"/>
            </a:rPr>
            <a:t> </a:t>
          </a:r>
          <a:r>
            <a:rPr lang="en-US" sz="2000" b="1" i="1" dirty="0" err="1">
              <a:solidFill>
                <a:schemeClr val="dk1">
                  <a:hueOff val="0"/>
                  <a:satOff val="0"/>
                  <a:lumOff val="0"/>
                </a:schemeClr>
              </a:solidFill>
              <a:latin typeface="Times New Roman" charset="0"/>
              <a:ea typeface="Times New Roman" charset="0"/>
              <a:cs typeface="Times New Roman" charset="0"/>
            </a:rPr>
            <a:t>của</a:t>
          </a:r>
          <a:r>
            <a:rPr lang="en-US" sz="2000" b="1" i="1" dirty="0">
              <a:solidFill>
                <a:schemeClr val="dk1">
                  <a:hueOff val="0"/>
                  <a:satOff val="0"/>
                  <a:lumOff val="0"/>
                </a:schemeClr>
              </a:solidFill>
              <a:latin typeface="Times New Roman" charset="0"/>
              <a:ea typeface="Times New Roman" charset="0"/>
              <a:cs typeface="Times New Roman" charset="0"/>
            </a:rPr>
            <a:t> MT</a:t>
          </a:r>
        </a:p>
      </dgm:t>
    </dgm:pt>
    <dgm:pt modelId="{860D7FAA-3CB6-9941-ABA3-08B60438A200}" type="parTrans" cxnId="{A4C4910D-DEF0-CA4C-ADF1-67689E162282}">
      <dgm:prSet/>
      <dgm:spPr/>
      <dgm:t>
        <a:bodyPr/>
        <a:lstStyle/>
        <a:p>
          <a:endParaRPr lang="en-US">
            <a:solidFill>
              <a:schemeClr val="dk1">
                <a:hueOff val="0"/>
                <a:satOff val="0"/>
                <a:lumOff val="0"/>
              </a:schemeClr>
            </a:solidFill>
          </a:endParaRPr>
        </a:p>
      </dgm:t>
    </dgm:pt>
    <dgm:pt modelId="{425D7CDD-D5C8-AB4A-9857-C2211C4CE3CA}" type="sibTrans" cxnId="{A4C4910D-DEF0-CA4C-ADF1-67689E162282}">
      <dgm:prSet/>
      <dgm:spPr/>
      <dgm:t>
        <a:bodyPr/>
        <a:lstStyle/>
        <a:p>
          <a:endParaRPr lang="en-US">
            <a:solidFill>
              <a:schemeClr val="dk1">
                <a:hueOff val="0"/>
                <a:satOff val="0"/>
                <a:lumOff val="0"/>
              </a:schemeClr>
            </a:solidFill>
          </a:endParaRPr>
        </a:p>
      </dgm:t>
    </dgm:pt>
    <dgm:pt modelId="{AEC408CC-E3CF-9C42-81D2-4B23DAF5B19A}">
      <dgm:prSet custT="1"/>
      <dgm:spPr>
        <a:ln>
          <a:solidFill>
            <a:schemeClr val="accent1"/>
          </a:solidFill>
        </a:ln>
      </dgm:spPr>
      <dgm:t>
        <a:bodyPr/>
        <a:lstStyle/>
        <a:p>
          <a:pPr algn="l"/>
          <a:r>
            <a:rPr lang="en-US" sz="1800" b="0" i="0" dirty="0">
              <a:solidFill>
                <a:schemeClr val="dk1">
                  <a:hueOff val="0"/>
                  <a:satOff val="0"/>
                  <a:lumOff val="0"/>
                </a:schemeClr>
              </a:solidFill>
              <a:latin typeface="Times New Roman" charset="0"/>
              <a:ea typeface="Times New Roman" charset="0"/>
              <a:cs typeface="Times New Roman" charset="0"/>
            </a:rPr>
            <a:t>MT </a:t>
          </a:r>
          <a:r>
            <a:rPr lang="en-US" sz="1800" b="0" i="0" dirty="0" err="1">
              <a:solidFill>
                <a:schemeClr val="dk1">
                  <a:hueOff val="0"/>
                  <a:satOff val="0"/>
                  <a:lumOff val="0"/>
                </a:schemeClr>
              </a:solidFill>
              <a:latin typeface="Times New Roman" charset="0"/>
              <a:ea typeface="Times New Roman" charset="0"/>
              <a:cs typeface="Times New Roman" charset="0"/>
            </a:rPr>
            <a:t>là</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sự</a:t>
          </a:r>
          <a:r>
            <a:rPr lang="en-US" sz="1800" b="0" i="0" dirty="0">
              <a:solidFill>
                <a:schemeClr val="dk1">
                  <a:hueOff val="0"/>
                  <a:satOff val="0"/>
                  <a:lumOff val="0"/>
                </a:schemeClr>
              </a:solidFill>
              <a:latin typeface="Times New Roman" charset="0"/>
              <a:ea typeface="Times New Roman" charset="0"/>
              <a:cs typeface="Times New Roman" charset="0"/>
            </a:rPr>
            <a:t> cam </a:t>
          </a:r>
          <a:r>
            <a:rPr lang="en-US" sz="1800" b="0" i="0" dirty="0" err="1">
              <a:solidFill>
                <a:schemeClr val="dk1">
                  <a:hueOff val="0"/>
                  <a:satOff val="0"/>
                  <a:lumOff val="0"/>
                </a:schemeClr>
              </a:solidFill>
              <a:latin typeface="Times New Roman" charset="0"/>
              <a:ea typeface="Times New Roman" charset="0"/>
              <a:cs typeface="Times New Roman" charset="0"/>
            </a:rPr>
            <a:t>kết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cụ</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thể</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đối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với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việc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thực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hiện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một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kết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quả</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có</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thể</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đo</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lường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được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trong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khoảng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thời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gian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đã</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định</a:t>
          </a:r>
          <a:r>
            <a:rPr lang="en-US" sz="1800" b="0" i="0" dirty="0">
              <a:solidFill>
                <a:schemeClr val="dk1">
                  <a:hueOff val="0"/>
                  <a:satOff val="0"/>
                  <a:lumOff val="0"/>
                </a:schemeClr>
              </a:solidFill>
              <a:latin typeface="Times New Roman" charset="0"/>
              <a:ea typeface="Times New Roman" charset="0"/>
              <a:cs typeface="Times New Roman" charset="0"/>
            </a:rPr>
            <a:t>. </a:t>
          </a:r>
        </a:p>
      </dgm:t>
    </dgm:pt>
    <dgm:pt modelId="{463CB3A9-4AB5-CC4F-9EAC-A7EA891C0626}" type="parTrans" cxnId="{ED89462A-9080-474B-BC9C-2991E9198C32}">
      <dgm:prSet/>
      <dgm:spPr/>
      <dgm:t>
        <a:bodyPr/>
        <a:lstStyle/>
        <a:p>
          <a:endParaRPr lang="en-US">
            <a:solidFill>
              <a:schemeClr val="dk1">
                <a:hueOff val="0"/>
                <a:satOff val="0"/>
                <a:lumOff val="0"/>
              </a:schemeClr>
            </a:solidFill>
          </a:endParaRPr>
        </a:p>
      </dgm:t>
    </dgm:pt>
    <dgm:pt modelId="{2BE1302B-DCAA-8241-B1B8-E82F380DC25C}" type="sibTrans" cxnId="{ED89462A-9080-474B-BC9C-2991E9198C32}">
      <dgm:prSet/>
      <dgm:spPr/>
      <dgm:t>
        <a:bodyPr/>
        <a:lstStyle/>
        <a:p>
          <a:endParaRPr lang="en-US">
            <a:solidFill>
              <a:schemeClr val="dk1">
                <a:hueOff val="0"/>
                <a:satOff val="0"/>
                <a:lumOff val="0"/>
              </a:schemeClr>
            </a:solidFill>
          </a:endParaRPr>
        </a:p>
      </dgm:t>
    </dgm:pt>
    <dgm:pt modelId="{0BC9DFF3-FFE5-1448-B0D6-3063423316EE}">
      <dgm:prSet custT="1"/>
      <dgm:spPr>
        <a:ln>
          <a:solidFill>
            <a:schemeClr val="accent1"/>
          </a:solidFill>
        </a:ln>
      </dgm:spPr>
      <dgm:t>
        <a:bodyPr/>
        <a:lstStyle/>
        <a:p>
          <a:pPr algn="l"/>
          <a:r>
            <a:rPr lang="en-US" sz="1800" b="0" i="0" dirty="0" err="1">
              <a:solidFill>
                <a:schemeClr val="dk1">
                  <a:hueOff val="0"/>
                  <a:satOff val="0"/>
                  <a:lumOff val="0"/>
                </a:schemeClr>
              </a:solidFill>
              <a:latin typeface="Times New Roman" charset="0"/>
              <a:ea typeface="Times New Roman" charset="0"/>
              <a:cs typeface="Times New Roman" charset="0"/>
            </a:rPr>
            <a:t>Xây</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dựng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sứ</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mệnh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và</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tầm</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nhìn</a:t>
          </a:r>
          <a:r>
            <a:rPr lang="en-US" sz="1800" b="0" i="0" dirty="0">
              <a:solidFill>
                <a:schemeClr val="dk1">
                  <a:hueOff val="0"/>
                  <a:satOff val="0"/>
                  <a:lumOff val="0"/>
                </a:schemeClr>
              </a:solidFill>
              <a:latin typeface="Times New Roman" charset="0"/>
              <a:ea typeface="Times New Roman" charset="0"/>
              <a:cs typeface="Times New Roman" charset="0"/>
            </a:rPr>
            <a:t>;-&gt; </a:t>
          </a:r>
          <a:r>
            <a:rPr lang="en-US" sz="1800" b="0" i="0" dirty="0" err="1">
              <a:solidFill>
                <a:schemeClr val="dk1">
                  <a:hueOff val="0"/>
                  <a:satOff val="0"/>
                  <a:lumOff val="0"/>
                </a:schemeClr>
              </a:solidFill>
              <a:latin typeface="Times New Roman" charset="0"/>
              <a:ea typeface="Times New Roman" charset="0"/>
              <a:cs typeface="Times New Roman" charset="0"/>
            </a:rPr>
            <a:t>Phân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tích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môi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trường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bên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trong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và</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bên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ngoài</a:t>
          </a:r>
          <a:r>
            <a:rPr lang="en-US" sz="1800" b="0" i="0" dirty="0">
              <a:solidFill>
                <a:schemeClr val="dk1">
                  <a:hueOff val="0"/>
                  <a:satOff val="0"/>
                  <a:lumOff val="0"/>
                </a:schemeClr>
              </a:solidFill>
              <a:latin typeface="Times New Roman" charset="0"/>
              <a:ea typeface="Times New Roman" charset="0"/>
              <a:cs typeface="Times New Roman" charset="0"/>
            </a:rPr>
            <a:t>.-&gt;</a:t>
          </a:r>
          <a:r>
            <a:rPr lang="en-US" sz="1800" b="0" i="0" dirty="0" err="1">
              <a:solidFill>
                <a:schemeClr val="dk1">
                  <a:hueOff val="0"/>
                  <a:satOff val="0"/>
                  <a:lumOff val="0"/>
                </a:schemeClr>
              </a:solidFill>
              <a:latin typeface="Times New Roman" charset="0"/>
              <a:ea typeface="Times New Roman" charset="0"/>
              <a:cs typeface="Times New Roman" charset="0"/>
            </a:rPr>
            <a:t>Hình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thành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các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mục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tiêu</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chung</a:t>
          </a:r>
          <a:r>
            <a:rPr lang="en-US" sz="1800" b="0" i="0" dirty="0">
              <a:solidFill>
                <a:schemeClr val="dk1">
                  <a:hueOff val="0"/>
                  <a:satOff val="0"/>
                  <a:lumOff val="0"/>
                </a:schemeClr>
              </a:solidFill>
              <a:latin typeface="Times New Roman" charset="0"/>
              <a:ea typeface="Times New Roman" charset="0"/>
              <a:cs typeface="Times New Roman" charset="0"/>
            </a:rPr>
            <a:t>; </a:t>
          </a:r>
        </a:p>
        <a:p>
          <a:pPr algn="l"/>
          <a:r>
            <a:rPr lang="en-US" sz="1800" b="0" i="0" dirty="0">
              <a:solidFill>
                <a:schemeClr val="dk1">
                  <a:hueOff val="0"/>
                  <a:satOff val="0"/>
                  <a:lumOff val="0"/>
                </a:schemeClr>
              </a:solidFill>
              <a:latin typeface="Times New Roman" charset="0"/>
              <a:ea typeface="Times New Roman" charset="0"/>
              <a:cs typeface="Times New Roman" charset="0"/>
            </a:rPr>
            <a:t>-&gt;</a:t>
          </a:r>
          <a:r>
            <a:rPr lang="en-US" sz="1800" b="0" i="0" dirty="0" err="1">
              <a:solidFill>
                <a:schemeClr val="dk1">
                  <a:hueOff val="0"/>
                  <a:satOff val="0"/>
                  <a:lumOff val="0"/>
                </a:schemeClr>
              </a:solidFill>
              <a:latin typeface="Times New Roman" charset="0"/>
              <a:ea typeface="Times New Roman" charset="0"/>
              <a:cs typeface="Times New Roman" charset="0"/>
            </a:rPr>
            <a:t>Tạo</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lập</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và</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lựa</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chọn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chiến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lược</a:t>
          </a:r>
          <a:r>
            <a:rPr lang="en-US" sz="1800" b="0" i="0" dirty="0">
              <a:solidFill>
                <a:schemeClr val="dk1">
                  <a:hueOff val="0"/>
                  <a:satOff val="0"/>
                  <a:lumOff val="0"/>
                </a:schemeClr>
              </a:solidFill>
              <a:latin typeface="Times New Roman" charset="0"/>
              <a:ea typeface="Times New Roman" charset="0"/>
              <a:cs typeface="Times New Roman" charset="0"/>
            </a:rPr>
            <a:t>. -&gt;</a:t>
          </a:r>
          <a:r>
            <a:rPr lang="en-US" sz="1800" b="0" i="0" dirty="0" err="1">
              <a:solidFill>
                <a:schemeClr val="dk1">
                  <a:hueOff val="0"/>
                  <a:satOff val="0"/>
                  <a:lumOff val="0"/>
                </a:schemeClr>
              </a:solidFill>
              <a:latin typeface="Times New Roman" charset="0"/>
              <a:ea typeface="Times New Roman" charset="0"/>
              <a:cs typeface="Times New Roman" charset="0"/>
            </a:rPr>
            <a:t>Phân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bố</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các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nguồn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lực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để</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tạo</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mục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tiêu</a:t>
          </a:r>
          <a:r>
            <a:rPr lang="en-US" sz="1800" b="0" i="0" dirty="0">
              <a:solidFill>
                <a:schemeClr val="dk1">
                  <a:hueOff val="0"/>
                  <a:satOff val="0"/>
                  <a:lumOff val="0"/>
                </a:schemeClr>
              </a:solidFill>
              <a:latin typeface="Times New Roman" charset="0"/>
              <a:ea typeface="Times New Roman" charset="0"/>
              <a:cs typeface="Times New Roman" charset="0"/>
            </a:rPr>
            <a:t>. </a:t>
          </a:r>
        </a:p>
      </dgm:t>
    </dgm:pt>
    <dgm:pt modelId="{E4929BA9-87F1-9148-B847-742A38CBA3C4}" type="parTrans" cxnId="{63F42014-E9AF-874C-9A87-1ACE922F82EE}">
      <dgm:prSet/>
      <dgm:spPr/>
      <dgm:t>
        <a:bodyPr/>
        <a:lstStyle/>
        <a:p>
          <a:endParaRPr lang="en-US">
            <a:solidFill>
              <a:schemeClr val="dk1">
                <a:hueOff val="0"/>
                <a:satOff val="0"/>
                <a:lumOff val="0"/>
              </a:schemeClr>
            </a:solidFill>
          </a:endParaRPr>
        </a:p>
      </dgm:t>
    </dgm:pt>
    <dgm:pt modelId="{B6A62CBE-5BF0-E041-B9FA-19E393A9C5CB}" type="sibTrans" cxnId="{63F42014-E9AF-874C-9A87-1ACE922F82EE}">
      <dgm:prSet/>
      <dgm:spPr/>
      <dgm:t>
        <a:bodyPr/>
        <a:lstStyle/>
        <a:p>
          <a:endParaRPr lang="en-US">
            <a:solidFill>
              <a:schemeClr val="dk1">
                <a:hueOff val="0"/>
                <a:satOff val="0"/>
                <a:lumOff val="0"/>
              </a:schemeClr>
            </a:solidFill>
          </a:endParaRPr>
        </a:p>
      </dgm:t>
    </dgm:pt>
    <dgm:pt modelId="{2898D83D-C96B-7C48-A31B-A0695EC8068F}">
      <dgm:prSet custT="1"/>
      <dgm:spPr>
        <a:ln>
          <a:solidFill>
            <a:schemeClr val="accent1"/>
          </a:solidFill>
        </a:ln>
      </dgm:spPr>
      <dgm:t>
        <a:bodyPr/>
        <a:lstStyle/>
        <a:p>
          <a:pPr algn="l"/>
          <a:r>
            <a:rPr lang="en-US" sz="1800" b="0" i="0" dirty="0" err="1">
              <a:solidFill>
                <a:schemeClr val="dk1">
                  <a:hueOff val="0"/>
                  <a:satOff val="0"/>
                  <a:lumOff val="0"/>
                </a:schemeClr>
              </a:solidFill>
              <a:latin typeface="Times New Roman" charset="0"/>
              <a:ea typeface="Times New Roman" charset="0"/>
              <a:cs typeface="Times New Roman" charset="0"/>
            </a:rPr>
            <a:t>Là</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nền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tảng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nhằm</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xây</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dựng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hệ</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thống</a:t>
          </a:r>
          <a:r>
            <a:rPr lang="en-US" sz="1800" b="0" i="0" dirty="0">
              <a:solidFill>
                <a:schemeClr val="dk1">
                  <a:hueOff val="0"/>
                  <a:satOff val="0"/>
                  <a:lumOff val="0"/>
                </a:schemeClr>
              </a:solidFill>
              <a:latin typeface="Times New Roman" charset="0"/>
              <a:ea typeface="Times New Roman" charset="0"/>
              <a:cs typeface="Times New Roman" charset="0"/>
            </a:rPr>
            <a:t> QT </a:t>
          </a:r>
          <a:r>
            <a:rPr lang="en-US" sz="1800" b="0" i="0" dirty="0" err="1">
              <a:solidFill>
                <a:schemeClr val="dk1">
                  <a:hueOff val="0"/>
                  <a:satOff val="0"/>
                  <a:lumOff val="0"/>
                </a:schemeClr>
              </a:solidFill>
              <a:latin typeface="Times New Roman" charset="0"/>
              <a:ea typeface="Times New Roman" charset="0"/>
              <a:cs typeface="Times New Roman" charset="0"/>
            </a:rPr>
            <a:t>linh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hoạt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phát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triển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với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những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kết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quả</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mong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đợi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quyết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định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toàn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bộ</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diễn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biến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của</a:t>
          </a:r>
          <a:r>
            <a:rPr lang="en-US" sz="1800" b="0" i="0" dirty="0">
              <a:solidFill>
                <a:schemeClr val="dk1">
                  <a:hueOff val="0"/>
                  <a:satOff val="0"/>
                  <a:lumOff val="0"/>
                </a:schemeClr>
              </a:solidFill>
              <a:latin typeface="Times New Roman" charset="0"/>
              <a:ea typeface="Times New Roman" charset="0"/>
              <a:cs typeface="Times New Roman" charset="0"/>
            </a:rPr>
            <a:t> QT.</a:t>
          </a:r>
        </a:p>
      </dgm:t>
    </dgm:pt>
    <dgm:pt modelId="{8975229A-69E8-F446-8216-C9427D0E7CC4}" type="parTrans" cxnId="{52A732C7-8FC0-DA4E-A096-77A591AA9310}">
      <dgm:prSet/>
      <dgm:spPr/>
      <dgm:t>
        <a:bodyPr/>
        <a:lstStyle/>
        <a:p>
          <a:endParaRPr lang="en-US">
            <a:solidFill>
              <a:schemeClr val="dk1">
                <a:hueOff val="0"/>
                <a:satOff val="0"/>
                <a:lumOff val="0"/>
              </a:schemeClr>
            </a:solidFill>
          </a:endParaRPr>
        </a:p>
      </dgm:t>
    </dgm:pt>
    <dgm:pt modelId="{13FB9ED7-8954-4745-BC91-79C4427C61E1}" type="sibTrans" cxnId="{52A732C7-8FC0-DA4E-A096-77A591AA9310}">
      <dgm:prSet/>
      <dgm:spPr/>
      <dgm:t>
        <a:bodyPr/>
        <a:lstStyle/>
        <a:p>
          <a:endParaRPr lang="en-US">
            <a:solidFill>
              <a:schemeClr val="dk1">
                <a:hueOff val="0"/>
                <a:satOff val="0"/>
                <a:lumOff val="0"/>
              </a:schemeClr>
            </a:solidFill>
          </a:endParaRPr>
        </a:p>
      </dgm:t>
    </dgm:pt>
    <dgm:pt modelId="{00B1957C-EEC0-EE45-9B1F-FB72F9C365C8}">
      <dgm:prSet custT="1"/>
      <dgm:spPr>
        <a:ln>
          <a:solidFill>
            <a:schemeClr val="accent1"/>
          </a:solidFill>
        </a:ln>
      </dgm:spPr>
      <dgm:t>
        <a:bodyPr/>
        <a:lstStyle/>
        <a:p>
          <a:pPr algn="l"/>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Là</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có</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sự</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tham</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gia</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của</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các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cấp</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vào</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xây</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dựng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và</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thông</a:t>
          </a:r>
          <a:r>
            <a:rPr lang="en-US" sz="1800" b="0" i="0" dirty="0">
              <a:solidFill>
                <a:schemeClr val="dk1">
                  <a:hueOff val="0"/>
                  <a:satOff val="0"/>
                  <a:lumOff val="0"/>
                </a:schemeClr>
              </a:solidFill>
              <a:latin typeface="Times New Roman" charset="0"/>
              <a:ea typeface="Times New Roman" charset="0"/>
              <a:cs typeface="Times New Roman" charset="0"/>
            </a:rPr>
            <a:t> qua MT, </a:t>
          </a:r>
          <a:r>
            <a:rPr lang="en-US" sz="1800" b="0" i="0" dirty="0" err="1">
              <a:solidFill>
                <a:schemeClr val="dk1">
                  <a:hueOff val="0"/>
                  <a:satOff val="0"/>
                  <a:lumOff val="0"/>
                </a:schemeClr>
              </a:solidFill>
              <a:latin typeface="Times New Roman" charset="0"/>
              <a:ea typeface="Times New Roman" charset="0"/>
              <a:cs typeface="Times New Roman" charset="0"/>
            </a:rPr>
            <a:t>chúng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trở</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thành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các</a:t>
          </a:r>
          <a:r>
            <a:rPr lang="en-US" sz="1800" b="0" i="0" dirty="0">
              <a:solidFill>
                <a:schemeClr val="dk1">
                  <a:hueOff val="0"/>
                  <a:satOff val="0"/>
                  <a:lumOff val="0"/>
                </a:schemeClr>
              </a:solidFill>
              <a:latin typeface="Times New Roman" charset="0"/>
              <a:ea typeface="Times New Roman" charset="0"/>
              <a:cs typeface="Times New Roman" charset="0"/>
            </a:rPr>
            <a:t> cam </a:t>
          </a:r>
          <a:r>
            <a:rPr lang="en-US" sz="1800" b="0" i="0" dirty="0" err="1">
              <a:solidFill>
                <a:schemeClr val="dk1">
                  <a:hueOff val="0"/>
                  <a:satOff val="0"/>
                  <a:lumOff val="0"/>
                </a:schemeClr>
              </a:solidFill>
              <a:latin typeface="Times New Roman" charset="0"/>
              <a:ea typeface="Times New Roman" charset="0"/>
              <a:cs typeface="Times New Roman" charset="0"/>
            </a:rPr>
            <a:t>kết</a:t>
          </a:r>
          <a:r>
            <a:rPr lang="en-US" sz="1800" b="0" i="0" dirty="0">
              <a:solidFill>
                <a:schemeClr val="dk1">
                  <a:hueOff val="0"/>
                  <a:satOff val="0"/>
                  <a:lumOff val="0"/>
                </a:schemeClr>
              </a:solidFill>
              <a:latin typeface="Times New Roman" charset="0"/>
              <a:ea typeface="Times New Roman" charset="0"/>
              <a:cs typeface="Times New Roman" charset="0"/>
            </a:rPr>
            <a:t>.</a:t>
          </a:r>
          <a:br>
            <a:rPr lang="en-US" sz="1800" b="0" i="0" dirty="0">
              <a:solidFill>
                <a:schemeClr val="dk1">
                  <a:hueOff val="0"/>
                  <a:satOff val="0"/>
                  <a:lumOff val="0"/>
                </a:schemeClr>
              </a:solidFill>
              <a:latin typeface="Times New Roman" charset="0"/>
              <a:ea typeface="Times New Roman" charset="0"/>
              <a:cs typeface="Times New Roman" charset="0"/>
            </a:rPr>
          </a:br>
          <a:r>
            <a:rPr lang="en-US" sz="1800" b="0" i="0" dirty="0">
              <a:solidFill>
                <a:schemeClr val="dk1">
                  <a:hueOff val="0"/>
                  <a:satOff val="0"/>
                  <a:lumOff val="0"/>
                </a:schemeClr>
              </a:solidFill>
              <a:latin typeface="Times New Roman" charset="0"/>
              <a:ea typeface="Times New Roman" charset="0"/>
              <a:cs typeface="Times New Roman" charset="0"/>
            </a:rPr>
            <a:t>- MBO </a:t>
          </a:r>
          <a:r>
            <a:rPr lang="en-US" sz="1800" b="0" i="0" dirty="0" err="1">
              <a:solidFill>
                <a:schemeClr val="dk1">
                  <a:hueOff val="0"/>
                  <a:satOff val="0"/>
                  <a:lumOff val="0"/>
                </a:schemeClr>
              </a:solidFill>
              <a:latin typeface="Times New Roman" charset="0"/>
              <a:ea typeface="Times New Roman" charset="0"/>
              <a:cs typeface="Times New Roman" charset="0"/>
            </a:rPr>
            <a:t>là</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sự</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tự</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nguyện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ràng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buộc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và</a:t>
          </a:r>
          <a:r>
            <a:rPr lang="en-US" sz="1800" b="0" i="0" dirty="0">
              <a:solidFill>
                <a:schemeClr val="dk1">
                  <a:hueOff val="0"/>
                  <a:satOff val="0"/>
                  <a:lumOff val="0"/>
                </a:schemeClr>
              </a:solidFill>
              <a:latin typeface="Times New Roman" charset="0"/>
              <a:ea typeface="Times New Roman" charset="0"/>
              <a:cs typeface="Times New Roman" charset="0"/>
            </a:rPr>
            <a:t> cam </a:t>
          </a:r>
          <a:r>
            <a:rPr lang="en-US" sz="1800" b="0" i="0" dirty="0" err="1">
              <a:solidFill>
                <a:schemeClr val="dk1">
                  <a:hueOff val="0"/>
                  <a:satOff val="0"/>
                  <a:lumOff val="0"/>
                </a:schemeClr>
              </a:solidFill>
              <a:latin typeface="Times New Roman" charset="0"/>
              <a:ea typeface="Times New Roman" charset="0"/>
              <a:cs typeface="Times New Roman" charset="0"/>
            </a:rPr>
            <a:t>kết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hành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động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theo</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mục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tiêut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trong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suốt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quá</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trình</a:t>
          </a:r>
          <a:r>
            <a:rPr lang="en-US" sz="1800" b="0" i="0" dirty="0">
              <a:solidFill>
                <a:schemeClr val="dk1">
                  <a:hueOff val="0"/>
                  <a:satOff val="0"/>
                  <a:lumOff val="0"/>
                </a:schemeClr>
              </a:solidFill>
              <a:latin typeface="Times New Roman" charset="0"/>
              <a:ea typeface="Times New Roman" charset="0"/>
              <a:cs typeface="Times New Roman" charset="0"/>
            </a:rPr>
            <a:t> QT </a:t>
          </a:r>
          <a:r>
            <a:rPr lang="en-US" sz="1800" b="0" i="0" dirty="0" err="1">
              <a:solidFill>
                <a:schemeClr val="dk1">
                  <a:hueOff val="0"/>
                  <a:satOff val="0"/>
                  <a:lumOff val="0"/>
                </a:schemeClr>
              </a:solidFill>
              <a:latin typeface="Times New Roman" charset="0"/>
              <a:ea typeface="Times New Roman" charset="0"/>
              <a:cs typeface="Times New Roman" charset="0"/>
            </a:rPr>
            <a:t>từ</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khâu</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hoạch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định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đến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kiểm</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tra</a:t>
          </a:r>
          <a:r>
            <a:rPr lang="en-US" sz="1800" b="0" i="0" dirty="0">
              <a:solidFill>
                <a:schemeClr val="dk1">
                  <a:hueOff val="0"/>
                  <a:satOff val="0"/>
                  <a:lumOff val="0"/>
                </a:schemeClr>
              </a:solidFill>
              <a:latin typeface="Times New Roman" charset="0"/>
              <a:ea typeface="Times New Roman" charset="0"/>
              <a:cs typeface="Times New Roman" charset="0"/>
            </a:rPr>
            <a:t>. </a:t>
          </a:r>
        </a:p>
      </dgm:t>
    </dgm:pt>
    <dgm:pt modelId="{C64B455C-503E-9049-8D1D-4D6A809102CD}" type="parTrans" cxnId="{21B60432-8466-F04D-B356-9588DC6A0793}">
      <dgm:prSet/>
      <dgm:spPr/>
      <dgm:t>
        <a:bodyPr/>
        <a:lstStyle/>
        <a:p>
          <a:endParaRPr lang="en-US">
            <a:solidFill>
              <a:schemeClr val="dk1">
                <a:hueOff val="0"/>
                <a:satOff val="0"/>
                <a:lumOff val="0"/>
              </a:schemeClr>
            </a:solidFill>
          </a:endParaRPr>
        </a:p>
      </dgm:t>
    </dgm:pt>
    <dgm:pt modelId="{F793D020-62A8-EC42-A68F-4A9815013BD7}" type="sibTrans" cxnId="{21B60432-8466-F04D-B356-9588DC6A0793}">
      <dgm:prSet/>
      <dgm:spPr/>
      <dgm:t>
        <a:bodyPr/>
        <a:lstStyle/>
        <a:p>
          <a:endParaRPr lang="en-US">
            <a:solidFill>
              <a:schemeClr val="dk1">
                <a:hueOff val="0"/>
                <a:satOff val="0"/>
                <a:lumOff val="0"/>
              </a:schemeClr>
            </a:solidFill>
          </a:endParaRPr>
        </a:p>
      </dgm:t>
    </dgm:pt>
    <dgm:pt modelId="{4947DA00-D87B-324A-B3D6-C18E58DCB16C}">
      <dgm:prSet custT="1"/>
      <dgm:spPr>
        <a:ln>
          <a:solidFill>
            <a:schemeClr val="accent1"/>
          </a:solidFill>
        </a:ln>
      </dgm:spPr>
      <dgm:t>
        <a:bodyPr/>
        <a:lstStyle/>
        <a:p>
          <a:pPr algn="just"/>
          <a:r>
            <a:rPr lang="en-US" sz="1800" b="0" i="0" dirty="0" err="1">
              <a:solidFill>
                <a:schemeClr val="dk1">
                  <a:hueOff val="0"/>
                  <a:satOff val="0"/>
                  <a:lumOff val="0"/>
                </a:schemeClr>
              </a:solidFill>
              <a:latin typeface="Times New Roman" charset="0"/>
              <a:ea typeface="Times New Roman" charset="0"/>
              <a:cs typeface="Times New Roman" charset="0"/>
            </a:rPr>
            <a:t>Rõ</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ràng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khả</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mang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tính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thừa</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kế</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có</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thể</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kiểm</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soát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được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phải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phù</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hợp</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với</a:t>
          </a:r>
          <a:r>
            <a:rPr lang="en-US" sz="1800" b="0" i="0" dirty="0">
              <a:solidFill>
                <a:schemeClr val="dk1">
                  <a:hueOff val="0"/>
                  <a:satOff val="0"/>
                  <a:lumOff val="0"/>
                </a:schemeClr>
              </a:solidFill>
              <a:latin typeface="Times New Roman" charset="0"/>
              <a:ea typeface="Times New Roman" charset="0"/>
              <a:cs typeface="Times New Roman" charset="0"/>
            </a:rPr>
            <a:t> MT </a:t>
          </a:r>
          <a:r>
            <a:rPr lang="en-US" sz="1800" b="0" i="0" dirty="0" err="1">
              <a:solidFill>
                <a:schemeClr val="dk1">
                  <a:hueOff val="0"/>
                  <a:satOff val="0"/>
                  <a:lumOff val="0"/>
                </a:schemeClr>
              </a:solidFill>
              <a:latin typeface="Times New Roman" charset="0"/>
              <a:ea typeface="Times New Roman" charset="0"/>
              <a:cs typeface="Times New Roman" charset="0"/>
            </a:rPr>
            <a:t>của</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các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quyết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định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được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xác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định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phải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phù</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hợp</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với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đòi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hỏi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của</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các</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quy</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luật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khách</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quan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nhằm</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giải</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quyết</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những</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vấn</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đề</a:t>
          </a:r>
          <a:r>
            <a:rPr lang="en-US" sz="1800" b="0" i="0" dirty="0">
              <a:solidFill>
                <a:schemeClr val="dk1">
                  <a:hueOff val="0"/>
                  <a:satOff val="0"/>
                  <a:lumOff val="0"/>
                </a:schemeClr>
              </a:solidFill>
              <a:latin typeface="Times New Roman" charset="0"/>
              <a:ea typeface="Times New Roman" charset="0"/>
              <a:cs typeface="Times New Roman" charset="0"/>
            </a:rPr>
            <a:t> </a:t>
          </a:r>
          <a:r>
            <a:rPr lang="en-US" sz="1800" b="0" i="0" dirty="0" err="1">
              <a:solidFill>
                <a:schemeClr val="dk1">
                  <a:hueOff val="0"/>
                  <a:satOff val="0"/>
                  <a:lumOff val="0"/>
                </a:schemeClr>
              </a:solidFill>
              <a:latin typeface="Times New Roman" charset="0"/>
              <a:ea typeface="Times New Roman" charset="0"/>
              <a:cs typeface="Times New Roman" charset="0"/>
            </a:rPr>
            <a:t>khác</a:t>
          </a:r>
          <a:r>
            <a:rPr lang="en-US" sz="1800" b="0" i="0" dirty="0">
              <a:solidFill>
                <a:schemeClr val="dk1">
                  <a:hueOff val="0"/>
                  <a:satOff val="0"/>
                  <a:lumOff val="0"/>
                </a:schemeClr>
              </a:solidFill>
              <a:latin typeface="Times New Roman" charset="0"/>
              <a:ea typeface="Times New Roman" charset="0"/>
              <a:cs typeface="Times New Roman" charset="0"/>
            </a:rPr>
            <a:t>. </a:t>
          </a:r>
        </a:p>
      </dgm:t>
    </dgm:pt>
    <dgm:pt modelId="{D6F05BA7-A1FA-AC42-834A-3A71634A6DE5}" type="parTrans" cxnId="{6F5A339F-39C2-4A45-AEE3-41F9B3D4FDA0}">
      <dgm:prSet/>
      <dgm:spPr/>
      <dgm:t>
        <a:bodyPr/>
        <a:lstStyle/>
        <a:p>
          <a:endParaRPr lang="en-US">
            <a:solidFill>
              <a:schemeClr val="dk1">
                <a:hueOff val="0"/>
                <a:satOff val="0"/>
                <a:lumOff val="0"/>
              </a:schemeClr>
            </a:solidFill>
          </a:endParaRPr>
        </a:p>
      </dgm:t>
    </dgm:pt>
    <dgm:pt modelId="{5C62BEA2-EC95-2B4B-A68E-9998721817B5}" type="sibTrans" cxnId="{6F5A339F-39C2-4A45-AEE3-41F9B3D4FDA0}">
      <dgm:prSet/>
      <dgm:spPr/>
      <dgm:t>
        <a:bodyPr/>
        <a:lstStyle/>
        <a:p>
          <a:endParaRPr lang="en-US">
            <a:solidFill>
              <a:schemeClr val="dk1">
                <a:hueOff val="0"/>
                <a:satOff val="0"/>
                <a:lumOff val="0"/>
              </a:schemeClr>
            </a:solidFill>
          </a:endParaRPr>
        </a:p>
      </dgm:t>
    </dgm:pt>
    <dgm:pt modelId="{F7BA639E-78E9-DD43-9D9D-E87C149D52F0}" type="pres">
      <dgm:prSet presAssocID="{675028A1-B237-154B-AC71-6DB6386E8000}" presName="hierChild1" presStyleCnt="0">
        <dgm:presLayoutVars>
          <dgm:orgChart val="1"/>
          <dgm:chPref val="1"/>
          <dgm:dir/>
          <dgm:animOne val="branch"/>
          <dgm:animLvl val="lvl"/>
          <dgm:resizeHandles/>
        </dgm:presLayoutVars>
      </dgm:prSet>
      <dgm:spPr/>
      <dgm:t>
        <a:bodyPr/>
        <a:lstStyle/>
        <a:p>
          <a:endParaRPr lang="en-US"/>
        </a:p>
      </dgm:t>
    </dgm:pt>
    <dgm:pt modelId="{36C326D1-F400-DF4B-A39E-9FA718362FC8}" type="pres">
      <dgm:prSet presAssocID="{2A1B2EB5-AD52-5841-8975-5B61CCA581E2}" presName="hierRoot1" presStyleCnt="0">
        <dgm:presLayoutVars>
          <dgm:hierBranch val="init"/>
        </dgm:presLayoutVars>
      </dgm:prSet>
      <dgm:spPr/>
    </dgm:pt>
    <dgm:pt modelId="{1B14275C-446C-174D-BB23-D9F59293E7C2}" type="pres">
      <dgm:prSet presAssocID="{2A1B2EB5-AD52-5841-8975-5B61CCA581E2}" presName="rootComposite1" presStyleCnt="0"/>
      <dgm:spPr/>
    </dgm:pt>
    <dgm:pt modelId="{491C8201-370D-9D4C-AA1C-A9BD7C54F37C}" type="pres">
      <dgm:prSet presAssocID="{2A1B2EB5-AD52-5841-8975-5B61CCA581E2}" presName="rootText1" presStyleLbl="node0" presStyleIdx="0" presStyleCnt="1" custScaleX="62838" custScaleY="249526">
        <dgm:presLayoutVars>
          <dgm:chPref val="3"/>
        </dgm:presLayoutVars>
      </dgm:prSet>
      <dgm:spPr/>
      <dgm:t>
        <a:bodyPr/>
        <a:lstStyle/>
        <a:p>
          <a:endParaRPr lang="en-US"/>
        </a:p>
      </dgm:t>
    </dgm:pt>
    <dgm:pt modelId="{D8B2DAE1-0887-E548-8814-E088C273F1A4}" type="pres">
      <dgm:prSet presAssocID="{2A1B2EB5-AD52-5841-8975-5B61CCA581E2}" presName="rootConnector1" presStyleLbl="node1" presStyleIdx="0" presStyleCnt="0"/>
      <dgm:spPr/>
      <dgm:t>
        <a:bodyPr/>
        <a:lstStyle/>
        <a:p>
          <a:endParaRPr lang="en-US"/>
        </a:p>
      </dgm:t>
    </dgm:pt>
    <dgm:pt modelId="{310E65DC-9323-704D-9C36-AF3D8184E691}" type="pres">
      <dgm:prSet presAssocID="{2A1B2EB5-AD52-5841-8975-5B61CCA581E2}" presName="hierChild2" presStyleCnt="0"/>
      <dgm:spPr/>
    </dgm:pt>
    <dgm:pt modelId="{992761F6-9D53-424C-9335-D148436286F4}" type="pres">
      <dgm:prSet presAssocID="{41DFBE48-2628-024C-A770-1D934E8F3145}" presName="Name64" presStyleLbl="parChTrans1D2" presStyleIdx="0" presStyleCnt="1"/>
      <dgm:spPr/>
      <dgm:t>
        <a:bodyPr/>
        <a:lstStyle/>
        <a:p>
          <a:endParaRPr lang="en-US"/>
        </a:p>
      </dgm:t>
    </dgm:pt>
    <dgm:pt modelId="{3C914110-B744-ED4F-B29A-FAE0CB7CDEA0}" type="pres">
      <dgm:prSet presAssocID="{AD41F189-9D27-6C4F-881C-E467AF98C357}" presName="hierRoot2" presStyleCnt="0">
        <dgm:presLayoutVars>
          <dgm:hierBranch val="init"/>
        </dgm:presLayoutVars>
      </dgm:prSet>
      <dgm:spPr/>
    </dgm:pt>
    <dgm:pt modelId="{CA8B6D19-11F4-4F4F-9BFC-DDC2B80F9B68}" type="pres">
      <dgm:prSet presAssocID="{AD41F189-9D27-6C4F-881C-E467AF98C357}" presName="rootComposite" presStyleCnt="0"/>
      <dgm:spPr/>
    </dgm:pt>
    <dgm:pt modelId="{A8759632-C8B3-154F-B84C-E2BEEDCDFAC7}" type="pres">
      <dgm:prSet presAssocID="{AD41F189-9D27-6C4F-881C-E467AF98C357}" presName="rootText" presStyleLbl="node2" presStyleIdx="0" presStyleCnt="1" custScaleX="43864" custScaleY="265698">
        <dgm:presLayoutVars>
          <dgm:chPref val="3"/>
        </dgm:presLayoutVars>
      </dgm:prSet>
      <dgm:spPr/>
      <dgm:t>
        <a:bodyPr/>
        <a:lstStyle/>
        <a:p>
          <a:endParaRPr lang="en-US"/>
        </a:p>
      </dgm:t>
    </dgm:pt>
    <dgm:pt modelId="{FE113F60-19CF-5446-8BA5-1A14AA0038E6}" type="pres">
      <dgm:prSet presAssocID="{AD41F189-9D27-6C4F-881C-E467AF98C357}" presName="rootConnector" presStyleLbl="node2" presStyleIdx="0" presStyleCnt="1"/>
      <dgm:spPr/>
      <dgm:t>
        <a:bodyPr/>
        <a:lstStyle/>
        <a:p>
          <a:endParaRPr lang="en-US"/>
        </a:p>
      </dgm:t>
    </dgm:pt>
    <dgm:pt modelId="{E28484FA-8C91-3147-A606-5552C866E3A7}" type="pres">
      <dgm:prSet presAssocID="{AD41F189-9D27-6C4F-881C-E467AF98C357}" presName="hierChild4" presStyleCnt="0"/>
      <dgm:spPr/>
    </dgm:pt>
    <dgm:pt modelId="{7D7BF7A2-9AF1-4940-9CF1-07022A90403C}" type="pres">
      <dgm:prSet presAssocID="{33A00E91-3091-2740-B1C5-D80A57050EE1}" presName="Name64" presStyleLbl="parChTrans1D3" presStyleIdx="0" presStyleCnt="5"/>
      <dgm:spPr/>
      <dgm:t>
        <a:bodyPr/>
        <a:lstStyle/>
        <a:p>
          <a:endParaRPr lang="en-US"/>
        </a:p>
      </dgm:t>
    </dgm:pt>
    <dgm:pt modelId="{F98716F3-926E-5B4A-B88B-1DBE1E0DD6DD}" type="pres">
      <dgm:prSet presAssocID="{0AF032CF-6492-4C44-B1A8-CEB48A73F249}" presName="hierRoot2" presStyleCnt="0">
        <dgm:presLayoutVars>
          <dgm:hierBranch val="init"/>
        </dgm:presLayoutVars>
      </dgm:prSet>
      <dgm:spPr/>
    </dgm:pt>
    <dgm:pt modelId="{B2297166-5371-2C49-A077-B5F7866A91BC}" type="pres">
      <dgm:prSet presAssocID="{0AF032CF-6492-4C44-B1A8-CEB48A73F249}" presName="rootComposite" presStyleCnt="0"/>
      <dgm:spPr/>
    </dgm:pt>
    <dgm:pt modelId="{BCBD7C0D-22F1-A94C-B97C-84D74D8C81B5}" type="pres">
      <dgm:prSet presAssocID="{0AF032CF-6492-4C44-B1A8-CEB48A73F249}" presName="rootText" presStyleLbl="node3" presStyleIdx="0" presStyleCnt="5" custLinFactNeighborX="-2110" custLinFactNeighborY="62">
        <dgm:presLayoutVars>
          <dgm:chPref val="3"/>
        </dgm:presLayoutVars>
      </dgm:prSet>
      <dgm:spPr/>
      <dgm:t>
        <a:bodyPr/>
        <a:lstStyle/>
        <a:p>
          <a:endParaRPr lang="en-US"/>
        </a:p>
      </dgm:t>
    </dgm:pt>
    <dgm:pt modelId="{9624460B-A211-5C48-AA6A-40A835722311}" type="pres">
      <dgm:prSet presAssocID="{0AF032CF-6492-4C44-B1A8-CEB48A73F249}" presName="rootConnector" presStyleLbl="node3" presStyleIdx="0" presStyleCnt="5"/>
      <dgm:spPr/>
      <dgm:t>
        <a:bodyPr/>
        <a:lstStyle/>
        <a:p>
          <a:endParaRPr lang="en-US"/>
        </a:p>
      </dgm:t>
    </dgm:pt>
    <dgm:pt modelId="{03C5937F-6CD1-6E4B-80E0-987FD90DEFBA}" type="pres">
      <dgm:prSet presAssocID="{0AF032CF-6492-4C44-B1A8-CEB48A73F249}" presName="hierChild4" presStyleCnt="0"/>
      <dgm:spPr/>
    </dgm:pt>
    <dgm:pt modelId="{2E1D97E5-F800-C345-8621-126C07DB8A0C}" type="pres">
      <dgm:prSet presAssocID="{463CB3A9-4AB5-CC4F-9EAC-A7EA891C0626}" presName="Name64" presStyleLbl="parChTrans1D4" presStyleIdx="0" presStyleCnt="5"/>
      <dgm:spPr/>
      <dgm:t>
        <a:bodyPr/>
        <a:lstStyle/>
        <a:p>
          <a:endParaRPr lang="en-US"/>
        </a:p>
      </dgm:t>
    </dgm:pt>
    <dgm:pt modelId="{901FEFE8-110D-444A-A36D-465FD378532C}" type="pres">
      <dgm:prSet presAssocID="{AEC408CC-E3CF-9C42-81D2-4B23DAF5B19A}" presName="hierRoot2" presStyleCnt="0">
        <dgm:presLayoutVars>
          <dgm:hierBranch val="init"/>
        </dgm:presLayoutVars>
      </dgm:prSet>
      <dgm:spPr/>
    </dgm:pt>
    <dgm:pt modelId="{84C54E6F-0DF4-E245-B695-AE68C7EC35FA}" type="pres">
      <dgm:prSet presAssocID="{AEC408CC-E3CF-9C42-81D2-4B23DAF5B19A}" presName="rootComposite" presStyleCnt="0"/>
      <dgm:spPr/>
    </dgm:pt>
    <dgm:pt modelId="{00038354-C207-7C49-8171-D9C7EAFD5ED1}" type="pres">
      <dgm:prSet presAssocID="{AEC408CC-E3CF-9C42-81D2-4B23DAF5B19A}" presName="rootText" presStyleLbl="node4" presStyleIdx="0" presStyleCnt="5" custScaleX="392556" custScaleY="253687">
        <dgm:presLayoutVars>
          <dgm:chPref val="3"/>
        </dgm:presLayoutVars>
      </dgm:prSet>
      <dgm:spPr/>
      <dgm:t>
        <a:bodyPr/>
        <a:lstStyle/>
        <a:p>
          <a:endParaRPr lang="en-US"/>
        </a:p>
      </dgm:t>
    </dgm:pt>
    <dgm:pt modelId="{D6AEBFF7-E38F-774A-A2D0-6602C5BA0C76}" type="pres">
      <dgm:prSet presAssocID="{AEC408CC-E3CF-9C42-81D2-4B23DAF5B19A}" presName="rootConnector" presStyleLbl="node4" presStyleIdx="0" presStyleCnt="5"/>
      <dgm:spPr/>
      <dgm:t>
        <a:bodyPr/>
        <a:lstStyle/>
        <a:p>
          <a:endParaRPr lang="en-US"/>
        </a:p>
      </dgm:t>
    </dgm:pt>
    <dgm:pt modelId="{2522113F-3C1C-6043-8B51-3C5072F1EA6A}" type="pres">
      <dgm:prSet presAssocID="{AEC408CC-E3CF-9C42-81D2-4B23DAF5B19A}" presName="hierChild4" presStyleCnt="0"/>
      <dgm:spPr/>
    </dgm:pt>
    <dgm:pt modelId="{3271B270-1053-2C43-ACD4-DD4232B07853}" type="pres">
      <dgm:prSet presAssocID="{AEC408CC-E3CF-9C42-81D2-4B23DAF5B19A}" presName="hierChild5" presStyleCnt="0"/>
      <dgm:spPr/>
    </dgm:pt>
    <dgm:pt modelId="{40F3F2AB-73F7-1142-A372-E5B6E18245EC}" type="pres">
      <dgm:prSet presAssocID="{0AF032CF-6492-4C44-B1A8-CEB48A73F249}" presName="hierChild5" presStyleCnt="0"/>
      <dgm:spPr/>
    </dgm:pt>
    <dgm:pt modelId="{EBFC7735-FD84-1F4E-AADC-81C0A91F2CE7}" type="pres">
      <dgm:prSet presAssocID="{2DF443CB-4ECD-7A4E-B90F-E6A2B520291A}" presName="Name64" presStyleLbl="parChTrans1D3" presStyleIdx="1" presStyleCnt="5"/>
      <dgm:spPr/>
      <dgm:t>
        <a:bodyPr/>
        <a:lstStyle/>
        <a:p>
          <a:endParaRPr lang="en-US"/>
        </a:p>
      </dgm:t>
    </dgm:pt>
    <dgm:pt modelId="{615FAF7B-5A03-3D40-BA7C-6709A4701D67}" type="pres">
      <dgm:prSet presAssocID="{ACF95776-857B-9F48-84AD-487046DE938A}" presName="hierRoot2" presStyleCnt="0">
        <dgm:presLayoutVars>
          <dgm:hierBranch val="init"/>
        </dgm:presLayoutVars>
      </dgm:prSet>
      <dgm:spPr/>
    </dgm:pt>
    <dgm:pt modelId="{8CA1ABD7-C97F-3F4A-BE64-D15B2BE1A0AD}" type="pres">
      <dgm:prSet presAssocID="{ACF95776-857B-9F48-84AD-487046DE938A}" presName="rootComposite" presStyleCnt="0"/>
      <dgm:spPr/>
    </dgm:pt>
    <dgm:pt modelId="{73BE9422-7009-1E49-A332-295B07BB821C}" type="pres">
      <dgm:prSet presAssocID="{ACF95776-857B-9F48-84AD-487046DE938A}" presName="rootText" presStyleLbl="node3" presStyleIdx="1" presStyleCnt="5" custScaleY="163812" custLinFactNeighborX="1983" custLinFactNeighborY="29861">
        <dgm:presLayoutVars>
          <dgm:chPref val="3"/>
        </dgm:presLayoutVars>
      </dgm:prSet>
      <dgm:spPr/>
      <dgm:t>
        <a:bodyPr/>
        <a:lstStyle/>
        <a:p>
          <a:endParaRPr lang="en-US"/>
        </a:p>
      </dgm:t>
    </dgm:pt>
    <dgm:pt modelId="{7ECC100E-CCF3-724C-B831-3E80D23F5069}" type="pres">
      <dgm:prSet presAssocID="{ACF95776-857B-9F48-84AD-487046DE938A}" presName="rootConnector" presStyleLbl="node3" presStyleIdx="1" presStyleCnt="5"/>
      <dgm:spPr/>
      <dgm:t>
        <a:bodyPr/>
        <a:lstStyle/>
        <a:p>
          <a:endParaRPr lang="en-US"/>
        </a:p>
      </dgm:t>
    </dgm:pt>
    <dgm:pt modelId="{DEB3F029-0B95-B54D-92B0-24FABCB51AEC}" type="pres">
      <dgm:prSet presAssocID="{ACF95776-857B-9F48-84AD-487046DE938A}" presName="hierChild4" presStyleCnt="0"/>
      <dgm:spPr/>
    </dgm:pt>
    <dgm:pt modelId="{6FC112B1-1C8C-7A41-ABBC-13765C83C601}" type="pres">
      <dgm:prSet presAssocID="{E4929BA9-87F1-9148-B847-742A38CBA3C4}" presName="Name64" presStyleLbl="parChTrans1D4" presStyleIdx="1" presStyleCnt="5"/>
      <dgm:spPr/>
      <dgm:t>
        <a:bodyPr/>
        <a:lstStyle/>
        <a:p>
          <a:endParaRPr lang="en-US"/>
        </a:p>
      </dgm:t>
    </dgm:pt>
    <dgm:pt modelId="{EA71803B-598E-0E4D-B1CF-C6C5B42C4043}" type="pres">
      <dgm:prSet presAssocID="{0BC9DFF3-FFE5-1448-B0D6-3063423316EE}" presName="hierRoot2" presStyleCnt="0">
        <dgm:presLayoutVars>
          <dgm:hierBranch val="init"/>
        </dgm:presLayoutVars>
      </dgm:prSet>
      <dgm:spPr/>
    </dgm:pt>
    <dgm:pt modelId="{C058897F-F38D-1346-8730-79D0BD931636}" type="pres">
      <dgm:prSet presAssocID="{0BC9DFF3-FFE5-1448-B0D6-3063423316EE}" presName="rootComposite" presStyleCnt="0"/>
      <dgm:spPr/>
    </dgm:pt>
    <dgm:pt modelId="{660B8CF9-5D25-C84C-861A-6E958A0AC659}" type="pres">
      <dgm:prSet presAssocID="{0BC9DFF3-FFE5-1448-B0D6-3063423316EE}" presName="rootText" presStyleLbl="node4" presStyleIdx="1" presStyleCnt="5" custScaleX="481619" custScaleY="289446" custLinFactNeighborX="677" custLinFactNeighborY="20110">
        <dgm:presLayoutVars>
          <dgm:chPref val="3"/>
        </dgm:presLayoutVars>
      </dgm:prSet>
      <dgm:spPr/>
      <dgm:t>
        <a:bodyPr/>
        <a:lstStyle/>
        <a:p>
          <a:endParaRPr lang="en-US"/>
        </a:p>
      </dgm:t>
    </dgm:pt>
    <dgm:pt modelId="{CDC902C3-B7FE-D649-8A2A-9985A5D1AF21}" type="pres">
      <dgm:prSet presAssocID="{0BC9DFF3-FFE5-1448-B0D6-3063423316EE}" presName="rootConnector" presStyleLbl="node4" presStyleIdx="1" presStyleCnt="5"/>
      <dgm:spPr/>
      <dgm:t>
        <a:bodyPr/>
        <a:lstStyle/>
        <a:p>
          <a:endParaRPr lang="en-US"/>
        </a:p>
      </dgm:t>
    </dgm:pt>
    <dgm:pt modelId="{DB04F642-DF8B-DC45-8112-89354278FDB2}" type="pres">
      <dgm:prSet presAssocID="{0BC9DFF3-FFE5-1448-B0D6-3063423316EE}" presName="hierChild4" presStyleCnt="0"/>
      <dgm:spPr/>
    </dgm:pt>
    <dgm:pt modelId="{63EE01A5-01CA-B345-B812-02AB359EBCA4}" type="pres">
      <dgm:prSet presAssocID="{0BC9DFF3-FFE5-1448-B0D6-3063423316EE}" presName="hierChild5" presStyleCnt="0"/>
      <dgm:spPr/>
    </dgm:pt>
    <dgm:pt modelId="{08136C4E-D7F0-D84C-BA8A-0FDCCE1E3334}" type="pres">
      <dgm:prSet presAssocID="{ACF95776-857B-9F48-84AD-487046DE938A}" presName="hierChild5" presStyleCnt="0"/>
      <dgm:spPr/>
    </dgm:pt>
    <dgm:pt modelId="{624478B2-2AA0-F742-9DAA-FCAD2EC2B3A4}" type="pres">
      <dgm:prSet presAssocID="{2EEC157D-A5E0-D042-BEB1-230A171A8A9B}" presName="Name64" presStyleLbl="parChTrans1D3" presStyleIdx="2" presStyleCnt="5"/>
      <dgm:spPr/>
      <dgm:t>
        <a:bodyPr/>
        <a:lstStyle/>
        <a:p>
          <a:endParaRPr lang="en-US"/>
        </a:p>
      </dgm:t>
    </dgm:pt>
    <dgm:pt modelId="{E2CF2398-E708-884D-8F6D-0F3F15119027}" type="pres">
      <dgm:prSet presAssocID="{3F5C2A22-BBAD-CC42-AC98-D0D29B5E56C6}" presName="hierRoot2" presStyleCnt="0">
        <dgm:presLayoutVars>
          <dgm:hierBranch val="init"/>
        </dgm:presLayoutVars>
      </dgm:prSet>
      <dgm:spPr/>
    </dgm:pt>
    <dgm:pt modelId="{368DAFDD-C54D-5642-A440-AAFACEA6A457}" type="pres">
      <dgm:prSet presAssocID="{3F5C2A22-BBAD-CC42-AC98-D0D29B5E56C6}" presName="rootComposite" presStyleCnt="0"/>
      <dgm:spPr/>
    </dgm:pt>
    <dgm:pt modelId="{6CB9811F-B407-174E-9FE5-F9C2986E2C4D}" type="pres">
      <dgm:prSet presAssocID="{3F5C2A22-BBAD-CC42-AC98-D0D29B5E56C6}" presName="rootText" presStyleLbl="node3" presStyleIdx="2" presStyleCnt="5" custScaleY="185513" custLinFactNeighborX="1983" custLinFactNeighborY="32429">
        <dgm:presLayoutVars>
          <dgm:chPref val="3"/>
        </dgm:presLayoutVars>
      </dgm:prSet>
      <dgm:spPr/>
      <dgm:t>
        <a:bodyPr/>
        <a:lstStyle/>
        <a:p>
          <a:endParaRPr lang="en-US"/>
        </a:p>
      </dgm:t>
    </dgm:pt>
    <dgm:pt modelId="{19D03903-F2D6-9B43-AE5A-17DE61913242}" type="pres">
      <dgm:prSet presAssocID="{3F5C2A22-BBAD-CC42-AC98-D0D29B5E56C6}" presName="rootConnector" presStyleLbl="node3" presStyleIdx="2" presStyleCnt="5"/>
      <dgm:spPr/>
      <dgm:t>
        <a:bodyPr/>
        <a:lstStyle/>
        <a:p>
          <a:endParaRPr lang="en-US"/>
        </a:p>
      </dgm:t>
    </dgm:pt>
    <dgm:pt modelId="{F3992D06-3FF3-F749-AF51-140D8614CE65}" type="pres">
      <dgm:prSet presAssocID="{3F5C2A22-BBAD-CC42-AC98-D0D29B5E56C6}" presName="hierChild4" presStyleCnt="0"/>
      <dgm:spPr/>
    </dgm:pt>
    <dgm:pt modelId="{20936FD5-AF38-D649-A30C-84CC324AA9DF}" type="pres">
      <dgm:prSet presAssocID="{8975229A-69E8-F446-8216-C9427D0E7CC4}" presName="Name64" presStyleLbl="parChTrans1D4" presStyleIdx="2" presStyleCnt="5"/>
      <dgm:spPr/>
      <dgm:t>
        <a:bodyPr/>
        <a:lstStyle/>
        <a:p>
          <a:endParaRPr lang="en-US"/>
        </a:p>
      </dgm:t>
    </dgm:pt>
    <dgm:pt modelId="{5D0143F6-3743-484A-80CA-FEE11590A003}" type="pres">
      <dgm:prSet presAssocID="{2898D83D-C96B-7C48-A31B-A0695EC8068F}" presName="hierRoot2" presStyleCnt="0">
        <dgm:presLayoutVars>
          <dgm:hierBranch val="init"/>
        </dgm:presLayoutVars>
      </dgm:prSet>
      <dgm:spPr/>
    </dgm:pt>
    <dgm:pt modelId="{AB294AB8-4B39-4846-8091-03E0E8FE92F1}" type="pres">
      <dgm:prSet presAssocID="{2898D83D-C96B-7C48-A31B-A0695EC8068F}" presName="rootComposite" presStyleCnt="0"/>
      <dgm:spPr/>
    </dgm:pt>
    <dgm:pt modelId="{B40FB49E-53B0-4040-B836-A0E01E57DB6C}" type="pres">
      <dgm:prSet presAssocID="{2898D83D-C96B-7C48-A31B-A0695EC8068F}" presName="rootText" presStyleLbl="node4" presStyleIdx="2" presStyleCnt="5" custScaleX="396452" custScaleY="191900" custLinFactNeighborX="677" custLinFactNeighborY="39532">
        <dgm:presLayoutVars>
          <dgm:chPref val="3"/>
        </dgm:presLayoutVars>
      </dgm:prSet>
      <dgm:spPr/>
      <dgm:t>
        <a:bodyPr/>
        <a:lstStyle/>
        <a:p>
          <a:endParaRPr lang="en-US"/>
        </a:p>
      </dgm:t>
    </dgm:pt>
    <dgm:pt modelId="{F0F42877-3FBC-D14A-8768-D23DEAF11ED4}" type="pres">
      <dgm:prSet presAssocID="{2898D83D-C96B-7C48-A31B-A0695EC8068F}" presName="rootConnector" presStyleLbl="node4" presStyleIdx="2" presStyleCnt="5"/>
      <dgm:spPr/>
      <dgm:t>
        <a:bodyPr/>
        <a:lstStyle/>
        <a:p>
          <a:endParaRPr lang="en-US"/>
        </a:p>
      </dgm:t>
    </dgm:pt>
    <dgm:pt modelId="{D8072C6D-9F5F-8841-9B2F-1DC58AA755DB}" type="pres">
      <dgm:prSet presAssocID="{2898D83D-C96B-7C48-A31B-A0695EC8068F}" presName="hierChild4" presStyleCnt="0"/>
      <dgm:spPr/>
    </dgm:pt>
    <dgm:pt modelId="{EEDFFD88-9D17-DC44-B178-25317AAAB4FD}" type="pres">
      <dgm:prSet presAssocID="{2898D83D-C96B-7C48-A31B-A0695EC8068F}" presName="hierChild5" presStyleCnt="0"/>
      <dgm:spPr/>
    </dgm:pt>
    <dgm:pt modelId="{4DBB6D5C-E0F5-3F4C-B3F0-A2704D5A0CA5}" type="pres">
      <dgm:prSet presAssocID="{3F5C2A22-BBAD-CC42-AC98-D0D29B5E56C6}" presName="hierChild5" presStyleCnt="0"/>
      <dgm:spPr/>
    </dgm:pt>
    <dgm:pt modelId="{050C90FD-6EEB-AB4F-8719-75997D812239}" type="pres">
      <dgm:prSet presAssocID="{D9970270-BCD0-4C45-8977-ED1D78A4E84C}" presName="Name64" presStyleLbl="parChTrans1D3" presStyleIdx="3" presStyleCnt="5"/>
      <dgm:spPr/>
      <dgm:t>
        <a:bodyPr/>
        <a:lstStyle/>
        <a:p>
          <a:endParaRPr lang="en-US"/>
        </a:p>
      </dgm:t>
    </dgm:pt>
    <dgm:pt modelId="{9FD942ED-C3AE-3E4B-9AC3-7006E62992D5}" type="pres">
      <dgm:prSet presAssocID="{32797552-69ED-4B46-8774-A808EF2ED0F0}" presName="hierRoot2" presStyleCnt="0">
        <dgm:presLayoutVars>
          <dgm:hierBranch val="init"/>
        </dgm:presLayoutVars>
      </dgm:prSet>
      <dgm:spPr/>
    </dgm:pt>
    <dgm:pt modelId="{E71CAFD5-A7C6-1440-8984-46B794243E78}" type="pres">
      <dgm:prSet presAssocID="{32797552-69ED-4B46-8774-A808EF2ED0F0}" presName="rootComposite" presStyleCnt="0"/>
      <dgm:spPr/>
    </dgm:pt>
    <dgm:pt modelId="{CF8A6ECA-04B5-3C4D-BF62-499E56C7C4E6}" type="pres">
      <dgm:prSet presAssocID="{32797552-69ED-4B46-8774-A808EF2ED0F0}" presName="rootText" presStyleLbl="node3" presStyleIdx="3" presStyleCnt="5" custScaleX="100756" custScaleY="260746" custLinFactNeighborX="-2353" custLinFactNeighborY="27093">
        <dgm:presLayoutVars>
          <dgm:chPref val="3"/>
        </dgm:presLayoutVars>
      </dgm:prSet>
      <dgm:spPr/>
      <dgm:t>
        <a:bodyPr/>
        <a:lstStyle/>
        <a:p>
          <a:endParaRPr lang="en-US"/>
        </a:p>
      </dgm:t>
    </dgm:pt>
    <dgm:pt modelId="{095269DA-3678-194C-9ADF-B4D750A7CBB3}" type="pres">
      <dgm:prSet presAssocID="{32797552-69ED-4B46-8774-A808EF2ED0F0}" presName="rootConnector" presStyleLbl="node3" presStyleIdx="3" presStyleCnt="5"/>
      <dgm:spPr/>
      <dgm:t>
        <a:bodyPr/>
        <a:lstStyle/>
        <a:p>
          <a:endParaRPr lang="en-US"/>
        </a:p>
      </dgm:t>
    </dgm:pt>
    <dgm:pt modelId="{27445F30-AA1A-4147-BE79-8D9A76867339}" type="pres">
      <dgm:prSet presAssocID="{32797552-69ED-4B46-8774-A808EF2ED0F0}" presName="hierChild4" presStyleCnt="0"/>
      <dgm:spPr/>
    </dgm:pt>
    <dgm:pt modelId="{206773DA-CF5E-7F4A-878F-7BCE8EB6733A}" type="pres">
      <dgm:prSet presAssocID="{C64B455C-503E-9049-8D1D-4D6A809102CD}" presName="Name64" presStyleLbl="parChTrans1D4" presStyleIdx="3" presStyleCnt="5"/>
      <dgm:spPr/>
      <dgm:t>
        <a:bodyPr/>
        <a:lstStyle/>
        <a:p>
          <a:endParaRPr lang="en-US"/>
        </a:p>
      </dgm:t>
    </dgm:pt>
    <dgm:pt modelId="{917C9CFA-57BC-4E42-8D5C-60F3060FA82B}" type="pres">
      <dgm:prSet presAssocID="{00B1957C-EEC0-EE45-9B1F-FB72F9C365C8}" presName="hierRoot2" presStyleCnt="0">
        <dgm:presLayoutVars>
          <dgm:hierBranch val="init"/>
        </dgm:presLayoutVars>
      </dgm:prSet>
      <dgm:spPr/>
    </dgm:pt>
    <dgm:pt modelId="{BA55A2A4-9BCC-054B-AD68-93CAEEA80B76}" type="pres">
      <dgm:prSet presAssocID="{00B1957C-EEC0-EE45-9B1F-FB72F9C365C8}" presName="rootComposite" presStyleCnt="0"/>
      <dgm:spPr/>
    </dgm:pt>
    <dgm:pt modelId="{60810974-30AD-1F47-9C94-314534582C07}" type="pres">
      <dgm:prSet presAssocID="{00B1957C-EEC0-EE45-9B1F-FB72F9C365C8}" presName="rootText" presStyleLbl="node4" presStyleIdx="3" presStyleCnt="5" custScaleX="477730" custScaleY="383854" custLinFactNeighborX="-79" custLinFactNeighborY="25021">
        <dgm:presLayoutVars>
          <dgm:chPref val="3"/>
        </dgm:presLayoutVars>
      </dgm:prSet>
      <dgm:spPr/>
      <dgm:t>
        <a:bodyPr/>
        <a:lstStyle/>
        <a:p>
          <a:endParaRPr lang="en-US"/>
        </a:p>
      </dgm:t>
    </dgm:pt>
    <dgm:pt modelId="{C36BFA93-7B3C-514A-8DB8-368054E5EA12}" type="pres">
      <dgm:prSet presAssocID="{00B1957C-EEC0-EE45-9B1F-FB72F9C365C8}" presName="rootConnector" presStyleLbl="node4" presStyleIdx="3" presStyleCnt="5"/>
      <dgm:spPr/>
      <dgm:t>
        <a:bodyPr/>
        <a:lstStyle/>
        <a:p>
          <a:endParaRPr lang="en-US"/>
        </a:p>
      </dgm:t>
    </dgm:pt>
    <dgm:pt modelId="{E43E6159-8B50-4640-881C-A075842E0CDC}" type="pres">
      <dgm:prSet presAssocID="{00B1957C-EEC0-EE45-9B1F-FB72F9C365C8}" presName="hierChild4" presStyleCnt="0"/>
      <dgm:spPr/>
    </dgm:pt>
    <dgm:pt modelId="{BD3A3230-448A-1E4F-9D3B-92DA72EF6CAF}" type="pres">
      <dgm:prSet presAssocID="{00B1957C-EEC0-EE45-9B1F-FB72F9C365C8}" presName="hierChild5" presStyleCnt="0"/>
      <dgm:spPr/>
    </dgm:pt>
    <dgm:pt modelId="{264BD71F-FBAE-BA41-A661-2DDA1B35B94F}" type="pres">
      <dgm:prSet presAssocID="{32797552-69ED-4B46-8774-A808EF2ED0F0}" presName="hierChild5" presStyleCnt="0"/>
      <dgm:spPr/>
    </dgm:pt>
    <dgm:pt modelId="{11C58C02-0F0A-8944-A3A4-963FCE517EE5}" type="pres">
      <dgm:prSet presAssocID="{860D7FAA-3CB6-9941-ABA3-08B60438A200}" presName="Name64" presStyleLbl="parChTrans1D3" presStyleIdx="4" presStyleCnt="5"/>
      <dgm:spPr/>
      <dgm:t>
        <a:bodyPr/>
        <a:lstStyle/>
        <a:p>
          <a:endParaRPr lang="en-US"/>
        </a:p>
      </dgm:t>
    </dgm:pt>
    <dgm:pt modelId="{BC9951A5-E52D-394C-AEB6-A6A0C8CE9124}" type="pres">
      <dgm:prSet presAssocID="{A47D5631-00CE-E34F-83F7-B6CBD3797D7F}" presName="hierRoot2" presStyleCnt="0">
        <dgm:presLayoutVars>
          <dgm:hierBranch val="init"/>
        </dgm:presLayoutVars>
      </dgm:prSet>
      <dgm:spPr/>
    </dgm:pt>
    <dgm:pt modelId="{29E4E2FB-9781-9F4C-AF9D-585A636D4841}" type="pres">
      <dgm:prSet presAssocID="{A47D5631-00CE-E34F-83F7-B6CBD3797D7F}" presName="rootComposite" presStyleCnt="0"/>
      <dgm:spPr/>
    </dgm:pt>
    <dgm:pt modelId="{1D6F59DE-430F-CD45-A464-2D888A095D36}" type="pres">
      <dgm:prSet presAssocID="{A47D5631-00CE-E34F-83F7-B6CBD3797D7F}" presName="rootText" presStyleLbl="node3" presStyleIdx="4" presStyleCnt="5" custScaleY="161901" custLinFactNeighborX="-10295" custLinFactNeighborY="51111">
        <dgm:presLayoutVars>
          <dgm:chPref val="3"/>
        </dgm:presLayoutVars>
      </dgm:prSet>
      <dgm:spPr/>
      <dgm:t>
        <a:bodyPr/>
        <a:lstStyle/>
        <a:p>
          <a:endParaRPr lang="en-US"/>
        </a:p>
      </dgm:t>
    </dgm:pt>
    <dgm:pt modelId="{D6E95007-9E6F-574E-8BB6-DA684EA5A512}" type="pres">
      <dgm:prSet presAssocID="{A47D5631-00CE-E34F-83F7-B6CBD3797D7F}" presName="rootConnector" presStyleLbl="node3" presStyleIdx="4" presStyleCnt="5"/>
      <dgm:spPr/>
      <dgm:t>
        <a:bodyPr/>
        <a:lstStyle/>
        <a:p>
          <a:endParaRPr lang="en-US"/>
        </a:p>
      </dgm:t>
    </dgm:pt>
    <dgm:pt modelId="{558DCE06-5DA7-2841-ACBF-674B76665EAC}" type="pres">
      <dgm:prSet presAssocID="{A47D5631-00CE-E34F-83F7-B6CBD3797D7F}" presName="hierChild4" presStyleCnt="0"/>
      <dgm:spPr/>
    </dgm:pt>
    <dgm:pt modelId="{D51521E6-8E8C-AA49-97D5-D5F8DBFD852D}" type="pres">
      <dgm:prSet presAssocID="{D6F05BA7-A1FA-AC42-834A-3A71634A6DE5}" presName="Name64" presStyleLbl="parChTrans1D4" presStyleIdx="4" presStyleCnt="5"/>
      <dgm:spPr/>
      <dgm:t>
        <a:bodyPr/>
        <a:lstStyle/>
        <a:p>
          <a:endParaRPr lang="en-US"/>
        </a:p>
      </dgm:t>
    </dgm:pt>
    <dgm:pt modelId="{FE01FE33-365F-1E4C-A3A2-DD4089A8A743}" type="pres">
      <dgm:prSet presAssocID="{4947DA00-D87B-324A-B3D6-C18E58DCB16C}" presName="hierRoot2" presStyleCnt="0">
        <dgm:presLayoutVars>
          <dgm:hierBranch val="init"/>
        </dgm:presLayoutVars>
      </dgm:prSet>
      <dgm:spPr/>
    </dgm:pt>
    <dgm:pt modelId="{DD0ABE13-AF55-9945-95B8-519FE9DF1EFE}" type="pres">
      <dgm:prSet presAssocID="{4947DA00-D87B-324A-B3D6-C18E58DCB16C}" presName="rootComposite" presStyleCnt="0"/>
      <dgm:spPr/>
    </dgm:pt>
    <dgm:pt modelId="{C95BB68D-CD70-6847-AA79-ACA577957782}" type="pres">
      <dgm:prSet presAssocID="{4947DA00-D87B-324A-B3D6-C18E58DCB16C}" presName="rootText" presStyleLbl="node4" presStyleIdx="4" presStyleCnt="5" custScaleX="410517" custScaleY="354299" custLinFactNeighborX="965" custLinFactNeighborY="44795">
        <dgm:presLayoutVars>
          <dgm:chPref val="3"/>
        </dgm:presLayoutVars>
      </dgm:prSet>
      <dgm:spPr/>
      <dgm:t>
        <a:bodyPr/>
        <a:lstStyle/>
        <a:p>
          <a:endParaRPr lang="en-US"/>
        </a:p>
      </dgm:t>
    </dgm:pt>
    <dgm:pt modelId="{6FD6FDE0-14F3-5F4B-90BF-0920F4BBA15A}" type="pres">
      <dgm:prSet presAssocID="{4947DA00-D87B-324A-B3D6-C18E58DCB16C}" presName="rootConnector" presStyleLbl="node4" presStyleIdx="4" presStyleCnt="5"/>
      <dgm:spPr/>
      <dgm:t>
        <a:bodyPr/>
        <a:lstStyle/>
        <a:p>
          <a:endParaRPr lang="en-US"/>
        </a:p>
      </dgm:t>
    </dgm:pt>
    <dgm:pt modelId="{12B3E450-FB57-B044-9CB9-685A2B9C98C9}" type="pres">
      <dgm:prSet presAssocID="{4947DA00-D87B-324A-B3D6-C18E58DCB16C}" presName="hierChild4" presStyleCnt="0"/>
      <dgm:spPr/>
    </dgm:pt>
    <dgm:pt modelId="{26E912B1-39D0-E941-9CBC-A1E7147C27CE}" type="pres">
      <dgm:prSet presAssocID="{4947DA00-D87B-324A-B3D6-C18E58DCB16C}" presName="hierChild5" presStyleCnt="0"/>
      <dgm:spPr/>
    </dgm:pt>
    <dgm:pt modelId="{60486D8B-4B19-2D4F-9D5A-0BDFD8E3321F}" type="pres">
      <dgm:prSet presAssocID="{A47D5631-00CE-E34F-83F7-B6CBD3797D7F}" presName="hierChild5" presStyleCnt="0"/>
      <dgm:spPr/>
    </dgm:pt>
    <dgm:pt modelId="{B58E7037-090F-E744-96D3-2BC181A404C3}" type="pres">
      <dgm:prSet presAssocID="{AD41F189-9D27-6C4F-881C-E467AF98C357}" presName="hierChild5" presStyleCnt="0"/>
      <dgm:spPr/>
    </dgm:pt>
    <dgm:pt modelId="{C2C66101-5DFE-514C-BF4F-09115B28C8F1}" type="pres">
      <dgm:prSet presAssocID="{2A1B2EB5-AD52-5841-8975-5B61CCA581E2}" presName="hierChild3" presStyleCnt="0"/>
      <dgm:spPr/>
    </dgm:pt>
  </dgm:ptLst>
  <dgm:cxnLst>
    <dgm:cxn modelId="{A43B010A-553B-4AB8-B09C-C3254EFDE273}" type="presOf" srcId="{0BC9DFF3-FFE5-1448-B0D6-3063423316EE}" destId="{660B8CF9-5D25-C84C-861A-6E958A0AC659}" srcOrd="0" destOrd="0" presId="urn:microsoft.com/office/officeart/2009/3/layout/HorizontalOrganizationChart"/>
    <dgm:cxn modelId="{6F5A339F-39C2-4A45-AEE3-41F9B3D4FDA0}" srcId="{A47D5631-00CE-E34F-83F7-B6CBD3797D7F}" destId="{4947DA00-D87B-324A-B3D6-C18E58DCB16C}" srcOrd="0" destOrd="0" parTransId="{D6F05BA7-A1FA-AC42-834A-3A71634A6DE5}" sibTransId="{5C62BEA2-EC95-2B4B-A68E-9998721817B5}"/>
    <dgm:cxn modelId="{59EAF90F-9D35-9C49-8082-2F93B1984B81}" srcId="{2A1B2EB5-AD52-5841-8975-5B61CCA581E2}" destId="{AD41F189-9D27-6C4F-881C-E467AF98C357}" srcOrd="0" destOrd="0" parTransId="{41DFBE48-2628-024C-A770-1D934E8F3145}" sibTransId="{7E3E0B73-6075-CF4B-BE26-4F7054D8C185}"/>
    <dgm:cxn modelId="{3478C8A7-1F8F-D040-829A-1AB5EF6B0E44}" srcId="{AD41F189-9D27-6C4F-881C-E467AF98C357}" destId="{0AF032CF-6492-4C44-B1A8-CEB48A73F249}" srcOrd="0" destOrd="0" parTransId="{33A00E91-3091-2740-B1C5-D80A57050EE1}" sibTransId="{72117507-8A76-614A-AFEF-1CD1924518DE}"/>
    <dgm:cxn modelId="{B5490382-1DEE-4C90-9F8A-5D9AA7C709F7}" type="presOf" srcId="{675028A1-B237-154B-AC71-6DB6386E8000}" destId="{F7BA639E-78E9-DD43-9D9D-E87C149D52F0}" srcOrd="0" destOrd="0" presId="urn:microsoft.com/office/officeart/2009/3/layout/HorizontalOrganizationChart"/>
    <dgm:cxn modelId="{52A732C7-8FC0-DA4E-A096-77A591AA9310}" srcId="{3F5C2A22-BBAD-CC42-AC98-D0D29B5E56C6}" destId="{2898D83D-C96B-7C48-A31B-A0695EC8068F}" srcOrd="0" destOrd="0" parTransId="{8975229A-69E8-F446-8216-C9427D0E7CC4}" sibTransId="{13FB9ED7-8954-4745-BC91-79C4427C61E1}"/>
    <dgm:cxn modelId="{E0D2403F-18CA-4881-A4D2-202F5AA8FA92}" type="presOf" srcId="{ACF95776-857B-9F48-84AD-487046DE938A}" destId="{73BE9422-7009-1E49-A332-295B07BB821C}" srcOrd="0" destOrd="0" presId="urn:microsoft.com/office/officeart/2009/3/layout/HorizontalOrganizationChart"/>
    <dgm:cxn modelId="{ED89462A-9080-474B-BC9C-2991E9198C32}" srcId="{0AF032CF-6492-4C44-B1A8-CEB48A73F249}" destId="{AEC408CC-E3CF-9C42-81D2-4B23DAF5B19A}" srcOrd="0" destOrd="0" parTransId="{463CB3A9-4AB5-CC4F-9EAC-A7EA891C0626}" sibTransId="{2BE1302B-DCAA-8241-B1B8-E82F380DC25C}"/>
    <dgm:cxn modelId="{A4C4910D-DEF0-CA4C-ADF1-67689E162282}" srcId="{AD41F189-9D27-6C4F-881C-E467AF98C357}" destId="{A47D5631-00CE-E34F-83F7-B6CBD3797D7F}" srcOrd="4" destOrd="0" parTransId="{860D7FAA-3CB6-9941-ABA3-08B60438A200}" sibTransId="{425D7CDD-D5C8-AB4A-9857-C2211C4CE3CA}"/>
    <dgm:cxn modelId="{549DE23D-B55A-4D0B-A4AA-DC4A29FFE19C}" type="presOf" srcId="{2EEC157D-A5E0-D042-BEB1-230A171A8A9B}" destId="{624478B2-2AA0-F742-9DAA-FCAD2EC2B3A4}" srcOrd="0" destOrd="0" presId="urn:microsoft.com/office/officeart/2009/3/layout/HorizontalOrganizationChart"/>
    <dgm:cxn modelId="{87B45DE7-2D13-4725-8048-99D0D3D0EF6E}" type="presOf" srcId="{0AF032CF-6492-4C44-B1A8-CEB48A73F249}" destId="{9624460B-A211-5C48-AA6A-40A835722311}" srcOrd="1" destOrd="0" presId="urn:microsoft.com/office/officeart/2009/3/layout/HorizontalOrganizationChart"/>
    <dgm:cxn modelId="{2B5C81A1-2B13-4F6A-AED9-921626630D53}" type="presOf" srcId="{00B1957C-EEC0-EE45-9B1F-FB72F9C365C8}" destId="{60810974-30AD-1F47-9C94-314534582C07}" srcOrd="0" destOrd="0" presId="urn:microsoft.com/office/officeart/2009/3/layout/HorizontalOrganizationChart"/>
    <dgm:cxn modelId="{B3FC6D51-309A-43F1-8856-B5C003E7C9C8}" type="presOf" srcId="{D9970270-BCD0-4C45-8977-ED1D78A4E84C}" destId="{050C90FD-6EEB-AB4F-8719-75997D812239}" srcOrd="0" destOrd="0" presId="urn:microsoft.com/office/officeart/2009/3/layout/HorizontalOrganizationChart"/>
    <dgm:cxn modelId="{7EACB482-5639-D84B-96A4-F20911AFE088}" srcId="{675028A1-B237-154B-AC71-6DB6386E8000}" destId="{2A1B2EB5-AD52-5841-8975-5B61CCA581E2}" srcOrd="0" destOrd="0" parTransId="{9DC4D917-F02F-DC46-BED7-0062D2480CC1}" sibTransId="{EF12C729-DED5-5B42-8E79-E9A84C5A46FE}"/>
    <dgm:cxn modelId="{B92D02D1-5216-4176-838D-C5910D3C68A7}" type="presOf" srcId="{A47D5631-00CE-E34F-83F7-B6CBD3797D7F}" destId="{1D6F59DE-430F-CD45-A464-2D888A095D36}" srcOrd="0" destOrd="0" presId="urn:microsoft.com/office/officeart/2009/3/layout/HorizontalOrganizationChart"/>
    <dgm:cxn modelId="{470DAF91-6FAF-4E80-B0DF-77E7072116F4}" type="presOf" srcId="{00B1957C-EEC0-EE45-9B1F-FB72F9C365C8}" destId="{C36BFA93-7B3C-514A-8DB8-368054E5EA12}" srcOrd="1" destOrd="0" presId="urn:microsoft.com/office/officeart/2009/3/layout/HorizontalOrganizationChart"/>
    <dgm:cxn modelId="{06F20A73-E3D6-46AD-A34A-124807956CAA}" type="presOf" srcId="{41DFBE48-2628-024C-A770-1D934E8F3145}" destId="{992761F6-9D53-424C-9335-D148436286F4}" srcOrd="0" destOrd="0" presId="urn:microsoft.com/office/officeart/2009/3/layout/HorizontalOrganizationChart"/>
    <dgm:cxn modelId="{C9413AF3-FAC5-4685-BBA9-938355320505}" type="presOf" srcId="{AEC408CC-E3CF-9C42-81D2-4B23DAF5B19A}" destId="{00038354-C207-7C49-8171-D9C7EAFD5ED1}" srcOrd="0" destOrd="0" presId="urn:microsoft.com/office/officeart/2009/3/layout/HorizontalOrganizationChart"/>
    <dgm:cxn modelId="{17CB1853-6026-46AB-AB1E-70B9BA375A4D}" type="presOf" srcId="{3F5C2A22-BBAD-CC42-AC98-D0D29B5E56C6}" destId="{6CB9811F-B407-174E-9FE5-F9C2986E2C4D}" srcOrd="0" destOrd="0" presId="urn:microsoft.com/office/officeart/2009/3/layout/HorizontalOrganizationChart"/>
    <dgm:cxn modelId="{D6F32901-9896-48CF-BC7D-B78769146885}" type="presOf" srcId="{AEC408CC-E3CF-9C42-81D2-4B23DAF5B19A}" destId="{D6AEBFF7-E38F-774A-A2D0-6602C5BA0C76}" srcOrd="1" destOrd="0" presId="urn:microsoft.com/office/officeart/2009/3/layout/HorizontalOrganizationChart"/>
    <dgm:cxn modelId="{21B60432-8466-F04D-B356-9588DC6A0793}" srcId="{32797552-69ED-4B46-8774-A808EF2ED0F0}" destId="{00B1957C-EEC0-EE45-9B1F-FB72F9C365C8}" srcOrd="0" destOrd="0" parTransId="{C64B455C-503E-9049-8D1D-4D6A809102CD}" sibTransId="{F793D020-62A8-EC42-A68F-4A9815013BD7}"/>
    <dgm:cxn modelId="{975D9844-D05C-42B1-BDC7-B59461188713}" type="presOf" srcId="{2A1B2EB5-AD52-5841-8975-5B61CCA581E2}" destId="{491C8201-370D-9D4C-AA1C-A9BD7C54F37C}" srcOrd="0" destOrd="0" presId="urn:microsoft.com/office/officeart/2009/3/layout/HorizontalOrganizationChart"/>
    <dgm:cxn modelId="{CE5E36D8-8650-4D2B-861E-4AABA6CEFD8A}" type="presOf" srcId="{32797552-69ED-4B46-8774-A808EF2ED0F0}" destId="{095269DA-3678-194C-9ADF-B4D750A7CBB3}" srcOrd="1" destOrd="0" presId="urn:microsoft.com/office/officeart/2009/3/layout/HorizontalOrganizationChart"/>
    <dgm:cxn modelId="{B7FE8073-BC87-423E-8495-88C2BD6D9456}" type="presOf" srcId="{8975229A-69E8-F446-8216-C9427D0E7CC4}" destId="{20936FD5-AF38-D649-A30C-84CC324AA9DF}" srcOrd="0" destOrd="0" presId="urn:microsoft.com/office/officeart/2009/3/layout/HorizontalOrganizationChart"/>
    <dgm:cxn modelId="{567EFABE-BE4D-5241-AB90-7B1040FAD2D9}" srcId="{AD41F189-9D27-6C4F-881C-E467AF98C357}" destId="{32797552-69ED-4B46-8774-A808EF2ED0F0}" srcOrd="3" destOrd="0" parTransId="{D9970270-BCD0-4C45-8977-ED1D78A4E84C}" sibTransId="{B6C6A59F-307A-AB48-BDE7-83B993E86539}"/>
    <dgm:cxn modelId="{FA1B61F6-4AE7-415A-BBAC-4CDFDCF5E7EA}" type="presOf" srcId="{3F5C2A22-BBAD-CC42-AC98-D0D29B5E56C6}" destId="{19D03903-F2D6-9B43-AE5A-17DE61913242}" srcOrd="1" destOrd="0" presId="urn:microsoft.com/office/officeart/2009/3/layout/HorizontalOrganizationChart"/>
    <dgm:cxn modelId="{7F14ECDB-553A-4ACE-9C6A-B3897FC47B8E}" type="presOf" srcId="{D6F05BA7-A1FA-AC42-834A-3A71634A6DE5}" destId="{D51521E6-8E8C-AA49-97D5-D5F8DBFD852D}" srcOrd="0" destOrd="0" presId="urn:microsoft.com/office/officeart/2009/3/layout/HorizontalOrganizationChart"/>
    <dgm:cxn modelId="{07A7CC3E-DFFF-4A11-A819-47292125F116}" type="presOf" srcId="{A47D5631-00CE-E34F-83F7-B6CBD3797D7F}" destId="{D6E95007-9E6F-574E-8BB6-DA684EA5A512}" srcOrd="1" destOrd="0" presId="urn:microsoft.com/office/officeart/2009/3/layout/HorizontalOrganizationChart"/>
    <dgm:cxn modelId="{63F42014-E9AF-874C-9A87-1ACE922F82EE}" srcId="{ACF95776-857B-9F48-84AD-487046DE938A}" destId="{0BC9DFF3-FFE5-1448-B0D6-3063423316EE}" srcOrd="0" destOrd="0" parTransId="{E4929BA9-87F1-9148-B847-742A38CBA3C4}" sibTransId="{B6A62CBE-5BF0-E041-B9FA-19E393A9C5CB}"/>
    <dgm:cxn modelId="{DB3DF0DC-3294-438C-AA9E-2D171CF58BF8}" type="presOf" srcId="{C64B455C-503E-9049-8D1D-4D6A809102CD}" destId="{206773DA-CF5E-7F4A-878F-7BCE8EB6733A}" srcOrd="0" destOrd="0" presId="urn:microsoft.com/office/officeart/2009/3/layout/HorizontalOrganizationChart"/>
    <dgm:cxn modelId="{8CACBB17-3201-4786-9952-1D4FD97B7ECC}" type="presOf" srcId="{2898D83D-C96B-7C48-A31B-A0695EC8068F}" destId="{F0F42877-3FBC-D14A-8768-D23DEAF11ED4}" srcOrd="1" destOrd="0" presId="urn:microsoft.com/office/officeart/2009/3/layout/HorizontalOrganizationChart"/>
    <dgm:cxn modelId="{8290A684-0854-4AE1-A7EA-7D8089171BE4}" type="presOf" srcId="{ACF95776-857B-9F48-84AD-487046DE938A}" destId="{7ECC100E-CCF3-724C-B831-3E80D23F5069}" srcOrd="1" destOrd="0" presId="urn:microsoft.com/office/officeart/2009/3/layout/HorizontalOrganizationChart"/>
    <dgm:cxn modelId="{066DB514-ED5D-409C-A3EE-BD618B26EEB8}" type="presOf" srcId="{33A00E91-3091-2740-B1C5-D80A57050EE1}" destId="{7D7BF7A2-9AF1-4940-9CF1-07022A90403C}" srcOrd="0" destOrd="0" presId="urn:microsoft.com/office/officeart/2009/3/layout/HorizontalOrganizationChart"/>
    <dgm:cxn modelId="{59471387-A674-4224-8121-045328A76F10}" type="presOf" srcId="{32797552-69ED-4B46-8774-A808EF2ED0F0}" destId="{CF8A6ECA-04B5-3C4D-BF62-499E56C7C4E6}" srcOrd="0" destOrd="0" presId="urn:microsoft.com/office/officeart/2009/3/layout/HorizontalOrganizationChart"/>
    <dgm:cxn modelId="{DDFDB365-006A-4708-8744-212675A3E708}" type="presOf" srcId="{AD41F189-9D27-6C4F-881C-E467AF98C357}" destId="{FE113F60-19CF-5446-8BA5-1A14AA0038E6}" srcOrd="1" destOrd="0" presId="urn:microsoft.com/office/officeart/2009/3/layout/HorizontalOrganizationChart"/>
    <dgm:cxn modelId="{F398A63B-FC7E-4D22-93B4-8DCF1D6F4E06}" type="presOf" srcId="{AD41F189-9D27-6C4F-881C-E467AF98C357}" destId="{A8759632-C8B3-154F-B84C-E2BEEDCDFAC7}" srcOrd="0" destOrd="0" presId="urn:microsoft.com/office/officeart/2009/3/layout/HorizontalOrganizationChart"/>
    <dgm:cxn modelId="{433EE7DD-4722-42C1-BCC1-A756CDBC8F61}" type="presOf" srcId="{2DF443CB-4ECD-7A4E-B90F-E6A2B520291A}" destId="{EBFC7735-FD84-1F4E-AADC-81C0A91F2CE7}" srcOrd="0" destOrd="0" presId="urn:microsoft.com/office/officeart/2009/3/layout/HorizontalOrganizationChart"/>
    <dgm:cxn modelId="{C481E30B-7F1B-4FB3-8C71-65F1616352EE}" type="presOf" srcId="{E4929BA9-87F1-9148-B847-742A38CBA3C4}" destId="{6FC112B1-1C8C-7A41-ABBC-13765C83C601}" srcOrd="0" destOrd="0" presId="urn:microsoft.com/office/officeart/2009/3/layout/HorizontalOrganizationChart"/>
    <dgm:cxn modelId="{7324A5F2-C235-46BC-BFB7-F749EF05F4C9}" type="presOf" srcId="{4947DA00-D87B-324A-B3D6-C18E58DCB16C}" destId="{6FD6FDE0-14F3-5F4B-90BF-0920F4BBA15A}" srcOrd="1" destOrd="0" presId="urn:microsoft.com/office/officeart/2009/3/layout/HorizontalOrganizationChart"/>
    <dgm:cxn modelId="{5340B5CC-5E0D-4AD1-8149-7EA722DF9C4D}" type="presOf" srcId="{0BC9DFF3-FFE5-1448-B0D6-3063423316EE}" destId="{CDC902C3-B7FE-D649-8A2A-9985A5D1AF21}" srcOrd="1" destOrd="0" presId="urn:microsoft.com/office/officeart/2009/3/layout/HorizontalOrganizationChart"/>
    <dgm:cxn modelId="{1E02AE07-5F8C-4CA7-8068-9DE6D0508FF4}" type="presOf" srcId="{2A1B2EB5-AD52-5841-8975-5B61CCA581E2}" destId="{D8B2DAE1-0887-E548-8814-E088C273F1A4}" srcOrd="1" destOrd="0" presId="urn:microsoft.com/office/officeart/2009/3/layout/HorizontalOrganizationChart"/>
    <dgm:cxn modelId="{EB0E4A25-9262-1142-82B3-43C94D49B4E0}" srcId="{AD41F189-9D27-6C4F-881C-E467AF98C357}" destId="{ACF95776-857B-9F48-84AD-487046DE938A}" srcOrd="1" destOrd="0" parTransId="{2DF443CB-4ECD-7A4E-B90F-E6A2B520291A}" sibTransId="{A173E08F-01B0-A144-9495-6C2F384EB0C3}"/>
    <dgm:cxn modelId="{8AA225A1-4FB9-4E5A-AA64-B95B41B6F32E}" type="presOf" srcId="{860D7FAA-3CB6-9941-ABA3-08B60438A200}" destId="{11C58C02-0F0A-8944-A3A4-963FCE517EE5}" srcOrd="0" destOrd="0" presId="urn:microsoft.com/office/officeart/2009/3/layout/HorizontalOrganizationChart"/>
    <dgm:cxn modelId="{7121EFD6-F534-47E5-98B7-9D6678689959}" type="presOf" srcId="{2898D83D-C96B-7C48-A31B-A0695EC8068F}" destId="{B40FB49E-53B0-4040-B836-A0E01E57DB6C}" srcOrd="0" destOrd="0" presId="urn:microsoft.com/office/officeart/2009/3/layout/HorizontalOrganizationChart"/>
    <dgm:cxn modelId="{7F187932-4984-D04E-ABFB-D33D1062F85E}" srcId="{AD41F189-9D27-6C4F-881C-E467AF98C357}" destId="{3F5C2A22-BBAD-CC42-AC98-D0D29B5E56C6}" srcOrd="2" destOrd="0" parTransId="{2EEC157D-A5E0-D042-BEB1-230A171A8A9B}" sibTransId="{D8D945F4-295E-AB45-B546-6E9CE4E9592E}"/>
    <dgm:cxn modelId="{BFE18D94-EF70-4B6B-9308-B97C3A6BBCF1}" type="presOf" srcId="{4947DA00-D87B-324A-B3D6-C18E58DCB16C}" destId="{C95BB68D-CD70-6847-AA79-ACA577957782}" srcOrd="0" destOrd="0" presId="urn:microsoft.com/office/officeart/2009/3/layout/HorizontalOrganizationChart"/>
    <dgm:cxn modelId="{8FC13B5E-1E3A-4E96-AFA9-7AC6B6231648}" type="presOf" srcId="{463CB3A9-4AB5-CC4F-9EAC-A7EA891C0626}" destId="{2E1D97E5-F800-C345-8621-126C07DB8A0C}" srcOrd="0" destOrd="0" presId="urn:microsoft.com/office/officeart/2009/3/layout/HorizontalOrganizationChart"/>
    <dgm:cxn modelId="{9C42ED72-282C-4598-9ACB-70B6BA59A0EC}" type="presOf" srcId="{0AF032CF-6492-4C44-B1A8-CEB48A73F249}" destId="{BCBD7C0D-22F1-A94C-B97C-84D74D8C81B5}" srcOrd="0" destOrd="0" presId="urn:microsoft.com/office/officeart/2009/3/layout/HorizontalOrganizationChart"/>
    <dgm:cxn modelId="{FC2BC3BE-764C-4BDB-8658-538C9A364140}" type="presParOf" srcId="{F7BA639E-78E9-DD43-9D9D-E87C149D52F0}" destId="{36C326D1-F400-DF4B-A39E-9FA718362FC8}" srcOrd="0" destOrd="0" presId="urn:microsoft.com/office/officeart/2009/3/layout/HorizontalOrganizationChart"/>
    <dgm:cxn modelId="{7EE1BBA0-DF83-40ED-A5FE-DFF8B5BADD72}" type="presParOf" srcId="{36C326D1-F400-DF4B-A39E-9FA718362FC8}" destId="{1B14275C-446C-174D-BB23-D9F59293E7C2}" srcOrd="0" destOrd="0" presId="urn:microsoft.com/office/officeart/2009/3/layout/HorizontalOrganizationChart"/>
    <dgm:cxn modelId="{95648A06-F04E-4A98-930B-BCFEB2B7569A}" type="presParOf" srcId="{1B14275C-446C-174D-BB23-D9F59293E7C2}" destId="{491C8201-370D-9D4C-AA1C-A9BD7C54F37C}" srcOrd="0" destOrd="0" presId="urn:microsoft.com/office/officeart/2009/3/layout/HorizontalOrganizationChart"/>
    <dgm:cxn modelId="{5FE056B1-5701-4C59-957F-64571BAF8D02}" type="presParOf" srcId="{1B14275C-446C-174D-BB23-D9F59293E7C2}" destId="{D8B2DAE1-0887-E548-8814-E088C273F1A4}" srcOrd="1" destOrd="0" presId="urn:microsoft.com/office/officeart/2009/3/layout/HorizontalOrganizationChart"/>
    <dgm:cxn modelId="{658AB462-4C85-4719-BA94-CE190564AA2C}" type="presParOf" srcId="{36C326D1-F400-DF4B-A39E-9FA718362FC8}" destId="{310E65DC-9323-704D-9C36-AF3D8184E691}" srcOrd="1" destOrd="0" presId="urn:microsoft.com/office/officeart/2009/3/layout/HorizontalOrganizationChart"/>
    <dgm:cxn modelId="{FBA9826B-38DE-4381-82F0-C25D9A85B4C9}" type="presParOf" srcId="{310E65DC-9323-704D-9C36-AF3D8184E691}" destId="{992761F6-9D53-424C-9335-D148436286F4}" srcOrd="0" destOrd="0" presId="urn:microsoft.com/office/officeart/2009/3/layout/HorizontalOrganizationChart"/>
    <dgm:cxn modelId="{5F667969-E67E-4E08-B4EA-FD6462728F03}" type="presParOf" srcId="{310E65DC-9323-704D-9C36-AF3D8184E691}" destId="{3C914110-B744-ED4F-B29A-FAE0CB7CDEA0}" srcOrd="1" destOrd="0" presId="urn:microsoft.com/office/officeart/2009/3/layout/HorizontalOrganizationChart"/>
    <dgm:cxn modelId="{7B611E11-6274-4BA2-8C3D-9924B6D01756}" type="presParOf" srcId="{3C914110-B744-ED4F-B29A-FAE0CB7CDEA0}" destId="{CA8B6D19-11F4-4F4F-9BFC-DDC2B80F9B68}" srcOrd="0" destOrd="0" presId="urn:microsoft.com/office/officeart/2009/3/layout/HorizontalOrganizationChart"/>
    <dgm:cxn modelId="{03402668-866C-46BB-AE9F-0AA0B8F35945}" type="presParOf" srcId="{CA8B6D19-11F4-4F4F-9BFC-DDC2B80F9B68}" destId="{A8759632-C8B3-154F-B84C-E2BEEDCDFAC7}" srcOrd="0" destOrd="0" presId="urn:microsoft.com/office/officeart/2009/3/layout/HorizontalOrganizationChart"/>
    <dgm:cxn modelId="{97C29114-6252-441F-B29E-AFAC3DBD7753}" type="presParOf" srcId="{CA8B6D19-11F4-4F4F-9BFC-DDC2B80F9B68}" destId="{FE113F60-19CF-5446-8BA5-1A14AA0038E6}" srcOrd="1" destOrd="0" presId="urn:microsoft.com/office/officeart/2009/3/layout/HorizontalOrganizationChart"/>
    <dgm:cxn modelId="{6A2099E6-BC33-40F5-98F3-03EA2E24FCA9}" type="presParOf" srcId="{3C914110-B744-ED4F-B29A-FAE0CB7CDEA0}" destId="{E28484FA-8C91-3147-A606-5552C866E3A7}" srcOrd="1" destOrd="0" presId="urn:microsoft.com/office/officeart/2009/3/layout/HorizontalOrganizationChart"/>
    <dgm:cxn modelId="{ECE699CC-2C05-48D7-9CD2-79467B354472}" type="presParOf" srcId="{E28484FA-8C91-3147-A606-5552C866E3A7}" destId="{7D7BF7A2-9AF1-4940-9CF1-07022A90403C}" srcOrd="0" destOrd="0" presId="urn:microsoft.com/office/officeart/2009/3/layout/HorizontalOrganizationChart"/>
    <dgm:cxn modelId="{9ADF8542-19B4-4292-9D16-D6669C8FA197}" type="presParOf" srcId="{E28484FA-8C91-3147-A606-5552C866E3A7}" destId="{F98716F3-926E-5B4A-B88B-1DBE1E0DD6DD}" srcOrd="1" destOrd="0" presId="urn:microsoft.com/office/officeart/2009/3/layout/HorizontalOrganizationChart"/>
    <dgm:cxn modelId="{84E3A7B4-2F81-44FB-8AF7-30E145B2368A}" type="presParOf" srcId="{F98716F3-926E-5B4A-B88B-1DBE1E0DD6DD}" destId="{B2297166-5371-2C49-A077-B5F7866A91BC}" srcOrd="0" destOrd="0" presId="urn:microsoft.com/office/officeart/2009/3/layout/HorizontalOrganizationChart"/>
    <dgm:cxn modelId="{C74E5283-F755-4274-954D-0CF000936A58}" type="presParOf" srcId="{B2297166-5371-2C49-A077-B5F7866A91BC}" destId="{BCBD7C0D-22F1-A94C-B97C-84D74D8C81B5}" srcOrd="0" destOrd="0" presId="urn:microsoft.com/office/officeart/2009/3/layout/HorizontalOrganizationChart"/>
    <dgm:cxn modelId="{B813726E-D877-43FF-80CD-9D49EEE5ED03}" type="presParOf" srcId="{B2297166-5371-2C49-A077-B5F7866A91BC}" destId="{9624460B-A211-5C48-AA6A-40A835722311}" srcOrd="1" destOrd="0" presId="urn:microsoft.com/office/officeart/2009/3/layout/HorizontalOrganizationChart"/>
    <dgm:cxn modelId="{5E32711E-03BF-4C7C-930F-66C426F61916}" type="presParOf" srcId="{F98716F3-926E-5B4A-B88B-1DBE1E0DD6DD}" destId="{03C5937F-6CD1-6E4B-80E0-987FD90DEFBA}" srcOrd="1" destOrd="0" presId="urn:microsoft.com/office/officeart/2009/3/layout/HorizontalOrganizationChart"/>
    <dgm:cxn modelId="{B5525D5E-8183-47EB-8507-8FF1ED97AC84}" type="presParOf" srcId="{03C5937F-6CD1-6E4B-80E0-987FD90DEFBA}" destId="{2E1D97E5-F800-C345-8621-126C07DB8A0C}" srcOrd="0" destOrd="0" presId="urn:microsoft.com/office/officeart/2009/3/layout/HorizontalOrganizationChart"/>
    <dgm:cxn modelId="{ABC3A714-7583-4D9A-BDFE-2C66314F933E}" type="presParOf" srcId="{03C5937F-6CD1-6E4B-80E0-987FD90DEFBA}" destId="{901FEFE8-110D-444A-A36D-465FD378532C}" srcOrd="1" destOrd="0" presId="urn:microsoft.com/office/officeart/2009/3/layout/HorizontalOrganizationChart"/>
    <dgm:cxn modelId="{83F6C9A8-C346-4CEB-B51A-6F220F0AAAAB}" type="presParOf" srcId="{901FEFE8-110D-444A-A36D-465FD378532C}" destId="{84C54E6F-0DF4-E245-B695-AE68C7EC35FA}" srcOrd="0" destOrd="0" presId="urn:microsoft.com/office/officeart/2009/3/layout/HorizontalOrganizationChart"/>
    <dgm:cxn modelId="{DF06030C-276B-41DE-8D8C-93A2A8E923BE}" type="presParOf" srcId="{84C54E6F-0DF4-E245-B695-AE68C7EC35FA}" destId="{00038354-C207-7C49-8171-D9C7EAFD5ED1}" srcOrd="0" destOrd="0" presId="urn:microsoft.com/office/officeart/2009/3/layout/HorizontalOrganizationChart"/>
    <dgm:cxn modelId="{131BBFAD-CEC2-4A1E-B1E4-A685DEF90A8C}" type="presParOf" srcId="{84C54E6F-0DF4-E245-B695-AE68C7EC35FA}" destId="{D6AEBFF7-E38F-774A-A2D0-6602C5BA0C76}" srcOrd="1" destOrd="0" presId="urn:microsoft.com/office/officeart/2009/3/layout/HorizontalOrganizationChart"/>
    <dgm:cxn modelId="{0852C3E2-D263-4A28-9CBF-A85FEF8293E3}" type="presParOf" srcId="{901FEFE8-110D-444A-A36D-465FD378532C}" destId="{2522113F-3C1C-6043-8B51-3C5072F1EA6A}" srcOrd="1" destOrd="0" presId="urn:microsoft.com/office/officeart/2009/3/layout/HorizontalOrganizationChart"/>
    <dgm:cxn modelId="{B125E6CD-04DC-4350-9DEA-874AAD009A5A}" type="presParOf" srcId="{901FEFE8-110D-444A-A36D-465FD378532C}" destId="{3271B270-1053-2C43-ACD4-DD4232B07853}" srcOrd="2" destOrd="0" presId="urn:microsoft.com/office/officeart/2009/3/layout/HorizontalOrganizationChart"/>
    <dgm:cxn modelId="{CB44BCDC-D63B-4F77-806A-237AEEC8ACF9}" type="presParOf" srcId="{F98716F3-926E-5B4A-B88B-1DBE1E0DD6DD}" destId="{40F3F2AB-73F7-1142-A372-E5B6E18245EC}" srcOrd="2" destOrd="0" presId="urn:microsoft.com/office/officeart/2009/3/layout/HorizontalOrganizationChart"/>
    <dgm:cxn modelId="{E4EA56CD-A599-4DF8-92AF-8E724A0C68F5}" type="presParOf" srcId="{E28484FA-8C91-3147-A606-5552C866E3A7}" destId="{EBFC7735-FD84-1F4E-AADC-81C0A91F2CE7}" srcOrd="2" destOrd="0" presId="urn:microsoft.com/office/officeart/2009/3/layout/HorizontalOrganizationChart"/>
    <dgm:cxn modelId="{50D26E02-CDC9-4DE3-9E49-1B69E9A425AC}" type="presParOf" srcId="{E28484FA-8C91-3147-A606-5552C866E3A7}" destId="{615FAF7B-5A03-3D40-BA7C-6709A4701D67}" srcOrd="3" destOrd="0" presId="urn:microsoft.com/office/officeart/2009/3/layout/HorizontalOrganizationChart"/>
    <dgm:cxn modelId="{AAADB2AB-4889-439F-B091-A3051E322995}" type="presParOf" srcId="{615FAF7B-5A03-3D40-BA7C-6709A4701D67}" destId="{8CA1ABD7-C97F-3F4A-BE64-D15B2BE1A0AD}" srcOrd="0" destOrd="0" presId="urn:microsoft.com/office/officeart/2009/3/layout/HorizontalOrganizationChart"/>
    <dgm:cxn modelId="{979DFA3F-0B0D-42AB-9676-4C648AEE0325}" type="presParOf" srcId="{8CA1ABD7-C97F-3F4A-BE64-D15B2BE1A0AD}" destId="{73BE9422-7009-1E49-A332-295B07BB821C}" srcOrd="0" destOrd="0" presId="urn:microsoft.com/office/officeart/2009/3/layout/HorizontalOrganizationChart"/>
    <dgm:cxn modelId="{15D473D6-0F90-430C-BAD9-8A8F60F9FB20}" type="presParOf" srcId="{8CA1ABD7-C97F-3F4A-BE64-D15B2BE1A0AD}" destId="{7ECC100E-CCF3-724C-B831-3E80D23F5069}" srcOrd="1" destOrd="0" presId="urn:microsoft.com/office/officeart/2009/3/layout/HorizontalOrganizationChart"/>
    <dgm:cxn modelId="{0E8BBC86-C52A-41C2-9784-CE17821A1AA3}" type="presParOf" srcId="{615FAF7B-5A03-3D40-BA7C-6709A4701D67}" destId="{DEB3F029-0B95-B54D-92B0-24FABCB51AEC}" srcOrd="1" destOrd="0" presId="urn:microsoft.com/office/officeart/2009/3/layout/HorizontalOrganizationChart"/>
    <dgm:cxn modelId="{5BF5BA4D-A430-4868-8866-A215351DD0AF}" type="presParOf" srcId="{DEB3F029-0B95-B54D-92B0-24FABCB51AEC}" destId="{6FC112B1-1C8C-7A41-ABBC-13765C83C601}" srcOrd="0" destOrd="0" presId="urn:microsoft.com/office/officeart/2009/3/layout/HorizontalOrganizationChart"/>
    <dgm:cxn modelId="{FD230236-5CEB-480E-B978-68F00535B62D}" type="presParOf" srcId="{DEB3F029-0B95-B54D-92B0-24FABCB51AEC}" destId="{EA71803B-598E-0E4D-B1CF-C6C5B42C4043}" srcOrd="1" destOrd="0" presId="urn:microsoft.com/office/officeart/2009/3/layout/HorizontalOrganizationChart"/>
    <dgm:cxn modelId="{47F795E2-7359-460A-B2C3-E27503816B82}" type="presParOf" srcId="{EA71803B-598E-0E4D-B1CF-C6C5B42C4043}" destId="{C058897F-F38D-1346-8730-79D0BD931636}" srcOrd="0" destOrd="0" presId="urn:microsoft.com/office/officeart/2009/3/layout/HorizontalOrganizationChart"/>
    <dgm:cxn modelId="{DA2A4E11-6D0C-4C61-BA63-C70E6DAAB842}" type="presParOf" srcId="{C058897F-F38D-1346-8730-79D0BD931636}" destId="{660B8CF9-5D25-C84C-861A-6E958A0AC659}" srcOrd="0" destOrd="0" presId="urn:microsoft.com/office/officeart/2009/3/layout/HorizontalOrganizationChart"/>
    <dgm:cxn modelId="{32C2C426-F501-43A8-8133-0BEF808A2062}" type="presParOf" srcId="{C058897F-F38D-1346-8730-79D0BD931636}" destId="{CDC902C3-B7FE-D649-8A2A-9985A5D1AF21}" srcOrd="1" destOrd="0" presId="urn:microsoft.com/office/officeart/2009/3/layout/HorizontalOrganizationChart"/>
    <dgm:cxn modelId="{5E804E58-72DD-4D6C-B632-B9FA6D34CF83}" type="presParOf" srcId="{EA71803B-598E-0E4D-B1CF-C6C5B42C4043}" destId="{DB04F642-DF8B-DC45-8112-89354278FDB2}" srcOrd="1" destOrd="0" presId="urn:microsoft.com/office/officeart/2009/3/layout/HorizontalOrganizationChart"/>
    <dgm:cxn modelId="{31208787-6E54-4C48-A132-663586B3487C}" type="presParOf" srcId="{EA71803B-598E-0E4D-B1CF-C6C5B42C4043}" destId="{63EE01A5-01CA-B345-B812-02AB359EBCA4}" srcOrd="2" destOrd="0" presId="urn:microsoft.com/office/officeart/2009/3/layout/HorizontalOrganizationChart"/>
    <dgm:cxn modelId="{27F82573-6395-45BA-84CF-947A2A7F9DC2}" type="presParOf" srcId="{615FAF7B-5A03-3D40-BA7C-6709A4701D67}" destId="{08136C4E-D7F0-D84C-BA8A-0FDCCE1E3334}" srcOrd="2" destOrd="0" presId="urn:microsoft.com/office/officeart/2009/3/layout/HorizontalOrganizationChart"/>
    <dgm:cxn modelId="{540EEF80-ACCD-4EE9-91F5-C0C2C976D596}" type="presParOf" srcId="{E28484FA-8C91-3147-A606-5552C866E3A7}" destId="{624478B2-2AA0-F742-9DAA-FCAD2EC2B3A4}" srcOrd="4" destOrd="0" presId="urn:microsoft.com/office/officeart/2009/3/layout/HorizontalOrganizationChart"/>
    <dgm:cxn modelId="{79B87426-2846-4C6D-B322-BDE8B3FF5F40}" type="presParOf" srcId="{E28484FA-8C91-3147-A606-5552C866E3A7}" destId="{E2CF2398-E708-884D-8F6D-0F3F15119027}" srcOrd="5" destOrd="0" presId="urn:microsoft.com/office/officeart/2009/3/layout/HorizontalOrganizationChart"/>
    <dgm:cxn modelId="{61AD1798-BB85-47B7-9E74-9008E0819A23}" type="presParOf" srcId="{E2CF2398-E708-884D-8F6D-0F3F15119027}" destId="{368DAFDD-C54D-5642-A440-AAFACEA6A457}" srcOrd="0" destOrd="0" presId="urn:microsoft.com/office/officeart/2009/3/layout/HorizontalOrganizationChart"/>
    <dgm:cxn modelId="{F9685829-3830-4960-B81D-C4369DCF3347}" type="presParOf" srcId="{368DAFDD-C54D-5642-A440-AAFACEA6A457}" destId="{6CB9811F-B407-174E-9FE5-F9C2986E2C4D}" srcOrd="0" destOrd="0" presId="urn:microsoft.com/office/officeart/2009/3/layout/HorizontalOrganizationChart"/>
    <dgm:cxn modelId="{16E56394-4062-41DE-833C-35C0F9D7EA27}" type="presParOf" srcId="{368DAFDD-C54D-5642-A440-AAFACEA6A457}" destId="{19D03903-F2D6-9B43-AE5A-17DE61913242}" srcOrd="1" destOrd="0" presId="urn:microsoft.com/office/officeart/2009/3/layout/HorizontalOrganizationChart"/>
    <dgm:cxn modelId="{929D39C2-D381-4C7D-9BB8-21CBBB2B68E0}" type="presParOf" srcId="{E2CF2398-E708-884D-8F6D-0F3F15119027}" destId="{F3992D06-3FF3-F749-AF51-140D8614CE65}" srcOrd="1" destOrd="0" presId="urn:microsoft.com/office/officeart/2009/3/layout/HorizontalOrganizationChart"/>
    <dgm:cxn modelId="{07F3B36A-51D5-45E6-B048-7D553BC88183}" type="presParOf" srcId="{F3992D06-3FF3-F749-AF51-140D8614CE65}" destId="{20936FD5-AF38-D649-A30C-84CC324AA9DF}" srcOrd="0" destOrd="0" presId="urn:microsoft.com/office/officeart/2009/3/layout/HorizontalOrganizationChart"/>
    <dgm:cxn modelId="{4F26CF02-6319-4CB9-9AA5-222ABDCB4117}" type="presParOf" srcId="{F3992D06-3FF3-F749-AF51-140D8614CE65}" destId="{5D0143F6-3743-484A-80CA-FEE11590A003}" srcOrd="1" destOrd="0" presId="urn:microsoft.com/office/officeart/2009/3/layout/HorizontalOrganizationChart"/>
    <dgm:cxn modelId="{03B75D7D-DE17-4E67-91E1-34F43FC0E26E}" type="presParOf" srcId="{5D0143F6-3743-484A-80CA-FEE11590A003}" destId="{AB294AB8-4B39-4846-8091-03E0E8FE92F1}" srcOrd="0" destOrd="0" presId="urn:microsoft.com/office/officeart/2009/3/layout/HorizontalOrganizationChart"/>
    <dgm:cxn modelId="{58E5BD8E-EF6C-4D21-B254-8EAAEA173872}" type="presParOf" srcId="{AB294AB8-4B39-4846-8091-03E0E8FE92F1}" destId="{B40FB49E-53B0-4040-B836-A0E01E57DB6C}" srcOrd="0" destOrd="0" presId="urn:microsoft.com/office/officeart/2009/3/layout/HorizontalOrganizationChart"/>
    <dgm:cxn modelId="{9EA09F80-307A-444B-B87A-EDE8ADD2A2D9}" type="presParOf" srcId="{AB294AB8-4B39-4846-8091-03E0E8FE92F1}" destId="{F0F42877-3FBC-D14A-8768-D23DEAF11ED4}" srcOrd="1" destOrd="0" presId="urn:microsoft.com/office/officeart/2009/3/layout/HorizontalOrganizationChart"/>
    <dgm:cxn modelId="{CAACFD4F-EBCF-43DE-9B72-F9EA273A56FA}" type="presParOf" srcId="{5D0143F6-3743-484A-80CA-FEE11590A003}" destId="{D8072C6D-9F5F-8841-9B2F-1DC58AA755DB}" srcOrd="1" destOrd="0" presId="urn:microsoft.com/office/officeart/2009/3/layout/HorizontalOrganizationChart"/>
    <dgm:cxn modelId="{90393D7A-C1C2-4088-8072-2DAC1859A83D}" type="presParOf" srcId="{5D0143F6-3743-484A-80CA-FEE11590A003}" destId="{EEDFFD88-9D17-DC44-B178-25317AAAB4FD}" srcOrd="2" destOrd="0" presId="urn:microsoft.com/office/officeart/2009/3/layout/HorizontalOrganizationChart"/>
    <dgm:cxn modelId="{B75DFE0D-6E37-42E0-8810-646CDDBDF3C2}" type="presParOf" srcId="{E2CF2398-E708-884D-8F6D-0F3F15119027}" destId="{4DBB6D5C-E0F5-3F4C-B3F0-A2704D5A0CA5}" srcOrd="2" destOrd="0" presId="urn:microsoft.com/office/officeart/2009/3/layout/HorizontalOrganizationChart"/>
    <dgm:cxn modelId="{4ABE468F-7DBC-4828-8F40-BF297CB9B68D}" type="presParOf" srcId="{E28484FA-8C91-3147-A606-5552C866E3A7}" destId="{050C90FD-6EEB-AB4F-8719-75997D812239}" srcOrd="6" destOrd="0" presId="urn:microsoft.com/office/officeart/2009/3/layout/HorizontalOrganizationChart"/>
    <dgm:cxn modelId="{007522B7-2301-4415-94BF-4FD872EF97BF}" type="presParOf" srcId="{E28484FA-8C91-3147-A606-5552C866E3A7}" destId="{9FD942ED-C3AE-3E4B-9AC3-7006E62992D5}" srcOrd="7" destOrd="0" presId="urn:microsoft.com/office/officeart/2009/3/layout/HorizontalOrganizationChart"/>
    <dgm:cxn modelId="{B5EFE651-72C5-470E-9E61-5FA471BBF4B5}" type="presParOf" srcId="{9FD942ED-C3AE-3E4B-9AC3-7006E62992D5}" destId="{E71CAFD5-A7C6-1440-8984-46B794243E78}" srcOrd="0" destOrd="0" presId="urn:microsoft.com/office/officeart/2009/3/layout/HorizontalOrganizationChart"/>
    <dgm:cxn modelId="{161E5231-FAAE-4678-BB40-EB4DD003EBDB}" type="presParOf" srcId="{E71CAFD5-A7C6-1440-8984-46B794243E78}" destId="{CF8A6ECA-04B5-3C4D-BF62-499E56C7C4E6}" srcOrd="0" destOrd="0" presId="urn:microsoft.com/office/officeart/2009/3/layout/HorizontalOrganizationChart"/>
    <dgm:cxn modelId="{0AEB08B2-8837-44E7-9E18-86B45D7653EB}" type="presParOf" srcId="{E71CAFD5-A7C6-1440-8984-46B794243E78}" destId="{095269DA-3678-194C-9ADF-B4D750A7CBB3}" srcOrd="1" destOrd="0" presId="urn:microsoft.com/office/officeart/2009/3/layout/HorizontalOrganizationChart"/>
    <dgm:cxn modelId="{A2FB5870-C79B-4B7A-AA55-FD58D73F5DDA}" type="presParOf" srcId="{9FD942ED-C3AE-3E4B-9AC3-7006E62992D5}" destId="{27445F30-AA1A-4147-BE79-8D9A76867339}" srcOrd="1" destOrd="0" presId="urn:microsoft.com/office/officeart/2009/3/layout/HorizontalOrganizationChart"/>
    <dgm:cxn modelId="{BD8059CE-79D1-4D64-A013-BE1FC7794799}" type="presParOf" srcId="{27445F30-AA1A-4147-BE79-8D9A76867339}" destId="{206773DA-CF5E-7F4A-878F-7BCE8EB6733A}" srcOrd="0" destOrd="0" presId="urn:microsoft.com/office/officeart/2009/3/layout/HorizontalOrganizationChart"/>
    <dgm:cxn modelId="{7ED8BE5F-B39A-43E3-A69C-851E7DE097A4}" type="presParOf" srcId="{27445F30-AA1A-4147-BE79-8D9A76867339}" destId="{917C9CFA-57BC-4E42-8D5C-60F3060FA82B}" srcOrd="1" destOrd="0" presId="urn:microsoft.com/office/officeart/2009/3/layout/HorizontalOrganizationChart"/>
    <dgm:cxn modelId="{BF6031DE-7A01-4C2D-9B7E-032CE123F0C8}" type="presParOf" srcId="{917C9CFA-57BC-4E42-8D5C-60F3060FA82B}" destId="{BA55A2A4-9BCC-054B-AD68-93CAEEA80B76}" srcOrd="0" destOrd="0" presId="urn:microsoft.com/office/officeart/2009/3/layout/HorizontalOrganizationChart"/>
    <dgm:cxn modelId="{84EC8781-809D-49FF-AD63-893C47CE3E1D}" type="presParOf" srcId="{BA55A2A4-9BCC-054B-AD68-93CAEEA80B76}" destId="{60810974-30AD-1F47-9C94-314534582C07}" srcOrd="0" destOrd="0" presId="urn:microsoft.com/office/officeart/2009/3/layout/HorizontalOrganizationChart"/>
    <dgm:cxn modelId="{1EF136B6-C217-4757-AC25-C4F11FC15F51}" type="presParOf" srcId="{BA55A2A4-9BCC-054B-AD68-93CAEEA80B76}" destId="{C36BFA93-7B3C-514A-8DB8-368054E5EA12}" srcOrd="1" destOrd="0" presId="urn:microsoft.com/office/officeart/2009/3/layout/HorizontalOrganizationChart"/>
    <dgm:cxn modelId="{E75DB7BF-99C5-40E2-89E0-06DA9215BCBC}" type="presParOf" srcId="{917C9CFA-57BC-4E42-8D5C-60F3060FA82B}" destId="{E43E6159-8B50-4640-881C-A075842E0CDC}" srcOrd="1" destOrd="0" presId="urn:microsoft.com/office/officeart/2009/3/layout/HorizontalOrganizationChart"/>
    <dgm:cxn modelId="{D97BD768-9E8B-4200-9D28-BECB62CEAF8B}" type="presParOf" srcId="{917C9CFA-57BC-4E42-8D5C-60F3060FA82B}" destId="{BD3A3230-448A-1E4F-9D3B-92DA72EF6CAF}" srcOrd="2" destOrd="0" presId="urn:microsoft.com/office/officeart/2009/3/layout/HorizontalOrganizationChart"/>
    <dgm:cxn modelId="{0F8A43F9-A762-4941-8C6C-A0F700DCB12D}" type="presParOf" srcId="{9FD942ED-C3AE-3E4B-9AC3-7006E62992D5}" destId="{264BD71F-FBAE-BA41-A661-2DDA1B35B94F}" srcOrd="2" destOrd="0" presId="urn:microsoft.com/office/officeart/2009/3/layout/HorizontalOrganizationChart"/>
    <dgm:cxn modelId="{E5D914EC-94A8-4166-B82D-EED89E09D450}" type="presParOf" srcId="{E28484FA-8C91-3147-A606-5552C866E3A7}" destId="{11C58C02-0F0A-8944-A3A4-963FCE517EE5}" srcOrd="8" destOrd="0" presId="urn:microsoft.com/office/officeart/2009/3/layout/HorizontalOrganizationChart"/>
    <dgm:cxn modelId="{4D1A5863-841D-4D39-BCC7-8B2D02B486DA}" type="presParOf" srcId="{E28484FA-8C91-3147-A606-5552C866E3A7}" destId="{BC9951A5-E52D-394C-AEB6-A6A0C8CE9124}" srcOrd="9" destOrd="0" presId="urn:microsoft.com/office/officeart/2009/3/layout/HorizontalOrganizationChart"/>
    <dgm:cxn modelId="{07ADD096-F5BA-498A-BA52-CD92D57985EC}" type="presParOf" srcId="{BC9951A5-E52D-394C-AEB6-A6A0C8CE9124}" destId="{29E4E2FB-9781-9F4C-AF9D-585A636D4841}" srcOrd="0" destOrd="0" presId="urn:microsoft.com/office/officeart/2009/3/layout/HorizontalOrganizationChart"/>
    <dgm:cxn modelId="{5FCDAA96-6897-4883-A796-B8E8A9FCD90E}" type="presParOf" srcId="{29E4E2FB-9781-9F4C-AF9D-585A636D4841}" destId="{1D6F59DE-430F-CD45-A464-2D888A095D36}" srcOrd="0" destOrd="0" presId="urn:microsoft.com/office/officeart/2009/3/layout/HorizontalOrganizationChart"/>
    <dgm:cxn modelId="{3BF89DA1-B665-47AF-B7C2-06B05ADAB2CB}" type="presParOf" srcId="{29E4E2FB-9781-9F4C-AF9D-585A636D4841}" destId="{D6E95007-9E6F-574E-8BB6-DA684EA5A512}" srcOrd="1" destOrd="0" presId="urn:microsoft.com/office/officeart/2009/3/layout/HorizontalOrganizationChart"/>
    <dgm:cxn modelId="{09B95DA5-7735-48D4-A43E-C5E007A9F632}" type="presParOf" srcId="{BC9951A5-E52D-394C-AEB6-A6A0C8CE9124}" destId="{558DCE06-5DA7-2841-ACBF-674B76665EAC}" srcOrd="1" destOrd="0" presId="urn:microsoft.com/office/officeart/2009/3/layout/HorizontalOrganizationChart"/>
    <dgm:cxn modelId="{6CEB5770-28A4-4307-8FB8-72E09BA08F7C}" type="presParOf" srcId="{558DCE06-5DA7-2841-ACBF-674B76665EAC}" destId="{D51521E6-8E8C-AA49-97D5-D5F8DBFD852D}" srcOrd="0" destOrd="0" presId="urn:microsoft.com/office/officeart/2009/3/layout/HorizontalOrganizationChart"/>
    <dgm:cxn modelId="{B384819B-DCC8-485E-B2AD-7E9B86E92328}" type="presParOf" srcId="{558DCE06-5DA7-2841-ACBF-674B76665EAC}" destId="{FE01FE33-365F-1E4C-A3A2-DD4089A8A743}" srcOrd="1" destOrd="0" presId="urn:microsoft.com/office/officeart/2009/3/layout/HorizontalOrganizationChart"/>
    <dgm:cxn modelId="{A183EB03-8CFD-4D30-AEBC-45D88923567B}" type="presParOf" srcId="{FE01FE33-365F-1E4C-A3A2-DD4089A8A743}" destId="{DD0ABE13-AF55-9945-95B8-519FE9DF1EFE}" srcOrd="0" destOrd="0" presId="urn:microsoft.com/office/officeart/2009/3/layout/HorizontalOrganizationChart"/>
    <dgm:cxn modelId="{E3623317-CCB3-4113-BCE7-02E5915C8A6A}" type="presParOf" srcId="{DD0ABE13-AF55-9945-95B8-519FE9DF1EFE}" destId="{C95BB68D-CD70-6847-AA79-ACA577957782}" srcOrd="0" destOrd="0" presId="urn:microsoft.com/office/officeart/2009/3/layout/HorizontalOrganizationChart"/>
    <dgm:cxn modelId="{A76256F7-70F1-45D3-9501-38E16E82D658}" type="presParOf" srcId="{DD0ABE13-AF55-9945-95B8-519FE9DF1EFE}" destId="{6FD6FDE0-14F3-5F4B-90BF-0920F4BBA15A}" srcOrd="1" destOrd="0" presId="urn:microsoft.com/office/officeart/2009/3/layout/HorizontalOrganizationChart"/>
    <dgm:cxn modelId="{6A771B78-2BC9-48FC-9AE5-83D29AD9C2E5}" type="presParOf" srcId="{FE01FE33-365F-1E4C-A3A2-DD4089A8A743}" destId="{12B3E450-FB57-B044-9CB9-685A2B9C98C9}" srcOrd="1" destOrd="0" presId="urn:microsoft.com/office/officeart/2009/3/layout/HorizontalOrganizationChart"/>
    <dgm:cxn modelId="{6491D792-FD29-4676-B0F6-2301E9AB19E0}" type="presParOf" srcId="{FE01FE33-365F-1E4C-A3A2-DD4089A8A743}" destId="{26E912B1-39D0-E941-9CBC-A1E7147C27CE}" srcOrd="2" destOrd="0" presId="urn:microsoft.com/office/officeart/2009/3/layout/HorizontalOrganizationChart"/>
    <dgm:cxn modelId="{2ACFC0B4-3B53-4818-AACE-5A1F1204EC71}" type="presParOf" srcId="{BC9951A5-E52D-394C-AEB6-A6A0C8CE9124}" destId="{60486D8B-4B19-2D4F-9D5A-0BDFD8E3321F}" srcOrd="2" destOrd="0" presId="urn:microsoft.com/office/officeart/2009/3/layout/HorizontalOrganizationChart"/>
    <dgm:cxn modelId="{2D452288-DA02-4780-B853-421E5E7A62A0}" type="presParOf" srcId="{3C914110-B744-ED4F-B29A-FAE0CB7CDEA0}" destId="{B58E7037-090F-E744-96D3-2BC181A404C3}" srcOrd="2" destOrd="0" presId="urn:microsoft.com/office/officeart/2009/3/layout/HorizontalOrganizationChart"/>
    <dgm:cxn modelId="{BAD95FB1-AE0F-4847-A519-D6FB0FE7D580}" type="presParOf" srcId="{36C326D1-F400-DF4B-A39E-9FA718362FC8}" destId="{C2C66101-5DFE-514C-BF4F-09115B28C8F1}"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CF8D450-C2F3-994B-A87D-2DB83F4E76E0}" type="doc">
      <dgm:prSet loTypeId="urn:microsoft.com/office/officeart/2005/8/layout/hierarchy2" loCatId="" qsTypeId="urn:microsoft.com/office/officeart/2005/8/quickstyle/simple2" qsCatId="simple" csTypeId="urn:microsoft.com/office/officeart/2005/8/colors/accent0_1" csCatId="mainScheme" phldr="1"/>
      <dgm:spPr/>
      <dgm:t>
        <a:bodyPr/>
        <a:lstStyle/>
        <a:p>
          <a:endParaRPr lang="en-US"/>
        </a:p>
      </dgm:t>
    </dgm:pt>
    <dgm:pt modelId="{D817A7B5-3F84-544D-8FFB-C1CB221FF01E}">
      <dgm:prSet phldrT="[Text]" custT="1"/>
      <dgm:spPr/>
      <dgm:t>
        <a:bodyPr/>
        <a:lstStyle/>
        <a:p>
          <a:r>
            <a:rPr lang="en-US" sz="2800" b="1">
              <a:solidFill>
                <a:schemeClr val="tx1"/>
              </a:solidFill>
              <a:latin typeface="Times New Roman" charset="0"/>
              <a:ea typeface="Times New Roman" charset="0"/>
              <a:cs typeface="Times New Roman" charset="0"/>
            </a:rPr>
            <a:t>Công Cụ HĐ</a:t>
          </a:r>
        </a:p>
      </dgm:t>
    </dgm:pt>
    <dgm:pt modelId="{2169F34D-8FED-9A4C-A53A-ADD1AD8FD489}" type="parTrans" cxnId="{58751BC2-1A09-404D-BFD4-487F04ABC183}">
      <dgm:prSet/>
      <dgm:spPr/>
      <dgm:t>
        <a:bodyPr/>
        <a:lstStyle/>
        <a:p>
          <a:endParaRPr lang="en-US" sz="2800">
            <a:solidFill>
              <a:schemeClr val="tx1"/>
            </a:solidFill>
          </a:endParaRPr>
        </a:p>
      </dgm:t>
    </dgm:pt>
    <dgm:pt modelId="{838FE4A7-9DDC-E64A-B248-B86D9C364BD5}" type="sibTrans" cxnId="{58751BC2-1A09-404D-BFD4-487F04ABC183}">
      <dgm:prSet/>
      <dgm:spPr/>
      <dgm:t>
        <a:bodyPr/>
        <a:lstStyle/>
        <a:p>
          <a:endParaRPr lang="en-US" sz="2800">
            <a:solidFill>
              <a:schemeClr val="tx1"/>
            </a:solidFill>
          </a:endParaRPr>
        </a:p>
      </dgm:t>
    </dgm:pt>
    <dgm:pt modelId="{AC773509-9B65-6543-95F9-19CEFF89EC94}">
      <dgm:prSet phldrT="[Text]" custT="1"/>
      <dgm:spPr/>
      <dgm:t>
        <a:bodyPr/>
        <a:lstStyle/>
        <a:p>
          <a:r>
            <a:rPr lang="en-US" sz="2800" b="1" i="1" dirty="0" err="1">
              <a:solidFill>
                <a:schemeClr val="tx1"/>
              </a:solidFill>
              <a:latin typeface="Times New Roman" charset="0"/>
              <a:ea typeface="Times New Roman" charset="0"/>
              <a:cs typeface="Times New Roman" charset="0"/>
            </a:rPr>
            <a:t>Chiến</a:t>
          </a:r>
          <a:r>
            <a:rPr lang="en-US" sz="2800" b="1" i="1" dirty="0">
              <a:solidFill>
                <a:schemeClr val="tx1"/>
              </a:solidFill>
              <a:latin typeface="Times New Roman" charset="0"/>
              <a:ea typeface="Times New Roman" charset="0"/>
              <a:cs typeface="Times New Roman" charset="0"/>
            </a:rPr>
            <a:t> </a:t>
          </a:r>
          <a:r>
            <a:rPr lang="en-US" sz="2800" b="1" i="1" dirty="0" err="1">
              <a:solidFill>
                <a:schemeClr val="tx1"/>
              </a:solidFill>
              <a:latin typeface="Times New Roman" charset="0"/>
              <a:ea typeface="Times New Roman" charset="0"/>
              <a:cs typeface="Times New Roman" charset="0"/>
            </a:rPr>
            <a:t>Lược</a:t>
          </a:r>
          <a:r>
            <a:rPr lang="en-US" sz="2800" b="1" i="1" dirty="0">
              <a:solidFill>
                <a:schemeClr val="tx1"/>
              </a:solidFill>
              <a:latin typeface="Times New Roman" charset="0"/>
              <a:ea typeface="Times New Roman" charset="0"/>
              <a:cs typeface="Times New Roman" charset="0"/>
            </a:rPr>
            <a:t> </a:t>
          </a:r>
          <a:r>
            <a:rPr lang="en-US" sz="2800" b="1" i="1" dirty="0" err="1">
              <a:solidFill>
                <a:schemeClr val="tx1"/>
              </a:solidFill>
              <a:latin typeface="Times New Roman" charset="0"/>
              <a:ea typeface="Times New Roman" charset="0"/>
              <a:cs typeface="Times New Roman" charset="0"/>
            </a:rPr>
            <a:t>Cấp</a:t>
          </a:r>
          <a:r>
            <a:rPr lang="en-US" sz="2800" b="1" i="1" dirty="0">
              <a:solidFill>
                <a:schemeClr val="tx1"/>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Ngành</a:t>
          </a:r>
          <a:endParaRPr lang="en-US" sz="2800" b="1" i="1" dirty="0">
            <a:solidFill>
              <a:srgbClr val="C00000"/>
            </a:solidFill>
            <a:latin typeface="Times New Roman" charset="0"/>
            <a:ea typeface="Times New Roman" charset="0"/>
            <a:cs typeface="Times New Roman" charset="0"/>
          </a:endParaRPr>
        </a:p>
      </dgm:t>
    </dgm:pt>
    <dgm:pt modelId="{0D388A49-3C85-184C-A44A-3F7B4D726E61}" type="parTrans" cxnId="{423C8F92-4450-C842-AB54-33F1F1789DF0}">
      <dgm:prSet custT="1"/>
      <dgm:spPr/>
      <dgm:t>
        <a:bodyPr/>
        <a:lstStyle/>
        <a:p>
          <a:endParaRPr lang="en-US" sz="2800">
            <a:solidFill>
              <a:schemeClr val="tx1"/>
            </a:solidFill>
          </a:endParaRPr>
        </a:p>
      </dgm:t>
    </dgm:pt>
    <dgm:pt modelId="{1AE0BCE9-667B-1F40-8394-D84911105120}" type="sibTrans" cxnId="{423C8F92-4450-C842-AB54-33F1F1789DF0}">
      <dgm:prSet/>
      <dgm:spPr/>
      <dgm:t>
        <a:bodyPr/>
        <a:lstStyle/>
        <a:p>
          <a:endParaRPr lang="en-US" sz="2800">
            <a:solidFill>
              <a:schemeClr val="tx1"/>
            </a:solidFill>
          </a:endParaRPr>
        </a:p>
      </dgm:t>
    </dgm:pt>
    <dgm:pt modelId="{D0585A7C-8B75-FF49-B49C-E75102E60831}">
      <dgm:prSet phldrT="[Text]" custT="1"/>
      <dgm:spPr/>
      <dgm:t>
        <a:bodyPr/>
        <a:lstStyle/>
        <a:p>
          <a:r>
            <a:rPr lang="en-US" sz="2800" b="1" i="1" dirty="0" err="1">
              <a:solidFill>
                <a:schemeClr val="tx1"/>
              </a:solidFill>
              <a:latin typeface="Times New Roman" charset="0"/>
              <a:ea typeface="Times New Roman" charset="0"/>
              <a:cs typeface="Times New Roman" charset="0"/>
            </a:rPr>
            <a:t>Chiến</a:t>
          </a:r>
          <a:r>
            <a:rPr lang="en-US" sz="2800" b="1" i="1" dirty="0">
              <a:solidFill>
                <a:schemeClr val="tx1"/>
              </a:solidFill>
              <a:latin typeface="Times New Roman" charset="0"/>
              <a:ea typeface="Times New Roman" charset="0"/>
              <a:cs typeface="Times New Roman" charset="0"/>
            </a:rPr>
            <a:t> </a:t>
          </a:r>
          <a:r>
            <a:rPr lang="en-US" sz="2800" b="1" i="1" dirty="0" err="1">
              <a:solidFill>
                <a:schemeClr val="tx1"/>
              </a:solidFill>
              <a:latin typeface="Times New Roman" charset="0"/>
              <a:ea typeface="Times New Roman" charset="0"/>
              <a:cs typeface="Times New Roman" charset="0"/>
            </a:rPr>
            <a:t>Lược</a:t>
          </a:r>
          <a:r>
            <a:rPr lang="en-US" sz="2800" b="1" i="1" dirty="0">
              <a:solidFill>
                <a:schemeClr val="tx1"/>
              </a:solidFill>
              <a:latin typeface="Times New Roman" charset="0"/>
              <a:ea typeface="Times New Roman" charset="0"/>
              <a:cs typeface="Times New Roman" charset="0"/>
            </a:rPr>
            <a:t> </a:t>
          </a:r>
          <a:r>
            <a:rPr lang="en-US" sz="2800" b="1" i="1" dirty="0" err="1">
              <a:solidFill>
                <a:schemeClr val="tx1"/>
              </a:solidFill>
              <a:latin typeface="Times New Roman" charset="0"/>
              <a:ea typeface="Times New Roman" charset="0"/>
              <a:cs typeface="Times New Roman" charset="0"/>
            </a:rPr>
            <a:t>Cấp</a:t>
          </a:r>
          <a:r>
            <a:rPr lang="en-US" sz="2800" b="1" i="1" dirty="0">
              <a:solidFill>
                <a:schemeClr val="tx1"/>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Tổ</a:t>
          </a:r>
          <a:r>
            <a:rPr lang="en-US" sz="2800" b="1" i="1" dirty="0">
              <a:solidFill>
                <a:srgbClr val="C00000"/>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Chức</a:t>
          </a:r>
          <a:endParaRPr lang="en-US" sz="2800" b="1" i="1" dirty="0">
            <a:solidFill>
              <a:srgbClr val="C00000"/>
            </a:solidFill>
            <a:latin typeface="Times New Roman" charset="0"/>
            <a:ea typeface="Times New Roman" charset="0"/>
            <a:cs typeface="Times New Roman" charset="0"/>
          </a:endParaRPr>
        </a:p>
      </dgm:t>
    </dgm:pt>
    <dgm:pt modelId="{FC9A756B-A0E2-924A-A520-09BEA4F82169}" type="parTrans" cxnId="{CC55F993-9F4C-244B-87F0-2CDDC407414F}">
      <dgm:prSet custT="1"/>
      <dgm:spPr/>
      <dgm:t>
        <a:bodyPr/>
        <a:lstStyle/>
        <a:p>
          <a:endParaRPr lang="en-US" sz="2800">
            <a:solidFill>
              <a:schemeClr val="tx1"/>
            </a:solidFill>
          </a:endParaRPr>
        </a:p>
      </dgm:t>
    </dgm:pt>
    <dgm:pt modelId="{ECDBA968-30EF-3148-8224-16F1C7F10D6D}" type="sibTrans" cxnId="{CC55F993-9F4C-244B-87F0-2CDDC407414F}">
      <dgm:prSet/>
      <dgm:spPr/>
      <dgm:t>
        <a:bodyPr/>
        <a:lstStyle/>
        <a:p>
          <a:endParaRPr lang="en-US" sz="2800">
            <a:solidFill>
              <a:schemeClr val="tx1"/>
            </a:solidFill>
          </a:endParaRPr>
        </a:p>
      </dgm:t>
    </dgm:pt>
    <dgm:pt modelId="{6E73B940-264E-F540-A32A-03EFB4F19E58}">
      <dgm:prSet custT="1"/>
      <dgm:spPr/>
      <dgm:t>
        <a:bodyPr/>
        <a:lstStyle/>
        <a:p>
          <a:r>
            <a:rPr lang="en-US" sz="2800" b="1" dirty="0">
              <a:solidFill>
                <a:srgbClr val="002060"/>
              </a:solidFill>
              <a:latin typeface="Times New Roman" charset="0"/>
              <a:ea typeface="Times New Roman" charset="0"/>
              <a:cs typeface="Times New Roman" charset="0"/>
            </a:rPr>
            <a:t>SWOT</a:t>
          </a:r>
        </a:p>
      </dgm:t>
    </dgm:pt>
    <dgm:pt modelId="{9FC55C0C-AF25-3042-915A-C775F6E21E8A}" type="parTrans" cxnId="{42443175-D767-154F-8126-98061D1951A4}">
      <dgm:prSet custT="1"/>
      <dgm:spPr/>
      <dgm:t>
        <a:bodyPr/>
        <a:lstStyle/>
        <a:p>
          <a:endParaRPr lang="en-US" sz="2800">
            <a:solidFill>
              <a:schemeClr val="tx1"/>
            </a:solidFill>
          </a:endParaRPr>
        </a:p>
      </dgm:t>
    </dgm:pt>
    <dgm:pt modelId="{1EA00000-37CF-5F4B-8966-5804206460DF}" type="sibTrans" cxnId="{42443175-D767-154F-8126-98061D1951A4}">
      <dgm:prSet/>
      <dgm:spPr/>
      <dgm:t>
        <a:bodyPr/>
        <a:lstStyle/>
        <a:p>
          <a:endParaRPr lang="en-US" sz="2800">
            <a:solidFill>
              <a:schemeClr val="tx1"/>
            </a:solidFill>
          </a:endParaRPr>
        </a:p>
      </dgm:t>
    </dgm:pt>
    <dgm:pt modelId="{78E53365-1DBE-0344-B60A-EF6237B1A7B9}">
      <dgm:prSet custT="1"/>
      <dgm:spPr/>
      <dgm:t>
        <a:bodyPr/>
        <a:lstStyle/>
        <a:p>
          <a:r>
            <a:rPr lang="en-US" sz="2800" dirty="0" err="1">
              <a:solidFill>
                <a:schemeClr val="tx1"/>
              </a:solidFill>
              <a:latin typeface="Times New Roman" charset="0"/>
              <a:ea typeface="Times New Roman" charset="0"/>
              <a:cs typeface="Times New Roman" charset="0"/>
            </a:rPr>
            <a:t>Phát</a:t>
          </a:r>
          <a:r>
            <a:rPr lang="en-US" sz="2800" dirty="0">
              <a:solidFill>
                <a:schemeClr val="tx1"/>
              </a:solidFill>
              <a:latin typeface="Times New Roman" charset="0"/>
              <a:ea typeface="Times New Roman" charset="0"/>
              <a:cs typeface="Times New Roman" charset="0"/>
            </a:rPr>
            <a:t> </a:t>
          </a:r>
          <a:r>
            <a:rPr lang="en-US" sz="2800" dirty="0" err="1">
              <a:solidFill>
                <a:schemeClr val="tx1"/>
              </a:solidFill>
              <a:latin typeface="Times New Roman" charset="0"/>
              <a:ea typeface="Times New Roman" charset="0"/>
              <a:cs typeface="Times New Roman" charset="0"/>
            </a:rPr>
            <a:t>triển</a:t>
          </a:r>
          <a:r>
            <a:rPr lang="en-US" sz="2800" dirty="0">
              <a:solidFill>
                <a:schemeClr val="tx1"/>
              </a:solidFill>
              <a:latin typeface="Times New Roman" charset="0"/>
              <a:ea typeface="Times New Roman" charset="0"/>
              <a:cs typeface="Times New Roman" charset="0"/>
            </a:rPr>
            <a:t> </a:t>
          </a:r>
          <a:r>
            <a:rPr lang="en-US" sz="2800" dirty="0" err="1">
              <a:solidFill>
                <a:schemeClr val="tx1"/>
              </a:solidFill>
              <a:latin typeface="Times New Roman" charset="0"/>
              <a:ea typeface="Times New Roman" charset="0"/>
              <a:cs typeface="Times New Roman" charset="0"/>
            </a:rPr>
            <a:t>và</a:t>
          </a:r>
          <a:r>
            <a:rPr lang="en-US" sz="2800" dirty="0">
              <a:solidFill>
                <a:schemeClr val="tx1"/>
              </a:solidFill>
              <a:latin typeface="Times New Roman" charset="0"/>
              <a:ea typeface="Times New Roman" charset="0"/>
              <a:cs typeface="Times New Roman" charset="0"/>
            </a:rPr>
            <a:t> </a:t>
          </a:r>
          <a:r>
            <a:rPr lang="en-US" sz="2800" dirty="0" err="1">
              <a:solidFill>
                <a:schemeClr val="tx1"/>
              </a:solidFill>
              <a:latin typeface="Times New Roman" charset="0"/>
              <a:ea typeface="Times New Roman" charset="0"/>
              <a:cs typeface="Times New Roman" charset="0"/>
            </a:rPr>
            <a:t>chiếm</a:t>
          </a:r>
          <a:r>
            <a:rPr lang="en-US" sz="2800" dirty="0">
              <a:solidFill>
                <a:schemeClr val="tx1"/>
              </a:solidFill>
              <a:latin typeface="Times New Roman" charset="0"/>
              <a:ea typeface="Times New Roman" charset="0"/>
              <a:cs typeface="Times New Roman" charset="0"/>
            </a:rPr>
            <a:t> </a:t>
          </a:r>
          <a:r>
            <a:rPr lang="en-US" sz="2800" dirty="0" err="1">
              <a:solidFill>
                <a:schemeClr val="tx1"/>
              </a:solidFill>
              <a:latin typeface="Times New Roman" charset="0"/>
              <a:ea typeface="Times New Roman" charset="0"/>
              <a:cs typeface="Times New Roman" charset="0"/>
            </a:rPr>
            <a:t>lĩnh</a:t>
          </a:r>
          <a:r>
            <a:rPr lang="en-US" sz="2800" dirty="0">
              <a:solidFill>
                <a:schemeClr val="tx1"/>
              </a:solidFill>
              <a:latin typeface="Times New Roman" charset="0"/>
              <a:ea typeface="Times New Roman" charset="0"/>
              <a:cs typeface="Times New Roman" charset="0"/>
            </a:rPr>
            <a:t> </a:t>
          </a:r>
          <a:r>
            <a:rPr lang="en-US" sz="2800" dirty="0" err="1">
              <a:solidFill>
                <a:schemeClr val="tx1"/>
              </a:solidFill>
              <a:latin typeface="Times New Roman" charset="0"/>
              <a:ea typeface="Times New Roman" charset="0"/>
              <a:cs typeface="Times New Roman" charset="0"/>
            </a:rPr>
            <a:t>thị</a:t>
          </a:r>
          <a:r>
            <a:rPr lang="en-US" sz="2800" dirty="0">
              <a:solidFill>
                <a:schemeClr val="tx1"/>
              </a:solidFill>
              <a:latin typeface="Times New Roman" charset="0"/>
              <a:ea typeface="Times New Roman" charset="0"/>
              <a:cs typeface="Times New Roman" charset="0"/>
            </a:rPr>
            <a:t> </a:t>
          </a:r>
          <a:r>
            <a:rPr lang="en-US" sz="2800" dirty="0" err="1">
              <a:solidFill>
                <a:schemeClr val="tx1"/>
              </a:solidFill>
              <a:latin typeface="Times New Roman" charset="0"/>
              <a:ea typeface="Times New Roman" charset="0"/>
              <a:cs typeface="Times New Roman" charset="0"/>
            </a:rPr>
            <a:t>trường</a:t>
          </a:r>
          <a:r>
            <a:rPr lang="en-US" sz="2800" dirty="0">
              <a:solidFill>
                <a:schemeClr val="tx1"/>
              </a:solidFill>
              <a:latin typeface="Times New Roman" charset="0"/>
              <a:ea typeface="Times New Roman" charset="0"/>
              <a:cs typeface="Times New Roman" charset="0"/>
            </a:rPr>
            <a:t> =&gt; </a:t>
          </a:r>
          <a:r>
            <a:rPr lang="en-US" sz="2800" b="1" dirty="0">
              <a:solidFill>
                <a:schemeClr val="tx1"/>
              </a:solidFill>
              <a:latin typeface="Times New Roman" charset="0"/>
              <a:ea typeface="Times New Roman" charset="0"/>
              <a:cs typeface="Times New Roman" charset="0"/>
            </a:rPr>
            <a:t>BCG</a:t>
          </a:r>
        </a:p>
      </dgm:t>
    </dgm:pt>
    <dgm:pt modelId="{16519485-588C-2249-AF16-81DA82F4ED7C}" type="parTrans" cxnId="{822535FD-EDCA-614F-94F3-17BEE366661C}">
      <dgm:prSet custT="1"/>
      <dgm:spPr/>
      <dgm:t>
        <a:bodyPr/>
        <a:lstStyle/>
        <a:p>
          <a:endParaRPr lang="en-US" sz="2800">
            <a:solidFill>
              <a:schemeClr val="tx1"/>
            </a:solidFill>
          </a:endParaRPr>
        </a:p>
      </dgm:t>
    </dgm:pt>
    <dgm:pt modelId="{1A390651-1E16-DD41-BB9D-7F992E790BEC}" type="sibTrans" cxnId="{822535FD-EDCA-614F-94F3-17BEE366661C}">
      <dgm:prSet/>
      <dgm:spPr/>
      <dgm:t>
        <a:bodyPr/>
        <a:lstStyle/>
        <a:p>
          <a:endParaRPr lang="en-US" sz="2800">
            <a:solidFill>
              <a:schemeClr val="tx1"/>
            </a:solidFill>
          </a:endParaRPr>
        </a:p>
      </dgm:t>
    </dgm:pt>
    <dgm:pt modelId="{D3B9A25E-5BCF-8746-B749-CDC2CE792D80}">
      <dgm:prSet custT="1"/>
      <dgm:spPr/>
      <dgm:t>
        <a:bodyPr/>
        <a:lstStyle/>
        <a:p>
          <a:r>
            <a:rPr lang="en-US" sz="2800" b="1" i="1" dirty="0" err="1">
              <a:solidFill>
                <a:schemeClr val="tx1"/>
              </a:solidFill>
              <a:latin typeface="Times New Roman" charset="0"/>
              <a:ea typeface="Times New Roman" charset="0"/>
              <a:cs typeface="Times New Roman" charset="0"/>
            </a:rPr>
            <a:t>Mô</a:t>
          </a:r>
          <a:r>
            <a:rPr lang="en-US" sz="2800" b="1" i="1" dirty="0">
              <a:solidFill>
                <a:schemeClr val="tx1"/>
              </a:solidFill>
              <a:latin typeface="Times New Roman" charset="0"/>
              <a:ea typeface="Times New Roman" charset="0"/>
              <a:cs typeface="Times New Roman" charset="0"/>
            </a:rPr>
            <a:t> </a:t>
          </a:r>
          <a:r>
            <a:rPr lang="en-US" sz="2800" b="1" i="1" dirty="0" err="1">
              <a:solidFill>
                <a:schemeClr val="tx1"/>
              </a:solidFill>
              <a:latin typeface="Times New Roman" charset="0"/>
              <a:ea typeface="Times New Roman" charset="0"/>
              <a:cs typeface="Times New Roman" charset="0"/>
            </a:rPr>
            <a:t>hình</a:t>
          </a:r>
          <a:r>
            <a:rPr lang="en-US" sz="2800" b="1" i="1" dirty="0">
              <a:solidFill>
                <a:schemeClr val="tx1"/>
              </a:solidFill>
              <a:latin typeface="Times New Roman" charset="0"/>
              <a:ea typeface="Times New Roman" charset="0"/>
              <a:cs typeface="Times New Roman" charset="0"/>
            </a:rPr>
            <a:t> </a:t>
          </a:r>
          <a:r>
            <a:rPr lang="en-US" sz="2800" b="1" i="1" dirty="0">
              <a:solidFill>
                <a:srgbClr val="C00000"/>
              </a:solidFill>
              <a:latin typeface="Times New Roman" charset="0"/>
              <a:ea typeface="Times New Roman" charset="0"/>
              <a:cs typeface="Times New Roman" charset="0"/>
            </a:rPr>
            <a:t>5 </a:t>
          </a:r>
          <a:r>
            <a:rPr lang="en-US" sz="2800" b="1" i="1" dirty="0" err="1">
              <a:solidFill>
                <a:srgbClr val="C00000"/>
              </a:solidFill>
              <a:latin typeface="Times New Roman" charset="0"/>
              <a:ea typeface="Times New Roman" charset="0"/>
              <a:cs typeface="Times New Roman" charset="0"/>
            </a:rPr>
            <a:t>lực</a:t>
          </a:r>
          <a:r>
            <a:rPr lang="en-US" sz="2800" b="1" i="1" dirty="0">
              <a:solidFill>
                <a:srgbClr val="C00000"/>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lượng</a:t>
          </a:r>
          <a:r>
            <a:rPr lang="en-US" sz="2800" b="1" i="1" dirty="0">
              <a:solidFill>
                <a:srgbClr val="C00000"/>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cạnh</a:t>
          </a:r>
          <a:r>
            <a:rPr lang="en-US" sz="2800" b="1" i="1" dirty="0">
              <a:solidFill>
                <a:srgbClr val="C00000"/>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tranh</a:t>
          </a:r>
          <a:endParaRPr lang="en-US" sz="2800" b="1" i="1" dirty="0">
            <a:solidFill>
              <a:srgbClr val="C00000"/>
            </a:solidFill>
            <a:latin typeface="Times New Roman" charset="0"/>
            <a:ea typeface="Times New Roman" charset="0"/>
            <a:cs typeface="Times New Roman" charset="0"/>
          </a:endParaRPr>
        </a:p>
      </dgm:t>
    </dgm:pt>
    <dgm:pt modelId="{45144A4F-D729-DF42-8098-C7005398EA23}" type="parTrans" cxnId="{04661E31-01FB-0049-9691-D699710C0195}">
      <dgm:prSet custT="1"/>
      <dgm:spPr/>
      <dgm:t>
        <a:bodyPr/>
        <a:lstStyle/>
        <a:p>
          <a:endParaRPr lang="en-US" sz="2800">
            <a:solidFill>
              <a:schemeClr val="tx1"/>
            </a:solidFill>
          </a:endParaRPr>
        </a:p>
      </dgm:t>
    </dgm:pt>
    <dgm:pt modelId="{E1B9261E-EC97-6F43-BD22-D3AA3A1589F1}" type="sibTrans" cxnId="{04661E31-01FB-0049-9691-D699710C0195}">
      <dgm:prSet/>
      <dgm:spPr/>
      <dgm:t>
        <a:bodyPr/>
        <a:lstStyle/>
        <a:p>
          <a:endParaRPr lang="en-US" sz="2800">
            <a:solidFill>
              <a:schemeClr val="tx1"/>
            </a:solidFill>
          </a:endParaRPr>
        </a:p>
      </dgm:t>
    </dgm:pt>
    <dgm:pt modelId="{BF59A785-4C1C-4E48-8BCD-96A052E0A17A}">
      <dgm:prSet custT="1"/>
      <dgm:spPr/>
      <dgm:t>
        <a:bodyPr/>
        <a:lstStyle/>
        <a:p>
          <a:r>
            <a:rPr lang="en-US" sz="2800" b="1" i="1" dirty="0" err="1">
              <a:solidFill>
                <a:schemeClr val="tx1"/>
              </a:solidFill>
              <a:latin typeface="Times New Roman" charset="0"/>
              <a:ea typeface="Times New Roman" charset="0"/>
              <a:cs typeface="Times New Roman" charset="0"/>
            </a:rPr>
            <a:t>Mô</a:t>
          </a:r>
          <a:r>
            <a:rPr lang="en-US" sz="2800" b="1" i="1" dirty="0">
              <a:solidFill>
                <a:schemeClr val="tx1"/>
              </a:solidFill>
              <a:latin typeface="Times New Roman" charset="0"/>
              <a:ea typeface="Times New Roman" charset="0"/>
              <a:cs typeface="Times New Roman" charset="0"/>
            </a:rPr>
            <a:t> </a:t>
          </a:r>
          <a:r>
            <a:rPr lang="en-US" sz="2800" b="1" i="1" dirty="0" err="1">
              <a:solidFill>
                <a:schemeClr val="tx1"/>
              </a:solidFill>
              <a:latin typeface="Times New Roman" charset="0"/>
              <a:ea typeface="Times New Roman" charset="0"/>
              <a:cs typeface="Times New Roman" charset="0"/>
            </a:rPr>
            <a:t>hình</a:t>
          </a:r>
          <a:r>
            <a:rPr lang="en-US" sz="2800" b="1" i="1" dirty="0">
              <a:solidFill>
                <a:schemeClr val="tx1"/>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chuỗi</a:t>
          </a:r>
          <a:r>
            <a:rPr lang="en-US" sz="2800" b="1" i="1" dirty="0">
              <a:solidFill>
                <a:srgbClr val="C00000"/>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giá</a:t>
          </a:r>
          <a:r>
            <a:rPr lang="en-US" sz="2800" b="1" i="1" dirty="0">
              <a:solidFill>
                <a:srgbClr val="C00000"/>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trị</a:t>
          </a:r>
          <a:r>
            <a:rPr lang="en-US" sz="2800" b="1" i="1" dirty="0">
              <a:solidFill>
                <a:srgbClr val="C00000"/>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của</a:t>
          </a:r>
          <a:r>
            <a:rPr lang="en-US" sz="2800" b="1" i="1" dirty="0">
              <a:solidFill>
                <a:srgbClr val="C00000"/>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M.Porter</a:t>
          </a:r>
          <a:r>
            <a:rPr lang="en-US" sz="2800" b="1" i="1" dirty="0">
              <a:solidFill>
                <a:srgbClr val="C00000"/>
              </a:solidFill>
              <a:latin typeface="Times New Roman" charset="0"/>
              <a:ea typeface="Times New Roman" charset="0"/>
              <a:cs typeface="Times New Roman" charset="0"/>
            </a:rPr>
            <a:t> </a:t>
          </a:r>
        </a:p>
      </dgm:t>
    </dgm:pt>
    <dgm:pt modelId="{2DA8060F-D171-B143-9473-21BF8073DEDA}" type="parTrans" cxnId="{AFE53111-29DA-2E40-8585-CB44F0E77859}">
      <dgm:prSet custT="1"/>
      <dgm:spPr/>
      <dgm:t>
        <a:bodyPr/>
        <a:lstStyle/>
        <a:p>
          <a:endParaRPr lang="en-US" sz="2800">
            <a:solidFill>
              <a:schemeClr val="tx1"/>
            </a:solidFill>
          </a:endParaRPr>
        </a:p>
      </dgm:t>
    </dgm:pt>
    <dgm:pt modelId="{D42AF1C5-AC92-E646-A415-FCBFA16A5C40}" type="sibTrans" cxnId="{AFE53111-29DA-2E40-8585-CB44F0E77859}">
      <dgm:prSet/>
      <dgm:spPr/>
      <dgm:t>
        <a:bodyPr/>
        <a:lstStyle/>
        <a:p>
          <a:endParaRPr lang="en-US" sz="2800">
            <a:solidFill>
              <a:schemeClr val="tx1"/>
            </a:solidFill>
          </a:endParaRPr>
        </a:p>
      </dgm:t>
    </dgm:pt>
    <dgm:pt modelId="{43CC19EA-4BBC-7A46-BB49-E04C1412FD6C}">
      <dgm:prSet custT="1"/>
      <dgm:spPr/>
      <dgm:t>
        <a:bodyPr/>
        <a:lstStyle/>
        <a:p>
          <a:r>
            <a:rPr lang="en-US" sz="2800" b="1" i="1" dirty="0" err="1">
              <a:solidFill>
                <a:srgbClr val="C00000"/>
              </a:solidFill>
              <a:latin typeface="Times New Roman" charset="0"/>
              <a:ea typeface="Times New Roman" charset="0"/>
              <a:cs typeface="Times New Roman" charset="0"/>
            </a:rPr>
            <a:t>Định</a:t>
          </a:r>
          <a:r>
            <a:rPr lang="en-US" sz="2800" b="1" i="1" dirty="0">
              <a:solidFill>
                <a:srgbClr val="C00000"/>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vị</a:t>
          </a:r>
          <a:r>
            <a:rPr lang="en-US" sz="2800" b="1" i="1" dirty="0">
              <a:solidFill>
                <a:srgbClr val="C00000"/>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chiến</a:t>
          </a:r>
          <a:r>
            <a:rPr lang="en-US" sz="2800" b="1" i="1" dirty="0">
              <a:solidFill>
                <a:srgbClr val="C00000"/>
              </a:solidFill>
              <a:latin typeface="Times New Roman" charset="0"/>
              <a:ea typeface="Times New Roman" charset="0"/>
              <a:cs typeface="Times New Roman" charset="0"/>
            </a:rPr>
            <a:t> </a:t>
          </a:r>
          <a:r>
            <a:rPr lang="en-US" sz="2800" b="1" i="1" dirty="0" err="1">
              <a:solidFill>
                <a:srgbClr val="C00000"/>
              </a:solidFill>
              <a:latin typeface="Times New Roman" charset="0"/>
              <a:ea typeface="Times New Roman" charset="0"/>
              <a:cs typeface="Times New Roman" charset="0"/>
            </a:rPr>
            <a:t>lược</a:t>
          </a:r>
          <a:endParaRPr lang="en-US" sz="2800" b="1" i="1" dirty="0">
            <a:solidFill>
              <a:srgbClr val="C00000"/>
            </a:solidFill>
            <a:latin typeface="Times New Roman" charset="0"/>
            <a:ea typeface="Times New Roman" charset="0"/>
            <a:cs typeface="Times New Roman" charset="0"/>
          </a:endParaRPr>
        </a:p>
      </dgm:t>
    </dgm:pt>
    <dgm:pt modelId="{07790560-A417-764E-9FC7-20EC50658C97}" type="parTrans" cxnId="{2646A303-E87F-BB41-B647-6C62215EB681}">
      <dgm:prSet custT="1"/>
      <dgm:spPr/>
      <dgm:t>
        <a:bodyPr/>
        <a:lstStyle/>
        <a:p>
          <a:endParaRPr lang="en-US" sz="2800">
            <a:solidFill>
              <a:schemeClr val="tx1"/>
            </a:solidFill>
          </a:endParaRPr>
        </a:p>
      </dgm:t>
    </dgm:pt>
    <dgm:pt modelId="{8099FA8B-52EF-6646-AA50-758207569B33}" type="sibTrans" cxnId="{2646A303-E87F-BB41-B647-6C62215EB681}">
      <dgm:prSet/>
      <dgm:spPr/>
      <dgm:t>
        <a:bodyPr/>
        <a:lstStyle/>
        <a:p>
          <a:endParaRPr lang="en-US" sz="2800">
            <a:solidFill>
              <a:schemeClr val="tx1"/>
            </a:solidFill>
          </a:endParaRPr>
        </a:p>
      </dgm:t>
    </dgm:pt>
    <dgm:pt modelId="{11520A06-8D83-F746-A7C7-8C40229B3DA1}" type="pres">
      <dgm:prSet presAssocID="{BCF8D450-C2F3-994B-A87D-2DB83F4E76E0}" presName="diagram" presStyleCnt="0">
        <dgm:presLayoutVars>
          <dgm:chPref val="1"/>
          <dgm:dir/>
          <dgm:animOne val="branch"/>
          <dgm:animLvl val="lvl"/>
          <dgm:resizeHandles val="exact"/>
        </dgm:presLayoutVars>
      </dgm:prSet>
      <dgm:spPr/>
      <dgm:t>
        <a:bodyPr/>
        <a:lstStyle/>
        <a:p>
          <a:endParaRPr lang="en-US"/>
        </a:p>
      </dgm:t>
    </dgm:pt>
    <dgm:pt modelId="{BB5C55AD-029D-5243-8B14-CB5DA0BB6D5C}" type="pres">
      <dgm:prSet presAssocID="{D817A7B5-3F84-544D-8FFB-C1CB221FF01E}" presName="root1" presStyleCnt="0"/>
      <dgm:spPr/>
    </dgm:pt>
    <dgm:pt modelId="{0AA757B6-D90B-1C4E-8385-12AAD5CC8DBC}" type="pres">
      <dgm:prSet presAssocID="{D817A7B5-3F84-544D-8FFB-C1CB221FF01E}" presName="LevelOneTextNode" presStyleLbl="node0" presStyleIdx="0" presStyleCnt="1">
        <dgm:presLayoutVars>
          <dgm:chPref val="3"/>
        </dgm:presLayoutVars>
      </dgm:prSet>
      <dgm:spPr/>
      <dgm:t>
        <a:bodyPr/>
        <a:lstStyle/>
        <a:p>
          <a:endParaRPr lang="en-US"/>
        </a:p>
      </dgm:t>
    </dgm:pt>
    <dgm:pt modelId="{32567AC4-36E1-CB4A-95C4-649A65FF497B}" type="pres">
      <dgm:prSet presAssocID="{D817A7B5-3F84-544D-8FFB-C1CB221FF01E}" presName="level2hierChild" presStyleCnt="0"/>
      <dgm:spPr/>
    </dgm:pt>
    <dgm:pt modelId="{5DC2A3E6-685D-4543-B111-BB0325F17F4D}" type="pres">
      <dgm:prSet presAssocID="{0D388A49-3C85-184C-A44A-3F7B4D726E61}" presName="conn2-1" presStyleLbl="parChTrans1D2" presStyleIdx="0" presStyleCnt="5"/>
      <dgm:spPr/>
      <dgm:t>
        <a:bodyPr/>
        <a:lstStyle/>
        <a:p>
          <a:endParaRPr lang="en-US"/>
        </a:p>
      </dgm:t>
    </dgm:pt>
    <dgm:pt modelId="{845CA247-F36E-A649-9843-D5F81E907713}" type="pres">
      <dgm:prSet presAssocID="{0D388A49-3C85-184C-A44A-3F7B4D726E61}" presName="connTx" presStyleLbl="parChTrans1D2" presStyleIdx="0" presStyleCnt="5"/>
      <dgm:spPr/>
      <dgm:t>
        <a:bodyPr/>
        <a:lstStyle/>
        <a:p>
          <a:endParaRPr lang="en-US"/>
        </a:p>
      </dgm:t>
    </dgm:pt>
    <dgm:pt modelId="{129A2AFD-87EB-984A-A71F-BEF5037EDBC8}" type="pres">
      <dgm:prSet presAssocID="{AC773509-9B65-6543-95F9-19CEFF89EC94}" presName="root2" presStyleCnt="0"/>
      <dgm:spPr/>
    </dgm:pt>
    <dgm:pt modelId="{FD0F00BB-A0EB-0948-B135-09C37548E63E}" type="pres">
      <dgm:prSet presAssocID="{AC773509-9B65-6543-95F9-19CEFF89EC94}" presName="LevelTwoTextNode" presStyleLbl="node2" presStyleIdx="0" presStyleCnt="5" custScaleX="160329" custScaleY="86293" custLinFactNeighborX="9062" custLinFactNeighborY="-25209">
        <dgm:presLayoutVars>
          <dgm:chPref val="3"/>
        </dgm:presLayoutVars>
      </dgm:prSet>
      <dgm:spPr/>
      <dgm:t>
        <a:bodyPr/>
        <a:lstStyle/>
        <a:p>
          <a:endParaRPr lang="en-US"/>
        </a:p>
      </dgm:t>
    </dgm:pt>
    <dgm:pt modelId="{4580F79E-9BCA-844F-BBD0-BE11B5D1667D}" type="pres">
      <dgm:prSet presAssocID="{AC773509-9B65-6543-95F9-19CEFF89EC94}" presName="level3hierChild" presStyleCnt="0"/>
      <dgm:spPr/>
    </dgm:pt>
    <dgm:pt modelId="{0DC023F7-8F8F-FE48-998C-3F4BD9E68564}" type="pres">
      <dgm:prSet presAssocID="{9FC55C0C-AF25-3042-915A-C775F6E21E8A}" presName="conn2-1" presStyleLbl="parChTrans1D3" presStyleIdx="0" presStyleCnt="2"/>
      <dgm:spPr/>
      <dgm:t>
        <a:bodyPr/>
        <a:lstStyle/>
        <a:p>
          <a:endParaRPr lang="en-US"/>
        </a:p>
      </dgm:t>
    </dgm:pt>
    <dgm:pt modelId="{26F4537C-AC61-EA4C-BD95-52FC9CEF28CB}" type="pres">
      <dgm:prSet presAssocID="{9FC55C0C-AF25-3042-915A-C775F6E21E8A}" presName="connTx" presStyleLbl="parChTrans1D3" presStyleIdx="0" presStyleCnt="2"/>
      <dgm:spPr/>
      <dgm:t>
        <a:bodyPr/>
        <a:lstStyle/>
        <a:p>
          <a:endParaRPr lang="en-US"/>
        </a:p>
      </dgm:t>
    </dgm:pt>
    <dgm:pt modelId="{72EA3819-7A85-444A-BE7C-70EB11FFBB65}" type="pres">
      <dgm:prSet presAssocID="{6E73B940-264E-F540-A32A-03EFB4F19E58}" presName="root2" presStyleCnt="0"/>
      <dgm:spPr/>
    </dgm:pt>
    <dgm:pt modelId="{4ED25781-57DC-F141-970B-D6C74C62D4EB}" type="pres">
      <dgm:prSet presAssocID="{6E73B940-264E-F540-A32A-03EFB4F19E58}" presName="LevelTwoTextNode" presStyleLbl="node3" presStyleIdx="0" presStyleCnt="2" custScaleX="84270" custScaleY="83444" custLinFactNeighborX="7987" custLinFactNeighborY="-26633">
        <dgm:presLayoutVars>
          <dgm:chPref val="3"/>
        </dgm:presLayoutVars>
      </dgm:prSet>
      <dgm:spPr/>
      <dgm:t>
        <a:bodyPr/>
        <a:lstStyle/>
        <a:p>
          <a:endParaRPr lang="en-US"/>
        </a:p>
      </dgm:t>
    </dgm:pt>
    <dgm:pt modelId="{8EB05D6C-2641-F74F-899E-976EF15EFD65}" type="pres">
      <dgm:prSet presAssocID="{6E73B940-264E-F540-A32A-03EFB4F19E58}" presName="level3hierChild" presStyleCnt="0"/>
      <dgm:spPr/>
    </dgm:pt>
    <dgm:pt modelId="{210A8329-A11A-8747-A89F-8BE527B3072C}" type="pres">
      <dgm:prSet presAssocID="{FC9A756B-A0E2-924A-A520-09BEA4F82169}" presName="conn2-1" presStyleLbl="parChTrans1D2" presStyleIdx="1" presStyleCnt="5"/>
      <dgm:spPr/>
      <dgm:t>
        <a:bodyPr/>
        <a:lstStyle/>
        <a:p>
          <a:endParaRPr lang="en-US"/>
        </a:p>
      </dgm:t>
    </dgm:pt>
    <dgm:pt modelId="{8BAB1112-1018-9942-BC4D-686549EA4400}" type="pres">
      <dgm:prSet presAssocID="{FC9A756B-A0E2-924A-A520-09BEA4F82169}" presName="connTx" presStyleLbl="parChTrans1D2" presStyleIdx="1" presStyleCnt="5"/>
      <dgm:spPr/>
      <dgm:t>
        <a:bodyPr/>
        <a:lstStyle/>
        <a:p>
          <a:endParaRPr lang="en-US"/>
        </a:p>
      </dgm:t>
    </dgm:pt>
    <dgm:pt modelId="{21CB7F6D-8B76-2546-AE15-33BA1868E7C9}" type="pres">
      <dgm:prSet presAssocID="{D0585A7C-8B75-FF49-B49C-E75102E60831}" presName="root2" presStyleCnt="0"/>
      <dgm:spPr/>
    </dgm:pt>
    <dgm:pt modelId="{F14650D0-4D3D-C149-BB65-F5FF7C1BF4B7}" type="pres">
      <dgm:prSet presAssocID="{D0585A7C-8B75-FF49-B49C-E75102E60831}" presName="LevelTwoTextNode" presStyleLbl="node2" presStyleIdx="1" presStyleCnt="5" custScaleX="167564" custScaleY="83989" custLinFactNeighborX="-1016" custLinFactNeighborY="-5955">
        <dgm:presLayoutVars>
          <dgm:chPref val="3"/>
        </dgm:presLayoutVars>
      </dgm:prSet>
      <dgm:spPr/>
      <dgm:t>
        <a:bodyPr/>
        <a:lstStyle/>
        <a:p>
          <a:endParaRPr lang="en-US"/>
        </a:p>
      </dgm:t>
    </dgm:pt>
    <dgm:pt modelId="{AEF55A7C-EF92-A14F-8783-A4CF8EC6B0D9}" type="pres">
      <dgm:prSet presAssocID="{D0585A7C-8B75-FF49-B49C-E75102E60831}" presName="level3hierChild" presStyleCnt="0"/>
      <dgm:spPr/>
    </dgm:pt>
    <dgm:pt modelId="{A84406A3-65DB-7F45-A562-3499C9CF8301}" type="pres">
      <dgm:prSet presAssocID="{16519485-588C-2249-AF16-81DA82F4ED7C}" presName="conn2-1" presStyleLbl="parChTrans1D3" presStyleIdx="1" presStyleCnt="2"/>
      <dgm:spPr/>
      <dgm:t>
        <a:bodyPr/>
        <a:lstStyle/>
        <a:p>
          <a:endParaRPr lang="en-US"/>
        </a:p>
      </dgm:t>
    </dgm:pt>
    <dgm:pt modelId="{B224854D-75EB-A34F-83F6-125C969C1E36}" type="pres">
      <dgm:prSet presAssocID="{16519485-588C-2249-AF16-81DA82F4ED7C}" presName="connTx" presStyleLbl="parChTrans1D3" presStyleIdx="1" presStyleCnt="2"/>
      <dgm:spPr/>
      <dgm:t>
        <a:bodyPr/>
        <a:lstStyle/>
        <a:p>
          <a:endParaRPr lang="en-US"/>
        </a:p>
      </dgm:t>
    </dgm:pt>
    <dgm:pt modelId="{3DD6989D-8FBF-DC4F-8C3F-42BDF8930809}" type="pres">
      <dgm:prSet presAssocID="{78E53365-1DBE-0344-B60A-EF6237B1A7B9}" presName="root2" presStyleCnt="0"/>
      <dgm:spPr/>
    </dgm:pt>
    <dgm:pt modelId="{716A3D99-F85C-3B48-A8D7-50C3FD96B9AC}" type="pres">
      <dgm:prSet presAssocID="{78E53365-1DBE-0344-B60A-EF6237B1A7B9}" presName="LevelTwoTextNode" presStyleLbl="node3" presStyleIdx="1" presStyleCnt="2" custScaleX="163572" custScaleY="148727" custLinFactNeighborX="-4689" custLinFactNeighborY="-5955">
        <dgm:presLayoutVars>
          <dgm:chPref val="3"/>
        </dgm:presLayoutVars>
      </dgm:prSet>
      <dgm:spPr/>
      <dgm:t>
        <a:bodyPr/>
        <a:lstStyle/>
        <a:p>
          <a:endParaRPr lang="en-US"/>
        </a:p>
      </dgm:t>
    </dgm:pt>
    <dgm:pt modelId="{E3CF0C73-420B-FD4E-9365-172B2A2308F5}" type="pres">
      <dgm:prSet presAssocID="{78E53365-1DBE-0344-B60A-EF6237B1A7B9}" presName="level3hierChild" presStyleCnt="0"/>
      <dgm:spPr/>
    </dgm:pt>
    <dgm:pt modelId="{E19A76C7-6457-FA4B-99AC-CF433E5C2917}" type="pres">
      <dgm:prSet presAssocID="{45144A4F-D729-DF42-8098-C7005398EA23}" presName="conn2-1" presStyleLbl="parChTrans1D2" presStyleIdx="2" presStyleCnt="5"/>
      <dgm:spPr/>
      <dgm:t>
        <a:bodyPr/>
        <a:lstStyle/>
        <a:p>
          <a:endParaRPr lang="en-US"/>
        </a:p>
      </dgm:t>
    </dgm:pt>
    <dgm:pt modelId="{333CDC72-1AAA-AB42-8637-27F9B02FE2F4}" type="pres">
      <dgm:prSet presAssocID="{45144A4F-D729-DF42-8098-C7005398EA23}" presName="connTx" presStyleLbl="parChTrans1D2" presStyleIdx="2" presStyleCnt="5"/>
      <dgm:spPr/>
      <dgm:t>
        <a:bodyPr/>
        <a:lstStyle/>
        <a:p>
          <a:endParaRPr lang="en-US"/>
        </a:p>
      </dgm:t>
    </dgm:pt>
    <dgm:pt modelId="{6778C922-2B80-3546-A2E0-CA3697D1DB21}" type="pres">
      <dgm:prSet presAssocID="{D3B9A25E-5BCF-8746-B749-CDC2CE792D80}" presName="root2" presStyleCnt="0"/>
      <dgm:spPr/>
    </dgm:pt>
    <dgm:pt modelId="{AA216A04-A124-D845-A548-2F8E0EBC6234}" type="pres">
      <dgm:prSet presAssocID="{D3B9A25E-5BCF-8746-B749-CDC2CE792D80}" presName="LevelTwoTextNode" presStyleLbl="node2" presStyleIdx="2" presStyleCnt="5" custScaleX="208339" custScaleY="86710" custLinFactNeighborX="4911" custLinFactNeighborY="8990">
        <dgm:presLayoutVars>
          <dgm:chPref val="3"/>
        </dgm:presLayoutVars>
      </dgm:prSet>
      <dgm:spPr/>
      <dgm:t>
        <a:bodyPr/>
        <a:lstStyle/>
        <a:p>
          <a:endParaRPr lang="en-US"/>
        </a:p>
      </dgm:t>
    </dgm:pt>
    <dgm:pt modelId="{F7910343-C94F-C644-B34B-C06B4FAAD0E2}" type="pres">
      <dgm:prSet presAssocID="{D3B9A25E-5BCF-8746-B749-CDC2CE792D80}" presName="level3hierChild" presStyleCnt="0"/>
      <dgm:spPr/>
    </dgm:pt>
    <dgm:pt modelId="{1E67A825-CE50-EC4F-921D-91FB20B763F2}" type="pres">
      <dgm:prSet presAssocID="{2DA8060F-D171-B143-9473-21BF8073DEDA}" presName="conn2-1" presStyleLbl="parChTrans1D2" presStyleIdx="3" presStyleCnt="5"/>
      <dgm:spPr/>
      <dgm:t>
        <a:bodyPr/>
        <a:lstStyle/>
        <a:p>
          <a:endParaRPr lang="en-US"/>
        </a:p>
      </dgm:t>
    </dgm:pt>
    <dgm:pt modelId="{70DF212E-BE6B-FA48-8BB9-8968EFD7810F}" type="pres">
      <dgm:prSet presAssocID="{2DA8060F-D171-B143-9473-21BF8073DEDA}" presName="connTx" presStyleLbl="parChTrans1D2" presStyleIdx="3" presStyleCnt="5"/>
      <dgm:spPr/>
      <dgm:t>
        <a:bodyPr/>
        <a:lstStyle/>
        <a:p>
          <a:endParaRPr lang="en-US"/>
        </a:p>
      </dgm:t>
    </dgm:pt>
    <dgm:pt modelId="{0DE0D641-E6A2-E54E-B660-412B45802935}" type="pres">
      <dgm:prSet presAssocID="{BF59A785-4C1C-4E48-8BCD-96A052E0A17A}" presName="root2" presStyleCnt="0"/>
      <dgm:spPr/>
    </dgm:pt>
    <dgm:pt modelId="{98B8DEB1-BFD6-1A4C-A3EB-DDAEDFAF93B8}" type="pres">
      <dgm:prSet presAssocID="{BF59A785-4C1C-4E48-8BCD-96A052E0A17A}" presName="LevelTwoTextNode" presStyleLbl="node2" presStyleIdx="3" presStyleCnt="5" custScaleX="226021" custScaleY="110585" custLinFactNeighborX="760" custLinFactNeighborY="15209">
        <dgm:presLayoutVars>
          <dgm:chPref val="3"/>
        </dgm:presLayoutVars>
      </dgm:prSet>
      <dgm:spPr/>
      <dgm:t>
        <a:bodyPr/>
        <a:lstStyle/>
        <a:p>
          <a:endParaRPr lang="en-US"/>
        </a:p>
      </dgm:t>
    </dgm:pt>
    <dgm:pt modelId="{3FFAB2C1-E431-6047-89B2-A2D896D688D6}" type="pres">
      <dgm:prSet presAssocID="{BF59A785-4C1C-4E48-8BCD-96A052E0A17A}" presName="level3hierChild" presStyleCnt="0"/>
      <dgm:spPr/>
    </dgm:pt>
    <dgm:pt modelId="{A5D0AC2D-C2AD-6845-9786-C17918C4FBE9}" type="pres">
      <dgm:prSet presAssocID="{07790560-A417-764E-9FC7-20EC50658C97}" presName="conn2-1" presStyleLbl="parChTrans1D2" presStyleIdx="4" presStyleCnt="5"/>
      <dgm:spPr/>
      <dgm:t>
        <a:bodyPr/>
        <a:lstStyle/>
        <a:p>
          <a:endParaRPr lang="en-US"/>
        </a:p>
      </dgm:t>
    </dgm:pt>
    <dgm:pt modelId="{5100C4B3-13E6-4246-929F-988E6212E34C}" type="pres">
      <dgm:prSet presAssocID="{07790560-A417-764E-9FC7-20EC50658C97}" presName="connTx" presStyleLbl="parChTrans1D2" presStyleIdx="4" presStyleCnt="5"/>
      <dgm:spPr/>
      <dgm:t>
        <a:bodyPr/>
        <a:lstStyle/>
        <a:p>
          <a:endParaRPr lang="en-US"/>
        </a:p>
      </dgm:t>
    </dgm:pt>
    <dgm:pt modelId="{F6C306FC-3EFB-F746-98A6-34BAF7508A10}" type="pres">
      <dgm:prSet presAssocID="{43CC19EA-4BBC-7A46-BB49-E04C1412FD6C}" presName="root2" presStyleCnt="0"/>
      <dgm:spPr/>
    </dgm:pt>
    <dgm:pt modelId="{2AFE8571-AA9D-864D-B5EE-70ECA50E026A}" type="pres">
      <dgm:prSet presAssocID="{43CC19EA-4BBC-7A46-BB49-E04C1412FD6C}" presName="LevelTwoTextNode" presStyleLbl="node2" presStyleIdx="4" presStyleCnt="5" custScaleX="197812" custScaleY="83560" custLinFactNeighborX="4988" custLinFactNeighborY="33162">
        <dgm:presLayoutVars>
          <dgm:chPref val="3"/>
        </dgm:presLayoutVars>
      </dgm:prSet>
      <dgm:spPr/>
      <dgm:t>
        <a:bodyPr/>
        <a:lstStyle/>
        <a:p>
          <a:endParaRPr lang="en-US"/>
        </a:p>
      </dgm:t>
    </dgm:pt>
    <dgm:pt modelId="{8AB2C364-A45B-3544-8627-C2CB3A879153}" type="pres">
      <dgm:prSet presAssocID="{43CC19EA-4BBC-7A46-BB49-E04C1412FD6C}" presName="level3hierChild" presStyleCnt="0"/>
      <dgm:spPr/>
    </dgm:pt>
  </dgm:ptLst>
  <dgm:cxnLst>
    <dgm:cxn modelId="{58751BC2-1A09-404D-BFD4-487F04ABC183}" srcId="{BCF8D450-C2F3-994B-A87D-2DB83F4E76E0}" destId="{D817A7B5-3F84-544D-8FFB-C1CB221FF01E}" srcOrd="0" destOrd="0" parTransId="{2169F34D-8FED-9A4C-A53A-ADD1AD8FD489}" sibTransId="{838FE4A7-9DDC-E64A-B248-B86D9C364BD5}"/>
    <dgm:cxn modelId="{CC55F993-9F4C-244B-87F0-2CDDC407414F}" srcId="{D817A7B5-3F84-544D-8FFB-C1CB221FF01E}" destId="{D0585A7C-8B75-FF49-B49C-E75102E60831}" srcOrd="1" destOrd="0" parTransId="{FC9A756B-A0E2-924A-A520-09BEA4F82169}" sibTransId="{ECDBA968-30EF-3148-8224-16F1C7F10D6D}"/>
    <dgm:cxn modelId="{14DA59F1-C18C-458C-B640-8CFD5A83F19D}" type="presOf" srcId="{6E73B940-264E-F540-A32A-03EFB4F19E58}" destId="{4ED25781-57DC-F141-970B-D6C74C62D4EB}" srcOrd="0" destOrd="0" presId="urn:microsoft.com/office/officeart/2005/8/layout/hierarchy2"/>
    <dgm:cxn modelId="{21C8D67B-1570-45FB-9369-D2C00B3C74E6}" type="presOf" srcId="{BCF8D450-C2F3-994B-A87D-2DB83F4E76E0}" destId="{11520A06-8D83-F746-A7C7-8C40229B3DA1}" srcOrd="0" destOrd="0" presId="urn:microsoft.com/office/officeart/2005/8/layout/hierarchy2"/>
    <dgm:cxn modelId="{693576F8-5786-4D7E-86B0-29BC4A4E9453}" type="presOf" srcId="{BF59A785-4C1C-4E48-8BCD-96A052E0A17A}" destId="{98B8DEB1-BFD6-1A4C-A3EB-DDAEDFAF93B8}" srcOrd="0" destOrd="0" presId="urn:microsoft.com/office/officeart/2005/8/layout/hierarchy2"/>
    <dgm:cxn modelId="{126C2FC6-1084-46B5-BB14-3A4A160DA05B}" type="presOf" srcId="{0D388A49-3C85-184C-A44A-3F7B4D726E61}" destId="{5DC2A3E6-685D-4543-B111-BB0325F17F4D}" srcOrd="0" destOrd="0" presId="urn:microsoft.com/office/officeart/2005/8/layout/hierarchy2"/>
    <dgm:cxn modelId="{04661E31-01FB-0049-9691-D699710C0195}" srcId="{D817A7B5-3F84-544D-8FFB-C1CB221FF01E}" destId="{D3B9A25E-5BCF-8746-B749-CDC2CE792D80}" srcOrd="2" destOrd="0" parTransId="{45144A4F-D729-DF42-8098-C7005398EA23}" sibTransId="{E1B9261E-EC97-6F43-BD22-D3AA3A1589F1}"/>
    <dgm:cxn modelId="{72EBF49A-7472-4738-855C-8B56DFD7162F}" type="presOf" srcId="{D817A7B5-3F84-544D-8FFB-C1CB221FF01E}" destId="{0AA757B6-D90B-1C4E-8385-12AAD5CC8DBC}" srcOrd="0" destOrd="0" presId="urn:microsoft.com/office/officeart/2005/8/layout/hierarchy2"/>
    <dgm:cxn modelId="{42443175-D767-154F-8126-98061D1951A4}" srcId="{AC773509-9B65-6543-95F9-19CEFF89EC94}" destId="{6E73B940-264E-F540-A32A-03EFB4F19E58}" srcOrd="0" destOrd="0" parTransId="{9FC55C0C-AF25-3042-915A-C775F6E21E8A}" sibTransId="{1EA00000-37CF-5F4B-8966-5804206460DF}"/>
    <dgm:cxn modelId="{02A2F661-7621-4201-829C-22744E4A0015}" type="presOf" srcId="{9FC55C0C-AF25-3042-915A-C775F6E21E8A}" destId="{26F4537C-AC61-EA4C-BD95-52FC9CEF28CB}" srcOrd="1" destOrd="0" presId="urn:microsoft.com/office/officeart/2005/8/layout/hierarchy2"/>
    <dgm:cxn modelId="{4CB3E2C4-936D-493E-B9A9-2AEA3CBECEFE}" type="presOf" srcId="{16519485-588C-2249-AF16-81DA82F4ED7C}" destId="{B224854D-75EB-A34F-83F6-125C969C1E36}" srcOrd="1" destOrd="0" presId="urn:microsoft.com/office/officeart/2005/8/layout/hierarchy2"/>
    <dgm:cxn modelId="{00119C0C-61F4-4F05-B3CA-0364D5B4ED3F}" type="presOf" srcId="{16519485-588C-2249-AF16-81DA82F4ED7C}" destId="{A84406A3-65DB-7F45-A562-3499C9CF8301}" srcOrd="0" destOrd="0" presId="urn:microsoft.com/office/officeart/2005/8/layout/hierarchy2"/>
    <dgm:cxn modelId="{0D0C7674-F5BE-4F33-A4BD-151C75707B91}" type="presOf" srcId="{D0585A7C-8B75-FF49-B49C-E75102E60831}" destId="{F14650D0-4D3D-C149-BB65-F5FF7C1BF4B7}" srcOrd="0" destOrd="0" presId="urn:microsoft.com/office/officeart/2005/8/layout/hierarchy2"/>
    <dgm:cxn modelId="{2646A303-E87F-BB41-B647-6C62215EB681}" srcId="{D817A7B5-3F84-544D-8FFB-C1CB221FF01E}" destId="{43CC19EA-4BBC-7A46-BB49-E04C1412FD6C}" srcOrd="4" destOrd="0" parTransId="{07790560-A417-764E-9FC7-20EC50658C97}" sibTransId="{8099FA8B-52EF-6646-AA50-758207569B33}"/>
    <dgm:cxn modelId="{178D589C-783C-49D1-8939-E8EDC6238F13}" type="presOf" srcId="{D3B9A25E-5BCF-8746-B749-CDC2CE792D80}" destId="{AA216A04-A124-D845-A548-2F8E0EBC6234}" srcOrd="0" destOrd="0" presId="urn:microsoft.com/office/officeart/2005/8/layout/hierarchy2"/>
    <dgm:cxn modelId="{ECB542B1-EA40-4442-BAED-606452B9A70B}" type="presOf" srcId="{07790560-A417-764E-9FC7-20EC50658C97}" destId="{A5D0AC2D-C2AD-6845-9786-C17918C4FBE9}" srcOrd="0" destOrd="0" presId="urn:microsoft.com/office/officeart/2005/8/layout/hierarchy2"/>
    <dgm:cxn modelId="{5F2B6DC9-1BD2-42D1-A1C1-F41EDD93158D}" type="presOf" srcId="{07790560-A417-764E-9FC7-20EC50658C97}" destId="{5100C4B3-13E6-4246-929F-988E6212E34C}" srcOrd="1" destOrd="0" presId="urn:microsoft.com/office/officeart/2005/8/layout/hierarchy2"/>
    <dgm:cxn modelId="{AFE53111-29DA-2E40-8585-CB44F0E77859}" srcId="{D817A7B5-3F84-544D-8FFB-C1CB221FF01E}" destId="{BF59A785-4C1C-4E48-8BCD-96A052E0A17A}" srcOrd="3" destOrd="0" parTransId="{2DA8060F-D171-B143-9473-21BF8073DEDA}" sibTransId="{D42AF1C5-AC92-E646-A415-FCBFA16A5C40}"/>
    <dgm:cxn modelId="{4A3AFA24-DDC0-40D8-8B71-CF55B88A4D05}" type="presOf" srcId="{43CC19EA-4BBC-7A46-BB49-E04C1412FD6C}" destId="{2AFE8571-AA9D-864D-B5EE-70ECA50E026A}" srcOrd="0" destOrd="0" presId="urn:microsoft.com/office/officeart/2005/8/layout/hierarchy2"/>
    <dgm:cxn modelId="{4D495107-F73B-4A39-A0F2-CAE424110A54}" type="presOf" srcId="{78E53365-1DBE-0344-B60A-EF6237B1A7B9}" destId="{716A3D99-F85C-3B48-A8D7-50C3FD96B9AC}" srcOrd="0" destOrd="0" presId="urn:microsoft.com/office/officeart/2005/8/layout/hierarchy2"/>
    <dgm:cxn modelId="{AE3DD43C-C5C6-4F0D-9474-3AB0A242E183}" type="presOf" srcId="{2DA8060F-D171-B143-9473-21BF8073DEDA}" destId="{1E67A825-CE50-EC4F-921D-91FB20B763F2}" srcOrd="0" destOrd="0" presId="urn:microsoft.com/office/officeart/2005/8/layout/hierarchy2"/>
    <dgm:cxn modelId="{2EBD6C5D-19B7-4CD3-A1B1-1E48A90852E7}" type="presOf" srcId="{AC773509-9B65-6543-95F9-19CEFF89EC94}" destId="{FD0F00BB-A0EB-0948-B135-09C37548E63E}" srcOrd="0" destOrd="0" presId="urn:microsoft.com/office/officeart/2005/8/layout/hierarchy2"/>
    <dgm:cxn modelId="{1C116C4E-F7D9-4639-8B36-AEBBBA62A3D7}" type="presOf" srcId="{9FC55C0C-AF25-3042-915A-C775F6E21E8A}" destId="{0DC023F7-8F8F-FE48-998C-3F4BD9E68564}" srcOrd="0" destOrd="0" presId="urn:microsoft.com/office/officeart/2005/8/layout/hierarchy2"/>
    <dgm:cxn modelId="{C8FA844F-851C-4CF2-AAB5-B252CFF35DD2}" type="presOf" srcId="{45144A4F-D729-DF42-8098-C7005398EA23}" destId="{333CDC72-1AAA-AB42-8637-27F9B02FE2F4}" srcOrd="1" destOrd="0" presId="urn:microsoft.com/office/officeart/2005/8/layout/hierarchy2"/>
    <dgm:cxn modelId="{423C8F92-4450-C842-AB54-33F1F1789DF0}" srcId="{D817A7B5-3F84-544D-8FFB-C1CB221FF01E}" destId="{AC773509-9B65-6543-95F9-19CEFF89EC94}" srcOrd="0" destOrd="0" parTransId="{0D388A49-3C85-184C-A44A-3F7B4D726E61}" sibTransId="{1AE0BCE9-667B-1F40-8394-D84911105120}"/>
    <dgm:cxn modelId="{FDC7AEBD-6880-4DA1-B9F4-2A3108F7F10B}" type="presOf" srcId="{FC9A756B-A0E2-924A-A520-09BEA4F82169}" destId="{210A8329-A11A-8747-A89F-8BE527B3072C}" srcOrd="0" destOrd="0" presId="urn:microsoft.com/office/officeart/2005/8/layout/hierarchy2"/>
    <dgm:cxn modelId="{7FE73FCF-9634-4213-AAE2-2A3EB7A1FD10}" type="presOf" srcId="{0D388A49-3C85-184C-A44A-3F7B4D726E61}" destId="{845CA247-F36E-A649-9843-D5F81E907713}" srcOrd="1" destOrd="0" presId="urn:microsoft.com/office/officeart/2005/8/layout/hierarchy2"/>
    <dgm:cxn modelId="{EFE14BA3-7EA2-4DC3-8631-780C2148C226}" type="presOf" srcId="{45144A4F-D729-DF42-8098-C7005398EA23}" destId="{E19A76C7-6457-FA4B-99AC-CF433E5C2917}" srcOrd="0" destOrd="0" presId="urn:microsoft.com/office/officeart/2005/8/layout/hierarchy2"/>
    <dgm:cxn modelId="{EAA57519-9804-4A83-B3A9-F4454ECD76CE}" type="presOf" srcId="{2DA8060F-D171-B143-9473-21BF8073DEDA}" destId="{70DF212E-BE6B-FA48-8BB9-8968EFD7810F}" srcOrd="1" destOrd="0" presId="urn:microsoft.com/office/officeart/2005/8/layout/hierarchy2"/>
    <dgm:cxn modelId="{822535FD-EDCA-614F-94F3-17BEE366661C}" srcId="{D0585A7C-8B75-FF49-B49C-E75102E60831}" destId="{78E53365-1DBE-0344-B60A-EF6237B1A7B9}" srcOrd="0" destOrd="0" parTransId="{16519485-588C-2249-AF16-81DA82F4ED7C}" sibTransId="{1A390651-1E16-DD41-BB9D-7F992E790BEC}"/>
    <dgm:cxn modelId="{BCB8203F-1D5D-4B7E-9A10-0D53D97B0056}" type="presOf" srcId="{FC9A756B-A0E2-924A-A520-09BEA4F82169}" destId="{8BAB1112-1018-9942-BC4D-686549EA4400}" srcOrd="1" destOrd="0" presId="urn:microsoft.com/office/officeart/2005/8/layout/hierarchy2"/>
    <dgm:cxn modelId="{E8053C04-D370-4E00-9034-826046E48ED5}" type="presParOf" srcId="{11520A06-8D83-F746-A7C7-8C40229B3DA1}" destId="{BB5C55AD-029D-5243-8B14-CB5DA0BB6D5C}" srcOrd="0" destOrd="0" presId="urn:microsoft.com/office/officeart/2005/8/layout/hierarchy2"/>
    <dgm:cxn modelId="{CB7602AF-F015-48C2-97D2-CAA4FB303CA8}" type="presParOf" srcId="{BB5C55AD-029D-5243-8B14-CB5DA0BB6D5C}" destId="{0AA757B6-D90B-1C4E-8385-12AAD5CC8DBC}" srcOrd="0" destOrd="0" presId="urn:microsoft.com/office/officeart/2005/8/layout/hierarchy2"/>
    <dgm:cxn modelId="{EA40C8C8-8F78-4339-8A7A-F47654840886}" type="presParOf" srcId="{BB5C55AD-029D-5243-8B14-CB5DA0BB6D5C}" destId="{32567AC4-36E1-CB4A-95C4-649A65FF497B}" srcOrd="1" destOrd="0" presId="urn:microsoft.com/office/officeart/2005/8/layout/hierarchy2"/>
    <dgm:cxn modelId="{F55ABE72-4070-4475-ADCB-811242F82F30}" type="presParOf" srcId="{32567AC4-36E1-CB4A-95C4-649A65FF497B}" destId="{5DC2A3E6-685D-4543-B111-BB0325F17F4D}" srcOrd="0" destOrd="0" presId="urn:microsoft.com/office/officeart/2005/8/layout/hierarchy2"/>
    <dgm:cxn modelId="{7F06CFD3-251E-4B64-AEE0-97D3316A4D08}" type="presParOf" srcId="{5DC2A3E6-685D-4543-B111-BB0325F17F4D}" destId="{845CA247-F36E-A649-9843-D5F81E907713}" srcOrd="0" destOrd="0" presId="urn:microsoft.com/office/officeart/2005/8/layout/hierarchy2"/>
    <dgm:cxn modelId="{AD77868F-472C-405E-9174-72750849905B}" type="presParOf" srcId="{32567AC4-36E1-CB4A-95C4-649A65FF497B}" destId="{129A2AFD-87EB-984A-A71F-BEF5037EDBC8}" srcOrd="1" destOrd="0" presId="urn:microsoft.com/office/officeart/2005/8/layout/hierarchy2"/>
    <dgm:cxn modelId="{B776AF3E-2CE1-44BF-BA3D-B506DD9642E1}" type="presParOf" srcId="{129A2AFD-87EB-984A-A71F-BEF5037EDBC8}" destId="{FD0F00BB-A0EB-0948-B135-09C37548E63E}" srcOrd="0" destOrd="0" presId="urn:microsoft.com/office/officeart/2005/8/layout/hierarchy2"/>
    <dgm:cxn modelId="{BAAED55E-847C-42E4-99C5-CA0E8A4C1961}" type="presParOf" srcId="{129A2AFD-87EB-984A-A71F-BEF5037EDBC8}" destId="{4580F79E-9BCA-844F-BBD0-BE11B5D1667D}" srcOrd="1" destOrd="0" presId="urn:microsoft.com/office/officeart/2005/8/layout/hierarchy2"/>
    <dgm:cxn modelId="{F9291736-9C60-45CC-A2CE-076CFF4E2E83}" type="presParOf" srcId="{4580F79E-9BCA-844F-BBD0-BE11B5D1667D}" destId="{0DC023F7-8F8F-FE48-998C-3F4BD9E68564}" srcOrd="0" destOrd="0" presId="urn:microsoft.com/office/officeart/2005/8/layout/hierarchy2"/>
    <dgm:cxn modelId="{EF7361BE-1ACA-489D-9128-0AD6D6FA4D2D}" type="presParOf" srcId="{0DC023F7-8F8F-FE48-998C-3F4BD9E68564}" destId="{26F4537C-AC61-EA4C-BD95-52FC9CEF28CB}" srcOrd="0" destOrd="0" presId="urn:microsoft.com/office/officeart/2005/8/layout/hierarchy2"/>
    <dgm:cxn modelId="{0EA3A0FA-530B-48F2-AD60-ABCCFCC6A7ED}" type="presParOf" srcId="{4580F79E-9BCA-844F-BBD0-BE11B5D1667D}" destId="{72EA3819-7A85-444A-BE7C-70EB11FFBB65}" srcOrd="1" destOrd="0" presId="urn:microsoft.com/office/officeart/2005/8/layout/hierarchy2"/>
    <dgm:cxn modelId="{08419786-4DF9-4E69-B6E0-7486386525E2}" type="presParOf" srcId="{72EA3819-7A85-444A-BE7C-70EB11FFBB65}" destId="{4ED25781-57DC-F141-970B-D6C74C62D4EB}" srcOrd="0" destOrd="0" presId="urn:microsoft.com/office/officeart/2005/8/layout/hierarchy2"/>
    <dgm:cxn modelId="{D676B30B-DC4F-44D7-811D-1B2CD4909296}" type="presParOf" srcId="{72EA3819-7A85-444A-BE7C-70EB11FFBB65}" destId="{8EB05D6C-2641-F74F-899E-976EF15EFD65}" srcOrd="1" destOrd="0" presId="urn:microsoft.com/office/officeart/2005/8/layout/hierarchy2"/>
    <dgm:cxn modelId="{9E34EDB5-7179-4B64-A611-DE1B8612E775}" type="presParOf" srcId="{32567AC4-36E1-CB4A-95C4-649A65FF497B}" destId="{210A8329-A11A-8747-A89F-8BE527B3072C}" srcOrd="2" destOrd="0" presId="urn:microsoft.com/office/officeart/2005/8/layout/hierarchy2"/>
    <dgm:cxn modelId="{978045ED-2A5C-4F9B-9934-1254C9ABB24C}" type="presParOf" srcId="{210A8329-A11A-8747-A89F-8BE527B3072C}" destId="{8BAB1112-1018-9942-BC4D-686549EA4400}" srcOrd="0" destOrd="0" presId="urn:microsoft.com/office/officeart/2005/8/layout/hierarchy2"/>
    <dgm:cxn modelId="{7B38E61E-5112-4AD9-809E-EDB2AF7D3343}" type="presParOf" srcId="{32567AC4-36E1-CB4A-95C4-649A65FF497B}" destId="{21CB7F6D-8B76-2546-AE15-33BA1868E7C9}" srcOrd="3" destOrd="0" presId="urn:microsoft.com/office/officeart/2005/8/layout/hierarchy2"/>
    <dgm:cxn modelId="{459B3853-251B-4955-B2C3-CCC24E80DCAE}" type="presParOf" srcId="{21CB7F6D-8B76-2546-AE15-33BA1868E7C9}" destId="{F14650D0-4D3D-C149-BB65-F5FF7C1BF4B7}" srcOrd="0" destOrd="0" presId="urn:microsoft.com/office/officeart/2005/8/layout/hierarchy2"/>
    <dgm:cxn modelId="{9721B253-D3A8-4A8A-8976-5CCABBE4CA50}" type="presParOf" srcId="{21CB7F6D-8B76-2546-AE15-33BA1868E7C9}" destId="{AEF55A7C-EF92-A14F-8783-A4CF8EC6B0D9}" srcOrd="1" destOrd="0" presId="urn:microsoft.com/office/officeart/2005/8/layout/hierarchy2"/>
    <dgm:cxn modelId="{02085C8F-E886-48E9-8C4A-0F772F212781}" type="presParOf" srcId="{AEF55A7C-EF92-A14F-8783-A4CF8EC6B0D9}" destId="{A84406A3-65DB-7F45-A562-3499C9CF8301}" srcOrd="0" destOrd="0" presId="urn:microsoft.com/office/officeart/2005/8/layout/hierarchy2"/>
    <dgm:cxn modelId="{32E5590F-CA91-4713-B9C7-B0800C7254CD}" type="presParOf" srcId="{A84406A3-65DB-7F45-A562-3499C9CF8301}" destId="{B224854D-75EB-A34F-83F6-125C969C1E36}" srcOrd="0" destOrd="0" presId="urn:microsoft.com/office/officeart/2005/8/layout/hierarchy2"/>
    <dgm:cxn modelId="{D90FB73A-7819-42EA-9DDA-B1D20675454C}" type="presParOf" srcId="{AEF55A7C-EF92-A14F-8783-A4CF8EC6B0D9}" destId="{3DD6989D-8FBF-DC4F-8C3F-42BDF8930809}" srcOrd="1" destOrd="0" presId="urn:microsoft.com/office/officeart/2005/8/layout/hierarchy2"/>
    <dgm:cxn modelId="{B462AA4B-D93C-4636-9D67-12E987F32B5E}" type="presParOf" srcId="{3DD6989D-8FBF-DC4F-8C3F-42BDF8930809}" destId="{716A3D99-F85C-3B48-A8D7-50C3FD96B9AC}" srcOrd="0" destOrd="0" presId="urn:microsoft.com/office/officeart/2005/8/layout/hierarchy2"/>
    <dgm:cxn modelId="{9F79A555-498A-45D2-BCFA-A11B4211FB3F}" type="presParOf" srcId="{3DD6989D-8FBF-DC4F-8C3F-42BDF8930809}" destId="{E3CF0C73-420B-FD4E-9365-172B2A2308F5}" srcOrd="1" destOrd="0" presId="urn:microsoft.com/office/officeart/2005/8/layout/hierarchy2"/>
    <dgm:cxn modelId="{7421ED2B-4724-42D5-BFA0-D3EE1ABFDBC3}" type="presParOf" srcId="{32567AC4-36E1-CB4A-95C4-649A65FF497B}" destId="{E19A76C7-6457-FA4B-99AC-CF433E5C2917}" srcOrd="4" destOrd="0" presId="urn:microsoft.com/office/officeart/2005/8/layout/hierarchy2"/>
    <dgm:cxn modelId="{42F23BEE-EF22-486D-946E-51950EB23B21}" type="presParOf" srcId="{E19A76C7-6457-FA4B-99AC-CF433E5C2917}" destId="{333CDC72-1AAA-AB42-8637-27F9B02FE2F4}" srcOrd="0" destOrd="0" presId="urn:microsoft.com/office/officeart/2005/8/layout/hierarchy2"/>
    <dgm:cxn modelId="{0F8B5E81-E722-4272-94F2-E0C3148F4F93}" type="presParOf" srcId="{32567AC4-36E1-CB4A-95C4-649A65FF497B}" destId="{6778C922-2B80-3546-A2E0-CA3697D1DB21}" srcOrd="5" destOrd="0" presId="urn:microsoft.com/office/officeart/2005/8/layout/hierarchy2"/>
    <dgm:cxn modelId="{94D00872-8D00-4C7A-BEA6-6975D783B4DB}" type="presParOf" srcId="{6778C922-2B80-3546-A2E0-CA3697D1DB21}" destId="{AA216A04-A124-D845-A548-2F8E0EBC6234}" srcOrd="0" destOrd="0" presId="urn:microsoft.com/office/officeart/2005/8/layout/hierarchy2"/>
    <dgm:cxn modelId="{DC98AB50-C0D7-47DF-A231-01F4FE9095A7}" type="presParOf" srcId="{6778C922-2B80-3546-A2E0-CA3697D1DB21}" destId="{F7910343-C94F-C644-B34B-C06B4FAAD0E2}" srcOrd="1" destOrd="0" presId="urn:microsoft.com/office/officeart/2005/8/layout/hierarchy2"/>
    <dgm:cxn modelId="{67856E14-FC52-4091-A695-CC5C4623660C}" type="presParOf" srcId="{32567AC4-36E1-CB4A-95C4-649A65FF497B}" destId="{1E67A825-CE50-EC4F-921D-91FB20B763F2}" srcOrd="6" destOrd="0" presId="urn:microsoft.com/office/officeart/2005/8/layout/hierarchy2"/>
    <dgm:cxn modelId="{D24A48F7-0EF8-4650-8724-78549D2F2F7D}" type="presParOf" srcId="{1E67A825-CE50-EC4F-921D-91FB20B763F2}" destId="{70DF212E-BE6B-FA48-8BB9-8968EFD7810F}" srcOrd="0" destOrd="0" presId="urn:microsoft.com/office/officeart/2005/8/layout/hierarchy2"/>
    <dgm:cxn modelId="{D2372768-5629-46C3-910F-E1C01084BEE0}" type="presParOf" srcId="{32567AC4-36E1-CB4A-95C4-649A65FF497B}" destId="{0DE0D641-E6A2-E54E-B660-412B45802935}" srcOrd="7" destOrd="0" presId="urn:microsoft.com/office/officeart/2005/8/layout/hierarchy2"/>
    <dgm:cxn modelId="{DD8BB54C-3873-4631-9CF6-B1D19F8C0621}" type="presParOf" srcId="{0DE0D641-E6A2-E54E-B660-412B45802935}" destId="{98B8DEB1-BFD6-1A4C-A3EB-DDAEDFAF93B8}" srcOrd="0" destOrd="0" presId="urn:microsoft.com/office/officeart/2005/8/layout/hierarchy2"/>
    <dgm:cxn modelId="{8933A241-2396-4AF5-8750-4B1BE50ACDF5}" type="presParOf" srcId="{0DE0D641-E6A2-E54E-B660-412B45802935}" destId="{3FFAB2C1-E431-6047-89B2-A2D896D688D6}" srcOrd="1" destOrd="0" presId="urn:microsoft.com/office/officeart/2005/8/layout/hierarchy2"/>
    <dgm:cxn modelId="{ADDBEB42-A600-42CA-980B-350C5F9850E7}" type="presParOf" srcId="{32567AC4-36E1-CB4A-95C4-649A65FF497B}" destId="{A5D0AC2D-C2AD-6845-9786-C17918C4FBE9}" srcOrd="8" destOrd="0" presId="urn:microsoft.com/office/officeart/2005/8/layout/hierarchy2"/>
    <dgm:cxn modelId="{966B84C4-A52A-4D83-8C60-8BAE62778453}" type="presParOf" srcId="{A5D0AC2D-C2AD-6845-9786-C17918C4FBE9}" destId="{5100C4B3-13E6-4246-929F-988E6212E34C}" srcOrd="0" destOrd="0" presId="urn:microsoft.com/office/officeart/2005/8/layout/hierarchy2"/>
    <dgm:cxn modelId="{D8FDAFF0-985E-4277-B8C6-EE6DD9D66C5F}" type="presParOf" srcId="{32567AC4-36E1-CB4A-95C4-649A65FF497B}" destId="{F6C306FC-3EFB-F746-98A6-34BAF7508A10}" srcOrd="9" destOrd="0" presId="urn:microsoft.com/office/officeart/2005/8/layout/hierarchy2"/>
    <dgm:cxn modelId="{39A7236C-6773-4B97-9B83-2435B3FB2FE2}" type="presParOf" srcId="{F6C306FC-3EFB-F746-98A6-34BAF7508A10}" destId="{2AFE8571-AA9D-864D-B5EE-70ECA50E026A}" srcOrd="0" destOrd="0" presId="urn:microsoft.com/office/officeart/2005/8/layout/hierarchy2"/>
    <dgm:cxn modelId="{4E1D9C05-CD53-4DDC-B70D-B0A3813D8AFF}" type="presParOf" srcId="{F6C306FC-3EFB-F746-98A6-34BAF7508A10}" destId="{8AB2C364-A45B-3544-8627-C2CB3A879153}" srcOrd="1" destOrd="0" presId="urn:microsoft.com/office/officeart/2005/8/layout/hierarchy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C83AC49-3715-41CA-8A35-94D6B09CBF58}" type="datetimeFigureOut">
              <a:rPr lang="en-US" smtClean="0"/>
              <a:pPr/>
              <a:t>23/02/2021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6174FDE-9A96-40E3-9341-C350254A0F8D}" type="slidenum">
              <a:rPr lang="en-US" smtClean="0"/>
              <a:pPr/>
              <a:t>‹#›</a:t>
            </a:fld>
            <a:endParaRPr lang="en-US"/>
          </a:p>
        </p:txBody>
      </p:sp>
    </p:spTree>
    <p:extLst>
      <p:ext uri="{BB962C8B-B14F-4D97-AF65-F5344CB8AC3E}">
        <p14:creationId xmlns="" xmlns:p14="http://schemas.microsoft.com/office/powerpoint/2010/main" val="40408639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466CDA-7E24-9A47-8485-CE3764EF0DA8}" type="datetimeFigureOut">
              <a:rPr lang="en-US" smtClean="0"/>
              <a:pPr/>
              <a:t>23/02/2021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A12A7C-FAAD-C341-9A76-C9D53F12452C}" type="slidenum">
              <a:rPr lang="en-US" smtClean="0"/>
              <a:pPr/>
              <a:t>‹#›</a:t>
            </a:fld>
            <a:endParaRPr lang="en-US"/>
          </a:p>
        </p:txBody>
      </p:sp>
    </p:spTree>
    <p:extLst>
      <p:ext uri="{BB962C8B-B14F-4D97-AF65-F5344CB8AC3E}">
        <p14:creationId xmlns="" xmlns:p14="http://schemas.microsoft.com/office/powerpoint/2010/main" val="1130690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 xmlns:a16="http://schemas.microsoft.com/office/drawing/2014/main" id="{B2B8C83A-1D92-D44F-B7BC-818466C5A6A7}"/>
              </a:ext>
            </a:extLst>
          </p:cNvPr>
          <p:cNvSpPr>
            <a:spLocks noGrp="1" noRot="1" noChangeAspect="1" noTextEdit="1"/>
          </p:cNvSpPr>
          <p:nvPr>
            <p:ph type="sldImg"/>
          </p:nvPr>
        </p:nvSpPr>
        <p:spPr>
          <a:ln/>
        </p:spPr>
      </p:sp>
      <p:sp>
        <p:nvSpPr>
          <p:cNvPr id="58371" name="Notes Placeholder 2">
            <a:extLst>
              <a:ext uri="{FF2B5EF4-FFF2-40B4-BE49-F238E27FC236}">
                <a16:creationId xmlns="" xmlns:a16="http://schemas.microsoft.com/office/drawing/2014/main" id="{CB428E5D-5C2C-4E44-AEA1-F9AE718F023C}"/>
              </a:ext>
            </a:extLst>
          </p:cNvPr>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58372" name="Slide Number Placeholder 3">
            <a:extLst>
              <a:ext uri="{FF2B5EF4-FFF2-40B4-BE49-F238E27FC236}">
                <a16:creationId xmlns="" xmlns:a16="http://schemas.microsoft.com/office/drawing/2014/main" id="{10BC9944-3142-874A-92D5-7F310DA6D787}"/>
              </a:ext>
            </a:extLst>
          </p:cNvPr>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F0EA9A93-CDE6-8E4C-87BD-9722216047BD}" type="slidenum">
              <a:rPr lang="en-US" altLang="en-US" sz="1200"/>
              <a:pPr eaLnBrk="1" hangingPunct="1"/>
              <a:t>15</a:t>
            </a:fld>
            <a:endParaRPr lang="en-US" altLang="en-US" sz="1200"/>
          </a:p>
        </p:txBody>
      </p:sp>
    </p:spTree>
    <p:extLst>
      <p:ext uri="{BB962C8B-B14F-4D97-AF65-F5344CB8AC3E}">
        <p14:creationId xmlns="" xmlns:p14="http://schemas.microsoft.com/office/powerpoint/2010/main" val="3609677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a:extLst>
              <a:ext uri="{FF2B5EF4-FFF2-40B4-BE49-F238E27FC236}">
                <a16:creationId xmlns="" xmlns:a16="http://schemas.microsoft.com/office/drawing/2014/main" id="{8D995E98-20C7-AD42-9978-033C2DD951CA}"/>
              </a:ext>
            </a:extLst>
          </p:cNvPr>
          <p:cNvSpPr>
            <a:spLocks noGrp="1" noRot="1" noChangeAspect="1" noTextEdit="1"/>
          </p:cNvSpPr>
          <p:nvPr>
            <p:ph type="sldImg"/>
          </p:nvPr>
        </p:nvSpPr>
        <p:spPr>
          <a:ln/>
        </p:spPr>
      </p:sp>
      <p:sp>
        <p:nvSpPr>
          <p:cNvPr id="18434" name="Notes Placeholder 2">
            <a:extLst>
              <a:ext uri="{FF2B5EF4-FFF2-40B4-BE49-F238E27FC236}">
                <a16:creationId xmlns="" xmlns:a16="http://schemas.microsoft.com/office/drawing/2014/main" id="{1EE2C609-632A-E445-B93D-5E64F09C07B9}"/>
              </a:ext>
            </a:extLst>
          </p:cNvPr>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18435" name="Slide Number Placeholder 3">
            <a:extLst>
              <a:ext uri="{FF2B5EF4-FFF2-40B4-BE49-F238E27FC236}">
                <a16:creationId xmlns="" xmlns:a16="http://schemas.microsoft.com/office/drawing/2014/main" id="{DB604B81-8F36-2B49-959D-5965443E5BFB}"/>
              </a:ext>
            </a:extLst>
          </p:cNvPr>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15BA5C53-575D-7E45-BE8A-58E7FB763B40}" type="slidenum">
              <a:rPr lang="en-US" altLang="en-US" sz="1200"/>
              <a:pPr eaLnBrk="1" hangingPunct="1"/>
              <a:t>24</a:t>
            </a:fld>
            <a:endParaRPr lang="en-US" altLang="en-US" sz="1200"/>
          </a:p>
        </p:txBody>
      </p:sp>
    </p:spTree>
    <p:extLst>
      <p:ext uri="{BB962C8B-B14F-4D97-AF65-F5344CB8AC3E}">
        <p14:creationId xmlns="" xmlns:p14="http://schemas.microsoft.com/office/powerpoint/2010/main" val="1797261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4884AB4-B63A-4018-AB51-84F1A55560BE}" type="datetimeFigureOut">
              <a:rPr lang="en-US" smtClean="0"/>
              <a:pPr/>
              <a:t>23/02/2021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A16CF-488E-429B-B687-5BA3341B091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4884AB4-B63A-4018-AB51-84F1A55560BE}" type="datetimeFigureOut">
              <a:rPr lang="en-US" smtClean="0"/>
              <a:pPr/>
              <a:t>23/02/2021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A16CF-488E-429B-B687-5BA3341B091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884AB4-B63A-4018-AB51-84F1A55560BE}" type="datetimeFigureOut">
              <a:rPr lang="en-US" smtClean="0"/>
              <a:pPr/>
              <a:t>23/02/2021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A16CF-488E-429B-B687-5BA3341B091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4884AB4-B63A-4018-AB51-84F1A55560BE}" type="datetimeFigureOut">
              <a:rPr lang="en-US" smtClean="0"/>
              <a:pPr/>
              <a:t>23/02/2021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FA16CF-488E-429B-B687-5BA3341B091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4884AB4-B63A-4018-AB51-84F1A55560BE}" type="datetimeFigureOut">
              <a:rPr lang="en-US" smtClean="0"/>
              <a:pPr/>
              <a:t>23/02/2021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CFA16CF-488E-429B-B687-5BA3341B091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4884AB4-B63A-4018-AB51-84F1A55560BE}" type="datetimeFigureOut">
              <a:rPr lang="en-US" smtClean="0"/>
              <a:pPr/>
              <a:t>23/02/2021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FA16CF-488E-429B-B687-5BA3341B091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884AB4-B63A-4018-AB51-84F1A55560BE}" type="datetimeFigureOut">
              <a:rPr lang="en-US" smtClean="0"/>
              <a:pPr/>
              <a:t>23/02/2021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CFA16CF-488E-429B-B687-5BA3341B091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4884AB4-B63A-4018-AB51-84F1A55560BE}" type="datetimeFigureOut">
              <a:rPr lang="en-US" smtClean="0"/>
              <a:pPr/>
              <a:t>23/02/2021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FA16CF-488E-429B-B687-5BA3341B091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4884AB4-B63A-4018-AB51-84F1A55560BE}" type="datetimeFigureOut">
              <a:rPr lang="en-US" smtClean="0"/>
              <a:pPr/>
              <a:t>23/02/2021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FA16CF-488E-429B-B687-5BA3341B091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4884AB4-B63A-4018-AB51-84F1A55560BE}" type="datetimeFigureOut">
              <a:rPr lang="en-US" smtClean="0"/>
              <a:pPr/>
              <a:t>23/02/2021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A16CF-488E-429B-B687-5BA3341B091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4884AB4-B63A-4018-AB51-84F1A55560BE}" type="datetimeFigureOut">
              <a:rPr lang="en-US" smtClean="0"/>
              <a:pPr/>
              <a:t>23/02/2021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FA16CF-488E-429B-B687-5BA3341B0914}"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8600" y="685800"/>
            <a:ext cx="8305800" cy="457200"/>
          </a:xfrm>
        </p:spPr>
        <p:txBody>
          <a:bodyPr/>
          <a:lstStyle/>
          <a:p>
            <a:r>
              <a:rPr lang="en-US"/>
              <a:t>Click to edit Master title style</a:t>
            </a:r>
          </a:p>
        </p:txBody>
      </p:sp>
      <p:sp>
        <p:nvSpPr>
          <p:cNvPr id="3" name="Text Placeholder 2"/>
          <p:cNvSpPr>
            <a:spLocks noGrp="1"/>
          </p:cNvSpPr>
          <p:nvPr>
            <p:ph type="body" sz="half" idx="1"/>
          </p:nvPr>
        </p:nvSpPr>
        <p:spPr>
          <a:xfrm>
            <a:off x="228600" y="1295400"/>
            <a:ext cx="426720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95400"/>
            <a:ext cx="426720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8">
            <a:extLst>
              <a:ext uri="{FF2B5EF4-FFF2-40B4-BE49-F238E27FC236}">
                <a16:creationId xmlns="" xmlns:a16="http://schemas.microsoft.com/office/drawing/2014/main" id="{4D771E57-D01A-6946-91B2-DC23FD69BA8B}"/>
              </a:ext>
            </a:extLst>
          </p:cNvPr>
          <p:cNvSpPr>
            <a:spLocks noGrp="1" noChangeArrowheads="1"/>
          </p:cNvSpPr>
          <p:nvPr>
            <p:ph type="sldNum" sz="quarter" idx="10"/>
          </p:nvPr>
        </p:nvSpPr>
        <p:spPr>
          <a:ln/>
        </p:spPr>
        <p:txBody>
          <a:bodyPr/>
          <a:lstStyle>
            <a:lvl1pPr>
              <a:defRPr/>
            </a:lvl1pPr>
          </a:lstStyle>
          <a:p>
            <a:fld id="{80F7B5FF-55AE-C44B-A0AF-E2B6841FDCDD}" type="slidenum">
              <a:rPr lang="en-US" altLang="en-US"/>
              <a:pPr/>
              <a:t>‹#›</a:t>
            </a:fld>
            <a:endParaRPr lang="en-US" altLang="en-US"/>
          </a:p>
        </p:txBody>
      </p:sp>
      <p:sp>
        <p:nvSpPr>
          <p:cNvPr id="6" name="Rectangle 9">
            <a:extLst>
              <a:ext uri="{FF2B5EF4-FFF2-40B4-BE49-F238E27FC236}">
                <a16:creationId xmlns="" xmlns:a16="http://schemas.microsoft.com/office/drawing/2014/main" id="{33185232-6819-F64B-BDAF-A47B9770F521}"/>
              </a:ext>
            </a:extLst>
          </p:cNvPr>
          <p:cNvSpPr>
            <a:spLocks noGrp="1" noChangeArrowheads="1"/>
          </p:cNvSpPr>
          <p:nvPr>
            <p:ph type="ftr" sz="quarter" idx="11"/>
          </p:nvPr>
        </p:nvSpPr>
        <p:spPr>
          <a:ln/>
        </p:spPr>
        <p:txBody>
          <a:bodyPr/>
          <a:lstStyle>
            <a:lvl1pPr>
              <a:defRPr/>
            </a:lvl1pPr>
          </a:lstStyle>
          <a:p>
            <a:pPr>
              <a:defRPr/>
            </a:pPr>
            <a:r>
              <a:rPr lang="en-US"/>
              <a:t>Trường CĐN Nguyễn Trường Tộ - Môn Quản trị học</a:t>
            </a:r>
          </a:p>
        </p:txBody>
      </p:sp>
    </p:spTree>
    <p:extLst>
      <p:ext uri="{BB962C8B-B14F-4D97-AF65-F5344CB8AC3E}">
        <p14:creationId xmlns="" xmlns:p14="http://schemas.microsoft.com/office/powerpoint/2010/main" val="2244295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884AB4-B63A-4018-AB51-84F1A55560BE}" type="datetimeFigureOut">
              <a:rPr lang="en-US" smtClean="0"/>
              <a:pPr/>
              <a:t>23/02/2021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FA16CF-488E-429B-B687-5BA3341B091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slide" Target="slide2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6786"/>
            <a:ext cx="7772400" cy="1470025"/>
          </a:xfrm>
        </p:spPr>
        <p:txBody>
          <a:bodyPr/>
          <a:lstStyle/>
          <a:p>
            <a:r>
              <a:rPr lang="en-US" b="1" dirty="0">
                <a:solidFill>
                  <a:srgbClr val="FF0000"/>
                </a:solidFill>
                <a:latin typeface="Times New Roman" pitchFamily="18" charset="0"/>
                <a:cs typeface="Times New Roman" pitchFamily="18" charset="0"/>
              </a:rPr>
              <a:t>TÔNG ÔN </a:t>
            </a:r>
            <a:r>
              <a:rPr lang="en-US" b="1" dirty="0" smtClean="0">
                <a:solidFill>
                  <a:srgbClr val="FF0000"/>
                </a:solidFill>
                <a:latin typeface="Times New Roman" pitchFamily="18" charset="0"/>
                <a:cs typeface="Times New Roman" pitchFamily="18" charset="0"/>
              </a:rPr>
              <a:t>QUẢN </a:t>
            </a:r>
            <a:r>
              <a:rPr lang="en-US" b="1" dirty="0">
                <a:solidFill>
                  <a:srgbClr val="FF0000"/>
                </a:solidFill>
                <a:latin typeface="Times New Roman" pitchFamily="18" charset="0"/>
                <a:cs typeface="Times New Roman" pitchFamily="18" charset="0"/>
              </a:rPr>
              <a:t>TRỊ HỌC</a:t>
            </a:r>
          </a:p>
        </p:txBody>
      </p:sp>
      <p:sp>
        <p:nvSpPr>
          <p:cNvPr id="4" name="Text Box 7">
            <a:extLst>
              <a:ext uri="{FF2B5EF4-FFF2-40B4-BE49-F238E27FC236}">
                <a16:creationId xmlns="" xmlns:a16="http://schemas.microsoft.com/office/drawing/2014/main" id="{F1D6C1C1-1FF2-6341-8D1E-03AEF17D8D54}"/>
              </a:ext>
            </a:extLst>
          </p:cNvPr>
          <p:cNvSpPr>
            <a:spLocks noGrp="1" noChangeArrowheads="1"/>
          </p:cNvSpPr>
          <p:nvPr>
            <p:ph type="subTitle" idx="1"/>
          </p:nvPr>
        </p:nvSpPr>
        <p:spPr>
          <a:xfrm>
            <a:off x="34158" y="1295400"/>
            <a:ext cx="9109841" cy="5853910"/>
          </a:xfrm>
        </p:spPr>
        <p:txBody>
          <a:bodyPr wrap="square">
            <a:spAutoFit/>
          </a:bodyPr>
          <a:lstStyle/>
          <a:p>
            <a:pPr marL="457200" indent="-457200" algn="l">
              <a:lnSpc>
                <a:spcPct val="150000"/>
              </a:lnSpc>
              <a:buFontTx/>
              <a:buNone/>
            </a:pPr>
            <a:r>
              <a:rPr lang="en-US" altLang="ko-KR" dirty="0" err="1">
                <a:solidFill>
                  <a:schemeClr val="tx1"/>
                </a:solidFill>
                <a:latin typeface="Times New Roman" pitchFamily="18" charset="0"/>
                <a:ea typeface="Gulim" panose="020B0600000101010101" pitchFamily="34" charset="-127"/>
                <a:cs typeface="Times New Roman" pitchFamily="18" charset="0"/>
              </a:rPr>
              <a:t>Chương</a:t>
            </a:r>
            <a:r>
              <a:rPr lang="en-US" altLang="ko-KR" dirty="0">
                <a:solidFill>
                  <a:schemeClr val="tx1"/>
                </a:solidFill>
                <a:latin typeface="Times New Roman" pitchFamily="18" charset="0"/>
                <a:ea typeface="Gulim" panose="020B0600000101010101" pitchFamily="34" charset="-127"/>
                <a:cs typeface="Times New Roman" pitchFamily="18" charset="0"/>
              </a:rPr>
              <a:t> 1: TỔNG QUAN VỀ QUẢN TRỊ</a:t>
            </a:r>
          </a:p>
          <a:p>
            <a:pPr marL="457200" indent="-457200" algn="l">
              <a:lnSpc>
                <a:spcPct val="150000"/>
              </a:lnSpc>
              <a:buFontTx/>
              <a:buNone/>
            </a:pPr>
            <a:r>
              <a:rPr lang="en-US" altLang="ko-KR" dirty="0" err="1">
                <a:solidFill>
                  <a:srgbClr val="FF0000"/>
                </a:solidFill>
                <a:latin typeface="Times New Roman" pitchFamily="18" charset="0"/>
                <a:ea typeface="Gulim" panose="020B0600000101010101" pitchFamily="34" charset="-127"/>
                <a:cs typeface="Times New Roman" pitchFamily="18" charset="0"/>
              </a:rPr>
              <a:t>Chương</a:t>
            </a:r>
            <a:r>
              <a:rPr lang="en-US" altLang="ko-KR" dirty="0">
                <a:solidFill>
                  <a:srgbClr val="FF0000"/>
                </a:solidFill>
                <a:latin typeface="Times New Roman" pitchFamily="18" charset="0"/>
                <a:ea typeface="Gulim" panose="020B0600000101010101" pitchFamily="34" charset="-127"/>
                <a:cs typeface="Times New Roman" pitchFamily="18" charset="0"/>
              </a:rPr>
              <a:t> 2 CHỨC NĂNG HỌACH ĐỊNH</a:t>
            </a:r>
          </a:p>
          <a:p>
            <a:pPr marL="457200" indent="-457200" algn="l">
              <a:lnSpc>
                <a:spcPct val="150000"/>
              </a:lnSpc>
              <a:buFontTx/>
              <a:buNone/>
            </a:pPr>
            <a:r>
              <a:rPr lang="en-US" altLang="ko-KR" dirty="0" err="1">
                <a:solidFill>
                  <a:srgbClr val="FF0000"/>
                </a:solidFill>
                <a:latin typeface="Times New Roman" pitchFamily="18" charset="0"/>
                <a:ea typeface="Gulim" panose="020B0600000101010101" pitchFamily="34" charset="-127"/>
                <a:cs typeface="Times New Roman" pitchFamily="18" charset="0"/>
              </a:rPr>
              <a:t>Chương</a:t>
            </a:r>
            <a:r>
              <a:rPr lang="en-US" altLang="ko-KR" dirty="0">
                <a:solidFill>
                  <a:srgbClr val="FF0000"/>
                </a:solidFill>
                <a:latin typeface="Times New Roman" pitchFamily="18" charset="0"/>
                <a:ea typeface="Gulim" panose="020B0600000101010101" pitchFamily="34" charset="-127"/>
                <a:cs typeface="Times New Roman" pitchFamily="18" charset="0"/>
              </a:rPr>
              <a:t> 3 CHỨC NĂNG TỔ CHỨC</a:t>
            </a:r>
          </a:p>
          <a:p>
            <a:pPr marL="457200" indent="-457200" algn="l">
              <a:lnSpc>
                <a:spcPct val="150000"/>
              </a:lnSpc>
              <a:buFontTx/>
              <a:buNone/>
            </a:pPr>
            <a:r>
              <a:rPr lang="en-US" altLang="ko-KR" dirty="0" err="1">
                <a:solidFill>
                  <a:srgbClr val="FF0000"/>
                </a:solidFill>
                <a:latin typeface="Times New Roman" pitchFamily="18" charset="0"/>
                <a:ea typeface="Gulim" panose="020B0600000101010101" pitchFamily="34" charset="-127"/>
                <a:cs typeface="Times New Roman" pitchFamily="18" charset="0"/>
              </a:rPr>
              <a:t>Chương</a:t>
            </a:r>
            <a:r>
              <a:rPr lang="en-US" altLang="ko-KR" dirty="0">
                <a:solidFill>
                  <a:srgbClr val="FF0000"/>
                </a:solidFill>
                <a:latin typeface="Times New Roman" pitchFamily="18" charset="0"/>
                <a:ea typeface="Gulim" panose="020B0600000101010101" pitchFamily="34" charset="-127"/>
                <a:cs typeface="Times New Roman" pitchFamily="18" charset="0"/>
              </a:rPr>
              <a:t> 4 CHỨC NĂNG LÃNH ĐẠO</a:t>
            </a:r>
          </a:p>
          <a:p>
            <a:pPr marL="457200" indent="-457200" algn="l">
              <a:lnSpc>
                <a:spcPct val="150000"/>
              </a:lnSpc>
              <a:buFontTx/>
              <a:buNone/>
            </a:pPr>
            <a:r>
              <a:rPr lang="en-US" altLang="ko-KR" dirty="0" err="1">
                <a:solidFill>
                  <a:srgbClr val="FF0000"/>
                </a:solidFill>
                <a:latin typeface="Times New Roman" pitchFamily="18" charset="0"/>
                <a:ea typeface="Gulim" panose="020B0600000101010101" pitchFamily="34" charset="-127"/>
                <a:cs typeface="Times New Roman" pitchFamily="18" charset="0"/>
              </a:rPr>
              <a:t>Chương</a:t>
            </a:r>
            <a:r>
              <a:rPr lang="en-US" altLang="ko-KR" dirty="0">
                <a:solidFill>
                  <a:srgbClr val="FF0000"/>
                </a:solidFill>
                <a:latin typeface="Times New Roman" pitchFamily="18" charset="0"/>
                <a:ea typeface="Gulim" panose="020B0600000101010101" pitchFamily="34" charset="-127"/>
                <a:cs typeface="Times New Roman" pitchFamily="18" charset="0"/>
              </a:rPr>
              <a:t> 5 CHỨC NĂNG </a:t>
            </a:r>
            <a:r>
              <a:rPr lang="en-US" altLang="ko-KR" dirty="0" err="1">
                <a:solidFill>
                  <a:srgbClr val="FF0000"/>
                </a:solidFill>
                <a:latin typeface="Times New Roman" pitchFamily="18" charset="0"/>
                <a:ea typeface="Gulim" panose="020B0600000101010101" pitchFamily="34" charset="-127"/>
                <a:cs typeface="Times New Roman" pitchFamily="18" charset="0"/>
              </a:rPr>
              <a:t>KiỂM</a:t>
            </a:r>
            <a:r>
              <a:rPr lang="en-US" altLang="ko-KR" dirty="0">
                <a:solidFill>
                  <a:srgbClr val="FF0000"/>
                </a:solidFill>
                <a:latin typeface="Times New Roman" pitchFamily="18" charset="0"/>
                <a:ea typeface="Gulim" panose="020B0600000101010101" pitchFamily="34" charset="-127"/>
                <a:cs typeface="Times New Roman" pitchFamily="18" charset="0"/>
              </a:rPr>
              <a:t> TRA</a:t>
            </a:r>
          </a:p>
          <a:p>
            <a:pPr marL="457200" indent="-457200" algn="l">
              <a:lnSpc>
                <a:spcPct val="150000"/>
              </a:lnSpc>
              <a:buFontTx/>
              <a:buNone/>
            </a:pPr>
            <a:r>
              <a:rPr lang="en-US" altLang="ko-KR" dirty="0" err="1">
                <a:solidFill>
                  <a:schemeClr val="tx1"/>
                </a:solidFill>
                <a:latin typeface="Times New Roman" pitchFamily="18" charset="0"/>
                <a:ea typeface="Gulim" panose="020B0600000101010101" pitchFamily="34" charset="-127"/>
                <a:cs typeface="Times New Roman" pitchFamily="18" charset="0"/>
              </a:rPr>
              <a:t>Chương</a:t>
            </a:r>
            <a:r>
              <a:rPr lang="en-US" altLang="ko-KR" dirty="0">
                <a:solidFill>
                  <a:schemeClr val="tx1"/>
                </a:solidFill>
                <a:latin typeface="Times New Roman" pitchFamily="18" charset="0"/>
                <a:ea typeface="Gulim" panose="020B0600000101010101" pitchFamily="34" charset="-127"/>
                <a:cs typeface="Times New Roman" pitchFamily="18" charset="0"/>
              </a:rPr>
              <a:t> 6 MỘT SỐ VẤN ĐỀ TRONG QUẢN TRỊ    </a:t>
            </a:r>
          </a:p>
          <a:p>
            <a:pPr marL="457200" indent="-457200" algn="l">
              <a:lnSpc>
                <a:spcPct val="150000"/>
              </a:lnSpc>
              <a:buFontTx/>
              <a:buNone/>
            </a:pPr>
            <a:r>
              <a:rPr lang="en-US" altLang="ko-KR" dirty="0">
                <a:ea typeface="Gulim" panose="020B0600000101010101" pitchFamily="34" charset="-127"/>
              </a:rPr>
              <a:t>            </a:t>
            </a:r>
            <a:endParaRPr lang="en-US" altLang="en-US" dirty="0">
              <a:ea typeface="ＭＳ Ｐゴシック"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ox(i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ox(i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ox(in)">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ox(in)">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ox(in)">
                                      <p:cBhvr>
                                        <p:cTn id="32" dur="500"/>
                                        <p:tgtEl>
                                          <p:spTgt spid="4">
                                            <p:txEl>
                                              <p:pRg st="5" end="5"/>
                                            </p:txEl>
                                          </p:spTgt>
                                        </p:tgtEl>
                                      </p:cBhvr>
                                    </p:animEffect>
                                  </p:childTnLst>
                                </p:cTn>
                              </p:par>
                              <p:par>
                                <p:cTn id="33" presetID="4" presetClass="entr" presetSubtype="16" fill="hold" nodeType="with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animEffect transition="in" filter="box(in)">
                                      <p:cBhvr>
                                        <p:cTn id="35"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2205437525"/>
              </p:ext>
            </p:extLst>
          </p:nvPr>
        </p:nvGraphicFramePr>
        <p:xfrm>
          <a:off x="1"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 xmlns:a16="http://schemas.microsoft.com/office/drawing/2014/main" id="{C5709C45-AD0C-3940-BE07-8FE92CDB9C95}"/>
              </a:ext>
            </a:extLst>
          </p:cNvPr>
          <p:cNvSpPr txBox="1"/>
          <p:nvPr/>
        </p:nvSpPr>
        <p:spPr>
          <a:xfrm>
            <a:off x="457200" y="76200"/>
            <a:ext cx="1443024" cy="461665"/>
          </a:xfrm>
          <a:prstGeom prst="rect">
            <a:avLst/>
          </a:prstGeom>
          <a:noFill/>
        </p:spPr>
        <p:txBody>
          <a:bodyPr wrap="none" rtlCol="0">
            <a:spAutoFit/>
          </a:bodyPr>
          <a:lstStyle/>
          <a:p>
            <a:r>
              <a:rPr lang="en-US" sz="2400" b="1" dirty="0" err="1"/>
              <a:t>Chương</a:t>
            </a:r>
            <a:r>
              <a:rPr lang="en-US" sz="2400" b="1" dirty="0"/>
              <a:t> 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552792186"/>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90868581"/>
              </p:ext>
            </p:extLst>
          </p:nvPr>
        </p:nvGraphicFramePr>
        <p:xfrm>
          <a:off x="271517" y="304800"/>
          <a:ext cx="8864600" cy="6248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3377532877"/>
              </p:ext>
            </p:extLst>
          </p:nvPr>
        </p:nvGraphicFramePr>
        <p:xfrm>
          <a:off x="0" y="152400"/>
          <a:ext cx="9144000" cy="655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620076962"/>
              </p:ext>
            </p:extLst>
          </p:nvPr>
        </p:nvGraphicFramePr>
        <p:xfrm>
          <a:off x="21021" y="0"/>
          <a:ext cx="912297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1999174623"/>
              </p:ext>
            </p:extLst>
          </p:nvPr>
        </p:nvGraphicFramePr>
        <p:xfrm>
          <a:off x="0" y="0"/>
          <a:ext cx="9144000" cy="723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 xmlns:p14="http://schemas.microsoft.com/office/powerpoint/2010/main" val="921102622"/>
              </p:ext>
            </p:extLst>
          </p:nvPr>
        </p:nvGraphicFramePr>
        <p:xfrm>
          <a:off x="0" y="0"/>
          <a:ext cx="89916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 xmlns:a16="http://schemas.microsoft.com/office/drawing/2014/main" id="{00E0499F-9E7A-714A-A4EA-AD9CCD361265}"/>
              </a:ext>
            </a:extLst>
          </p:cNvPr>
          <p:cNvSpPr>
            <a:spLocks noGrp="1" noChangeArrowheads="1"/>
          </p:cNvSpPr>
          <p:nvPr>
            <p:ph type="title"/>
          </p:nvPr>
        </p:nvSpPr>
        <p:spPr>
          <a:xfrm>
            <a:off x="0" y="349250"/>
            <a:ext cx="9144000" cy="533400"/>
          </a:xfrm>
          <a:solidFill>
            <a:schemeClr val="bg1"/>
          </a:solidFill>
        </p:spPr>
        <p:txBody>
          <a:bodyPr>
            <a:normAutofit fontScale="90000"/>
          </a:bodyPr>
          <a:lstStyle/>
          <a:p>
            <a:pPr eaLnBrk="1" hangingPunct="1"/>
            <a:r>
              <a:rPr lang="en-US" altLang="en-US" dirty="0">
                <a:solidFill>
                  <a:srgbClr val="FF0000"/>
                </a:solidFill>
                <a:ea typeface="ＭＳ Ｐゴシック" panose="020B0600070205080204" pitchFamily="34" charset="-128"/>
              </a:rPr>
              <a:t>1.Kết </a:t>
            </a:r>
            <a:r>
              <a:rPr lang="en-US" altLang="en-US" dirty="0" err="1">
                <a:solidFill>
                  <a:srgbClr val="FF0000"/>
                </a:solidFill>
                <a:ea typeface="ＭＳ Ｐゴシック" panose="020B0600070205080204" pitchFamily="34" charset="-128"/>
              </a:rPr>
              <a:t>nối</a:t>
            </a:r>
            <a:r>
              <a:rPr lang="en-US" altLang="en-US" dirty="0">
                <a:solidFill>
                  <a:srgbClr val="FF0000"/>
                </a:solidFill>
                <a:ea typeface="ＭＳ Ｐゴシック" panose="020B0600070205080204" pitchFamily="34" charset="-128"/>
              </a:rPr>
              <a:t> </a:t>
            </a:r>
            <a:r>
              <a:rPr lang="en-US" altLang="en-US" dirty="0" err="1">
                <a:solidFill>
                  <a:srgbClr val="FF0000"/>
                </a:solidFill>
                <a:ea typeface="ＭＳ Ｐゴシック" panose="020B0600070205080204" pitchFamily="34" charset="-128"/>
              </a:rPr>
              <a:t>nội</a:t>
            </a:r>
            <a:r>
              <a:rPr lang="en-US" altLang="en-US" dirty="0">
                <a:solidFill>
                  <a:srgbClr val="FF0000"/>
                </a:solidFill>
                <a:ea typeface="ＭＳ Ｐゴシック" panose="020B0600070205080204" pitchFamily="34" charset="-128"/>
              </a:rPr>
              <a:t> dung A,B,C </a:t>
            </a:r>
            <a:r>
              <a:rPr lang="en-US" altLang="en-US" dirty="0" err="1">
                <a:solidFill>
                  <a:srgbClr val="FF0000"/>
                </a:solidFill>
                <a:ea typeface="ＭＳ Ｐゴシック" panose="020B0600070205080204" pitchFamily="34" charset="-128"/>
              </a:rPr>
              <a:t>phù</a:t>
            </a:r>
            <a:r>
              <a:rPr lang="en-US" altLang="en-US" dirty="0">
                <a:solidFill>
                  <a:srgbClr val="FF0000"/>
                </a:solidFill>
                <a:ea typeface="ＭＳ Ｐゴシック" panose="020B0600070205080204" pitchFamily="34" charset="-128"/>
              </a:rPr>
              <a:t> </a:t>
            </a:r>
            <a:r>
              <a:rPr lang="en-US" altLang="en-US" dirty="0" err="1">
                <a:solidFill>
                  <a:srgbClr val="FF0000"/>
                </a:solidFill>
                <a:ea typeface="ＭＳ Ｐゴシック" panose="020B0600070205080204" pitchFamily="34" charset="-128"/>
              </a:rPr>
              <a:t>hợp</a:t>
            </a:r>
            <a:r>
              <a:rPr lang="en-US" altLang="en-US" dirty="0">
                <a:solidFill>
                  <a:srgbClr val="FF0000"/>
                </a:solidFill>
                <a:ea typeface="ＭＳ Ｐゴシック" panose="020B0600070205080204" pitchFamily="34" charset="-128"/>
              </a:rPr>
              <a:t> </a:t>
            </a:r>
            <a:r>
              <a:rPr lang="en-US" altLang="en-US" dirty="0" err="1">
                <a:solidFill>
                  <a:srgbClr val="FF0000"/>
                </a:solidFill>
                <a:ea typeface="ＭＳ Ｐゴシック" panose="020B0600070205080204" pitchFamily="34" charset="-128"/>
              </a:rPr>
              <a:t>với</a:t>
            </a:r>
            <a:r>
              <a:rPr lang="en-US" altLang="en-US" dirty="0">
                <a:solidFill>
                  <a:srgbClr val="FF0000"/>
                </a:solidFill>
                <a:ea typeface="ＭＳ Ｐゴシック" panose="020B0600070205080204" pitchFamily="34" charset="-128"/>
              </a:rPr>
              <a:t>  </a:t>
            </a:r>
            <a:r>
              <a:rPr lang="en-US" altLang="en-US" dirty="0" err="1">
                <a:solidFill>
                  <a:srgbClr val="FF0000"/>
                </a:solidFill>
                <a:ea typeface="ＭＳ Ｐゴシック" panose="020B0600070205080204" pitchFamily="34" charset="-128"/>
              </a:rPr>
              <a:t>Ô</a:t>
            </a:r>
            <a:r>
              <a:rPr lang="en-US" altLang="en-US" dirty="0">
                <a:solidFill>
                  <a:srgbClr val="FF0000"/>
                </a:solidFill>
                <a:ea typeface="ＭＳ Ｐゴシック" panose="020B0600070205080204" pitchFamily="34" charset="-128"/>
              </a:rPr>
              <a:t> 1,2,3 ?</a:t>
            </a:r>
          </a:p>
        </p:txBody>
      </p:sp>
      <p:sp>
        <p:nvSpPr>
          <p:cNvPr id="54275" name="AutoShape 3">
            <a:extLst>
              <a:ext uri="{FF2B5EF4-FFF2-40B4-BE49-F238E27FC236}">
                <a16:creationId xmlns="" xmlns:a16="http://schemas.microsoft.com/office/drawing/2014/main" id="{45FDC028-9EB1-ED4F-B9A0-6922B402CFFF}"/>
              </a:ext>
            </a:extLst>
          </p:cNvPr>
          <p:cNvSpPr>
            <a:spLocks noChangeArrowheads="1"/>
          </p:cNvSpPr>
          <p:nvPr/>
        </p:nvSpPr>
        <p:spPr bwMode="gray">
          <a:xfrm>
            <a:off x="6400800" y="2057400"/>
            <a:ext cx="2971800" cy="3786188"/>
          </a:xfrm>
          <a:prstGeom prst="chevron">
            <a:avLst>
              <a:gd name="adj" fmla="val 16468"/>
            </a:avLst>
          </a:prstGeom>
          <a:gradFill rotWithShape="1">
            <a:gsLst>
              <a:gs pos="0">
                <a:schemeClr val="accent2"/>
              </a:gs>
              <a:gs pos="100000">
                <a:srgbClr val="0E4E68"/>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b="1">
                <a:solidFill>
                  <a:srgbClr val="FFFF00"/>
                </a:solidFill>
              </a:rPr>
              <a:t>một sự sắp xếp có hệ thống một nhóm người được nhóm gộp lại với nhau để đạt được những mục tiêu cụ thể</a:t>
            </a:r>
            <a:r>
              <a:rPr lang="en-US" altLang="en-US" b="1">
                <a:solidFill>
                  <a:srgbClr val="003399"/>
                </a:solidFill>
              </a:rPr>
              <a:t>.</a:t>
            </a:r>
            <a:endParaRPr lang="en-US" altLang="en-US" b="1"/>
          </a:p>
        </p:txBody>
      </p:sp>
      <p:sp>
        <p:nvSpPr>
          <p:cNvPr id="54276" name="AutoShape 4">
            <a:extLst>
              <a:ext uri="{FF2B5EF4-FFF2-40B4-BE49-F238E27FC236}">
                <a16:creationId xmlns="" xmlns:a16="http://schemas.microsoft.com/office/drawing/2014/main" id="{4C8CE18F-2B4D-9149-97F6-C8279F0BE886}"/>
              </a:ext>
            </a:extLst>
          </p:cNvPr>
          <p:cNvSpPr>
            <a:spLocks noChangeArrowheads="1"/>
          </p:cNvSpPr>
          <p:nvPr/>
        </p:nvSpPr>
        <p:spPr bwMode="gray">
          <a:xfrm>
            <a:off x="3276600" y="2057400"/>
            <a:ext cx="3581400" cy="3786188"/>
          </a:xfrm>
          <a:prstGeom prst="chevron">
            <a:avLst>
              <a:gd name="adj" fmla="val 8296"/>
            </a:avLst>
          </a:prstGeom>
          <a:gradFill rotWithShape="1">
            <a:gsLst>
              <a:gs pos="0">
                <a:schemeClr val="hlink"/>
              </a:gs>
              <a:gs pos="100000">
                <a:srgbClr val="6A4112"/>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a:solidFill>
                  <a:srgbClr val="FFFF00"/>
                </a:solidFill>
              </a:rPr>
              <a:t>quá trình lập kế hoạch, tổ chức, lãnh đạo, kiểm tra các nguồn lực và hoạt động của tổ chức nhằm đạt mục đích của tổ chức với kết quả và hiệu quả cao trong điều kiện môi trường biến động</a:t>
            </a:r>
            <a:endParaRPr lang="en-US" altLang="en-US" b="1">
              <a:solidFill>
                <a:srgbClr val="FFFF00"/>
              </a:solidFill>
            </a:endParaRPr>
          </a:p>
        </p:txBody>
      </p:sp>
      <p:sp>
        <p:nvSpPr>
          <p:cNvPr id="54277" name="AutoShape 5">
            <a:extLst>
              <a:ext uri="{FF2B5EF4-FFF2-40B4-BE49-F238E27FC236}">
                <a16:creationId xmlns="" xmlns:a16="http://schemas.microsoft.com/office/drawing/2014/main" id="{A5CEE5DB-8121-5B41-93C9-FFB97FDC0EBA}"/>
              </a:ext>
            </a:extLst>
          </p:cNvPr>
          <p:cNvSpPr>
            <a:spLocks noChangeArrowheads="1"/>
          </p:cNvSpPr>
          <p:nvPr/>
        </p:nvSpPr>
        <p:spPr bwMode="gray">
          <a:xfrm>
            <a:off x="0" y="2057400"/>
            <a:ext cx="3581400" cy="3970338"/>
          </a:xfrm>
          <a:prstGeom prst="chevron">
            <a:avLst>
              <a:gd name="adj" fmla="val 18218"/>
            </a:avLst>
          </a:prstGeom>
          <a:gradFill rotWithShape="1">
            <a:gsLst>
              <a:gs pos="0">
                <a:schemeClr val="accent1"/>
              </a:gs>
              <a:gs pos="100000">
                <a:srgbClr val="0B4767"/>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800" b="1">
                <a:solidFill>
                  <a:srgbClr val="FFFF00"/>
                </a:solidFill>
              </a:rPr>
              <a:t>Tiến trình làm việc với con người và thông qua con người  để hoàn thành mục tiêu của các tổ chức trong một môi trường luôn thay đổi, trọng tâm của tiến trình này là sử dụng có hiệu quả</a:t>
            </a:r>
          </a:p>
          <a:p>
            <a:pPr eaLnBrk="1" hangingPunct="1"/>
            <a:r>
              <a:rPr lang="en-US" altLang="en-US" sz="1800" b="1">
                <a:solidFill>
                  <a:srgbClr val="FFFF00"/>
                </a:solidFill>
              </a:rPr>
              <a:t> những nguồn tài nguyên có hạn.</a:t>
            </a:r>
          </a:p>
          <a:p>
            <a:r>
              <a:rPr lang="en-US" altLang="en-US" sz="1800" b="1">
                <a:solidFill>
                  <a:srgbClr val="FFFF00"/>
                </a:solidFill>
              </a:rPr>
              <a:t>.</a:t>
            </a:r>
          </a:p>
        </p:txBody>
      </p:sp>
      <p:sp>
        <p:nvSpPr>
          <p:cNvPr id="54278" name="AutoShape 6">
            <a:extLst>
              <a:ext uri="{FF2B5EF4-FFF2-40B4-BE49-F238E27FC236}">
                <a16:creationId xmlns="" xmlns:a16="http://schemas.microsoft.com/office/drawing/2014/main" id="{579A9CCC-5520-7044-8255-59690206C248}"/>
              </a:ext>
            </a:extLst>
          </p:cNvPr>
          <p:cNvSpPr>
            <a:spLocks noChangeArrowheads="1"/>
          </p:cNvSpPr>
          <p:nvPr/>
        </p:nvSpPr>
        <p:spPr bwMode="gray">
          <a:xfrm>
            <a:off x="1066800" y="1143000"/>
            <a:ext cx="2057400" cy="838200"/>
          </a:xfrm>
          <a:prstGeom prst="roundRect">
            <a:avLst>
              <a:gd name="adj" fmla="val 50000"/>
            </a:avLst>
          </a:prstGeom>
          <a:gradFill rotWithShape="1">
            <a:gsLst>
              <a:gs pos="0">
                <a:schemeClr val="accent1"/>
              </a:gs>
              <a:gs pos="100000">
                <a:srgbClr val="0B4767"/>
              </a:gs>
            </a:gsLst>
            <a:lin ang="0" scaled="1"/>
          </a:gradFill>
          <a:ln w="38100">
            <a:solidFill>
              <a:srgbClr val="FFFFFF"/>
            </a:solidFill>
            <a:round/>
            <a:headEnd/>
            <a:tailEnd/>
          </a:ln>
          <a:effectLst>
            <a:outerShdw dist="63500" dir="3187806" algn="ctr" rotWithShape="0">
              <a:srgbClr val="001D3A"/>
            </a:outerShdw>
          </a:effectLst>
        </p:spPr>
        <p:txBody>
          <a:bodyPr wrap="none" anchor="ctr"/>
          <a:lstStyle/>
          <a:p>
            <a:pPr algn="ctr" eaLnBrk="0" hangingPunct="0">
              <a:defRPr/>
            </a:pPr>
            <a:r>
              <a:rPr lang="en-US" sz="2000" b="1">
                <a:solidFill>
                  <a:schemeClr val="bg1"/>
                </a:solidFill>
              </a:rPr>
              <a:t>A</a:t>
            </a:r>
          </a:p>
        </p:txBody>
      </p:sp>
      <p:sp>
        <p:nvSpPr>
          <p:cNvPr id="54279" name="AutoShape 7">
            <a:extLst>
              <a:ext uri="{FF2B5EF4-FFF2-40B4-BE49-F238E27FC236}">
                <a16:creationId xmlns="" xmlns:a16="http://schemas.microsoft.com/office/drawing/2014/main" id="{3070A781-F877-1E41-A6C1-3073C2DC953A}"/>
              </a:ext>
            </a:extLst>
          </p:cNvPr>
          <p:cNvSpPr>
            <a:spLocks noChangeArrowheads="1"/>
          </p:cNvSpPr>
          <p:nvPr/>
        </p:nvSpPr>
        <p:spPr bwMode="gray">
          <a:xfrm>
            <a:off x="3429000" y="1219200"/>
            <a:ext cx="2057400" cy="762000"/>
          </a:xfrm>
          <a:prstGeom prst="roundRect">
            <a:avLst>
              <a:gd name="adj" fmla="val 50000"/>
            </a:avLst>
          </a:prstGeom>
          <a:gradFill rotWithShape="1">
            <a:gsLst>
              <a:gs pos="0">
                <a:schemeClr val="hlink"/>
              </a:gs>
              <a:gs pos="100000">
                <a:srgbClr val="6A4112"/>
              </a:gs>
            </a:gsLst>
            <a:lin ang="0" scaled="1"/>
          </a:gradFill>
          <a:ln w="38100">
            <a:solidFill>
              <a:srgbClr val="FFFFFF"/>
            </a:solidFill>
            <a:round/>
            <a:headEnd/>
            <a:tailEnd/>
          </a:ln>
          <a:effectLst>
            <a:outerShdw dist="63500" dir="3187806" algn="ctr" rotWithShape="0">
              <a:srgbClr val="001D3A"/>
            </a:outerShdw>
          </a:effectLst>
        </p:spPr>
        <p:txBody>
          <a:bodyPr wrap="none" anchor="ctr"/>
          <a:lstStyle/>
          <a:p>
            <a:pPr algn="ctr">
              <a:defRPr/>
            </a:pPr>
            <a:r>
              <a:rPr lang="en-US" sz="2000" b="1" dirty="0">
                <a:solidFill>
                  <a:schemeClr val="bg1"/>
                </a:solidFill>
              </a:rPr>
              <a:t>B</a:t>
            </a:r>
          </a:p>
        </p:txBody>
      </p:sp>
      <p:sp>
        <p:nvSpPr>
          <p:cNvPr id="54280" name="AutoShape 8">
            <a:extLst>
              <a:ext uri="{FF2B5EF4-FFF2-40B4-BE49-F238E27FC236}">
                <a16:creationId xmlns="" xmlns:a16="http://schemas.microsoft.com/office/drawing/2014/main" id="{A5A5427B-9AD9-D541-B19D-C6D3C3117A02}"/>
              </a:ext>
            </a:extLst>
          </p:cNvPr>
          <p:cNvSpPr>
            <a:spLocks noChangeArrowheads="1"/>
          </p:cNvSpPr>
          <p:nvPr/>
        </p:nvSpPr>
        <p:spPr bwMode="gray">
          <a:xfrm>
            <a:off x="6400800" y="1371600"/>
            <a:ext cx="2057400" cy="609600"/>
          </a:xfrm>
          <a:prstGeom prst="roundRect">
            <a:avLst>
              <a:gd name="adj" fmla="val 50000"/>
            </a:avLst>
          </a:prstGeom>
          <a:gradFill rotWithShape="1">
            <a:gsLst>
              <a:gs pos="0">
                <a:schemeClr val="accent2"/>
              </a:gs>
              <a:gs pos="100000">
                <a:srgbClr val="0E4E68"/>
              </a:gs>
            </a:gsLst>
            <a:lin ang="0" scaled="1"/>
          </a:gradFill>
          <a:ln w="38100">
            <a:solidFill>
              <a:srgbClr val="FFFFFF"/>
            </a:solidFill>
            <a:round/>
            <a:headEnd/>
            <a:tailEnd/>
          </a:ln>
          <a:effectLst>
            <a:outerShdw dist="63500" dir="3187806" algn="ctr" rotWithShape="0">
              <a:srgbClr val="001D3A"/>
            </a:outerShdw>
          </a:effectLst>
        </p:spPr>
        <p:txBody>
          <a:bodyPr wrap="none" anchor="ctr"/>
          <a:lstStyle/>
          <a:p>
            <a:pPr algn="ctr">
              <a:defRPr/>
            </a:pPr>
            <a:r>
              <a:rPr lang="en-US" sz="2000" b="1">
                <a:solidFill>
                  <a:schemeClr val="bg1"/>
                </a:solidFill>
              </a:rPr>
              <a:t>C</a:t>
            </a:r>
          </a:p>
        </p:txBody>
      </p:sp>
      <p:sp>
        <p:nvSpPr>
          <p:cNvPr id="10" name="AutoShape 6">
            <a:extLst>
              <a:ext uri="{FF2B5EF4-FFF2-40B4-BE49-F238E27FC236}">
                <a16:creationId xmlns="" xmlns:a16="http://schemas.microsoft.com/office/drawing/2014/main" id="{2AEC38A0-4801-6F4F-B409-50F50BD994BC}"/>
              </a:ext>
            </a:extLst>
          </p:cNvPr>
          <p:cNvSpPr>
            <a:spLocks noChangeArrowheads="1"/>
          </p:cNvSpPr>
          <p:nvPr/>
        </p:nvSpPr>
        <p:spPr bwMode="gray">
          <a:xfrm>
            <a:off x="381000" y="6096000"/>
            <a:ext cx="2209800" cy="533400"/>
          </a:xfrm>
          <a:prstGeom prst="roundRect">
            <a:avLst>
              <a:gd name="adj" fmla="val 50000"/>
            </a:avLst>
          </a:prstGeom>
          <a:gradFill rotWithShape="1">
            <a:gsLst>
              <a:gs pos="0">
                <a:schemeClr val="accent1"/>
              </a:gs>
              <a:gs pos="100000">
                <a:srgbClr val="0B4767"/>
              </a:gs>
            </a:gsLst>
            <a:lin ang="0" scaled="1"/>
          </a:gradFill>
          <a:ln w="38100">
            <a:solidFill>
              <a:srgbClr val="FFFFFF"/>
            </a:solidFill>
            <a:round/>
            <a:headEnd/>
            <a:tailEnd/>
          </a:ln>
          <a:effectLst>
            <a:outerShdw dist="63500" dir="3187806" algn="ctr" rotWithShape="0">
              <a:srgbClr val="001D3A"/>
            </a:outerShdw>
          </a:effectLst>
        </p:spPr>
        <p:txBody>
          <a:bodyPr wrap="none" anchor="ctr"/>
          <a:lstStyle/>
          <a:p>
            <a:pPr eaLnBrk="0" hangingPunct="0">
              <a:defRPr/>
            </a:pPr>
            <a:r>
              <a:rPr lang="en-US" sz="2000" b="1" dirty="0">
                <a:solidFill>
                  <a:schemeClr val="bg1"/>
                </a:solidFill>
              </a:rPr>
              <a:t>1.Quản tri </a:t>
            </a:r>
            <a:r>
              <a:rPr lang="en-US" sz="2000" b="1" dirty="0" err="1">
                <a:solidFill>
                  <a:schemeClr val="bg1"/>
                </a:solidFill>
              </a:rPr>
              <a:t>tổ</a:t>
            </a:r>
            <a:r>
              <a:rPr lang="en-US" sz="2000" b="1" dirty="0">
                <a:solidFill>
                  <a:schemeClr val="bg1"/>
                </a:solidFill>
              </a:rPr>
              <a:t> </a:t>
            </a:r>
            <a:r>
              <a:rPr lang="en-US" sz="2000" b="1" dirty="0" err="1">
                <a:solidFill>
                  <a:schemeClr val="bg1"/>
                </a:solidFill>
              </a:rPr>
              <a:t>chức</a:t>
            </a:r>
            <a:endParaRPr lang="en-US" sz="2000" b="1" dirty="0">
              <a:solidFill>
                <a:schemeClr val="bg1"/>
              </a:solidFill>
            </a:endParaRPr>
          </a:p>
        </p:txBody>
      </p:sp>
      <p:sp>
        <p:nvSpPr>
          <p:cNvPr id="11" name="AutoShape 7">
            <a:extLst>
              <a:ext uri="{FF2B5EF4-FFF2-40B4-BE49-F238E27FC236}">
                <a16:creationId xmlns="" xmlns:a16="http://schemas.microsoft.com/office/drawing/2014/main" id="{A17A71C5-352E-BE42-850A-22EB960AED7B}"/>
              </a:ext>
            </a:extLst>
          </p:cNvPr>
          <p:cNvSpPr>
            <a:spLocks noChangeArrowheads="1"/>
          </p:cNvSpPr>
          <p:nvPr/>
        </p:nvSpPr>
        <p:spPr bwMode="gray">
          <a:xfrm>
            <a:off x="3352800" y="6096000"/>
            <a:ext cx="2057400" cy="533400"/>
          </a:xfrm>
          <a:prstGeom prst="roundRect">
            <a:avLst>
              <a:gd name="adj" fmla="val 50000"/>
            </a:avLst>
          </a:prstGeom>
          <a:gradFill rotWithShape="1">
            <a:gsLst>
              <a:gs pos="0">
                <a:schemeClr val="hlink"/>
              </a:gs>
              <a:gs pos="100000">
                <a:srgbClr val="6A4112"/>
              </a:gs>
            </a:gsLst>
            <a:lin ang="0" scaled="1"/>
          </a:gradFill>
          <a:ln w="38100">
            <a:solidFill>
              <a:srgbClr val="FFFFFF"/>
            </a:solidFill>
            <a:round/>
            <a:headEnd/>
            <a:tailEnd/>
          </a:ln>
          <a:effectLst>
            <a:outerShdw dist="63500" dir="3187806" algn="ctr" rotWithShape="0">
              <a:srgbClr val="001D3A"/>
            </a:outerShdw>
          </a:effectLst>
        </p:spPr>
        <p:txBody>
          <a:bodyPr wrap="none" anchor="ctr"/>
          <a:lstStyle/>
          <a:p>
            <a:pPr algn="ctr">
              <a:defRPr/>
            </a:pPr>
            <a:r>
              <a:rPr lang="en-US" sz="2000" b="1" dirty="0">
                <a:solidFill>
                  <a:schemeClr val="bg1"/>
                </a:solidFill>
              </a:rPr>
              <a:t>2.Tổ </a:t>
            </a:r>
            <a:r>
              <a:rPr lang="en-US" sz="2000" b="1" dirty="0" err="1">
                <a:solidFill>
                  <a:schemeClr val="bg1"/>
                </a:solidFill>
              </a:rPr>
              <a:t>chức</a:t>
            </a:r>
            <a:endParaRPr lang="en-US" sz="2000" b="1" dirty="0">
              <a:solidFill>
                <a:schemeClr val="bg1"/>
              </a:solidFill>
            </a:endParaRPr>
          </a:p>
        </p:txBody>
      </p:sp>
      <p:sp>
        <p:nvSpPr>
          <p:cNvPr id="12" name="AutoShape 8">
            <a:extLst>
              <a:ext uri="{FF2B5EF4-FFF2-40B4-BE49-F238E27FC236}">
                <a16:creationId xmlns="" xmlns:a16="http://schemas.microsoft.com/office/drawing/2014/main" id="{0EAC5698-458E-734C-A195-7E2EAEDC1473}"/>
              </a:ext>
            </a:extLst>
          </p:cNvPr>
          <p:cNvSpPr>
            <a:spLocks noChangeArrowheads="1"/>
          </p:cNvSpPr>
          <p:nvPr/>
        </p:nvSpPr>
        <p:spPr bwMode="gray">
          <a:xfrm>
            <a:off x="6705600" y="6248400"/>
            <a:ext cx="2057400" cy="457200"/>
          </a:xfrm>
          <a:prstGeom prst="roundRect">
            <a:avLst>
              <a:gd name="adj" fmla="val 50000"/>
            </a:avLst>
          </a:prstGeom>
          <a:gradFill rotWithShape="1">
            <a:gsLst>
              <a:gs pos="0">
                <a:schemeClr val="accent2"/>
              </a:gs>
              <a:gs pos="100000">
                <a:srgbClr val="0E4E68"/>
              </a:gs>
            </a:gsLst>
            <a:lin ang="0" scaled="1"/>
          </a:gradFill>
          <a:ln w="38100">
            <a:solidFill>
              <a:srgbClr val="FFFFFF"/>
            </a:solidFill>
            <a:round/>
            <a:headEnd/>
            <a:tailEnd/>
          </a:ln>
          <a:effectLst>
            <a:outerShdw dist="63500" dir="3187806" algn="ctr" rotWithShape="0">
              <a:srgbClr val="001D3A"/>
            </a:outerShdw>
          </a:effectLst>
        </p:spPr>
        <p:txBody>
          <a:bodyPr wrap="none" anchor="ctr"/>
          <a:lstStyle/>
          <a:p>
            <a:pPr algn="ctr">
              <a:defRPr/>
            </a:pPr>
            <a:r>
              <a:rPr lang="en-US" sz="2000" b="1" dirty="0">
                <a:solidFill>
                  <a:schemeClr val="bg1"/>
                </a:solidFill>
              </a:rPr>
              <a:t>3.Quản </a:t>
            </a:r>
            <a:r>
              <a:rPr lang="en-US" sz="2000" b="1" dirty="0" err="1">
                <a:solidFill>
                  <a:schemeClr val="bg1"/>
                </a:solidFill>
              </a:rPr>
              <a:t>trị</a:t>
            </a:r>
            <a:r>
              <a:rPr lang="en-US" sz="2000" b="1" dirty="0">
                <a:solidFill>
                  <a:schemeClr val="bg1"/>
                </a:solidFill>
              </a:rPr>
              <a:t> </a:t>
            </a:r>
          </a:p>
        </p:txBody>
      </p:sp>
      <p:sp>
        <p:nvSpPr>
          <p:cNvPr id="13" name="Action Button: Help 12">
            <a:hlinkClick r:id="" action="ppaction://noaction" highlightClick="1"/>
            <a:extLst>
              <a:ext uri="{FF2B5EF4-FFF2-40B4-BE49-F238E27FC236}">
                <a16:creationId xmlns="" xmlns:a16="http://schemas.microsoft.com/office/drawing/2014/main" id="{CC8A0E53-CD8A-FD45-B9D6-EB0ED6148B89}"/>
              </a:ext>
            </a:extLst>
          </p:cNvPr>
          <p:cNvSpPr>
            <a:spLocks noChangeArrowheads="1"/>
          </p:cNvSpPr>
          <p:nvPr/>
        </p:nvSpPr>
        <p:spPr bwMode="auto">
          <a:xfrm>
            <a:off x="8101013" y="0"/>
            <a:ext cx="1042987" cy="533400"/>
          </a:xfrm>
          <a:prstGeom prst="actionButtonHelp">
            <a:avLst/>
          </a:prstGeom>
          <a:solidFill>
            <a:schemeClr val="accent1"/>
          </a:solidFill>
          <a:ln w="9525">
            <a:solidFill>
              <a:schemeClr val="tx1"/>
            </a:solidFill>
            <a:round/>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Tree>
    <p:extLst>
      <p:ext uri="{BB962C8B-B14F-4D97-AF65-F5344CB8AC3E}">
        <p14:creationId xmlns="" xmlns:p14="http://schemas.microsoft.com/office/powerpoint/2010/main" val="21150560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blinds(horizontal)">
                                      <p:cBhvr>
                                        <p:cTn id="7" dur="500"/>
                                        <p:tgtEl>
                                          <p:spTgt spid="655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4278"/>
                                        </p:tgtEl>
                                        <p:attrNameLst>
                                          <p:attrName>style.visibility</p:attrName>
                                        </p:attrNameLst>
                                      </p:cBhvr>
                                      <p:to>
                                        <p:strVal val="visible"/>
                                      </p:to>
                                    </p:set>
                                    <p:animEffect transition="in" filter="blinds(horizontal)">
                                      <p:cBhvr>
                                        <p:cTn id="12" dur="500"/>
                                        <p:tgtEl>
                                          <p:spTgt spid="5427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4277"/>
                                        </p:tgtEl>
                                        <p:attrNameLst>
                                          <p:attrName>style.visibility</p:attrName>
                                        </p:attrNameLst>
                                      </p:cBhvr>
                                      <p:to>
                                        <p:strVal val="visible"/>
                                      </p:to>
                                    </p:set>
                                    <p:animEffect transition="in" filter="box(in)">
                                      <p:cBhvr>
                                        <p:cTn id="17" dur="500"/>
                                        <p:tgtEl>
                                          <p:spTgt spid="5427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4279"/>
                                        </p:tgtEl>
                                        <p:attrNameLst>
                                          <p:attrName>style.visibility</p:attrName>
                                        </p:attrNameLst>
                                      </p:cBhvr>
                                      <p:to>
                                        <p:strVal val="visible"/>
                                      </p:to>
                                    </p:set>
                                    <p:animEffect transition="in" filter="blinds(horizontal)">
                                      <p:cBhvr>
                                        <p:cTn id="22" dur="500"/>
                                        <p:tgtEl>
                                          <p:spTgt spid="5427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54276"/>
                                        </p:tgtEl>
                                        <p:attrNameLst>
                                          <p:attrName>style.visibility</p:attrName>
                                        </p:attrNameLst>
                                      </p:cBhvr>
                                      <p:to>
                                        <p:strVal val="visible"/>
                                      </p:to>
                                    </p:set>
                                    <p:animEffect transition="in" filter="box(in)">
                                      <p:cBhvr>
                                        <p:cTn id="27" dur="500"/>
                                        <p:tgtEl>
                                          <p:spTgt spid="5427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4280"/>
                                        </p:tgtEl>
                                        <p:attrNameLst>
                                          <p:attrName>style.visibility</p:attrName>
                                        </p:attrNameLst>
                                      </p:cBhvr>
                                      <p:to>
                                        <p:strVal val="visible"/>
                                      </p:to>
                                    </p:set>
                                    <p:animEffect transition="in" filter="blinds(horizontal)">
                                      <p:cBhvr>
                                        <p:cTn id="32" dur="500"/>
                                        <p:tgtEl>
                                          <p:spTgt spid="5428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54275"/>
                                        </p:tgtEl>
                                        <p:attrNameLst>
                                          <p:attrName>style.visibility</p:attrName>
                                        </p:attrNameLst>
                                      </p:cBhvr>
                                      <p:to>
                                        <p:strVal val="visible"/>
                                      </p:to>
                                    </p:set>
                                    <p:animEffect transition="in" filter="box(in)">
                                      <p:cBhvr>
                                        <p:cTn id="37" dur="500"/>
                                        <p:tgtEl>
                                          <p:spTgt spid="5427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ox(in)">
                                      <p:cBhvr>
                                        <p:cTn id="42" dur="500"/>
                                        <p:tgtEl>
                                          <p:spTgt spid="1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fill="hold"/>
                                        <p:tgtEl>
                                          <p:spTgt spid="11"/>
                                        </p:tgtEl>
                                        <p:attrNameLst>
                                          <p:attrName>ppt_x</p:attrName>
                                        </p:attrNameLst>
                                      </p:cBhvr>
                                      <p:tavLst>
                                        <p:tav tm="0">
                                          <p:val>
                                            <p:strVal val="#ppt_x"/>
                                          </p:val>
                                        </p:tav>
                                        <p:tav tm="100000">
                                          <p:val>
                                            <p:strVal val="#ppt_x"/>
                                          </p:val>
                                        </p:tav>
                                      </p:tavLst>
                                    </p:anim>
                                    <p:anim calcmode="lin" valueType="num">
                                      <p:cBhvr additive="base">
                                        <p:cTn id="5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500" fill="hold"/>
                                        <p:tgtEl>
                                          <p:spTgt spid="12"/>
                                        </p:tgtEl>
                                        <p:attrNameLst>
                                          <p:attrName>ppt_x</p:attrName>
                                        </p:attrNameLst>
                                      </p:cBhvr>
                                      <p:tavLst>
                                        <p:tav tm="0">
                                          <p:val>
                                            <p:strVal val="#ppt_x"/>
                                          </p:val>
                                        </p:tav>
                                        <p:tav tm="100000">
                                          <p:val>
                                            <p:strVal val="#ppt_x"/>
                                          </p:val>
                                        </p:tav>
                                      </p:tavLst>
                                    </p:anim>
                                    <p:anim calcmode="lin" valueType="num">
                                      <p:cBhvr additive="base">
                                        <p:cTn id="6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animBg="1"/>
      <p:bldP spid="54275" grpId="0" animBg="1"/>
      <p:bldP spid="54276" grpId="0" animBg="1"/>
      <p:bldP spid="54277" grpId="0" animBg="1"/>
      <p:bldP spid="54278" grpId="0" animBg="1"/>
      <p:bldP spid="54279" grpId="0" animBg="1"/>
      <p:bldP spid="54280" grpId="0" animBg="1"/>
      <p:bldP spid="10" grpId="0" animBg="1"/>
      <p:bldP spid="11"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Number Placeholder 3">
            <a:extLst>
              <a:ext uri="{FF2B5EF4-FFF2-40B4-BE49-F238E27FC236}">
                <a16:creationId xmlns="" xmlns:a16="http://schemas.microsoft.com/office/drawing/2014/main" id="{8B59950A-40D1-094D-A236-1E487B5204C7}"/>
              </a:ext>
            </a:extLst>
          </p:cNvPr>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68DB3B24-F35B-3A43-9CFD-E5F81C61ABD4}" type="slidenum">
              <a:rPr lang="en-US" altLang="en-US" sz="900"/>
              <a:pPr eaLnBrk="1" hangingPunct="1"/>
              <a:t>10</a:t>
            </a:fld>
            <a:endParaRPr lang="en-US" altLang="en-US" sz="900"/>
          </a:p>
        </p:txBody>
      </p:sp>
      <p:sp>
        <p:nvSpPr>
          <p:cNvPr id="6" name="Rectangle 5">
            <a:extLst>
              <a:ext uri="{FF2B5EF4-FFF2-40B4-BE49-F238E27FC236}">
                <a16:creationId xmlns="" xmlns:a16="http://schemas.microsoft.com/office/drawing/2014/main" id="{D4D74FE9-8598-B84A-B9A0-ABB6DA5C0947}"/>
              </a:ext>
            </a:extLst>
          </p:cNvPr>
          <p:cNvSpPr/>
          <p:nvPr/>
        </p:nvSpPr>
        <p:spPr>
          <a:xfrm>
            <a:off x="0" y="0"/>
            <a:ext cx="9144000" cy="369332"/>
          </a:xfrm>
          <a:prstGeom prst="rect">
            <a:avLst/>
          </a:prstGeom>
          <a:solidFill>
            <a:schemeClr val="accent1">
              <a:lumMod val="20000"/>
              <a:lumOff val="80000"/>
            </a:schemeClr>
          </a:solidFill>
        </p:spPr>
        <p:txBody>
          <a:bodyPr>
            <a:spAutoFit/>
          </a:bodyPr>
          <a:lstStyle/>
          <a:p>
            <a:pPr algn="l">
              <a:defRPr/>
            </a:pPr>
            <a:r>
              <a:rPr lang="en-US" b="1" dirty="0">
                <a:latin typeface="Arial" charset="0"/>
                <a:ea typeface="+mn-ea"/>
              </a:rPr>
              <a:t>2. </a:t>
            </a:r>
            <a:r>
              <a:rPr lang="en-US" b="1" dirty="0" err="1">
                <a:latin typeface="Arial" charset="0"/>
                <a:ea typeface="+mn-ea"/>
              </a:rPr>
              <a:t>Ô</a:t>
            </a:r>
            <a:r>
              <a:rPr lang="en-US" b="1" dirty="0">
                <a:latin typeface="Arial" charset="0"/>
                <a:ea typeface="+mn-ea"/>
              </a:rPr>
              <a:t> A THỂ </a:t>
            </a:r>
            <a:r>
              <a:rPr lang="en-US" b="1" dirty="0" err="1">
                <a:latin typeface="Arial" charset="0"/>
                <a:ea typeface="+mn-ea"/>
              </a:rPr>
              <a:t>HiỆN</a:t>
            </a:r>
            <a:r>
              <a:rPr lang="en-US" b="1" dirty="0">
                <a:latin typeface="Arial" charset="0"/>
                <a:ea typeface="+mn-ea"/>
              </a:rPr>
              <a:t> NỘI DUNG GÌ TRONG </a:t>
            </a:r>
            <a:r>
              <a:rPr lang="en-US" b="1" dirty="0" err="1">
                <a:latin typeface="Arial" charset="0"/>
                <a:ea typeface="+mn-ea"/>
              </a:rPr>
              <a:t>QuẢN</a:t>
            </a:r>
            <a:r>
              <a:rPr lang="en-US" b="1" dirty="0">
                <a:latin typeface="Arial" charset="0"/>
                <a:ea typeface="+mn-ea"/>
              </a:rPr>
              <a:t> TRỊ?</a:t>
            </a:r>
          </a:p>
        </p:txBody>
      </p:sp>
      <p:sp>
        <p:nvSpPr>
          <p:cNvPr id="38916" name="Oval 6">
            <a:extLst>
              <a:ext uri="{FF2B5EF4-FFF2-40B4-BE49-F238E27FC236}">
                <a16:creationId xmlns="" xmlns:a16="http://schemas.microsoft.com/office/drawing/2014/main" id="{201D62F2-6DCB-C840-B5A6-5108C87EB587}"/>
              </a:ext>
            </a:extLst>
          </p:cNvPr>
          <p:cNvSpPr>
            <a:spLocks noChangeArrowheads="1"/>
          </p:cNvSpPr>
          <p:nvPr/>
        </p:nvSpPr>
        <p:spPr bwMode="auto">
          <a:xfrm>
            <a:off x="3463808" y="2743201"/>
            <a:ext cx="1981200" cy="1371600"/>
          </a:xfrm>
          <a:prstGeom prst="ellipse">
            <a:avLst/>
          </a:prstGeom>
          <a:solidFill>
            <a:srgbClr val="FFCCFF"/>
          </a:solidFill>
          <a:ln w="38100">
            <a:solidFill>
              <a:srgbClr val="C00000"/>
            </a:solidFill>
            <a:round/>
            <a:headEnd/>
            <a:tailEnd/>
          </a:ln>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4400" b="1">
                <a:solidFill>
                  <a:srgbClr val="C00000"/>
                </a:solidFill>
              </a:rPr>
              <a:t>A</a:t>
            </a:r>
          </a:p>
        </p:txBody>
      </p:sp>
      <p:sp>
        <p:nvSpPr>
          <p:cNvPr id="10" name="Round Diagonal Corner Rectangle 9">
            <a:extLst>
              <a:ext uri="{FF2B5EF4-FFF2-40B4-BE49-F238E27FC236}">
                <a16:creationId xmlns="" xmlns:a16="http://schemas.microsoft.com/office/drawing/2014/main" id="{0D8F60B6-5C65-D04E-8479-2C60341C301A}"/>
              </a:ext>
            </a:extLst>
          </p:cNvPr>
          <p:cNvSpPr/>
          <p:nvPr/>
        </p:nvSpPr>
        <p:spPr bwMode="auto">
          <a:xfrm>
            <a:off x="228600" y="1676400"/>
            <a:ext cx="2667000" cy="1219200"/>
          </a:xfrm>
          <a:prstGeom prst="round2DiagRect">
            <a:avLst>
              <a:gd name="adj1" fmla="val 16667"/>
              <a:gd name="adj2" fmla="val 0"/>
            </a:avLst>
          </a:prstGeom>
          <a:noFill/>
          <a:ln w="57150" cap="flat" cmpd="sng" algn="ctr">
            <a:solidFill>
              <a:srgbClr val="66FFFF"/>
            </a:solidFill>
            <a:prstDash val="solid"/>
            <a:round/>
            <a:headEnd type="none" w="med" len="med"/>
            <a:tailEnd type="none" w="med" len="med"/>
          </a:ln>
          <a:effectLst/>
        </p:spPr>
        <p:txBody>
          <a:bodyPr wrap="none" anchor="ctr"/>
          <a:lstStyle/>
          <a:p>
            <a:pPr>
              <a:defRPr/>
            </a:pPr>
            <a:r>
              <a:rPr lang="en-US" b="1">
                <a:solidFill>
                  <a:srgbClr val="003399"/>
                </a:solidFill>
                <a:latin typeface="Arial" charset="0"/>
                <a:ea typeface="ＭＳ Ｐゴシック" charset="0"/>
              </a:rPr>
              <a:t>Lãnh đạo</a:t>
            </a:r>
          </a:p>
          <a:p>
            <a:pPr>
              <a:defRPr/>
            </a:pPr>
            <a:r>
              <a:rPr lang="en-US" b="1">
                <a:solidFill>
                  <a:srgbClr val="003399"/>
                </a:solidFill>
                <a:latin typeface="Arial" charset="0"/>
                <a:ea typeface="ＭＳ Ｐゴシック" charset="0"/>
              </a:rPr>
              <a:t>Đại diện</a:t>
            </a:r>
          </a:p>
          <a:p>
            <a:pPr>
              <a:defRPr/>
            </a:pPr>
            <a:r>
              <a:rPr lang="en-US" b="1">
                <a:solidFill>
                  <a:srgbClr val="003399"/>
                </a:solidFill>
                <a:latin typeface="Arial" charset="0"/>
                <a:ea typeface="ＭＳ Ｐゴシック" charset="0"/>
              </a:rPr>
              <a:t>Liên lạc</a:t>
            </a:r>
          </a:p>
        </p:txBody>
      </p:sp>
      <p:sp>
        <p:nvSpPr>
          <p:cNvPr id="11" name="Round Diagonal Corner Rectangle 10">
            <a:extLst>
              <a:ext uri="{FF2B5EF4-FFF2-40B4-BE49-F238E27FC236}">
                <a16:creationId xmlns="" xmlns:a16="http://schemas.microsoft.com/office/drawing/2014/main" id="{EDEBC3BB-782E-564B-8422-87199825050F}"/>
              </a:ext>
            </a:extLst>
          </p:cNvPr>
          <p:cNvSpPr/>
          <p:nvPr/>
        </p:nvSpPr>
        <p:spPr bwMode="auto">
          <a:xfrm>
            <a:off x="5943600" y="1752600"/>
            <a:ext cx="3200400" cy="1752600"/>
          </a:xfrm>
          <a:prstGeom prst="round2DiagRect">
            <a:avLst>
              <a:gd name="adj1" fmla="val 16667"/>
              <a:gd name="adj2" fmla="val 0"/>
            </a:avLst>
          </a:prstGeom>
          <a:noFill/>
          <a:ln w="57150" cap="flat" cmpd="sng" algn="ctr">
            <a:solidFill>
              <a:srgbClr val="66FFFF"/>
            </a:solidFill>
            <a:prstDash val="solid"/>
            <a:round/>
            <a:headEnd type="none" w="med" len="med"/>
            <a:tailEnd type="none" w="med" len="med"/>
          </a:ln>
          <a:effectLst/>
        </p:spPr>
        <p:txBody>
          <a:bodyPr wrap="none" anchor="ctr"/>
          <a:lstStyle/>
          <a:p>
            <a:pPr>
              <a:defRPr/>
            </a:pPr>
            <a:r>
              <a:rPr lang="en-US" b="1">
                <a:solidFill>
                  <a:srgbClr val="003399"/>
                </a:solidFill>
                <a:latin typeface="Arial" charset="0"/>
                <a:ea typeface="ＭＳ Ｐゴシック" charset="0"/>
              </a:rPr>
              <a:t>Cung  cấp thông tin</a:t>
            </a:r>
          </a:p>
          <a:p>
            <a:pPr>
              <a:defRPr/>
            </a:pPr>
            <a:r>
              <a:rPr lang="en-US" b="1">
                <a:solidFill>
                  <a:srgbClr val="003399"/>
                </a:solidFill>
                <a:latin typeface="Arial" charset="0"/>
                <a:ea typeface="ＭＳ Ｐゴシック" charset="0"/>
              </a:rPr>
              <a:t> Phổ biến thông tin</a:t>
            </a:r>
          </a:p>
          <a:p>
            <a:pPr>
              <a:defRPr/>
            </a:pPr>
            <a:r>
              <a:rPr lang="en-US" b="1">
                <a:solidFill>
                  <a:srgbClr val="003399"/>
                </a:solidFill>
                <a:latin typeface="Arial" charset="0"/>
                <a:ea typeface="ＭＳ Ｐゴシック" charset="0"/>
              </a:rPr>
              <a:t>Thu thập thông tin</a:t>
            </a:r>
          </a:p>
        </p:txBody>
      </p:sp>
      <p:sp>
        <p:nvSpPr>
          <p:cNvPr id="12" name="Content Placeholder 11">
            <a:extLst>
              <a:ext uri="{FF2B5EF4-FFF2-40B4-BE49-F238E27FC236}">
                <a16:creationId xmlns="" xmlns:a16="http://schemas.microsoft.com/office/drawing/2014/main" id="{EA4DE158-7985-FD40-9C60-7857CDEBA61F}"/>
              </a:ext>
            </a:extLst>
          </p:cNvPr>
          <p:cNvSpPr>
            <a:spLocks noGrp="1"/>
          </p:cNvSpPr>
          <p:nvPr>
            <p:ph idx="1"/>
          </p:nvPr>
        </p:nvSpPr>
        <p:spPr>
          <a:xfrm>
            <a:off x="2514600" y="4724400"/>
            <a:ext cx="3581400" cy="2133600"/>
          </a:xfrm>
          <a:prstGeom prst="round2DiagRect">
            <a:avLst>
              <a:gd name="adj1" fmla="val 16667"/>
              <a:gd name="adj2" fmla="val 50000"/>
            </a:avLst>
          </a:prstGeom>
          <a:ln w="57150" cap="flat" algn="ctr">
            <a:solidFill>
              <a:srgbClr val="66FFFF"/>
            </a:solidFill>
            <a:round/>
            <a:headEnd type="none" w="med" len="med"/>
            <a:tailEnd type="none" w="med" len="me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txBody>
          <a:bodyPr wrap="none" anchor="ctr">
            <a:normAutofit lnSpcReduction="10000"/>
          </a:bodyPr>
          <a:lstStyle/>
          <a:p>
            <a:pPr marL="0" indent="0" algn="ctr" eaLnBrk="1" hangingPunct="1">
              <a:spcBef>
                <a:spcPct val="0"/>
              </a:spcBef>
              <a:buFontTx/>
              <a:buNone/>
            </a:pPr>
            <a:r>
              <a:rPr lang="en-US" altLang="en-US" sz="2400">
                <a:ea typeface="ＭＳ Ｐゴシック" panose="020B0600070205080204" pitchFamily="34" charset="-128"/>
              </a:rPr>
              <a:t>Doanh nhân</a:t>
            </a:r>
          </a:p>
          <a:p>
            <a:pPr marL="0" indent="0" algn="ctr" eaLnBrk="1" hangingPunct="1">
              <a:spcBef>
                <a:spcPct val="0"/>
              </a:spcBef>
              <a:buFontTx/>
              <a:buNone/>
            </a:pPr>
            <a:r>
              <a:rPr lang="en-US" altLang="en-US" sz="2400">
                <a:ea typeface="ＭＳ Ｐゴシック" panose="020B0600070205080204" pitchFamily="34" charset="-128"/>
              </a:rPr>
              <a:t>Nhà thương thuyết</a:t>
            </a:r>
          </a:p>
          <a:p>
            <a:pPr marL="0" indent="0" algn="ctr" eaLnBrk="1" hangingPunct="1">
              <a:spcBef>
                <a:spcPct val="0"/>
              </a:spcBef>
              <a:buFontTx/>
              <a:buNone/>
            </a:pPr>
            <a:r>
              <a:rPr lang="en-US" altLang="en-US" sz="2400">
                <a:ea typeface="ＭＳ Ｐゴシック" panose="020B0600070205080204" pitchFamily="34" charset="-128"/>
              </a:rPr>
              <a:t>Phân phối tài nguyên</a:t>
            </a:r>
          </a:p>
          <a:p>
            <a:pPr marL="0" indent="0" algn="ctr" eaLnBrk="1" hangingPunct="1">
              <a:spcBef>
                <a:spcPct val="0"/>
              </a:spcBef>
              <a:buFontTx/>
              <a:buNone/>
            </a:pPr>
            <a:r>
              <a:rPr lang="en-US" altLang="en-US" sz="2400">
                <a:ea typeface="ＭＳ Ｐゴシック" panose="020B0600070205080204" pitchFamily="34" charset="-128"/>
              </a:rPr>
              <a:t>Giải quyết xáo trộn</a:t>
            </a:r>
          </a:p>
        </p:txBody>
      </p:sp>
      <p:sp>
        <p:nvSpPr>
          <p:cNvPr id="38920" name="Flowchart: Document 13">
            <a:extLst>
              <a:ext uri="{FF2B5EF4-FFF2-40B4-BE49-F238E27FC236}">
                <a16:creationId xmlns="" xmlns:a16="http://schemas.microsoft.com/office/drawing/2014/main" id="{D8BC8AFE-F542-F34E-B758-F5213EF6DFE0}"/>
              </a:ext>
            </a:extLst>
          </p:cNvPr>
          <p:cNvSpPr>
            <a:spLocks noChangeArrowheads="1"/>
          </p:cNvSpPr>
          <p:nvPr/>
        </p:nvSpPr>
        <p:spPr bwMode="auto">
          <a:xfrm>
            <a:off x="228600" y="914400"/>
            <a:ext cx="2743200" cy="765175"/>
          </a:xfrm>
          <a:prstGeom prst="flowChartDocument">
            <a:avLst/>
          </a:prstGeom>
          <a:solidFill>
            <a:srgbClr val="FFFF00"/>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b="1">
                <a:solidFill>
                  <a:srgbClr val="7030A0"/>
                </a:solidFill>
              </a:rPr>
              <a:t>Quan hệ với </a:t>
            </a:r>
          </a:p>
          <a:p>
            <a:pPr eaLnBrk="1" hangingPunct="1"/>
            <a:r>
              <a:rPr lang="en-US" altLang="en-US" b="1">
                <a:solidFill>
                  <a:srgbClr val="7030A0"/>
                </a:solidFill>
              </a:rPr>
              <a:t>con người</a:t>
            </a:r>
          </a:p>
        </p:txBody>
      </p:sp>
      <p:sp>
        <p:nvSpPr>
          <p:cNvPr id="38921" name="Flowchart: Document 14">
            <a:extLst>
              <a:ext uri="{FF2B5EF4-FFF2-40B4-BE49-F238E27FC236}">
                <a16:creationId xmlns="" xmlns:a16="http://schemas.microsoft.com/office/drawing/2014/main" id="{B9CEC284-4393-9D45-9B33-06BC4CB67014}"/>
              </a:ext>
            </a:extLst>
          </p:cNvPr>
          <p:cNvSpPr>
            <a:spLocks noChangeArrowheads="1"/>
          </p:cNvSpPr>
          <p:nvPr/>
        </p:nvSpPr>
        <p:spPr bwMode="auto">
          <a:xfrm>
            <a:off x="6248400" y="1219200"/>
            <a:ext cx="2895600" cy="612775"/>
          </a:xfrm>
          <a:prstGeom prst="flowChartDocument">
            <a:avLst/>
          </a:prstGeom>
          <a:solidFill>
            <a:srgbClr val="FFFF00"/>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b="1">
                <a:solidFill>
                  <a:srgbClr val="7030A0"/>
                </a:solidFill>
              </a:rPr>
              <a:t>Thông tin</a:t>
            </a:r>
          </a:p>
        </p:txBody>
      </p:sp>
      <p:sp>
        <p:nvSpPr>
          <p:cNvPr id="38922" name="Flowchart: Document 15">
            <a:extLst>
              <a:ext uri="{FF2B5EF4-FFF2-40B4-BE49-F238E27FC236}">
                <a16:creationId xmlns="" xmlns:a16="http://schemas.microsoft.com/office/drawing/2014/main" id="{A2967595-D516-3941-BA91-6E8517F85205}"/>
              </a:ext>
            </a:extLst>
          </p:cNvPr>
          <p:cNvSpPr>
            <a:spLocks noChangeArrowheads="1"/>
          </p:cNvSpPr>
          <p:nvPr/>
        </p:nvSpPr>
        <p:spPr bwMode="auto">
          <a:xfrm>
            <a:off x="2895600" y="4343400"/>
            <a:ext cx="2362200" cy="612775"/>
          </a:xfrm>
          <a:prstGeom prst="flowChartDocument">
            <a:avLst/>
          </a:prstGeom>
          <a:solidFill>
            <a:srgbClr val="FFFF00"/>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b="1">
                <a:solidFill>
                  <a:srgbClr val="7030A0"/>
                </a:solidFill>
              </a:rPr>
              <a:t>Quyết định</a:t>
            </a:r>
          </a:p>
        </p:txBody>
      </p:sp>
      <p:sp>
        <p:nvSpPr>
          <p:cNvPr id="17" name="Curved Down Arrow 16">
            <a:extLst>
              <a:ext uri="{FF2B5EF4-FFF2-40B4-BE49-F238E27FC236}">
                <a16:creationId xmlns="" xmlns:a16="http://schemas.microsoft.com/office/drawing/2014/main" id="{F58FD388-9D14-204C-B7A4-1F6B89E0DBA5}"/>
              </a:ext>
            </a:extLst>
          </p:cNvPr>
          <p:cNvSpPr/>
          <p:nvPr/>
        </p:nvSpPr>
        <p:spPr bwMode="auto">
          <a:xfrm rot="18974045">
            <a:off x="4316413" y="1554163"/>
            <a:ext cx="1905000" cy="685800"/>
          </a:xfrm>
          <a:prstGeom prst="curvedDownArrow">
            <a:avLst>
              <a:gd name="adj1" fmla="val 25000"/>
              <a:gd name="adj2" fmla="val 50000"/>
              <a:gd name="adj3" fmla="val 47619"/>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C00000"/>
            </a:solidFill>
            <a:prstDash val="solid"/>
            <a:round/>
            <a:headEnd type="none" w="med" len="med"/>
            <a:tailEnd type="none" w="med" len="med"/>
          </a:ln>
          <a:effectLst/>
        </p:spPr>
        <p:txBody>
          <a:bodyPr wrap="none" anchor="ctr"/>
          <a:lstStyle/>
          <a:p>
            <a:pPr>
              <a:defRPr/>
            </a:pPr>
            <a:endParaRPr lang="en-US">
              <a:latin typeface="Arial" charset="0"/>
              <a:ea typeface="+mn-ea"/>
            </a:endParaRPr>
          </a:p>
        </p:txBody>
      </p:sp>
      <p:sp>
        <p:nvSpPr>
          <p:cNvPr id="18" name="Curved Down Arrow 17">
            <a:extLst>
              <a:ext uri="{FF2B5EF4-FFF2-40B4-BE49-F238E27FC236}">
                <a16:creationId xmlns="" xmlns:a16="http://schemas.microsoft.com/office/drawing/2014/main" id="{7E3E1E2E-41C0-D246-9704-E00E3D9AFCAB}"/>
              </a:ext>
            </a:extLst>
          </p:cNvPr>
          <p:cNvSpPr/>
          <p:nvPr/>
        </p:nvSpPr>
        <p:spPr bwMode="auto">
          <a:xfrm rot="18974045">
            <a:off x="4316413" y="1554163"/>
            <a:ext cx="1905000" cy="685800"/>
          </a:xfrm>
          <a:prstGeom prst="curvedDownArrow">
            <a:avLst>
              <a:gd name="adj1" fmla="val 25000"/>
              <a:gd name="adj2" fmla="val 50000"/>
              <a:gd name="adj3" fmla="val 47619"/>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C00000"/>
            </a:solidFill>
            <a:prstDash val="solid"/>
            <a:round/>
            <a:headEnd type="none" w="med" len="med"/>
            <a:tailEnd type="none" w="med" len="med"/>
          </a:ln>
          <a:effectLst/>
        </p:spPr>
        <p:txBody>
          <a:bodyPr wrap="none" anchor="ctr"/>
          <a:lstStyle/>
          <a:p>
            <a:pPr>
              <a:defRPr/>
            </a:pPr>
            <a:endParaRPr lang="en-US">
              <a:latin typeface="Arial" charset="0"/>
              <a:ea typeface="+mn-ea"/>
            </a:endParaRPr>
          </a:p>
        </p:txBody>
      </p:sp>
      <p:sp>
        <p:nvSpPr>
          <p:cNvPr id="20" name="Curved Down Arrow 19">
            <a:extLst>
              <a:ext uri="{FF2B5EF4-FFF2-40B4-BE49-F238E27FC236}">
                <a16:creationId xmlns="" xmlns:a16="http://schemas.microsoft.com/office/drawing/2014/main" id="{271C0358-32BB-C047-A4BE-13D1D2E2EA6F}"/>
              </a:ext>
            </a:extLst>
          </p:cNvPr>
          <p:cNvSpPr/>
          <p:nvPr/>
        </p:nvSpPr>
        <p:spPr bwMode="auto">
          <a:xfrm rot="3712530">
            <a:off x="5189538" y="3978275"/>
            <a:ext cx="1905000" cy="812800"/>
          </a:xfrm>
          <a:prstGeom prst="curvedDownArrow">
            <a:avLst>
              <a:gd name="adj1" fmla="val 25000"/>
              <a:gd name="adj2" fmla="val 50000"/>
              <a:gd name="adj3" fmla="val 47619"/>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C00000"/>
            </a:solidFill>
            <a:prstDash val="solid"/>
            <a:round/>
            <a:headEnd type="none" w="med" len="med"/>
            <a:tailEnd type="none" w="med" len="med"/>
          </a:ln>
          <a:effectLst/>
        </p:spPr>
        <p:txBody>
          <a:bodyPr wrap="none" anchor="ctr"/>
          <a:lstStyle/>
          <a:p>
            <a:pPr>
              <a:defRPr/>
            </a:pPr>
            <a:endParaRPr lang="en-US">
              <a:latin typeface="Arial" charset="0"/>
              <a:ea typeface="+mn-ea"/>
            </a:endParaRPr>
          </a:p>
        </p:txBody>
      </p:sp>
      <p:sp>
        <p:nvSpPr>
          <p:cNvPr id="21" name="Curved Down Arrow 20">
            <a:extLst>
              <a:ext uri="{FF2B5EF4-FFF2-40B4-BE49-F238E27FC236}">
                <a16:creationId xmlns="" xmlns:a16="http://schemas.microsoft.com/office/drawing/2014/main" id="{31CA58CD-14F1-EB4C-9B3E-54BABC700A55}"/>
              </a:ext>
            </a:extLst>
          </p:cNvPr>
          <p:cNvSpPr/>
          <p:nvPr/>
        </p:nvSpPr>
        <p:spPr bwMode="auto">
          <a:xfrm rot="3712530">
            <a:off x="5189538" y="3978275"/>
            <a:ext cx="1905000" cy="812800"/>
          </a:xfrm>
          <a:prstGeom prst="curvedDownArrow">
            <a:avLst>
              <a:gd name="adj1" fmla="val 25000"/>
              <a:gd name="adj2" fmla="val 50000"/>
              <a:gd name="adj3" fmla="val 47619"/>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C00000"/>
            </a:solidFill>
            <a:prstDash val="solid"/>
            <a:round/>
            <a:headEnd type="none" w="med" len="med"/>
            <a:tailEnd type="none" w="med" len="med"/>
          </a:ln>
          <a:effectLst/>
        </p:spPr>
        <p:txBody>
          <a:bodyPr wrap="none" anchor="ctr"/>
          <a:lstStyle/>
          <a:p>
            <a:pPr>
              <a:defRPr/>
            </a:pPr>
            <a:endParaRPr lang="en-US">
              <a:latin typeface="Arial" charset="0"/>
              <a:ea typeface="+mn-ea"/>
            </a:endParaRPr>
          </a:p>
        </p:txBody>
      </p:sp>
      <p:sp>
        <p:nvSpPr>
          <p:cNvPr id="22" name="Curved Down Arrow 21">
            <a:extLst>
              <a:ext uri="{FF2B5EF4-FFF2-40B4-BE49-F238E27FC236}">
                <a16:creationId xmlns="" xmlns:a16="http://schemas.microsoft.com/office/drawing/2014/main" id="{C9CB603E-AF32-574E-BB4F-BBFF90A2D0E6}"/>
              </a:ext>
            </a:extLst>
          </p:cNvPr>
          <p:cNvSpPr/>
          <p:nvPr/>
        </p:nvSpPr>
        <p:spPr bwMode="auto">
          <a:xfrm rot="12912085">
            <a:off x="1516063" y="3117850"/>
            <a:ext cx="2114550" cy="908050"/>
          </a:xfrm>
          <a:prstGeom prst="curvedDownArrow">
            <a:avLst>
              <a:gd name="adj1" fmla="val 25000"/>
              <a:gd name="adj2" fmla="val 50000"/>
              <a:gd name="adj3" fmla="val 47619"/>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C00000"/>
            </a:solidFill>
            <a:prstDash val="solid"/>
            <a:round/>
            <a:headEnd type="none" w="med" len="med"/>
            <a:tailEnd type="none" w="med" len="med"/>
          </a:ln>
          <a:effectLst/>
        </p:spPr>
        <p:txBody>
          <a:bodyPr wrap="none" anchor="ctr"/>
          <a:lstStyle/>
          <a:p>
            <a:pPr>
              <a:defRPr/>
            </a:pPr>
            <a:endParaRPr lang="en-US">
              <a:latin typeface="Arial" charset="0"/>
              <a:ea typeface="+mn-ea"/>
            </a:endParaRPr>
          </a:p>
        </p:txBody>
      </p:sp>
      <p:sp>
        <p:nvSpPr>
          <p:cNvPr id="24" name="Curved Up Arrow 23">
            <a:extLst>
              <a:ext uri="{FF2B5EF4-FFF2-40B4-BE49-F238E27FC236}">
                <a16:creationId xmlns="" xmlns:a16="http://schemas.microsoft.com/office/drawing/2014/main" id="{B6FB90D4-3A5D-874D-9024-4C58D765637B}"/>
              </a:ext>
            </a:extLst>
          </p:cNvPr>
          <p:cNvSpPr/>
          <p:nvPr/>
        </p:nvSpPr>
        <p:spPr bwMode="auto">
          <a:xfrm rot="14399061">
            <a:off x="3205957" y="1686719"/>
            <a:ext cx="1477962" cy="742950"/>
          </a:xfrm>
          <a:prstGeom prst="curvedUpArrow">
            <a:avLst>
              <a:gd name="adj1" fmla="val 0"/>
              <a:gd name="adj2" fmla="val 50000"/>
              <a:gd name="adj3" fmla="val 0"/>
            </a:avLst>
          </a:pr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p:spPr>
        <p:txBody>
          <a:bodyPr wrap="none" anchor="ctr"/>
          <a:lstStyle/>
          <a:p>
            <a:pPr>
              <a:defRPr/>
            </a:pPr>
            <a:endParaRPr lang="en-US">
              <a:latin typeface="Arial" charset="0"/>
              <a:ea typeface="+mn-ea"/>
            </a:endParaRPr>
          </a:p>
        </p:txBody>
      </p:sp>
      <p:sp>
        <p:nvSpPr>
          <p:cNvPr id="19" name="Action Button: Help 18">
            <a:hlinkClick r:id="" action="ppaction://noaction" highlightClick="1"/>
            <a:extLst>
              <a:ext uri="{FF2B5EF4-FFF2-40B4-BE49-F238E27FC236}">
                <a16:creationId xmlns="" xmlns:a16="http://schemas.microsoft.com/office/drawing/2014/main" id="{4B56E653-ADDF-194F-A584-E2E52528A310}"/>
              </a:ext>
            </a:extLst>
          </p:cNvPr>
          <p:cNvSpPr>
            <a:spLocks noChangeArrowheads="1"/>
          </p:cNvSpPr>
          <p:nvPr/>
        </p:nvSpPr>
        <p:spPr bwMode="auto">
          <a:xfrm>
            <a:off x="3581400" y="1905000"/>
            <a:ext cx="814388" cy="838200"/>
          </a:xfrm>
          <a:prstGeom prst="actionButtonHelp">
            <a:avLst/>
          </a:prstGeom>
          <a:solidFill>
            <a:srgbClr val="FFCC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Tree>
    <p:extLst>
      <p:ext uri="{BB962C8B-B14F-4D97-AF65-F5344CB8AC3E}">
        <p14:creationId xmlns="" xmlns:p14="http://schemas.microsoft.com/office/powerpoint/2010/main" val="8688791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38916"/>
                                        </p:tgtEl>
                                        <p:attrNameLst>
                                          <p:attrName>style.visibility</p:attrName>
                                        </p:attrNameLst>
                                      </p:cBhvr>
                                      <p:to>
                                        <p:strVal val="visible"/>
                                      </p:to>
                                    </p:set>
                                    <p:animScale>
                                      <p:cBhvr>
                                        <p:cTn id="7" dur="1000" decel="50000" fill="hold">
                                          <p:stCondLst>
                                            <p:cond delay="0"/>
                                          </p:stCondLst>
                                        </p:cTn>
                                        <p:tgtEl>
                                          <p:spTgt spid="389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8916"/>
                                        </p:tgtEl>
                                        <p:attrNameLst>
                                          <p:attrName>ppt_x</p:attrName>
                                          <p:attrName>ppt_y</p:attrName>
                                        </p:attrNameLst>
                                      </p:cBhvr>
                                    </p:animMotion>
                                    <p:animEffect transition="in" filter="fade">
                                      <p:cBhvr>
                                        <p:cTn id="9" dur="1000"/>
                                        <p:tgtEl>
                                          <p:spTgt spid="3891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900" decel="100000" fill="hold"/>
                                        <p:tgtEl>
                                          <p:spTgt spid="19"/>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55" presetClass="entr" presetSubtype="0" fill="hold" grpId="1" nodeType="click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1000" fill="hold"/>
                                        <p:tgtEl>
                                          <p:spTgt spid="18"/>
                                        </p:tgtEl>
                                        <p:attrNameLst>
                                          <p:attrName>ppt_w</p:attrName>
                                        </p:attrNameLst>
                                      </p:cBhvr>
                                      <p:tavLst>
                                        <p:tav tm="0">
                                          <p:val>
                                            <p:strVal val="#ppt_w*0.70"/>
                                          </p:val>
                                        </p:tav>
                                        <p:tav tm="100000">
                                          <p:val>
                                            <p:strVal val="#ppt_w"/>
                                          </p:val>
                                        </p:tav>
                                      </p:tavLst>
                                    </p:anim>
                                    <p:anim calcmode="lin" valueType="num">
                                      <p:cBhvr>
                                        <p:cTn id="23" dur="1000" fill="hold"/>
                                        <p:tgtEl>
                                          <p:spTgt spid="18"/>
                                        </p:tgtEl>
                                        <p:attrNameLst>
                                          <p:attrName>ppt_h</p:attrName>
                                        </p:attrNameLst>
                                      </p:cBhvr>
                                      <p:tavLst>
                                        <p:tav tm="0">
                                          <p:val>
                                            <p:strVal val="#ppt_h"/>
                                          </p:val>
                                        </p:tav>
                                        <p:tav tm="100000">
                                          <p:val>
                                            <p:strVal val="#ppt_h"/>
                                          </p:val>
                                        </p:tav>
                                      </p:tavLst>
                                    </p:anim>
                                    <p:animEffect transition="in" filter="fade">
                                      <p:cBhvr>
                                        <p:cTn id="24" dur="1000"/>
                                        <p:tgtEl>
                                          <p:spTgt spid="18"/>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55" presetClass="entr" presetSubtype="0" fill="hold" grpId="1" nodeType="click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1000" fill="hold"/>
                                        <p:tgtEl>
                                          <p:spTgt spid="21"/>
                                        </p:tgtEl>
                                        <p:attrNameLst>
                                          <p:attrName>ppt_w</p:attrName>
                                        </p:attrNameLst>
                                      </p:cBhvr>
                                      <p:tavLst>
                                        <p:tav tm="0">
                                          <p:val>
                                            <p:strVal val="#ppt_w*0.70"/>
                                          </p:val>
                                        </p:tav>
                                        <p:tav tm="100000">
                                          <p:val>
                                            <p:strVal val="#ppt_w"/>
                                          </p:val>
                                        </p:tav>
                                      </p:tavLst>
                                    </p:anim>
                                    <p:anim calcmode="lin" valueType="num">
                                      <p:cBhvr>
                                        <p:cTn id="30" dur="1000" fill="hold"/>
                                        <p:tgtEl>
                                          <p:spTgt spid="21"/>
                                        </p:tgtEl>
                                        <p:attrNameLst>
                                          <p:attrName>ppt_h</p:attrName>
                                        </p:attrNameLst>
                                      </p:cBhvr>
                                      <p:tavLst>
                                        <p:tav tm="0">
                                          <p:val>
                                            <p:strVal val="#ppt_h"/>
                                          </p:val>
                                        </p:tav>
                                        <p:tav tm="100000">
                                          <p:val>
                                            <p:strVal val="#ppt_h"/>
                                          </p:val>
                                        </p:tav>
                                      </p:tavLst>
                                    </p:anim>
                                    <p:animEffect transition="in" filter="fade">
                                      <p:cBhvr>
                                        <p:cTn id="31" dur="1000"/>
                                        <p:tgtEl>
                                          <p:spTgt spid="2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55"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1000" fill="hold"/>
                                        <p:tgtEl>
                                          <p:spTgt spid="22"/>
                                        </p:tgtEl>
                                        <p:attrNameLst>
                                          <p:attrName>ppt_w</p:attrName>
                                        </p:attrNameLst>
                                      </p:cBhvr>
                                      <p:tavLst>
                                        <p:tav tm="0">
                                          <p:val>
                                            <p:strVal val="#ppt_w*0.70"/>
                                          </p:val>
                                        </p:tav>
                                        <p:tav tm="100000">
                                          <p:val>
                                            <p:strVal val="#ppt_w"/>
                                          </p:val>
                                        </p:tav>
                                      </p:tavLst>
                                    </p:anim>
                                    <p:anim calcmode="lin" valueType="num">
                                      <p:cBhvr>
                                        <p:cTn id="37" dur="1000" fill="hold"/>
                                        <p:tgtEl>
                                          <p:spTgt spid="22"/>
                                        </p:tgtEl>
                                        <p:attrNameLst>
                                          <p:attrName>ppt_h</p:attrName>
                                        </p:attrNameLst>
                                      </p:cBhvr>
                                      <p:tavLst>
                                        <p:tav tm="0">
                                          <p:val>
                                            <p:strVal val="#ppt_h"/>
                                          </p:val>
                                        </p:tav>
                                        <p:tav tm="100000">
                                          <p:val>
                                            <p:strVal val="#ppt_h"/>
                                          </p:val>
                                        </p:tav>
                                      </p:tavLst>
                                    </p:anim>
                                    <p:animEffect transition="in" filter="fade">
                                      <p:cBhvr>
                                        <p:cTn id="38" dur="1000"/>
                                        <p:tgtEl>
                                          <p:spTgt spid="22"/>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55" presetClass="entr" presetSubtype="0" fill="hold" grpId="0" nodeType="clickEffect">
                                  <p:stCondLst>
                                    <p:cond delay="0"/>
                                  </p:stCondLst>
                                  <p:childTnLst>
                                    <p:set>
                                      <p:cBhvr>
                                        <p:cTn id="42" dur="1" fill="hold">
                                          <p:stCondLst>
                                            <p:cond delay="0"/>
                                          </p:stCondLst>
                                        </p:cTn>
                                        <p:tgtEl>
                                          <p:spTgt spid="38920"/>
                                        </p:tgtEl>
                                        <p:attrNameLst>
                                          <p:attrName>style.visibility</p:attrName>
                                        </p:attrNameLst>
                                      </p:cBhvr>
                                      <p:to>
                                        <p:strVal val="visible"/>
                                      </p:to>
                                    </p:set>
                                    <p:anim calcmode="lin" valueType="num">
                                      <p:cBhvr>
                                        <p:cTn id="43" dur="1000" fill="hold"/>
                                        <p:tgtEl>
                                          <p:spTgt spid="38920"/>
                                        </p:tgtEl>
                                        <p:attrNameLst>
                                          <p:attrName>ppt_w</p:attrName>
                                        </p:attrNameLst>
                                      </p:cBhvr>
                                      <p:tavLst>
                                        <p:tav tm="0">
                                          <p:val>
                                            <p:strVal val="#ppt_w*0.70"/>
                                          </p:val>
                                        </p:tav>
                                        <p:tav tm="100000">
                                          <p:val>
                                            <p:strVal val="#ppt_w"/>
                                          </p:val>
                                        </p:tav>
                                      </p:tavLst>
                                    </p:anim>
                                    <p:anim calcmode="lin" valueType="num">
                                      <p:cBhvr>
                                        <p:cTn id="44" dur="1000" fill="hold"/>
                                        <p:tgtEl>
                                          <p:spTgt spid="38920"/>
                                        </p:tgtEl>
                                        <p:attrNameLst>
                                          <p:attrName>ppt_h</p:attrName>
                                        </p:attrNameLst>
                                      </p:cBhvr>
                                      <p:tavLst>
                                        <p:tav tm="0">
                                          <p:val>
                                            <p:strVal val="#ppt_h"/>
                                          </p:val>
                                        </p:tav>
                                        <p:tav tm="100000">
                                          <p:val>
                                            <p:strVal val="#ppt_h"/>
                                          </p:val>
                                        </p:tav>
                                      </p:tavLst>
                                    </p:anim>
                                    <p:animEffect transition="in" filter="fade">
                                      <p:cBhvr>
                                        <p:cTn id="45" dur="1000"/>
                                        <p:tgtEl>
                                          <p:spTgt spid="38920"/>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55" presetClass="entr" presetSubtype="0" fill="hold" grpId="0" nodeType="click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1000" fill="hold"/>
                                        <p:tgtEl>
                                          <p:spTgt spid="18"/>
                                        </p:tgtEl>
                                        <p:attrNameLst>
                                          <p:attrName>ppt_w</p:attrName>
                                        </p:attrNameLst>
                                      </p:cBhvr>
                                      <p:tavLst>
                                        <p:tav tm="0">
                                          <p:val>
                                            <p:strVal val="#ppt_w*0.70"/>
                                          </p:val>
                                        </p:tav>
                                        <p:tav tm="100000">
                                          <p:val>
                                            <p:strVal val="#ppt_w"/>
                                          </p:val>
                                        </p:tav>
                                      </p:tavLst>
                                    </p:anim>
                                    <p:anim calcmode="lin" valueType="num">
                                      <p:cBhvr>
                                        <p:cTn id="51" dur="1000" fill="hold"/>
                                        <p:tgtEl>
                                          <p:spTgt spid="18"/>
                                        </p:tgtEl>
                                        <p:attrNameLst>
                                          <p:attrName>ppt_h</p:attrName>
                                        </p:attrNameLst>
                                      </p:cBhvr>
                                      <p:tavLst>
                                        <p:tav tm="0">
                                          <p:val>
                                            <p:strVal val="#ppt_h"/>
                                          </p:val>
                                        </p:tav>
                                        <p:tav tm="100000">
                                          <p:val>
                                            <p:strVal val="#ppt_h"/>
                                          </p:val>
                                        </p:tav>
                                      </p:tavLst>
                                    </p:anim>
                                    <p:animEffect transition="in" filter="fade">
                                      <p:cBhvr>
                                        <p:cTn id="52" dur="1000"/>
                                        <p:tgtEl>
                                          <p:spTgt spid="18"/>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55" presetClass="entr" presetSubtype="0" fill="hold" grpId="0" nodeType="clickEffect">
                                  <p:stCondLst>
                                    <p:cond delay="0"/>
                                  </p:stCondLst>
                                  <p:childTnLst>
                                    <p:set>
                                      <p:cBhvr>
                                        <p:cTn id="56" dur="1" fill="hold">
                                          <p:stCondLst>
                                            <p:cond delay="0"/>
                                          </p:stCondLst>
                                        </p:cTn>
                                        <p:tgtEl>
                                          <p:spTgt spid="38921"/>
                                        </p:tgtEl>
                                        <p:attrNameLst>
                                          <p:attrName>style.visibility</p:attrName>
                                        </p:attrNameLst>
                                      </p:cBhvr>
                                      <p:to>
                                        <p:strVal val="visible"/>
                                      </p:to>
                                    </p:set>
                                    <p:anim calcmode="lin" valueType="num">
                                      <p:cBhvr>
                                        <p:cTn id="57" dur="1000" fill="hold"/>
                                        <p:tgtEl>
                                          <p:spTgt spid="38921"/>
                                        </p:tgtEl>
                                        <p:attrNameLst>
                                          <p:attrName>ppt_w</p:attrName>
                                        </p:attrNameLst>
                                      </p:cBhvr>
                                      <p:tavLst>
                                        <p:tav tm="0">
                                          <p:val>
                                            <p:strVal val="#ppt_w*0.70"/>
                                          </p:val>
                                        </p:tav>
                                        <p:tav tm="100000">
                                          <p:val>
                                            <p:strVal val="#ppt_w"/>
                                          </p:val>
                                        </p:tav>
                                      </p:tavLst>
                                    </p:anim>
                                    <p:anim calcmode="lin" valueType="num">
                                      <p:cBhvr>
                                        <p:cTn id="58" dur="1000" fill="hold"/>
                                        <p:tgtEl>
                                          <p:spTgt spid="38921"/>
                                        </p:tgtEl>
                                        <p:attrNameLst>
                                          <p:attrName>ppt_h</p:attrName>
                                        </p:attrNameLst>
                                      </p:cBhvr>
                                      <p:tavLst>
                                        <p:tav tm="0">
                                          <p:val>
                                            <p:strVal val="#ppt_h"/>
                                          </p:val>
                                        </p:tav>
                                        <p:tav tm="100000">
                                          <p:val>
                                            <p:strVal val="#ppt_h"/>
                                          </p:val>
                                        </p:tav>
                                      </p:tavLst>
                                    </p:anim>
                                    <p:animEffect transition="in" filter="fade">
                                      <p:cBhvr>
                                        <p:cTn id="59" dur="1000"/>
                                        <p:tgtEl>
                                          <p:spTgt spid="38921"/>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55" presetClass="entr" presetSubtype="0" fill="hold" grpId="0" nodeType="click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p:cTn id="64" dur="1000" fill="hold"/>
                                        <p:tgtEl>
                                          <p:spTgt spid="21"/>
                                        </p:tgtEl>
                                        <p:attrNameLst>
                                          <p:attrName>ppt_w</p:attrName>
                                        </p:attrNameLst>
                                      </p:cBhvr>
                                      <p:tavLst>
                                        <p:tav tm="0">
                                          <p:val>
                                            <p:strVal val="#ppt_w*0.70"/>
                                          </p:val>
                                        </p:tav>
                                        <p:tav tm="100000">
                                          <p:val>
                                            <p:strVal val="#ppt_w"/>
                                          </p:val>
                                        </p:tav>
                                      </p:tavLst>
                                    </p:anim>
                                    <p:anim calcmode="lin" valueType="num">
                                      <p:cBhvr>
                                        <p:cTn id="65" dur="1000" fill="hold"/>
                                        <p:tgtEl>
                                          <p:spTgt spid="21"/>
                                        </p:tgtEl>
                                        <p:attrNameLst>
                                          <p:attrName>ppt_h</p:attrName>
                                        </p:attrNameLst>
                                      </p:cBhvr>
                                      <p:tavLst>
                                        <p:tav tm="0">
                                          <p:val>
                                            <p:strVal val="#ppt_h"/>
                                          </p:val>
                                        </p:tav>
                                        <p:tav tm="100000">
                                          <p:val>
                                            <p:strVal val="#ppt_h"/>
                                          </p:val>
                                        </p:tav>
                                      </p:tavLst>
                                    </p:anim>
                                    <p:animEffect transition="in" filter="fade">
                                      <p:cBhvr>
                                        <p:cTn id="66" dur="1000"/>
                                        <p:tgtEl>
                                          <p:spTgt spid="21"/>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5" presetClass="entr" presetSubtype="0" fill="hold" grpId="0" nodeType="clickEffect">
                                  <p:stCondLst>
                                    <p:cond delay="0"/>
                                  </p:stCondLst>
                                  <p:childTnLst>
                                    <p:set>
                                      <p:cBhvr>
                                        <p:cTn id="70" dur="1" fill="hold">
                                          <p:stCondLst>
                                            <p:cond delay="0"/>
                                          </p:stCondLst>
                                        </p:cTn>
                                        <p:tgtEl>
                                          <p:spTgt spid="38922"/>
                                        </p:tgtEl>
                                        <p:attrNameLst>
                                          <p:attrName>style.visibility</p:attrName>
                                        </p:attrNameLst>
                                      </p:cBhvr>
                                      <p:to>
                                        <p:strVal val="visible"/>
                                      </p:to>
                                    </p:set>
                                    <p:anim calcmode="lin" valueType="num">
                                      <p:cBhvr>
                                        <p:cTn id="71" dur="1000" fill="hold"/>
                                        <p:tgtEl>
                                          <p:spTgt spid="38922"/>
                                        </p:tgtEl>
                                        <p:attrNameLst>
                                          <p:attrName>ppt_w</p:attrName>
                                        </p:attrNameLst>
                                      </p:cBhvr>
                                      <p:tavLst>
                                        <p:tav tm="0">
                                          <p:val>
                                            <p:strVal val="#ppt_w*0.70"/>
                                          </p:val>
                                        </p:tav>
                                        <p:tav tm="100000">
                                          <p:val>
                                            <p:strVal val="#ppt_w"/>
                                          </p:val>
                                        </p:tav>
                                      </p:tavLst>
                                    </p:anim>
                                    <p:anim calcmode="lin" valueType="num">
                                      <p:cBhvr>
                                        <p:cTn id="72" dur="1000" fill="hold"/>
                                        <p:tgtEl>
                                          <p:spTgt spid="38922"/>
                                        </p:tgtEl>
                                        <p:attrNameLst>
                                          <p:attrName>ppt_h</p:attrName>
                                        </p:attrNameLst>
                                      </p:cBhvr>
                                      <p:tavLst>
                                        <p:tav tm="0">
                                          <p:val>
                                            <p:strVal val="#ppt_h"/>
                                          </p:val>
                                        </p:tav>
                                        <p:tav tm="100000">
                                          <p:val>
                                            <p:strVal val="#ppt_h"/>
                                          </p:val>
                                        </p:tav>
                                      </p:tavLst>
                                    </p:anim>
                                    <p:animEffect transition="in" filter="fade">
                                      <p:cBhvr>
                                        <p:cTn id="73" dur="1000"/>
                                        <p:tgtEl>
                                          <p:spTgt spid="38922"/>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5" presetClass="entr" presetSubtype="0" fill="hold" grpId="0" nodeType="click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1000" fill="hold"/>
                                        <p:tgtEl>
                                          <p:spTgt spid="10"/>
                                        </p:tgtEl>
                                        <p:attrNameLst>
                                          <p:attrName>ppt_w</p:attrName>
                                        </p:attrNameLst>
                                      </p:cBhvr>
                                      <p:tavLst>
                                        <p:tav tm="0">
                                          <p:val>
                                            <p:strVal val="#ppt_w*0.70"/>
                                          </p:val>
                                        </p:tav>
                                        <p:tav tm="100000">
                                          <p:val>
                                            <p:strVal val="#ppt_w"/>
                                          </p:val>
                                        </p:tav>
                                      </p:tavLst>
                                    </p:anim>
                                    <p:anim calcmode="lin" valueType="num">
                                      <p:cBhvr>
                                        <p:cTn id="79" dur="1000" fill="hold"/>
                                        <p:tgtEl>
                                          <p:spTgt spid="10"/>
                                        </p:tgtEl>
                                        <p:attrNameLst>
                                          <p:attrName>ppt_h</p:attrName>
                                        </p:attrNameLst>
                                      </p:cBhvr>
                                      <p:tavLst>
                                        <p:tav tm="0">
                                          <p:val>
                                            <p:strVal val="#ppt_h"/>
                                          </p:val>
                                        </p:tav>
                                        <p:tav tm="100000">
                                          <p:val>
                                            <p:strVal val="#ppt_h"/>
                                          </p:val>
                                        </p:tav>
                                      </p:tavLst>
                                    </p:anim>
                                    <p:animEffect transition="in" filter="fade">
                                      <p:cBhvr>
                                        <p:cTn id="80" dur="1000"/>
                                        <p:tgtEl>
                                          <p:spTgt spid="10"/>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55" presetClass="entr" presetSubtype="0" fill="hold" grpId="0" nodeType="click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p:cTn id="85" dur="1000" fill="hold"/>
                                        <p:tgtEl>
                                          <p:spTgt spid="11"/>
                                        </p:tgtEl>
                                        <p:attrNameLst>
                                          <p:attrName>ppt_w</p:attrName>
                                        </p:attrNameLst>
                                      </p:cBhvr>
                                      <p:tavLst>
                                        <p:tav tm="0">
                                          <p:val>
                                            <p:strVal val="#ppt_w*0.70"/>
                                          </p:val>
                                        </p:tav>
                                        <p:tav tm="100000">
                                          <p:val>
                                            <p:strVal val="#ppt_w"/>
                                          </p:val>
                                        </p:tav>
                                      </p:tavLst>
                                    </p:anim>
                                    <p:anim calcmode="lin" valueType="num">
                                      <p:cBhvr>
                                        <p:cTn id="86" dur="1000" fill="hold"/>
                                        <p:tgtEl>
                                          <p:spTgt spid="11"/>
                                        </p:tgtEl>
                                        <p:attrNameLst>
                                          <p:attrName>ppt_h</p:attrName>
                                        </p:attrNameLst>
                                      </p:cBhvr>
                                      <p:tavLst>
                                        <p:tav tm="0">
                                          <p:val>
                                            <p:strVal val="#ppt_h"/>
                                          </p:val>
                                        </p:tav>
                                        <p:tav tm="100000">
                                          <p:val>
                                            <p:strVal val="#ppt_h"/>
                                          </p:val>
                                        </p:tav>
                                      </p:tavLst>
                                    </p:anim>
                                    <p:animEffect transition="in" filter="fade">
                                      <p:cBhvr>
                                        <p:cTn id="87" dur="1000"/>
                                        <p:tgtEl>
                                          <p:spTgt spid="11"/>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5" presetClass="entr" presetSubtype="0" fill="hold" grpId="0" nodeType="clickEffect">
                                  <p:stCondLst>
                                    <p:cond delay="0"/>
                                  </p:stCondLst>
                                  <p:childTnLst>
                                    <p:set>
                                      <p:cBhvr>
                                        <p:cTn id="91" dur="1" fill="hold">
                                          <p:stCondLst>
                                            <p:cond delay="0"/>
                                          </p:stCondLst>
                                        </p:cTn>
                                        <p:tgtEl>
                                          <p:spTgt spid="12">
                                            <p:bg/>
                                          </p:spTgt>
                                        </p:tgtEl>
                                        <p:attrNameLst>
                                          <p:attrName>style.visibility</p:attrName>
                                        </p:attrNameLst>
                                      </p:cBhvr>
                                      <p:to>
                                        <p:strVal val="visible"/>
                                      </p:to>
                                    </p:set>
                                    <p:anim calcmode="lin" valueType="num">
                                      <p:cBhvr>
                                        <p:cTn id="92" dur="1000" fill="hold"/>
                                        <p:tgtEl>
                                          <p:spTgt spid="12">
                                            <p:bg/>
                                          </p:spTgt>
                                        </p:tgtEl>
                                        <p:attrNameLst>
                                          <p:attrName>ppt_w</p:attrName>
                                        </p:attrNameLst>
                                      </p:cBhvr>
                                      <p:tavLst>
                                        <p:tav tm="0">
                                          <p:val>
                                            <p:strVal val="#ppt_w*0.70"/>
                                          </p:val>
                                        </p:tav>
                                        <p:tav tm="100000">
                                          <p:val>
                                            <p:strVal val="#ppt_w"/>
                                          </p:val>
                                        </p:tav>
                                      </p:tavLst>
                                    </p:anim>
                                    <p:anim calcmode="lin" valueType="num">
                                      <p:cBhvr>
                                        <p:cTn id="93" dur="1000" fill="hold"/>
                                        <p:tgtEl>
                                          <p:spTgt spid="12">
                                            <p:bg/>
                                          </p:spTgt>
                                        </p:tgtEl>
                                        <p:attrNameLst>
                                          <p:attrName>ppt_h</p:attrName>
                                        </p:attrNameLst>
                                      </p:cBhvr>
                                      <p:tavLst>
                                        <p:tav tm="0">
                                          <p:val>
                                            <p:strVal val="#ppt_h"/>
                                          </p:val>
                                        </p:tav>
                                        <p:tav tm="100000">
                                          <p:val>
                                            <p:strVal val="#ppt_h"/>
                                          </p:val>
                                        </p:tav>
                                      </p:tavLst>
                                    </p:anim>
                                    <p:animEffect transition="in" filter="fade">
                                      <p:cBhvr>
                                        <p:cTn id="94" dur="1000"/>
                                        <p:tgtEl>
                                          <p:spTgt spid="12">
                                            <p:bg/>
                                          </p:spTgt>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55" presetClass="entr" presetSubtype="0" fill="hold" grpId="0" nodeType="clickEffect">
                                  <p:stCondLst>
                                    <p:cond delay="0"/>
                                  </p:stCondLst>
                                  <p:childTnLst>
                                    <p:set>
                                      <p:cBhvr>
                                        <p:cTn id="98" dur="1" fill="hold">
                                          <p:stCondLst>
                                            <p:cond delay="0"/>
                                          </p:stCondLst>
                                        </p:cTn>
                                        <p:tgtEl>
                                          <p:spTgt spid="12">
                                            <p:txEl>
                                              <p:pRg st="0" end="0"/>
                                            </p:txEl>
                                          </p:spTgt>
                                        </p:tgtEl>
                                        <p:attrNameLst>
                                          <p:attrName>style.visibility</p:attrName>
                                        </p:attrNameLst>
                                      </p:cBhvr>
                                      <p:to>
                                        <p:strVal val="visible"/>
                                      </p:to>
                                    </p:set>
                                    <p:anim calcmode="lin" valueType="num">
                                      <p:cBhvr>
                                        <p:cTn id="99" dur="1000" fill="hold"/>
                                        <p:tgtEl>
                                          <p:spTgt spid="12">
                                            <p:txEl>
                                              <p:pRg st="0" end="0"/>
                                            </p:txEl>
                                          </p:spTgt>
                                        </p:tgtEl>
                                        <p:attrNameLst>
                                          <p:attrName>ppt_w</p:attrName>
                                        </p:attrNameLst>
                                      </p:cBhvr>
                                      <p:tavLst>
                                        <p:tav tm="0">
                                          <p:val>
                                            <p:strVal val="#ppt_w*0.70"/>
                                          </p:val>
                                        </p:tav>
                                        <p:tav tm="100000">
                                          <p:val>
                                            <p:strVal val="#ppt_w"/>
                                          </p:val>
                                        </p:tav>
                                      </p:tavLst>
                                    </p:anim>
                                    <p:anim calcmode="lin" valueType="num">
                                      <p:cBhvr>
                                        <p:cTn id="100" dur="1000" fill="hold"/>
                                        <p:tgtEl>
                                          <p:spTgt spid="12">
                                            <p:txEl>
                                              <p:pRg st="0" end="0"/>
                                            </p:txEl>
                                          </p:spTgt>
                                        </p:tgtEl>
                                        <p:attrNameLst>
                                          <p:attrName>ppt_h</p:attrName>
                                        </p:attrNameLst>
                                      </p:cBhvr>
                                      <p:tavLst>
                                        <p:tav tm="0">
                                          <p:val>
                                            <p:strVal val="#ppt_h"/>
                                          </p:val>
                                        </p:tav>
                                        <p:tav tm="100000">
                                          <p:val>
                                            <p:strVal val="#ppt_h"/>
                                          </p:val>
                                        </p:tav>
                                      </p:tavLst>
                                    </p:anim>
                                    <p:animEffect transition="in" filter="fade">
                                      <p:cBhvr>
                                        <p:cTn id="101" dur="1000"/>
                                        <p:tgtEl>
                                          <p:spTgt spid="12">
                                            <p:txEl>
                                              <p:pRg st="0" end="0"/>
                                            </p:txEl>
                                          </p:spTgt>
                                        </p:tgtEl>
                                      </p:cBhvr>
                                    </p:animEffect>
                                  </p:childTnLst>
                                </p:cTn>
                              </p:par>
                            </p:childTnLst>
                          </p:cTn>
                        </p:par>
                      </p:childTnLst>
                    </p:cTn>
                  </p:par>
                  <p:par>
                    <p:cTn id="102" fill="hold" nodeType="clickPar">
                      <p:stCondLst>
                        <p:cond delay="indefinite"/>
                      </p:stCondLst>
                      <p:childTnLst>
                        <p:par>
                          <p:cTn id="103" fill="hold" nodeType="withGroup">
                            <p:stCondLst>
                              <p:cond delay="0"/>
                            </p:stCondLst>
                            <p:childTnLst>
                              <p:par>
                                <p:cTn id="104" presetID="55" presetClass="entr" presetSubtype="0" fill="hold" grpId="0" nodeType="clickEffect">
                                  <p:stCondLst>
                                    <p:cond delay="0"/>
                                  </p:stCondLst>
                                  <p:childTnLst>
                                    <p:set>
                                      <p:cBhvr>
                                        <p:cTn id="105" dur="1" fill="hold">
                                          <p:stCondLst>
                                            <p:cond delay="0"/>
                                          </p:stCondLst>
                                        </p:cTn>
                                        <p:tgtEl>
                                          <p:spTgt spid="12">
                                            <p:txEl>
                                              <p:pRg st="1" end="1"/>
                                            </p:txEl>
                                          </p:spTgt>
                                        </p:tgtEl>
                                        <p:attrNameLst>
                                          <p:attrName>style.visibility</p:attrName>
                                        </p:attrNameLst>
                                      </p:cBhvr>
                                      <p:to>
                                        <p:strVal val="visible"/>
                                      </p:to>
                                    </p:set>
                                    <p:anim calcmode="lin" valueType="num">
                                      <p:cBhvr>
                                        <p:cTn id="106" dur="1000" fill="hold"/>
                                        <p:tgtEl>
                                          <p:spTgt spid="12">
                                            <p:txEl>
                                              <p:pRg st="1" end="1"/>
                                            </p:txEl>
                                          </p:spTgt>
                                        </p:tgtEl>
                                        <p:attrNameLst>
                                          <p:attrName>ppt_w</p:attrName>
                                        </p:attrNameLst>
                                      </p:cBhvr>
                                      <p:tavLst>
                                        <p:tav tm="0">
                                          <p:val>
                                            <p:strVal val="#ppt_w*0.70"/>
                                          </p:val>
                                        </p:tav>
                                        <p:tav tm="100000">
                                          <p:val>
                                            <p:strVal val="#ppt_w"/>
                                          </p:val>
                                        </p:tav>
                                      </p:tavLst>
                                    </p:anim>
                                    <p:anim calcmode="lin" valueType="num">
                                      <p:cBhvr>
                                        <p:cTn id="107" dur="1000" fill="hold"/>
                                        <p:tgtEl>
                                          <p:spTgt spid="12">
                                            <p:txEl>
                                              <p:pRg st="1" end="1"/>
                                            </p:txEl>
                                          </p:spTgt>
                                        </p:tgtEl>
                                        <p:attrNameLst>
                                          <p:attrName>ppt_h</p:attrName>
                                        </p:attrNameLst>
                                      </p:cBhvr>
                                      <p:tavLst>
                                        <p:tav tm="0">
                                          <p:val>
                                            <p:strVal val="#ppt_h"/>
                                          </p:val>
                                        </p:tav>
                                        <p:tav tm="100000">
                                          <p:val>
                                            <p:strVal val="#ppt_h"/>
                                          </p:val>
                                        </p:tav>
                                      </p:tavLst>
                                    </p:anim>
                                    <p:animEffect transition="in" filter="fade">
                                      <p:cBhvr>
                                        <p:cTn id="108" dur="1000"/>
                                        <p:tgtEl>
                                          <p:spTgt spid="12">
                                            <p:txEl>
                                              <p:pRg st="1" end="1"/>
                                            </p:txEl>
                                          </p:spTgt>
                                        </p:tgtEl>
                                      </p:cBhvr>
                                    </p:animEffect>
                                  </p:childTnLst>
                                </p:cTn>
                              </p:par>
                            </p:childTnLst>
                          </p:cTn>
                        </p:par>
                      </p:childTnLst>
                    </p:cTn>
                  </p:par>
                  <p:par>
                    <p:cTn id="109" fill="hold" nodeType="clickPar">
                      <p:stCondLst>
                        <p:cond delay="indefinite"/>
                      </p:stCondLst>
                      <p:childTnLst>
                        <p:par>
                          <p:cTn id="110" fill="hold" nodeType="withGroup">
                            <p:stCondLst>
                              <p:cond delay="0"/>
                            </p:stCondLst>
                            <p:childTnLst>
                              <p:par>
                                <p:cTn id="111" presetID="55" presetClass="entr" presetSubtype="0" fill="hold" grpId="0" nodeType="clickEffect">
                                  <p:stCondLst>
                                    <p:cond delay="0"/>
                                  </p:stCondLst>
                                  <p:childTnLst>
                                    <p:set>
                                      <p:cBhvr>
                                        <p:cTn id="112" dur="1" fill="hold">
                                          <p:stCondLst>
                                            <p:cond delay="0"/>
                                          </p:stCondLst>
                                        </p:cTn>
                                        <p:tgtEl>
                                          <p:spTgt spid="12">
                                            <p:txEl>
                                              <p:pRg st="2" end="2"/>
                                            </p:txEl>
                                          </p:spTgt>
                                        </p:tgtEl>
                                        <p:attrNameLst>
                                          <p:attrName>style.visibility</p:attrName>
                                        </p:attrNameLst>
                                      </p:cBhvr>
                                      <p:to>
                                        <p:strVal val="visible"/>
                                      </p:to>
                                    </p:set>
                                    <p:anim calcmode="lin" valueType="num">
                                      <p:cBhvr>
                                        <p:cTn id="113" dur="1000" fill="hold"/>
                                        <p:tgtEl>
                                          <p:spTgt spid="12">
                                            <p:txEl>
                                              <p:pRg st="2" end="2"/>
                                            </p:txEl>
                                          </p:spTgt>
                                        </p:tgtEl>
                                        <p:attrNameLst>
                                          <p:attrName>ppt_w</p:attrName>
                                        </p:attrNameLst>
                                      </p:cBhvr>
                                      <p:tavLst>
                                        <p:tav tm="0">
                                          <p:val>
                                            <p:strVal val="#ppt_w*0.70"/>
                                          </p:val>
                                        </p:tav>
                                        <p:tav tm="100000">
                                          <p:val>
                                            <p:strVal val="#ppt_w"/>
                                          </p:val>
                                        </p:tav>
                                      </p:tavLst>
                                    </p:anim>
                                    <p:anim calcmode="lin" valueType="num">
                                      <p:cBhvr>
                                        <p:cTn id="114" dur="1000" fill="hold"/>
                                        <p:tgtEl>
                                          <p:spTgt spid="12">
                                            <p:txEl>
                                              <p:pRg st="2" end="2"/>
                                            </p:txEl>
                                          </p:spTgt>
                                        </p:tgtEl>
                                        <p:attrNameLst>
                                          <p:attrName>ppt_h</p:attrName>
                                        </p:attrNameLst>
                                      </p:cBhvr>
                                      <p:tavLst>
                                        <p:tav tm="0">
                                          <p:val>
                                            <p:strVal val="#ppt_h"/>
                                          </p:val>
                                        </p:tav>
                                        <p:tav tm="100000">
                                          <p:val>
                                            <p:strVal val="#ppt_h"/>
                                          </p:val>
                                        </p:tav>
                                      </p:tavLst>
                                    </p:anim>
                                    <p:animEffect transition="in" filter="fade">
                                      <p:cBhvr>
                                        <p:cTn id="115" dur="1000"/>
                                        <p:tgtEl>
                                          <p:spTgt spid="12">
                                            <p:txEl>
                                              <p:pRg st="2" end="2"/>
                                            </p:txEl>
                                          </p:spTgt>
                                        </p:tgtEl>
                                      </p:cBhvr>
                                    </p:animEffect>
                                  </p:childTnLst>
                                </p:cTn>
                              </p:par>
                            </p:childTnLst>
                          </p:cTn>
                        </p:par>
                      </p:childTnLst>
                    </p:cTn>
                  </p:par>
                  <p:par>
                    <p:cTn id="116" fill="hold" nodeType="clickPar">
                      <p:stCondLst>
                        <p:cond delay="indefinite"/>
                      </p:stCondLst>
                      <p:childTnLst>
                        <p:par>
                          <p:cTn id="117" fill="hold" nodeType="withGroup">
                            <p:stCondLst>
                              <p:cond delay="0"/>
                            </p:stCondLst>
                            <p:childTnLst>
                              <p:par>
                                <p:cTn id="118" presetID="55" presetClass="entr" presetSubtype="0" fill="hold" grpId="0" nodeType="clickEffect">
                                  <p:stCondLst>
                                    <p:cond delay="0"/>
                                  </p:stCondLst>
                                  <p:childTnLst>
                                    <p:set>
                                      <p:cBhvr>
                                        <p:cTn id="119" dur="1" fill="hold">
                                          <p:stCondLst>
                                            <p:cond delay="0"/>
                                          </p:stCondLst>
                                        </p:cTn>
                                        <p:tgtEl>
                                          <p:spTgt spid="12">
                                            <p:txEl>
                                              <p:pRg st="3" end="3"/>
                                            </p:txEl>
                                          </p:spTgt>
                                        </p:tgtEl>
                                        <p:attrNameLst>
                                          <p:attrName>style.visibility</p:attrName>
                                        </p:attrNameLst>
                                      </p:cBhvr>
                                      <p:to>
                                        <p:strVal val="visible"/>
                                      </p:to>
                                    </p:set>
                                    <p:anim calcmode="lin" valueType="num">
                                      <p:cBhvr>
                                        <p:cTn id="120" dur="1000" fill="hold"/>
                                        <p:tgtEl>
                                          <p:spTgt spid="12">
                                            <p:txEl>
                                              <p:pRg st="3" end="3"/>
                                            </p:txEl>
                                          </p:spTgt>
                                        </p:tgtEl>
                                        <p:attrNameLst>
                                          <p:attrName>ppt_w</p:attrName>
                                        </p:attrNameLst>
                                      </p:cBhvr>
                                      <p:tavLst>
                                        <p:tav tm="0">
                                          <p:val>
                                            <p:strVal val="#ppt_w*0.70"/>
                                          </p:val>
                                        </p:tav>
                                        <p:tav tm="100000">
                                          <p:val>
                                            <p:strVal val="#ppt_w"/>
                                          </p:val>
                                        </p:tav>
                                      </p:tavLst>
                                    </p:anim>
                                    <p:anim calcmode="lin" valueType="num">
                                      <p:cBhvr>
                                        <p:cTn id="121" dur="1000" fill="hold"/>
                                        <p:tgtEl>
                                          <p:spTgt spid="12">
                                            <p:txEl>
                                              <p:pRg st="3" end="3"/>
                                            </p:txEl>
                                          </p:spTgt>
                                        </p:tgtEl>
                                        <p:attrNameLst>
                                          <p:attrName>ppt_h</p:attrName>
                                        </p:attrNameLst>
                                      </p:cBhvr>
                                      <p:tavLst>
                                        <p:tav tm="0">
                                          <p:val>
                                            <p:strVal val="#ppt_h"/>
                                          </p:val>
                                        </p:tav>
                                        <p:tav tm="100000">
                                          <p:val>
                                            <p:strVal val="#ppt_h"/>
                                          </p:val>
                                        </p:tav>
                                      </p:tavLst>
                                    </p:anim>
                                    <p:animEffect transition="in" filter="fade">
                                      <p:cBhvr>
                                        <p:cTn id="122" dur="10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animBg="1"/>
      <p:bldP spid="10" grpId="0" animBg="1"/>
      <p:bldP spid="11" grpId="0" animBg="1"/>
      <p:bldP spid="12" grpId="0" build="p" animBg="1"/>
      <p:bldP spid="38920" grpId="0" animBg="1"/>
      <p:bldP spid="38921" grpId="0" animBg="1"/>
      <p:bldP spid="38922" grpId="0" animBg="1"/>
      <p:bldP spid="18" grpId="0" animBg="1"/>
      <p:bldP spid="18" grpId="1" animBg="1"/>
      <p:bldP spid="21" grpId="0" animBg="1"/>
      <p:bldP spid="21" grpId="1" animBg="1"/>
      <p:bldP spid="22"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a:extLst>
              <a:ext uri="{FF2B5EF4-FFF2-40B4-BE49-F238E27FC236}">
                <a16:creationId xmlns="" xmlns:a16="http://schemas.microsoft.com/office/drawing/2014/main" id="{C4DA1F6A-B558-9B44-A3DA-06F44EC2D505}"/>
              </a:ext>
            </a:extLst>
          </p:cNvPr>
          <p:cNvSpPr>
            <a:spLocks noGrp="1" noChangeArrowheads="1"/>
          </p:cNvSpPr>
          <p:nvPr>
            <p:ph type="title"/>
          </p:nvPr>
        </p:nvSpPr>
        <p:spPr>
          <a:xfrm>
            <a:off x="0" y="175059"/>
            <a:ext cx="8991600" cy="802198"/>
          </a:xfrm>
        </p:spPr>
        <p:txBody>
          <a:bodyPr>
            <a:normAutofit/>
          </a:bodyPr>
          <a:lstStyle/>
          <a:p>
            <a:pPr algn="ctr" eaLnBrk="1" hangingPunct="1"/>
            <a:r>
              <a:rPr lang="en-US" altLang="en-US" sz="3600" b="1" dirty="0">
                <a:solidFill>
                  <a:schemeClr val="tx1">
                    <a:lumMod val="75000"/>
                    <a:lumOff val="25000"/>
                  </a:schemeClr>
                </a:solidFill>
                <a:ea typeface="ＭＳ Ｐゴシック" panose="020B0600070205080204" pitchFamily="34" charset="-128"/>
              </a:rPr>
              <a:t>3.Liệt </a:t>
            </a:r>
            <a:r>
              <a:rPr lang="en-US" altLang="en-US" sz="3600" b="1" dirty="0" err="1">
                <a:solidFill>
                  <a:schemeClr val="tx1">
                    <a:lumMod val="75000"/>
                    <a:lumOff val="25000"/>
                  </a:schemeClr>
                </a:solidFill>
                <a:ea typeface="ＭＳ Ｐゴシック" panose="020B0600070205080204" pitchFamily="34" charset="-128"/>
              </a:rPr>
              <a:t>kê</a:t>
            </a:r>
            <a:r>
              <a:rPr lang="en-US" altLang="en-US" sz="3600" b="1" dirty="0">
                <a:solidFill>
                  <a:schemeClr val="tx1">
                    <a:lumMod val="75000"/>
                    <a:lumOff val="25000"/>
                  </a:schemeClr>
                </a:solidFill>
                <a:ea typeface="ＭＳ Ｐゴシック" panose="020B0600070205080204" pitchFamily="34" charset="-128"/>
              </a:rPr>
              <a:t> </a:t>
            </a:r>
            <a:r>
              <a:rPr lang="en-US" altLang="en-US" sz="3600" b="1" dirty="0" err="1">
                <a:solidFill>
                  <a:schemeClr val="tx1">
                    <a:lumMod val="75000"/>
                    <a:lumOff val="25000"/>
                  </a:schemeClr>
                </a:solidFill>
                <a:ea typeface="ＭＳ Ｐゴシック" panose="020B0600070205080204" pitchFamily="34" charset="-128"/>
              </a:rPr>
              <a:t>các</a:t>
            </a:r>
            <a:r>
              <a:rPr lang="en-US" altLang="en-US" sz="3600" b="1" dirty="0">
                <a:solidFill>
                  <a:schemeClr val="tx1">
                    <a:lumMod val="75000"/>
                    <a:lumOff val="25000"/>
                  </a:schemeClr>
                </a:solidFill>
                <a:ea typeface="ＭＳ Ｐゴシック" panose="020B0600070205080204" pitchFamily="34" charset="-128"/>
              </a:rPr>
              <a:t> </a:t>
            </a:r>
            <a:r>
              <a:rPr lang="en-US" altLang="en-US" sz="3600" b="1" dirty="0" err="1">
                <a:solidFill>
                  <a:schemeClr val="tx1">
                    <a:lumMod val="75000"/>
                    <a:lumOff val="25000"/>
                  </a:schemeClr>
                </a:solidFill>
                <a:ea typeface="ＭＳ Ｐゴシック" panose="020B0600070205080204" pitchFamily="34" charset="-128"/>
              </a:rPr>
              <a:t>yếu</a:t>
            </a:r>
            <a:r>
              <a:rPr lang="en-US" altLang="en-US" sz="3600" b="1" dirty="0">
                <a:solidFill>
                  <a:schemeClr val="tx1">
                    <a:lumMod val="75000"/>
                    <a:lumOff val="25000"/>
                  </a:schemeClr>
                </a:solidFill>
                <a:ea typeface="ＭＳ Ｐゴシック" panose="020B0600070205080204" pitchFamily="34" charset="-128"/>
              </a:rPr>
              <a:t> </a:t>
            </a:r>
            <a:r>
              <a:rPr lang="en-US" altLang="en-US" sz="3600" b="1" dirty="0" err="1">
                <a:solidFill>
                  <a:schemeClr val="tx1">
                    <a:lumMod val="75000"/>
                    <a:lumOff val="25000"/>
                  </a:schemeClr>
                </a:solidFill>
                <a:ea typeface="ＭＳ Ｐゴシック" panose="020B0600070205080204" pitchFamily="34" charset="-128"/>
              </a:rPr>
              <a:t>tố</a:t>
            </a:r>
            <a:r>
              <a:rPr lang="en-US" altLang="en-US" sz="3600" b="1" dirty="0">
                <a:solidFill>
                  <a:schemeClr val="tx1">
                    <a:lumMod val="75000"/>
                    <a:lumOff val="25000"/>
                  </a:schemeClr>
                </a:solidFill>
                <a:ea typeface="ＭＳ Ｐゴシック" panose="020B0600070205080204" pitchFamily="34" charset="-128"/>
              </a:rPr>
              <a:t> </a:t>
            </a:r>
            <a:r>
              <a:rPr lang="en-US" altLang="en-US" sz="3600" b="1" dirty="0" err="1">
                <a:solidFill>
                  <a:schemeClr val="tx1">
                    <a:lumMod val="75000"/>
                    <a:lumOff val="25000"/>
                  </a:schemeClr>
                </a:solidFill>
                <a:ea typeface="ＭＳ Ｐゴシック" panose="020B0600070205080204" pitchFamily="34" charset="-128"/>
              </a:rPr>
              <a:t>thuộc</a:t>
            </a:r>
            <a:r>
              <a:rPr lang="en-US" altLang="en-US" sz="3600" b="1" dirty="0">
                <a:solidFill>
                  <a:schemeClr val="tx1">
                    <a:lumMod val="75000"/>
                    <a:lumOff val="25000"/>
                  </a:schemeClr>
                </a:solidFill>
                <a:ea typeface="ＭＳ Ｐゴシック" panose="020B0600070205080204" pitchFamily="34" charset="-128"/>
              </a:rPr>
              <a:t> </a:t>
            </a:r>
            <a:r>
              <a:rPr lang="en-US" altLang="en-US" sz="3600" b="1" dirty="0" err="1">
                <a:solidFill>
                  <a:schemeClr val="tx1">
                    <a:lumMod val="75000"/>
                    <a:lumOff val="25000"/>
                  </a:schemeClr>
                </a:solidFill>
                <a:ea typeface="ＭＳ Ｐゴシック" panose="020B0600070205080204" pitchFamily="34" charset="-128"/>
              </a:rPr>
              <a:t>Môi</a:t>
            </a:r>
            <a:r>
              <a:rPr lang="en-US" altLang="en-US" sz="3600" b="1" dirty="0">
                <a:solidFill>
                  <a:schemeClr val="tx1">
                    <a:lumMod val="75000"/>
                    <a:lumOff val="25000"/>
                  </a:schemeClr>
                </a:solidFill>
                <a:ea typeface="ＭＳ Ｐゴシック" panose="020B0600070205080204" pitchFamily="34" charset="-128"/>
              </a:rPr>
              <a:t> </a:t>
            </a:r>
            <a:r>
              <a:rPr lang="en-US" altLang="en-US" sz="3600" b="1" dirty="0" err="1">
                <a:solidFill>
                  <a:schemeClr val="tx1">
                    <a:lumMod val="75000"/>
                    <a:lumOff val="25000"/>
                  </a:schemeClr>
                </a:solidFill>
                <a:ea typeface="ＭＳ Ｐゴシック" panose="020B0600070205080204" pitchFamily="34" charset="-128"/>
              </a:rPr>
              <a:t>trường</a:t>
            </a:r>
            <a:r>
              <a:rPr lang="en-US" altLang="en-US" sz="3600" b="1" dirty="0">
                <a:solidFill>
                  <a:schemeClr val="tx1">
                    <a:lumMod val="75000"/>
                    <a:lumOff val="25000"/>
                  </a:schemeClr>
                </a:solidFill>
                <a:ea typeface="ＭＳ Ｐゴシック" panose="020B0600070205080204" pitchFamily="34" charset="-128"/>
              </a:rPr>
              <a:t> </a:t>
            </a:r>
            <a:r>
              <a:rPr lang="en-US" altLang="en-US" sz="3600" b="1" dirty="0" err="1">
                <a:solidFill>
                  <a:schemeClr val="tx1">
                    <a:lumMod val="75000"/>
                    <a:lumOff val="25000"/>
                  </a:schemeClr>
                </a:solidFill>
                <a:ea typeface="ＭＳ Ｐゴシック" panose="020B0600070205080204" pitchFamily="34" charset="-128"/>
              </a:rPr>
              <a:t>vĩ</a:t>
            </a:r>
            <a:r>
              <a:rPr lang="en-US" altLang="en-US" sz="3600" b="1" dirty="0">
                <a:solidFill>
                  <a:schemeClr val="tx1">
                    <a:lumMod val="75000"/>
                    <a:lumOff val="25000"/>
                  </a:schemeClr>
                </a:solidFill>
                <a:ea typeface="ＭＳ Ｐゴシック" panose="020B0600070205080204" pitchFamily="34" charset="-128"/>
              </a:rPr>
              <a:t> </a:t>
            </a:r>
            <a:r>
              <a:rPr lang="en-US" altLang="en-US" sz="3600" b="1" dirty="0" err="1">
                <a:solidFill>
                  <a:schemeClr val="tx1">
                    <a:lumMod val="75000"/>
                    <a:lumOff val="25000"/>
                  </a:schemeClr>
                </a:solidFill>
                <a:ea typeface="ＭＳ Ｐゴシック" panose="020B0600070205080204" pitchFamily="34" charset="-128"/>
              </a:rPr>
              <a:t>mô</a:t>
            </a:r>
            <a:endParaRPr lang="en-US" altLang="en-US" sz="3600" b="1" dirty="0">
              <a:solidFill>
                <a:schemeClr val="tx1">
                  <a:lumMod val="75000"/>
                  <a:lumOff val="25000"/>
                </a:schemeClr>
              </a:solidFill>
              <a:ea typeface="ＭＳ Ｐゴシック" panose="020B0600070205080204" pitchFamily="34" charset="-128"/>
            </a:endParaRPr>
          </a:p>
        </p:txBody>
      </p:sp>
      <p:sp>
        <p:nvSpPr>
          <p:cNvPr id="25602" name="Oval 5">
            <a:extLst>
              <a:ext uri="{FF2B5EF4-FFF2-40B4-BE49-F238E27FC236}">
                <a16:creationId xmlns="" xmlns:a16="http://schemas.microsoft.com/office/drawing/2014/main" id="{202B1AA8-AB3B-BF4A-A6BF-A155F92917CA}"/>
              </a:ext>
            </a:extLst>
          </p:cNvPr>
          <p:cNvSpPr>
            <a:spLocks noChangeArrowheads="1"/>
          </p:cNvSpPr>
          <p:nvPr/>
        </p:nvSpPr>
        <p:spPr bwMode="invGray">
          <a:xfrm flipH="1">
            <a:off x="3649663" y="3068638"/>
            <a:ext cx="1325562" cy="1323975"/>
          </a:xfrm>
          <a:prstGeom prst="ellipse">
            <a:avLst/>
          </a:prstGeom>
          <a:solidFill>
            <a:srgbClr val="FFFFFF">
              <a:alpha val="50195"/>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03" name="Line 6">
            <a:extLst>
              <a:ext uri="{FF2B5EF4-FFF2-40B4-BE49-F238E27FC236}">
                <a16:creationId xmlns="" xmlns:a16="http://schemas.microsoft.com/office/drawing/2014/main" id="{FD961909-88D0-FE4D-833A-7AF20AFA05D2}"/>
              </a:ext>
            </a:extLst>
          </p:cNvPr>
          <p:cNvSpPr>
            <a:spLocks noChangeShapeType="1"/>
          </p:cNvSpPr>
          <p:nvPr/>
        </p:nvSpPr>
        <p:spPr bwMode="invGray">
          <a:xfrm flipH="1">
            <a:off x="4376738" y="3848100"/>
            <a:ext cx="1228725" cy="1588"/>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5604" name="Line 7">
            <a:extLst>
              <a:ext uri="{FF2B5EF4-FFF2-40B4-BE49-F238E27FC236}">
                <a16:creationId xmlns="" xmlns:a16="http://schemas.microsoft.com/office/drawing/2014/main" id="{AE77B7AB-A5E4-AB44-BF63-1A4148F54B74}"/>
              </a:ext>
            </a:extLst>
          </p:cNvPr>
          <p:cNvSpPr>
            <a:spLocks noChangeShapeType="1"/>
          </p:cNvSpPr>
          <p:nvPr/>
        </p:nvSpPr>
        <p:spPr bwMode="invGray">
          <a:xfrm flipH="1">
            <a:off x="4189413" y="2851150"/>
            <a:ext cx="749300" cy="74930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5605" name="Line 8">
            <a:extLst>
              <a:ext uri="{FF2B5EF4-FFF2-40B4-BE49-F238E27FC236}">
                <a16:creationId xmlns="" xmlns:a16="http://schemas.microsoft.com/office/drawing/2014/main" id="{D9B8015C-CC03-534D-94F6-56964E47C8CC}"/>
              </a:ext>
            </a:extLst>
          </p:cNvPr>
          <p:cNvSpPr>
            <a:spLocks noChangeShapeType="1"/>
          </p:cNvSpPr>
          <p:nvPr/>
        </p:nvSpPr>
        <p:spPr bwMode="invGray">
          <a:xfrm>
            <a:off x="4198938" y="4114800"/>
            <a:ext cx="661987" cy="1138238"/>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5606" name="Line 9">
            <a:extLst>
              <a:ext uri="{FF2B5EF4-FFF2-40B4-BE49-F238E27FC236}">
                <a16:creationId xmlns="" xmlns:a16="http://schemas.microsoft.com/office/drawing/2014/main" id="{8CFE5B52-4255-204D-9137-1B20150E01BF}"/>
              </a:ext>
            </a:extLst>
          </p:cNvPr>
          <p:cNvSpPr>
            <a:spLocks noChangeShapeType="1"/>
          </p:cNvSpPr>
          <p:nvPr/>
        </p:nvSpPr>
        <p:spPr bwMode="invGray">
          <a:xfrm flipH="1">
            <a:off x="3690938" y="4037013"/>
            <a:ext cx="187325" cy="123825"/>
          </a:xfrm>
          <a:prstGeom prst="line">
            <a:avLst/>
          </a:prstGeom>
          <a:noFill/>
          <a:ln w="28575">
            <a:solidFill>
              <a:srgbClr val="7030A0"/>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sp>
        <p:nvSpPr>
          <p:cNvPr id="25607" name="Line 10">
            <a:extLst>
              <a:ext uri="{FF2B5EF4-FFF2-40B4-BE49-F238E27FC236}">
                <a16:creationId xmlns="" xmlns:a16="http://schemas.microsoft.com/office/drawing/2014/main" id="{C4B5FA0E-7BD5-214A-A8C6-FA11DA79220E}"/>
              </a:ext>
            </a:extLst>
          </p:cNvPr>
          <p:cNvSpPr>
            <a:spLocks noChangeShapeType="1"/>
          </p:cNvSpPr>
          <p:nvPr/>
        </p:nvSpPr>
        <p:spPr bwMode="invGray">
          <a:xfrm flipH="1" flipV="1">
            <a:off x="3441700" y="2976563"/>
            <a:ext cx="436563" cy="685800"/>
          </a:xfrm>
          <a:prstGeom prst="line">
            <a:avLst/>
          </a:prstGeom>
          <a:noFill/>
          <a:ln w="28575">
            <a:solidFill>
              <a:srgbClr val="7030A0"/>
            </a:solidFill>
            <a:round/>
            <a:headEnd/>
            <a:tailEnd/>
          </a:ln>
          <a:extLst>
            <a:ext uri="{909E8E84-426E-40DD-AFC4-6F175D3DCCD1}">
              <a14:hiddenFill xmlns="" xmlns:a14="http://schemas.microsoft.com/office/drawing/2010/main">
                <a:noFill/>
              </a14:hiddenFill>
            </a:ext>
          </a:extLst>
        </p:spPr>
        <p:txBody>
          <a:bodyPr wrap="none" anchor="ctr"/>
          <a:lstStyle/>
          <a:p>
            <a:endParaRPr lang="en-US"/>
          </a:p>
        </p:txBody>
      </p:sp>
      <p:grpSp>
        <p:nvGrpSpPr>
          <p:cNvPr id="25608" name="Group 11">
            <a:extLst>
              <a:ext uri="{FF2B5EF4-FFF2-40B4-BE49-F238E27FC236}">
                <a16:creationId xmlns="" xmlns:a16="http://schemas.microsoft.com/office/drawing/2014/main" id="{015C915E-E08F-1240-B330-A1B7136A988D}"/>
              </a:ext>
            </a:extLst>
          </p:cNvPr>
          <p:cNvGrpSpPr>
            <a:grpSpLocks/>
          </p:cNvGrpSpPr>
          <p:nvPr/>
        </p:nvGrpSpPr>
        <p:grpSpPr bwMode="auto">
          <a:xfrm flipH="1">
            <a:off x="4748213" y="2041525"/>
            <a:ext cx="938212" cy="1131888"/>
            <a:chOff x="2064" y="1008"/>
            <a:chExt cx="722" cy="872"/>
          </a:xfrm>
        </p:grpSpPr>
        <p:sp>
          <p:nvSpPr>
            <p:cNvPr id="25750" name="Oval 12">
              <a:extLst>
                <a:ext uri="{FF2B5EF4-FFF2-40B4-BE49-F238E27FC236}">
                  <a16:creationId xmlns="" xmlns:a16="http://schemas.microsoft.com/office/drawing/2014/main" id="{45F74E27-F774-D54C-BA6C-9B469248B8DC}"/>
                </a:ext>
              </a:extLst>
            </p:cNvPr>
            <p:cNvSpPr>
              <a:spLocks noChangeArrowheads="1"/>
            </p:cNvSpPr>
            <p:nvPr/>
          </p:nvSpPr>
          <p:spPr bwMode="gray">
            <a:xfrm>
              <a:off x="2064" y="1008"/>
              <a:ext cx="722" cy="727"/>
            </a:xfrm>
            <a:prstGeom prst="ellipse">
              <a:avLst/>
            </a:prstGeom>
            <a:solidFill>
              <a:srgbClr val="EAEAEA">
                <a:alpha val="50195"/>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nvGrpSpPr>
            <p:cNvPr id="25751" name="Group 13">
              <a:extLst>
                <a:ext uri="{FF2B5EF4-FFF2-40B4-BE49-F238E27FC236}">
                  <a16:creationId xmlns="" xmlns:a16="http://schemas.microsoft.com/office/drawing/2014/main" id="{25C4BE42-4581-D748-A525-FC5BC5C70CC5}"/>
                </a:ext>
              </a:extLst>
            </p:cNvPr>
            <p:cNvGrpSpPr>
              <a:grpSpLocks/>
            </p:cNvGrpSpPr>
            <p:nvPr/>
          </p:nvGrpSpPr>
          <p:grpSpPr bwMode="auto">
            <a:xfrm>
              <a:off x="2086" y="1031"/>
              <a:ext cx="680" cy="849"/>
              <a:chOff x="3975" y="1593"/>
              <a:chExt cx="931" cy="1163"/>
            </a:xfrm>
          </p:grpSpPr>
          <p:pic>
            <p:nvPicPr>
              <p:cNvPr id="25764" name="Picture 14" descr="circuler_1">
                <a:extLst>
                  <a:ext uri="{FF2B5EF4-FFF2-40B4-BE49-F238E27FC236}">
                    <a16:creationId xmlns="" xmlns:a16="http://schemas.microsoft.com/office/drawing/2014/main" id="{2F6B1BFA-6C48-3146-BD0D-6348C4880E51}"/>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gray">
              <a:xfrm>
                <a:off x="3975" y="1593"/>
                <a:ext cx="925" cy="9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5765" name="Oval 15">
                <a:extLst>
                  <a:ext uri="{FF2B5EF4-FFF2-40B4-BE49-F238E27FC236}">
                    <a16:creationId xmlns="" xmlns:a16="http://schemas.microsoft.com/office/drawing/2014/main" id="{4703D714-3B85-194E-80E6-30E462C5F238}"/>
                  </a:ext>
                </a:extLst>
              </p:cNvPr>
              <p:cNvSpPr>
                <a:spLocks noChangeArrowheads="1"/>
              </p:cNvSpPr>
              <p:nvPr/>
            </p:nvSpPr>
            <p:spPr bwMode="gray">
              <a:xfrm>
                <a:off x="3975" y="1593"/>
                <a:ext cx="931" cy="937"/>
              </a:xfrm>
              <a:prstGeom prst="ellipse">
                <a:avLst/>
              </a:prstGeom>
              <a:solidFill>
                <a:schemeClr val="hlink">
                  <a:alpha val="50195"/>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pic>
            <p:nvPicPr>
              <p:cNvPr id="25766" name="Picture 16" descr="light_shadow1">
                <a:extLst>
                  <a:ext uri="{FF2B5EF4-FFF2-40B4-BE49-F238E27FC236}">
                    <a16:creationId xmlns="" xmlns:a16="http://schemas.microsoft.com/office/drawing/2014/main" id="{90C74EA7-D064-0941-B8B1-76A42217BCAC}"/>
                  </a:ext>
                </a:extLst>
              </p:cNvPr>
              <p:cNvPicPr>
                <a:picLocks noChangeAspect="1" noChangeArrowheads="1"/>
              </p:cNvPicPr>
              <p:nvPr/>
            </p:nvPicPr>
            <p:blipFill>
              <a:blip r:embed="rId3">
                <a:extLst>
                  <a:ext uri="{28A0092B-C50C-407E-A947-70E740481C1C}">
                    <a14:useLocalDpi xmlns="" xmlns:a14="http://schemas.microsoft.com/office/drawing/2010/main" val="0"/>
                  </a:ext>
                </a:extLst>
              </a:blip>
              <a:srcRect t="14285"/>
              <a:stretch>
                <a:fillRect/>
              </a:stretch>
            </p:blipFill>
            <p:spPr bwMode="gray">
              <a:xfrm>
                <a:off x="3984" y="1632"/>
                <a:ext cx="682" cy="5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25767" name="Group 17">
                <a:extLst>
                  <a:ext uri="{FF2B5EF4-FFF2-40B4-BE49-F238E27FC236}">
                    <a16:creationId xmlns="" xmlns:a16="http://schemas.microsoft.com/office/drawing/2014/main" id="{D36ECB0F-61B9-C24D-995B-D120E1A0705A}"/>
                  </a:ext>
                </a:extLst>
              </p:cNvPr>
              <p:cNvGrpSpPr>
                <a:grpSpLocks/>
              </p:cNvGrpSpPr>
              <p:nvPr/>
            </p:nvGrpSpPr>
            <p:grpSpPr bwMode="auto">
              <a:xfrm rot="-3733502" flipH="1" flipV="1">
                <a:off x="4256" y="2247"/>
                <a:ext cx="820" cy="198"/>
                <a:chOff x="2532" y="1051"/>
                <a:chExt cx="893" cy="246"/>
              </a:xfrm>
            </p:grpSpPr>
            <p:grpSp>
              <p:nvGrpSpPr>
                <p:cNvPr id="25768" name="Group 18">
                  <a:extLst>
                    <a:ext uri="{FF2B5EF4-FFF2-40B4-BE49-F238E27FC236}">
                      <a16:creationId xmlns="" xmlns:a16="http://schemas.microsoft.com/office/drawing/2014/main" id="{E31005E2-6CAE-404B-92F4-DC46228BD029}"/>
                    </a:ext>
                  </a:extLst>
                </p:cNvPr>
                <p:cNvGrpSpPr>
                  <a:grpSpLocks/>
                </p:cNvGrpSpPr>
                <p:nvPr/>
              </p:nvGrpSpPr>
              <p:grpSpPr bwMode="auto">
                <a:xfrm>
                  <a:off x="2532" y="1051"/>
                  <a:ext cx="743" cy="185"/>
                  <a:chOff x="1565" y="2568"/>
                  <a:chExt cx="1118" cy="279"/>
                </a:xfrm>
              </p:grpSpPr>
              <p:sp>
                <p:nvSpPr>
                  <p:cNvPr id="25774" name="AutoShape 19">
                    <a:extLst>
                      <a:ext uri="{FF2B5EF4-FFF2-40B4-BE49-F238E27FC236}">
                        <a16:creationId xmlns="" xmlns:a16="http://schemas.microsoft.com/office/drawing/2014/main" id="{3A922AFF-96B1-654F-BB81-DDB12E5BF69A}"/>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75" name="AutoShape 20">
                    <a:extLst>
                      <a:ext uri="{FF2B5EF4-FFF2-40B4-BE49-F238E27FC236}">
                        <a16:creationId xmlns="" xmlns:a16="http://schemas.microsoft.com/office/drawing/2014/main" id="{73B25474-7804-904C-8893-B928638607CE}"/>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76" name="AutoShape 21">
                    <a:extLst>
                      <a:ext uri="{FF2B5EF4-FFF2-40B4-BE49-F238E27FC236}">
                        <a16:creationId xmlns="" xmlns:a16="http://schemas.microsoft.com/office/drawing/2014/main" id="{72448AEF-160F-B749-B214-C6CD62E171FA}"/>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77" name="AutoShape 22">
                    <a:extLst>
                      <a:ext uri="{FF2B5EF4-FFF2-40B4-BE49-F238E27FC236}">
                        <a16:creationId xmlns="" xmlns:a16="http://schemas.microsoft.com/office/drawing/2014/main" id="{4E017ADC-C9FA-0243-9E26-4D3D1CB2A043}"/>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nvGrpSpPr>
                <p:cNvPr id="25769" name="Group 23">
                  <a:extLst>
                    <a:ext uri="{FF2B5EF4-FFF2-40B4-BE49-F238E27FC236}">
                      <a16:creationId xmlns="" xmlns:a16="http://schemas.microsoft.com/office/drawing/2014/main" id="{A845FD31-D52C-314B-87CE-25A3525252D7}"/>
                    </a:ext>
                  </a:extLst>
                </p:cNvPr>
                <p:cNvGrpSpPr>
                  <a:grpSpLocks/>
                </p:cNvGrpSpPr>
                <p:nvPr/>
              </p:nvGrpSpPr>
              <p:grpSpPr bwMode="auto">
                <a:xfrm rot="1353540">
                  <a:off x="2682" y="1111"/>
                  <a:ext cx="743" cy="186"/>
                  <a:chOff x="1565" y="2568"/>
                  <a:chExt cx="1118" cy="279"/>
                </a:xfrm>
              </p:grpSpPr>
              <p:sp>
                <p:nvSpPr>
                  <p:cNvPr id="25770" name="AutoShape 24">
                    <a:extLst>
                      <a:ext uri="{FF2B5EF4-FFF2-40B4-BE49-F238E27FC236}">
                        <a16:creationId xmlns="" xmlns:a16="http://schemas.microsoft.com/office/drawing/2014/main" id="{8AA38CBF-492F-E14F-A35A-C970F611AE79}"/>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71" name="AutoShape 25">
                    <a:extLst>
                      <a:ext uri="{FF2B5EF4-FFF2-40B4-BE49-F238E27FC236}">
                        <a16:creationId xmlns="" xmlns:a16="http://schemas.microsoft.com/office/drawing/2014/main" id="{A30FFCD8-A1C3-5E49-830A-00032BCEBA72}"/>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72" name="AutoShape 26">
                    <a:extLst>
                      <a:ext uri="{FF2B5EF4-FFF2-40B4-BE49-F238E27FC236}">
                        <a16:creationId xmlns="" xmlns:a16="http://schemas.microsoft.com/office/drawing/2014/main" id="{71A70625-D82E-3E46-A927-68A47414CB67}"/>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73" name="AutoShape 27">
                    <a:extLst>
                      <a:ext uri="{FF2B5EF4-FFF2-40B4-BE49-F238E27FC236}">
                        <a16:creationId xmlns="" xmlns:a16="http://schemas.microsoft.com/office/drawing/2014/main" id="{5579E766-7195-524B-93DB-FC7D3DA071B8}"/>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grpSp>
        <p:grpSp>
          <p:nvGrpSpPr>
            <p:cNvPr id="25752" name="Group 28">
              <a:extLst>
                <a:ext uri="{FF2B5EF4-FFF2-40B4-BE49-F238E27FC236}">
                  <a16:creationId xmlns="" xmlns:a16="http://schemas.microsoft.com/office/drawing/2014/main" id="{9D57909F-D0E2-1545-94AA-D9A8D5934E89}"/>
                </a:ext>
              </a:extLst>
            </p:cNvPr>
            <p:cNvGrpSpPr>
              <a:grpSpLocks/>
            </p:cNvGrpSpPr>
            <p:nvPr/>
          </p:nvGrpSpPr>
          <p:grpSpPr bwMode="auto">
            <a:xfrm rot="-3733502" flipH="1" flipV="1">
              <a:off x="2362" y="1505"/>
              <a:ext cx="527" cy="128"/>
              <a:chOff x="2532" y="1051"/>
              <a:chExt cx="893" cy="246"/>
            </a:xfrm>
          </p:grpSpPr>
          <p:grpSp>
            <p:nvGrpSpPr>
              <p:cNvPr id="25754" name="Group 29">
                <a:extLst>
                  <a:ext uri="{FF2B5EF4-FFF2-40B4-BE49-F238E27FC236}">
                    <a16:creationId xmlns="" xmlns:a16="http://schemas.microsoft.com/office/drawing/2014/main" id="{8B24A5AB-1A97-954E-9424-17CD9A3E6107}"/>
                  </a:ext>
                </a:extLst>
              </p:cNvPr>
              <p:cNvGrpSpPr>
                <a:grpSpLocks/>
              </p:cNvGrpSpPr>
              <p:nvPr/>
            </p:nvGrpSpPr>
            <p:grpSpPr bwMode="auto">
              <a:xfrm>
                <a:off x="2532" y="1051"/>
                <a:ext cx="743" cy="185"/>
                <a:chOff x="1565" y="2568"/>
                <a:chExt cx="1118" cy="279"/>
              </a:xfrm>
            </p:grpSpPr>
            <p:sp>
              <p:nvSpPr>
                <p:cNvPr id="25760" name="AutoShape 30">
                  <a:extLst>
                    <a:ext uri="{FF2B5EF4-FFF2-40B4-BE49-F238E27FC236}">
                      <a16:creationId xmlns="" xmlns:a16="http://schemas.microsoft.com/office/drawing/2014/main" id="{007A315F-3A94-BE4A-A232-F585F427741C}"/>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61" name="AutoShape 31">
                  <a:extLst>
                    <a:ext uri="{FF2B5EF4-FFF2-40B4-BE49-F238E27FC236}">
                      <a16:creationId xmlns="" xmlns:a16="http://schemas.microsoft.com/office/drawing/2014/main" id="{23E7459B-F4BA-124F-A0AA-38ABF96D4F82}"/>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62" name="AutoShape 32">
                  <a:extLst>
                    <a:ext uri="{FF2B5EF4-FFF2-40B4-BE49-F238E27FC236}">
                      <a16:creationId xmlns="" xmlns:a16="http://schemas.microsoft.com/office/drawing/2014/main" id="{38B7142C-63B7-A944-8E9A-E7256FFB4710}"/>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63" name="AutoShape 33">
                  <a:extLst>
                    <a:ext uri="{FF2B5EF4-FFF2-40B4-BE49-F238E27FC236}">
                      <a16:creationId xmlns="" xmlns:a16="http://schemas.microsoft.com/office/drawing/2014/main" id="{C65D51D3-8F17-A246-BA30-F38A01B4DD54}"/>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nvGrpSpPr>
              <p:cNvPr id="25755" name="Group 34">
                <a:extLst>
                  <a:ext uri="{FF2B5EF4-FFF2-40B4-BE49-F238E27FC236}">
                    <a16:creationId xmlns="" xmlns:a16="http://schemas.microsoft.com/office/drawing/2014/main" id="{FED24480-10CA-044C-A558-38C6318A19C5}"/>
                  </a:ext>
                </a:extLst>
              </p:cNvPr>
              <p:cNvGrpSpPr>
                <a:grpSpLocks/>
              </p:cNvGrpSpPr>
              <p:nvPr/>
            </p:nvGrpSpPr>
            <p:grpSpPr bwMode="auto">
              <a:xfrm rot="1353540">
                <a:off x="2682" y="1111"/>
                <a:ext cx="743" cy="186"/>
                <a:chOff x="1565" y="2568"/>
                <a:chExt cx="1118" cy="279"/>
              </a:xfrm>
            </p:grpSpPr>
            <p:sp>
              <p:nvSpPr>
                <p:cNvPr id="25756" name="AutoShape 35">
                  <a:extLst>
                    <a:ext uri="{FF2B5EF4-FFF2-40B4-BE49-F238E27FC236}">
                      <a16:creationId xmlns="" xmlns:a16="http://schemas.microsoft.com/office/drawing/2014/main" id="{07B0508D-CC41-374B-8640-A418C702E50C}"/>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57" name="AutoShape 36">
                  <a:extLst>
                    <a:ext uri="{FF2B5EF4-FFF2-40B4-BE49-F238E27FC236}">
                      <a16:creationId xmlns="" xmlns:a16="http://schemas.microsoft.com/office/drawing/2014/main" id="{B95ACC81-8E89-6846-8C9D-277A45791273}"/>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58" name="AutoShape 37">
                  <a:extLst>
                    <a:ext uri="{FF2B5EF4-FFF2-40B4-BE49-F238E27FC236}">
                      <a16:creationId xmlns="" xmlns:a16="http://schemas.microsoft.com/office/drawing/2014/main" id="{CC18FBBE-B812-7041-94DF-E98D91DB2B7B}"/>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59" name="AutoShape 38">
                  <a:extLst>
                    <a:ext uri="{FF2B5EF4-FFF2-40B4-BE49-F238E27FC236}">
                      <a16:creationId xmlns="" xmlns:a16="http://schemas.microsoft.com/office/drawing/2014/main" id="{14753E15-F49D-D248-A60D-81ABDB4E7CB9}"/>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sp>
          <p:nvSpPr>
            <p:cNvPr id="25753" name="Rectangle 39">
              <a:extLst>
                <a:ext uri="{FF2B5EF4-FFF2-40B4-BE49-F238E27FC236}">
                  <a16:creationId xmlns="" xmlns:a16="http://schemas.microsoft.com/office/drawing/2014/main" id="{75EE51B4-D58E-4040-84D8-38D340B7475D}"/>
                </a:ext>
              </a:extLst>
            </p:cNvPr>
            <p:cNvSpPr>
              <a:spLocks noChangeArrowheads="1"/>
            </p:cNvSpPr>
            <p:nvPr/>
          </p:nvSpPr>
          <p:spPr bwMode="gray">
            <a:xfrm>
              <a:off x="2308" y="1273"/>
              <a:ext cx="220" cy="2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600" b="1">
                  <a:solidFill>
                    <a:srgbClr val="000000"/>
                  </a:solidFill>
                </a:rPr>
                <a:t>1</a:t>
              </a:r>
            </a:p>
          </p:txBody>
        </p:sp>
      </p:grpSp>
      <p:grpSp>
        <p:nvGrpSpPr>
          <p:cNvPr id="25609" name="Group 40">
            <a:extLst>
              <a:ext uri="{FF2B5EF4-FFF2-40B4-BE49-F238E27FC236}">
                <a16:creationId xmlns="" xmlns:a16="http://schemas.microsoft.com/office/drawing/2014/main" id="{635DF804-0372-6146-A469-A9220ED436F6}"/>
              </a:ext>
            </a:extLst>
          </p:cNvPr>
          <p:cNvGrpSpPr>
            <a:grpSpLocks/>
          </p:cNvGrpSpPr>
          <p:nvPr/>
        </p:nvGrpSpPr>
        <p:grpSpPr bwMode="auto">
          <a:xfrm flipH="1">
            <a:off x="5341938" y="3279775"/>
            <a:ext cx="938212" cy="1133475"/>
            <a:chOff x="2064" y="1008"/>
            <a:chExt cx="722" cy="872"/>
          </a:xfrm>
        </p:grpSpPr>
        <p:sp>
          <p:nvSpPr>
            <p:cNvPr id="25722" name="Oval 41">
              <a:extLst>
                <a:ext uri="{FF2B5EF4-FFF2-40B4-BE49-F238E27FC236}">
                  <a16:creationId xmlns="" xmlns:a16="http://schemas.microsoft.com/office/drawing/2014/main" id="{95F225BF-A87A-B943-9003-7E837C9288BB}"/>
                </a:ext>
              </a:extLst>
            </p:cNvPr>
            <p:cNvSpPr>
              <a:spLocks noChangeArrowheads="1"/>
            </p:cNvSpPr>
            <p:nvPr/>
          </p:nvSpPr>
          <p:spPr bwMode="gray">
            <a:xfrm>
              <a:off x="2064" y="1008"/>
              <a:ext cx="722" cy="727"/>
            </a:xfrm>
            <a:prstGeom prst="ellipse">
              <a:avLst/>
            </a:prstGeom>
            <a:solidFill>
              <a:srgbClr val="EAEAEA">
                <a:alpha val="50195"/>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nvGrpSpPr>
            <p:cNvPr id="25723" name="Group 42">
              <a:extLst>
                <a:ext uri="{FF2B5EF4-FFF2-40B4-BE49-F238E27FC236}">
                  <a16:creationId xmlns="" xmlns:a16="http://schemas.microsoft.com/office/drawing/2014/main" id="{CA0FBBE0-F11B-EF49-AD4A-B11800F2BA13}"/>
                </a:ext>
              </a:extLst>
            </p:cNvPr>
            <p:cNvGrpSpPr>
              <a:grpSpLocks/>
            </p:cNvGrpSpPr>
            <p:nvPr/>
          </p:nvGrpSpPr>
          <p:grpSpPr bwMode="auto">
            <a:xfrm>
              <a:off x="2086" y="1031"/>
              <a:ext cx="680" cy="849"/>
              <a:chOff x="3975" y="1593"/>
              <a:chExt cx="931" cy="1163"/>
            </a:xfrm>
          </p:grpSpPr>
          <p:pic>
            <p:nvPicPr>
              <p:cNvPr id="25736" name="Picture 43" descr="circuler_1">
                <a:extLst>
                  <a:ext uri="{FF2B5EF4-FFF2-40B4-BE49-F238E27FC236}">
                    <a16:creationId xmlns="" xmlns:a16="http://schemas.microsoft.com/office/drawing/2014/main" id="{B306E367-D0C4-F34A-8D60-EA4066F232EA}"/>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gray">
              <a:xfrm>
                <a:off x="3975" y="1593"/>
                <a:ext cx="925" cy="9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5737" name="Oval 44">
                <a:extLst>
                  <a:ext uri="{FF2B5EF4-FFF2-40B4-BE49-F238E27FC236}">
                    <a16:creationId xmlns="" xmlns:a16="http://schemas.microsoft.com/office/drawing/2014/main" id="{AF4E2B02-ED93-6849-8B05-227ED76DD3A4}"/>
                  </a:ext>
                </a:extLst>
              </p:cNvPr>
              <p:cNvSpPr>
                <a:spLocks noChangeArrowheads="1"/>
              </p:cNvSpPr>
              <p:nvPr/>
            </p:nvSpPr>
            <p:spPr bwMode="gray">
              <a:xfrm>
                <a:off x="3975" y="1593"/>
                <a:ext cx="931" cy="937"/>
              </a:xfrm>
              <a:prstGeom prst="ellipse">
                <a:avLst/>
              </a:prstGeom>
              <a:solidFill>
                <a:schemeClr val="accent2">
                  <a:alpha val="50195"/>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pic>
            <p:nvPicPr>
              <p:cNvPr id="25738" name="Picture 45" descr="light_shadow1">
                <a:extLst>
                  <a:ext uri="{FF2B5EF4-FFF2-40B4-BE49-F238E27FC236}">
                    <a16:creationId xmlns="" xmlns:a16="http://schemas.microsoft.com/office/drawing/2014/main" id="{C4C18D81-265A-5748-8B20-575015B3BA3F}"/>
                  </a:ext>
                </a:extLst>
              </p:cNvPr>
              <p:cNvPicPr>
                <a:picLocks noChangeAspect="1" noChangeArrowheads="1"/>
              </p:cNvPicPr>
              <p:nvPr/>
            </p:nvPicPr>
            <p:blipFill>
              <a:blip r:embed="rId3">
                <a:extLst>
                  <a:ext uri="{28A0092B-C50C-407E-A947-70E740481C1C}">
                    <a14:useLocalDpi xmlns="" xmlns:a14="http://schemas.microsoft.com/office/drawing/2010/main" val="0"/>
                  </a:ext>
                </a:extLst>
              </a:blip>
              <a:srcRect t="14285"/>
              <a:stretch>
                <a:fillRect/>
              </a:stretch>
            </p:blipFill>
            <p:spPr bwMode="gray">
              <a:xfrm>
                <a:off x="3984" y="1632"/>
                <a:ext cx="682" cy="5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25739" name="Group 46">
                <a:extLst>
                  <a:ext uri="{FF2B5EF4-FFF2-40B4-BE49-F238E27FC236}">
                    <a16:creationId xmlns="" xmlns:a16="http://schemas.microsoft.com/office/drawing/2014/main" id="{C0A2054A-6719-B847-9A88-9487E3C6C791}"/>
                  </a:ext>
                </a:extLst>
              </p:cNvPr>
              <p:cNvGrpSpPr>
                <a:grpSpLocks/>
              </p:cNvGrpSpPr>
              <p:nvPr/>
            </p:nvGrpSpPr>
            <p:grpSpPr bwMode="auto">
              <a:xfrm rot="-3733502" flipH="1" flipV="1">
                <a:off x="4256" y="2247"/>
                <a:ext cx="820" cy="198"/>
                <a:chOff x="2532" y="1051"/>
                <a:chExt cx="893" cy="246"/>
              </a:xfrm>
            </p:grpSpPr>
            <p:grpSp>
              <p:nvGrpSpPr>
                <p:cNvPr id="25740" name="Group 47">
                  <a:extLst>
                    <a:ext uri="{FF2B5EF4-FFF2-40B4-BE49-F238E27FC236}">
                      <a16:creationId xmlns="" xmlns:a16="http://schemas.microsoft.com/office/drawing/2014/main" id="{E682F5FA-2066-254A-B54D-5AFBCB28C5D3}"/>
                    </a:ext>
                  </a:extLst>
                </p:cNvPr>
                <p:cNvGrpSpPr>
                  <a:grpSpLocks/>
                </p:cNvGrpSpPr>
                <p:nvPr/>
              </p:nvGrpSpPr>
              <p:grpSpPr bwMode="auto">
                <a:xfrm>
                  <a:off x="2532" y="1051"/>
                  <a:ext cx="743" cy="185"/>
                  <a:chOff x="1565" y="2568"/>
                  <a:chExt cx="1118" cy="279"/>
                </a:xfrm>
              </p:grpSpPr>
              <p:sp>
                <p:nvSpPr>
                  <p:cNvPr id="25746" name="AutoShape 48">
                    <a:extLst>
                      <a:ext uri="{FF2B5EF4-FFF2-40B4-BE49-F238E27FC236}">
                        <a16:creationId xmlns="" xmlns:a16="http://schemas.microsoft.com/office/drawing/2014/main" id="{A60260AB-E15C-5C41-A0F2-088037E781E0}"/>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47" name="AutoShape 49">
                    <a:extLst>
                      <a:ext uri="{FF2B5EF4-FFF2-40B4-BE49-F238E27FC236}">
                        <a16:creationId xmlns="" xmlns:a16="http://schemas.microsoft.com/office/drawing/2014/main" id="{8E88274E-2049-E840-B91A-291CB4D5A4A1}"/>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48" name="AutoShape 50">
                    <a:extLst>
                      <a:ext uri="{FF2B5EF4-FFF2-40B4-BE49-F238E27FC236}">
                        <a16:creationId xmlns="" xmlns:a16="http://schemas.microsoft.com/office/drawing/2014/main" id="{173D63AA-E8E0-4845-8A7E-CA0CB8DFBD99}"/>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49" name="AutoShape 51">
                    <a:extLst>
                      <a:ext uri="{FF2B5EF4-FFF2-40B4-BE49-F238E27FC236}">
                        <a16:creationId xmlns="" xmlns:a16="http://schemas.microsoft.com/office/drawing/2014/main" id="{CC9D9D3C-446F-3640-89DA-21C2A5D6594C}"/>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nvGrpSpPr>
                <p:cNvPr id="25741" name="Group 52">
                  <a:extLst>
                    <a:ext uri="{FF2B5EF4-FFF2-40B4-BE49-F238E27FC236}">
                      <a16:creationId xmlns="" xmlns:a16="http://schemas.microsoft.com/office/drawing/2014/main" id="{C4EC26CD-B397-9E44-8EEC-07C3F32F6EC6}"/>
                    </a:ext>
                  </a:extLst>
                </p:cNvPr>
                <p:cNvGrpSpPr>
                  <a:grpSpLocks/>
                </p:cNvGrpSpPr>
                <p:nvPr/>
              </p:nvGrpSpPr>
              <p:grpSpPr bwMode="auto">
                <a:xfrm rot="1353540">
                  <a:off x="2682" y="1111"/>
                  <a:ext cx="743" cy="186"/>
                  <a:chOff x="1565" y="2568"/>
                  <a:chExt cx="1118" cy="279"/>
                </a:xfrm>
              </p:grpSpPr>
              <p:sp>
                <p:nvSpPr>
                  <p:cNvPr id="25742" name="AutoShape 53">
                    <a:extLst>
                      <a:ext uri="{FF2B5EF4-FFF2-40B4-BE49-F238E27FC236}">
                        <a16:creationId xmlns="" xmlns:a16="http://schemas.microsoft.com/office/drawing/2014/main" id="{763212B2-736D-DD47-8982-25B9789918A9}"/>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43" name="AutoShape 54">
                    <a:extLst>
                      <a:ext uri="{FF2B5EF4-FFF2-40B4-BE49-F238E27FC236}">
                        <a16:creationId xmlns="" xmlns:a16="http://schemas.microsoft.com/office/drawing/2014/main" id="{C88B7D6C-2234-4F44-A44A-C871DE7DF4A5}"/>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44" name="AutoShape 55">
                    <a:extLst>
                      <a:ext uri="{FF2B5EF4-FFF2-40B4-BE49-F238E27FC236}">
                        <a16:creationId xmlns="" xmlns:a16="http://schemas.microsoft.com/office/drawing/2014/main" id="{A0B89FB8-CE47-E44C-8229-B81338749FC3}"/>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45" name="AutoShape 56">
                    <a:extLst>
                      <a:ext uri="{FF2B5EF4-FFF2-40B4-BE49-F238E27FC236}">
                        <a16:creationId xmlns="" xmlns:a16="http://schemas.microsoft.com/office/drawing/2014/main" id="{DB769F95-AAFE-764C-9EAD-36F9ECB37C43}"/>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grpSp>
        <p:grpSp>
          <p:nvGrpSpPr>
            <p:cNvPr id="25724" name="Group 57">
              <a:extLst>
                <a:ext uri="{FF2B5EF4-FFF2-40B4-BE49-F238E27FC236}">
                  <a16:creationId xmlns="" xmlns:a16="http://schemas.microsoft.com/office/drawing/2014/main" id="{5C3499A8-348B-7649-BB14-BB77288423BD}"/>
                </a:ext>
              </a:extLst>
            </p:cNvPr>
            <p:cNvGrpSpPr>
              <a:grpSpLocks/>
            </p:cNvGrpSpPr>
            <p:nvPr/>
          </p:nvGrpSpPr>
          <p:grpSpPr bwMode="auto">
            <a:xfrm rot="-3733502" flipH="1" flipV="1">
              <a:off x="2362" y="1505"/>
              <a:ext cx="527" cy="128"/>
              <a:chOff x="2532" y="1051"/>
              <a:chExt cx="893" cy="246"/>
            </a:xfrm>
          </p:grpSpPr>
          <p:grpSp>
            <p:nvGrpSpPr>
              <p:cNvPr id="25726" name="Group 58">
                <a:extLst>
                  <a:ext uri="{FF2B5EF4-FFF2-40B4-BE49-F238E27FC236}">
                    <a16:creationId xmlns="" xmlns:a16="http://schemas.microsoft.com/office/drawing/2014/main" id="{5102AE92-CE2E-AE4F-A275-1A19E958B9DD}"/>
                  </a:ext>
                </a:extLst>
              </p:cNvPr>
              <p:cNvGrpSpPr>
                <a:grpSpLocks/>
              </p:cNvGrpSpPr>
              <p:nvPr/>
            </p:nvGrpSpPr>
            <p:grpSpPr bwMode="auto">
              <a:xfrm>
                <a:off x="2532" y="1051"/>
                <a:ext cx="743" cy="185"/>
                <a:chOff x="1565" y="2568"/>
                <a:chExt cx="1118" cy="279"/>
              </a:xfrm>
            </p:grpSpPr>
            <p:sp>
              <p:nvSpPr>
                <p:cNvPr id="25732" name="AutoShape 59">
                  <a:extLst>
                    <a:ext uri="{FF2B5EF4-FFF2-40B4-BE49-F238E27FC236}">
                      <a16:creationId xmlns="" xmlns:a16="http://schemas.microsoft.com/office/drawing/2014/main" id="{113D1432-753D-AE4A-91A3-D63FD2A9AB66}"/>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33" name="AutoShape 60">
                  <a:extLst>
                    <a:ext uri="{FF2B5EF4-FFF2-40B4-BE49-F238E27FC236}">
                      <a16:creationId xmlns="" xmlns:a16="http://schemas.microsoft.com/office/drawing/2014/main" id="{315DF070-0D2F-7240-A6F3-A18BC8BE495C}"/>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34" name="AutoShape 61">
                  <a:extLst>
                    <a:ext uri="{FF2B5EF4-FFF2-40B4-BE49-F238E27FC236}">
                      <a16:creationId xmlns="" xmlns:a16="http://schemas.microsoft.com/office/drawing/2014/main" id="{8A0FF6D7-001C-2E40-9CB1-588ACB820208}"/>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35" name="AutoShape 62">
                  <a:extLst>
                    <a:ext uri="{FF2B5EF4-FFF2-40B4-BE49-F238E27FC236}">
                      <a16:creationId xmlns="" xmlns:a16="http://schemas.microsoft.com/office/drawing/2014/main" id="{22B4AAC7-A9DA-8646-9899-06E6267CE118}"/>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nvGrpSpPr>
              <p:cNvPr id="25727" name="Group 63">
                <a:extLst>
                  <a:ext uri="{FF2B5EF4-FFF2-40B4-BE49-F238E27FC236}">
                    <a16:creationId xmlns="" xmlns:a16="http://schemas.microsoft.com/office/drawing/2014/main" id="{EAD0B282-2D67-CF48-A999-2A9D36A736BB}"/>
                  </a:ext>
                </a:extLst>
              </p:cNvPr>
              <p:cNvGrpSpPr>
                <a:grpSpLocks/>
              </p:cNvGrpSpPr>
              <p:nvPr/>
            </p:nvGrpSpPr>
            <p:grpSpPr bwMode="auto">
              <a:xfrm rot="1353540">
                <a:off x="2682" y="1111"/>
                <a:ext cx="743" cy="186"/>
                <a:chOff x="1565" y="2568"/>
                <a:chExt cx="1118" cy="279"/>
              </a:xfrm>
            </p:grpSpPr>
            <p:sp>
              <p:nvSpPr>
                <p:cNvPr id="25728" name="AutoShape 64">
                  <a:extLst>
                    <a:ext uri="{FF2B5EF4-FFF2-40B4-BE49-F238E27FC236}">
                      <a16:creationId xmlns="" xmlns:a16="http://schemas.microsoft.com/office/drawing/2014/main" id="{4FD4D1B3-610F-3242-BCF5-E6CFFABDD7E2}"/>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29" name="AutoShape 65">
                  <a:extLst>
                    <a:ext uri="{FF2B5EF4-FFF2-40B4-BE49-F238E27FC236}">
                      <a16:creationId xmlns="" xmlns:a16="http://schemas.microsoft.com/office/drawing/2014/main" id="{629FD689-8EB2-AE45-9C2A-2B5C492C0A0A}"/>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30" name="AutoShape 66">
                  <a:extLst>
                    <a:ext uri="{FF2B5EF4-FFF2-40B4-BE49-F238E27FC236}">
                      <a16:creationId xmlns="" xmlns:a16="http://schemas.microsoft.com/office/drawing/2014/main" id="{0AF117F2-0D5F-8647-9CC2-07F0615C4754}"/>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31" name="AutoShape 67">
                  <a:extLst>
                    <a:ext uri="{FF2B5EF4-FFF2-40B4-BE49-F238E27FC236}">
                      <a16:creationId xmlns="" xmlns:a16="http://schemas.microsoft.com/office/drawing/2014/main" id="{E96A6EE2-E05D-6D48-BCE0-DF4DED24A3FC}"/>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sp>
          <p:nvSpPr>
            <p:cNvPr id="25725" name="Rectangle 68">
              <a:extLst>
                <a:ext uri="{FF2B5EF4-FFF2-40B4-BE49-F238E27FC236}">
                  <a16:creationId xmlns="" xmlns:a16="http://schemas.microsoft.com/office/drawing/2014/main" id="{85253496-DE60-A542-A8A5-E80057016BD2}"/>
                </a:ext>
              </a:extLst>
            </p:cNvPr>
            <p:cNvSpPr>
              <a:spLocks noChangeArrowheads="1"/>
            </p:cNvSpPr>
            <p:nvPr/>
          </p:nvSpPr>
          <p:spPr bwMode="gray">
            <a:xfrm>
              <a:off x="2307" y="1273"/>
              <a:ext cx="220" cy="2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600" b="1">
                  <a:solidFill>
                    <a:srgbClr val="000000"/>
                  </a:solidFill>
                </a:rPr>
                <a:t>2</a:t>
              </a:r>
            </a:p>
          </p:txBody>
        </p:sp>
      </p:grpSp>
      <p:grpSp>
        <p:nvGrpSpPr>
          <p:cNvPr id="25610" name="Group 69">
            <a:extLst>
              <a:ext uri="{FF2B5EF4-FFF2-40B4-BE49-F238E27FC236}">
                <a16:creationId xmlns="" xmlns:a16="http://schemas.microsoft.com/office/drawing/2014/main" id="{859976AE-E764-914A-A350-89360855A675}"/>
              </a:ext>
            </a:extLst>
          </p:cNvPr>
          <p:cNvGrpSpPr>
            <a:grpSpLocks/>
          </p:cNvGrpSpPr>
          <p:nvPr/>
        </p:nvGrpSpPr>
        <p:grpSpPr bwMode="auto">
          <a:xfrm flipH="1">
            <a:off x="4648200" y="5105400"/>
            <a:ext cx="938213" cy="1133475"/>
            <a:chOff x="2064" y="1008"/>
            <a:chExt cx="722" cy="872"/>
          </a:xfrm>
        </p:grpSpPr>
        <p:sp>
          <p:nvSpPr>
            <p:cNvPr id="25694" name="Oval 70">
              <a:extLst>
                <a:ext uri="{FF2B5EF4-FFF2-40B4-BE49-F238E27FC236}">
                  <a16:creationId xmlns="" xmlns:a16="http://schemas.microsoft.com/office/drawing/2014/main" id="{45ABB0CD-CA4E-D545-9C7B-C0551B654F4F}"/>
                </a:ext>
              </a:extLst>
            </p:cNvPr>
            <p:cNvSpPr>
              <a:spLocks noChangeArrowheads="1"/>
            </p:cNvSpPr>
            <p:nvPr/>
          </p:nvSpPr>
          <p:spPr bwMode="gray">
            <a:xfrm>
              <a:off x="2064" y="1008"/>
              <a:ext cx="722" cy="727"/>
            </a:xfrm>
            <a:prstGeom prst="ellipse">
              <a:avLst/>
            </a:prstGeom>
            <a:solidFill>
              <a:srgbClr val="EAEAEA">
                <a:alpha val="50195"/>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nvGrpSpPr>
            <p:cNvPr id="25695" name="Group 71">
              <a:extLst>
                <a:ext uri="{FF2B5EF4-FFF2-40B4-BE49-F238E27FC236}">
                  <a16:creationId xmlns="" xmlns:a16="http://schemas.microsoft.com/office/drawing/2014/main" id="{CBE1D9B0-948C-5D4D-9434-7E74546F56EC}"/>
                </a:ext>
              </a:extLst>
            </p:cNvPr>
            <p:cNvGrpSpPr>
              <a:grpSpLocks/>
            </p:cNvGrpSpPr>
            <p:nvPr/>
          </p:nvGrpSpPr>
          <p:grpSpPr bwMode="auto">
            <a:xfrm>
              <a:off x="2086" y="1031"/>
              <a:ext cx="680" cy="849"/>
              <a:chOff x="3975" y="1593"/>
              <a:chExt cx="931" cy="1163"/>
            </a:xfrm>
          </p:grpSpPr>
          <p:pic>
            <p:nvPicPr>
              <p:cNvPr id="25708" name="Picture 72" descr="circuler_1">
                <a:extLst>
                  <a:ext uri="{FF2B5EF4-FFF2-40B4-BE49-F238E27FC236}">
                    <a16:creationId xmlns="" xmlns:a16="http://schemas.microsoft.com/office/drawing/2014/main" id="{32C3EA0B-9804-684B-8671-F5D2FF17FA91}"/>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gray">
              <a:xfrm>
                <a:off x="3975" y="1593"/>
                <a:ext cx="925" cy="9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5709" name="Oval 73">
                <a:extLst>
                  <a:ext uri="{FF2B5EF4-FFF2-40B4-BE49-F238E27FC236}">
                    <a16:creationId xmlns="" xmlns:a16="http://schemas.microsoft.com/office/drawing/2014/main" id="{BA138F73-730B-D24C-AA40-CA0E14425C7C}"/>
                  </a:ext>
                </a:extLst>
              </p:cNvPr>
              <p:cNvSpPr>
                <a:spLocks noChangeArrowheads="1"/>
              </p:cNvSpPr>
              <p:nvPr/>
            </p:nvSpPr>
            <p:spPr bwMode="gray">
              <a:xfrm>
                <a:off x="3975" y="1593"/>
                <a:ext cx="931" cy="937"/>
              </a:xfrm>
              <a:prstGeom prst="ellipse">
                <a:avLst/>
              </a:prstGeom>
              <a:solidFill>
                <a:schemeClr val="accent1">
                  <a:alpha val="50195"/>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pic>
            <p:nvPicPr>
              <p:cNvPr id="25710" name="Picture 74" descr="light_shadow1">
                <a:extLst>
                  <a:ext uri="{FF2B5EF4-FFF2-40B4-BE49-F238E27FC236}">
                    <a16:creationId xmlns="" xmlns:a16="http://schemas.microsoft.com/office/drawing/2014/main" id="{F889CDA4-89C9-5E48-BF16-65BF892C8F2B}"/>
                  </a:ext>
                </a:extLst>
              </p:cNvPr>
              <p:cNvPicPr>
                <a:picLocks noChangeAspect="1" noChangeArrowheads="1"/>
              </p:cNvPicPr>
              <p:nvPr/>
            </p:nvPicPr>
            <p:blipFill>
              <a:blip r:embed="rId3">
                <a:extLst>
                  <a:ext uri="{28A0092B-C50C-407E-A947-70E740481C1C}">
                    <a14:useLocalDpi xmlns="" xmlns:a14="http://schemas.microsoft.com/office/drawing/2010/main" val="0"/>
                  </a:ext>
                </a:extLst>
              </a:blip>
              <a:srcRect t="14285"/>
              <a:stretch>
                <a:fillRect/>
              </a:stretch>
            </p:blipFill>
            <p:spPr bwMode="gray">
              <a:xfrm>
                <a:off x="3984" y="1632"/>
                <a:ext cx="682" cy="5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25711" name="Group 75">
                <a:extLst>
                  <a:ext uri="{FF2B5EF4-FFF2-40B4-BE49-F238E27FC236}">
                    <a16:creationId xmlns="" xmlns:a16="http://schemas.microsoft.com/office/drawing/2014/main" id="{A03BD23F-5A84-144C-B837-E6A24358BDB6}"/>
                  </a:ext>
                </a:extLst>
              </p:cNvPr>
              <p:cNvGrpSpPr>
                <a:grpSpLocks/>
              </p:cNvGrpSpPr>
              <p:nvPr/>
            </p:nvGrpSpPr>
            <p:grpSpPr bwMode="auto">
              <a:xfrm rot="-3733502" flipH="1" flipV="1">
                <a:off x="4256" y="2247"/>
                <a:ext cx="820" cy="198"/>
                <a:chOff x="2532" y="1051"/>
                <a:chExt cx="893" cy="246"/>
              </a:xfrm>
            </p:grpSpPr>
            <p:grpSp>
              <p:nvGrpSpPr>
                <p:cNvPr id="25712" name="Group 76">
                  <a:extLst>
                    <a:ext uri="{FF2B5EF4-FFF2-40B4-BE49-F238E27FC236}">
                      <a16:creationId xmlns="" xmlns:a16="http://schemas.microsoft.com/office/drawing/2014/main" id="{64096F04-2C5F-3547-9CF0-1D0315376EAD}"/>
                    </a:ext>
                  </a:extLst>
                </p:cNvPr>
                <p:cNvGrpSpPr>
                  <a:grpSpLocks/>
                </p:cNvGrpSpPr>
                <p:nvPr/>
              </p:nvGrpSpPr>
              <p:grpSpPr bwMode="auto">
                <a:xfrm>
                  <a:off x="2532" y="1051"/>
                  <a:ext cx="743" cy="185"/>
                  <a:chOff x="1565" y="2568"/>
                  <a:chExt cx="1118" cy="279"/>
                </a:xfrm>
              </p:grpSpPr>
              <p:sp>
                <p:nvSpPr>
                  <p:cNvPr id="25718" name="AutoShape 77">
                    <a:extLst>
                      <a:ext uri="{FF2B5EF4-FFF2-40B4-BE49-F238E27FC236}">
                        <a16:creationId xmlns="" xmlns:a16="http://schemas.microsoft.com/office/drawing/2014/main" id="{EE448525-1815-4F4B-847F-6C68D96B248E}"/>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19" name="AutoShape 78">
                    <a:extLst>
                      <a:ext uri="{FF2B5EF4-FFF2-40B4-BE49-F238E27FC236}">
                        <a16:creationId xmlns="" xmlns:a16="http://schemas.microsoft.com/office/drawing/2014/main" id="{8A2C492E-D715-8548-8104-EAE7A3D99C47}"/>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20" name="AutoShape 79">
                    <a:extLst>
                      <a:ext uri="{FF2B5EF4-FFF2-40B4-BE49-F238E27FC236}">
                        <a16:creationId xmlns="" xmlns:a16="http://schemas.microsoft.com/office/drawing/2014/main" id="{0A1E4A29-3A5E-B843-B484-74A1E36A9EBD}"/>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21" name="AutoShape 80">
                    <a:extLst>
                      <a:ext uri="{FF2B5EF4-FFF2-40B4-BE49-F238E27FC236}">
                        <a16:creationId xmlns="" xmlns:a16="http://schemas.microsoft.com/office/drawing/2014/main" id="{C6B501B7-3DE4-B041-9382-B9608FF4D963}"/>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nvGrpSpPr>
                <p:cNvPr id="25713" name="Group 81">
                  <a:extLst>
                    <a:ext uri="{FF2B5EF4-FFF2-40B4-BE49-F238E27FC236}">
                      <a16:creationId xmlns="" xmlns:a16="http://schemas.microsoft.com/office/drawing/2014/main" id="{49ABFEAD-697A-F542-B901-0DF1B9DE16AF}"/>
                    </a:ext>
                  </a:extLst>
                </p:cNvPr>
                <p:cNvGrpSpPr>
                  <a:grpSpLocks/>
                </p:cNvGrpSpPr>
                <p:nvPr/>
              </p:nvGrpSpPr>
              <p:grpSpPr bwMode="auto">
                <a:xfrm rot="1353540">
                  <a:off x="2682" y="1111"/>
                  <a:ext cx="743" cy="186"/>
                  <a:chOff x="1565" y="2568"/>
                  <a:chExt cx="1118" cy="279"/>
                </a:xfrm>
              </p:grpSpPr>
              <p:sp>
                <p:nvSpPr>
                  <p:cNvPr id="25714" name="AutoShape 82">
                    <a:extLst>
                      <a:ext uri="{FF2B5EF4-FFF2-40B4-BE49-F238E27FC236}">
                        <a16:creationId xmlns="" xmlns:a16="http://schemas.microsoft.com/office/drawing/2014/main" id="{B0B5C903-402C-8542-BCCA-06FCEF7001CB}"/>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15" name="AutoShape 83">
                    <a:extLst>
                      <a:ext uri="{FF2B5EF4-FFF2-40B4-BE49-F238E27FC236}">
                        <a16:creationId xmlns="" xmlns:a16="http://schemas.microsoft.com/office/drawing/2014/main" id="{501069B8-8054-374D-94F0-FAF4DE1564C3}"/>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16" name="AutoShape 84">
                    <a:extLst>
                      <a:ext uri="{FF2B5EF4-FFF2-40B4-BE49-F238E27FC236}">
                        <a16:creationId xmlns="" xmlns:a16="http://schemas.microsoft.com/office/drawing/2014/main" id="{89B08EA5-9FC6-204B-A454-6BA064569E5C}"/>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17" name="AutoShape 85">
                    <a:extLst>
                      <a:ext uri="{FF2B5EF4-FFF2-40B4-BE49-F238E27FC236}">
                        <a16:creationId xmlns="" xmlns:a16="http://schemas.microsoft.com/office/drawing/2014/main" id="{01E0EBC4-BA04-A049-80A1-1C8C82C3828D}"/>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grpSp>
        <p:grpSp>
          <p:nvGrpSpPr>
            <p:cNvPr id="25696" name="Group 86">
              <a:extLst>
                <a:ext uri="{FF2B5EF4-FFF2-40B4-BE49-F238E27FC236}">
                  <a16:creationId xmlns="" xmlns:a16="http://schemas.microsoft.com/office/drawing/2014/main" id="{60839E19-AC3F-164B-8396-7B57062F7B9E}"/>
                </a:ext>
              </a:extLst>
            </p:cNvPr>
            <p:cNvGrpSpPr>
              <a:grpSpLocks/>
            </p:cNvGrpSpPr>
            <p:nvPr/>
          </p:nvGrpSpPr>
          <p:grpSpPr bwMode="auto">
            <a:xfrm rot="-3733502" flipH="1" flipV="1">
              <a:off x="2362" y="1505"/>
              <a:ext cx="527" cy="128"/>
              <a:chOff x="2532" y="1051"/>
              <a:chExt cx="893" cy="246"/>
            </a:xfrm>
          </p:grpSpPr>
          <p:grpSp>
            <p:nvGrpSpPr>
              <p:cNvPr id="25698" name="Group 87">
                <a:extLst>
                  <a:ext uri="{FF2B5EF4-FFF2-40B4-BE49-F238E27FC236}">
                    <a16:creationId xmlns="" xmlns:a16="http://schemas.microsoft.com/office/drawing/2014/main" id="{B6E3F2F4-4E8F-E042-ACF1-F95B443A01C5}"/>
                  </a:ext>
                </a:extLst>
              </p:cNvPr>
              <p:cNvGrpSpPr>
                <a:grpSpLocks/>
              </p:cNvGrpSpPr>
              <p:nvPr/>
            </p:nvGrpSpPr>
            <p:grpSpPr bwMode="auto">
              <a:xfrm>
                <a:off x="2532" y="1051"/>
                <a:ext cx="743" cy="185"/>
                <a:chOff x="1565" y="2568"/>
                <a:chExt cx="1118" cy="279"/>
              </a:xfrm>
            </p:grpSpPr>
            <p:sp>
              <p:nvSpPr>
                <p:cNvPr id="25704" name="AutoShape 88">
                  <a:extLst>
                    <a:ext uri="{FF2B5EF4-FFF2-40B4-BE49-F238E27FC236}">
                      <a16:creationId xmlns="" xmlns:a16="http://schemas.microsoft.com/office/drawing/2014/main" id="{3906BF9A-BA14-B240-890F-43D8A91A085B}"/>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05" name="AutoShape 89">
                  <a:extLst>
                    <a:ext uri="{FF2B5EF4-FFF2-40B4-BE49-F238E27FC236}">
                      <a16:creationId xmlns="" xmlns:a16="http://schemas.microsoft.com/office/drawing/2014/main" id="{24022414-D5B2-924B-A494-32D5D17270C3}"/>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06" name="AutoShape 90">
                  <a:extLst>
                    <a:ext uri="{FF2B5EF4-FFF2-40B4-BE49-F238E27FC236}">
                      <a16:creationId xmlns="" xmlns:a16="http://schemas.microsoft.com/office/drawing/2014/main" id="{618143FC-E08B-0A49-AB67-84D786CFED9B}"/>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07" name="AutoShape 91">
                  <a:extLst>
                    <a:ext uri="{FF2B5EF4-FFF2-40B4-BE49-F238E27FC236}">
                      <a16:creationId xmlns="" xmlns:a16="http://schemas.microsoft.com/office/drawing/2014/main" id="{05AB8B03-3F44-9145-803B-D40D0E188FC1}"/>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nvGrpSpPr>
              <p:cNvPr id="25699" name="Group 92">
                <a:extLst>
                  <a:ext uri="{FF2B5EF4-FFF2-40B4-BE49-F238E27FC236}">
                    <a16:creationId xmlns="" xmlns:a16="http://schemas.microsoft.com/office/drawing/2014/main" id="{6D40DF78-2C1B-6B40-8CA5-616F1EC8F083}"/>
                  </a:ext>
                </a:extLst>
              </p:cNvPr>
              <p:cNvGrpSpPr>
                <a:grpSpLocks/>
              </p:cNvGrpSpPr>
              <p:nvPr/>
            </p:nvGrpSpPr>
            <p:grpSpPr bwMode="auto">
              <a:xfrm rot="1353540">
                <a:off x="2682" y="1111"/>
                <a:ext cx="743" cy="186"/>
                <a:chOff x="1565" y="2568"/>
                <a:chExt cx="1118" cy="279"/>
              </a:xfrm>
            </p:grpSpPr>
            <p:sp>
              <p:nvSpPr>
                <p:cNvPr id="25700" name="AutoShape 93">
                  <a:extLst>
                    <a:ext uri="{FF2B5EF4-FFF2-40B4-BE49-F238E27FC236}">
                      <a16:creationId xmlns="" xmlns:a16="http://schemas.microsoft.com/office/drawing/2014/main" id="{E0A5B45B-59F1-D644-A304-3E4F820934A2}"/>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01" name="AutoShape 94">
                  <a:extLst>
                    <a:ext uri="{FF2B5EF4-FFF2-40B4-BE49-F238E27FC236}">
                      <a16:creationId xmlns="" xmlns:a16="http://schemas.microsoft.com/office/drawing/2014/main" id="{BDD1C4C5-BA61-2947-AC3E-1817E473AECE}"/>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02" name="AutoShape 95">
                  <a:extLst>
                    <a:ext uri="{FF2B5EF4-FFF2-40B4-BE49-F238E27FC236}">
                      <a16:creationId xmlns="" xmlns:a16="http://schemas.microsoft.com/office/drawing/2014/main" id="{E79BFC2F-AAEE-D34F-B1CF-315608C5A645}"/>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703" name="AutoShape 96">
                  <a:extLst>
                    <a:ext uri="{FF2B5EF4-FFF2-40B4-BE49-F238E27FC236}">
                      <a16:creationId xmlns="" xmlns:a16="http://schemas.microsoft.com/office/drawing/2014/main" id="{265A8FF3-B348-4A49-BB9F-6A695B2E3ED9}"/>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sp>
          <p:nvSpPr>
            <p:cNvPr id="25697" name="Rectangle 97">
              <a:extLst>
                <a:ext uri="{FF2B5EF4-FFF2-40B4-BE49-F238E27FC236}">
                  <a16:creationId xmlns="" xmlns:a16="http://schemas.microsoft.com/office/drawing/2014/main" id="{168C35C4-5581-634E-9BE0-76ED235984E2}"/>
                </a:ext>
              </a:extLst>
            </p:cNvPr>
            <p:cNvSpPr>
              <a:spLocks noChangeArrowheads="1"/>
            </p:cNvSpPr>
            <p:nvPr/>
          </p:nvSpPr>
          <p:spPr bwMode="gray">
            <a:xfrm>
              <a:off x="2307" y="1273"/>
              <a:ext cx="220" cy="2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600" b="1">
                  <a:solidFill>
                    <a:srgbClr val="000000"/>
                  </a:solidFill>
                </a:rPr>
                <a:t>3</a:t>
              </a:r>
            </a:p>
          </p:txBody>
        </p:sp>
      </p:grpSp>
      <p:grpSp>
        <p:nvGrpSpPr>
          <p:cNvPr id="25611" name="Group 98">
            <a:extLst>
              <a:ext uri="{FF2B5EF4-FFF2-40B4-BE49-F238E27FC236}">
                <a16:creationId xmlns="" xmlns:a16="http://schemas.microsoft.com/office/drawing/2014/main" id="{7E6B6140-E246-154B-9B5F-8B32FD242574}"/>
              </a:ext>
            </a:extLst>
          </p:cNvPr>
          <p:cNvGrpSpPr>
            <a:grpSpLocks/>
          </p:cNvGrpSpPr>
          <p:nvPr/>
        </p:nvGrpSpPr>
        <p:grpSpPr bwMode="auto">
          <a:xfrm flipH="1">
            <a:off x="2871788" y="3911600"/>
            <a:ext cx="938212" cy="1133475"/>
            <a:chOff x="2064" y="1008"/>
            <a:chExt cx="722" cy="872"/>
          </a:xfrm>
        </p:grpSpPr>
        <p:sp>
          <p:nvSpPr>
            <p:cNvPr id="25666" name="Oval 99">
              <a:extLst>
                <a:ext uri="{FF2B5EF4-FFF2-40B4-BE49-F238E27FC236}">
                  <a16:creationId xmlns="" xmlns:a16="http://schemas.microsoft.com/office/drawing/2014/main" id="{5894C4C6-4B78-7849-9740-89829BD76850}"/>
                </a:ext>
              </a:extLst>
            </p:cNvPr>
            <p:cNvSpPr>
              <a:spLocks noChangeArrowheads="1"/>
            </p:cNvSpPr>
            <p:nvPr/>
          </p:nvSpPr>
          <p:spPr bwMode="gray">
            <a:xfrm>
              <a:off x="2064" y="1008"/>
              <a:ext cx="722" cy="727"/>
            </a:xfrm>
            <a:prstGeom prst="ellipse">
              <a:avLst/>
            </a:prstGeom>
            <a:solidFill>
              <a:srgbClr val="EAEAEA">
                <a:alpha val="50195"/>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nvGrpSpPr>
            <p:cNvPr id="25667" name="Group 100">
              <a:extLst>
                <a:ext uri="{FF2B5EF4-FFF2-40B4-BE49-F238E27FC236}">
                  <a16:creationId xmlns="" xmlns:a16="http://schemas.microsoft.com/office/drawing/2014/main" id="{9CB1EDAA-83E4-AC4D-8F13-621C7B5C46CF}"/>
                </a:ext>
              </a:extLst>
            </p:cNvPr>
            <p:cNvGrpSpPr>
              <a:grpSpLocks/>
            </p:cNvGrpSpPr>
            <p:nvPr/>
          </p:nvGrpSpPr>
          <p:grpSpPr bwMode="auto">
            <a:xfrm>
              <a:off x="2086" y="1031"/>
              <a:ext cx="680" cy="849"/>
              <a:chOff x="3975" y="1593"/>
              <a:chExt cx="931" cy="1163"/>
            </a:xfrm>
          </p:grpSpPr>
          <p:pic>
            <p:nvPicPr>
              <p:cNvPr id="25680" name="Picture 101" descr="circuler_1">
                <a:extLst>
                  <a:ext uri="{FF2B5EF4-FFF2-40B4-BE49-F238E27FC236}">
                    <a16:creationId xmlns="" xmlns:a16="http://schemas.microsoft.com/office/drawing/2014/main" id="{97E6D49C-FAAC-3E41-AF8B-839C96B49BC5}"/>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gray">
              <a:xfrm>
                <a:off x="3975" y="1593"/>
                <a:ext cx="925" cy="9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5681" name="Oval 102">
                <a:extLst>
                  <a:ext uri="{FF2B5EF4-FFF2-40B4-BE49-F238E27FC236}">
                    <a16:creationId xmlns="" xmlns:a16="http://schemas.microsoft.com/office/drawing/2014/main" id="{F52A7E78-A379-554D-9569-FAC4E9AA8916}"/>
                  </a:ext>
                </a:extLst>
              </p:cNvPr>
              <p:cNvSpPr>
                <a:spLocks noChangeArrowheads="1"/>
              </p:cNvSpPr>
              <p:nvPr/>
            </p:nvSpPr>
            <p:spPr bwMode="gray">
              <a:xfrm>
                <a:off x="3975" y="1593"/>
                <a:ext cx="931" cy="937"/>
              </a:xfrm>
              <a:prstGeom prst="ellipse">
                <a:avLst/>
              </a:prstGeom>
              <a:solidFill>
                <a:schemeClr val="bg1">
                  <a:alpha val="50195"/>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pic>
            <p:nvPicPr>
              <p:cNvPr id="25682" name="Picture 103" descr="light_shadow1">
                <a:extLst>
                  <a:ext uri="{FF2B5EF4-FFF2-40B4-BE49-F238E27FC236}">
                    <a16:creationId xmlns="" xmlns:a16="http://schemas.microsoft.com/office/drawing/2014/main" id="{FA9DAC98-4393-1246-AF1C-F1248DA5AF51}"/>
                  </a:ext>
                </a:extLst>
              </p:cNvPr>
              <p:cNvPicPr>
                <a:picLocks noChangeAspect="1" noChangeArrowheads="1"/>
              </p:cNvPicPr>
              <p:nvPr/>
            </p:nvPicPr>
            <p:blipFill>
              <a:blip r:embed="rId3">
                <a:extLst>
                  <a:ext uri="{28A0092B-C50C-407E-A947-70E740481C1C}">
                    <a14:useLocalDpi xmlns="" xmlns:a14="http://schemas.microsoft.com/office/drawing/2010/main" val="0"/>
                  </a:ext>
                </a:extLst>
              </a:blip>
              <a:srcRect t="14285"/>
              <a:stretch>
                <a:fillRect/>
              </a:stretch>
            </p:blipFill>
            <p:spPr bwMode="gray">
              <a:xfrm>
                <a:off x="3984" y="1632"/>
                <a:ext cx="682" cy="5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25683" name="Group 104">
                <a:extLst>
                  <a:ext uri="{FF2B5EF4-FFF2-40B4-BE49-F238E27FC236}">
                    <a16:creationId xmlns="" xmlns:a16="http://schemas.microsoft.com/office/drawing/2014/main" id="{33E16868-E452-424D-A325-4106E22B34A2}"/>
                  </a:ext>
                </a:extLst>
              </p:cNvPr>
              <p:cNvGrpSpPr>
                <a:grpSpLocks/>
              </p:cNvGrpSpPr>
              <p:nvPr/>
            </p:nvGrpSpPr>
            <p:grpSpPr bwMode="auto">
              <a:xfrm rot="-3733502" flipH="1" flipV="1">
                <a:off x="4256" y="2247"/>
                <a:ext cx="820" cy="198"/>
                <a:chOff x="2532" y="1051"/>
                <a:chExt cx="893" cy="246"/>
              </a:xfrm>
            </p:grpSpPr>
            <p:grpSp>
              <p:nvGrpSpPr>
                <p:cNvPr id="25684" name="Group 105">
                  <a:extLst>
                    <a:ext uri="{FF2B5EF4-FFF2-40B4-BE49-F238E27FC236}">
                      <a16:creationId xmlns="" xmlns:a16="http://schemas.microsoft.com/office/drawing/2014/main" id="{2672F18C-9BDE-B44E-BC32-970A5683C890}"/>
                    </a:ext>
                  </a:extLst>
                </p:cNvPr>
                <p:cNvGrpSpPr>
                  <a:grpSpLocks/>
                </p:cNvGrpSpPr>
                <p:nvPr/>
              </p:nvGrpSpPr>
              <p:grpSpPr bwMode="auto">
                <a:xfrm>
                  <a:off x="2532" y="1051"/>
                  <a:ext cx="743" cy="185"/>
                  <a:chOff x="1565" y="2568"/>
                  <a:chExt cx="1118" cy="279"/>
                </a:xfrm>
              </p:grpSpPr>
              <p:sp>
                <p:nvSpPr>
                  <p:cNvPr id="25690" name="AutoShape 106">
                    <a:extLst>
                      <a:ext uri="{FF2B5EF4-FFF2-40B4-BE49-F238E27FC236}">
                        <a16:creationId xmlns="" xmlns:a16="http://schemas.microsoft.com/office/drawing/2014/main" id="{F23B06F5-B537-2943-B351-1A5A56D9A932}"/>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91" name="AutoShape 107">
                    <a:extLst>
                      <a:ext uri="{FF2B5EF4-FFF2-40B4-BE49-F238E27FC236}">
                        <a16:creationId xmlns="" xmlns:a16="http://schemas.microsoft.com/office/drawing/2014/main" id="{4C8AE8B1-FC4A-154B-B036-47CBFF0973E5}"/>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92" name="AutoShape 108">
                    <a:extLst>
                      <a:ext uri="{FF2B5EF4-FFF2-40B4-BE49-F238E27FC236}">
                        <a16:creationId xmlns="" xmlns:a16="http://schemas.microsoft.com/office/drawing/2014/main" id="{4BC05237-4415-764F-BCB8-EFEB3FCE122E}"/>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93" name="AutoShape 109">
                    <a:extLst>
                      <a:ext uri="{FF2B5EF4-FFF2-40B4-BE49-F238E27FC236}">
                        <a16:creationId xmlns="" xmlns:a16="http://schemas.microsoft.com/office/drawing/2014/main" id="{F2B6BED7-2A2A-FF4D-8A3E-9C927F9AD164}"/>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nvGrpSpPr>
                <p:cNvPr id="25685" name="Group 110">
                  <a:extLst>
                    <a:ext uri="{FF2B5EF4-FFF2-40B4-BE49-F238E27FC236}">
                      <a16:creationId xmlns="" xmlns:a16="http://schemas.microsoft.com/office/drawing/2014/main" id="{AA407308-DCD6-D544-BA3E-915554B5E888}"/>
                    </a:ext>
                  </a:extLst>
                </p:cNvPr>
                <p:cNvGrpSpPr>
                  <a:grpSpLocks/>
                </p:cNvGrpSpPr>
                <p:nvPr/>
              </p:nvGrpSpPr>
              <p:grpSpPr bwMode="auto">
                <a:xfrm rot="1353540">
                  <a:off x="2682" y="1111"/>
                  <a:ext cx="743" cy="186"/>
                  <a:chOff x="1565" y="2568"/>
                  <a:chExt cx="1118" cy="279"/>
                </a:xfrm>
              </p:grpSpPr>
              <p:sp>
                <p:nvSpPr>
                  <p:cNvPr id="25686" name="AutoShape 111">
                    <a:extLst>
                      <a:ext uri="{FF2B5EF4-FFF2-40B4-BE49-F238E27FC236}">
                        <a16:creationId xmlns="" xmlns:a16="http://schemas.microsoft.com/office/drawing/2014/main" id="{39A3B7BC-C079-A043-90CA-AFF9B990B74D}"/>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87" name="AutoShape 112">
                    <a:extLst>
                      <a:ext uri="{FF2B5EF4-FFF2-40B4-BE49-F238E27FC236}">
                        <a16:creationId xmlns="" xmlns:a16="http://schemas.microsoft.com/office/drawing/2014/main" id="{A8E2E715-EDB8-1E44-B7D5-0C52B64D3BB5}"/>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88" name="AutoShape 113">
                    <a:extLst>
                      <a:ext uri="{FF2B5EF4-FFF2-40B4-BE49-F238E27FC236}">
                        <a16:creationId xmlns="" xmlns:a16="http://schemas.microsoft.com/office/drawing/2014/main" id="{EE27123E-30A9-D746-BADE-92764F7AED44}"/>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89" name="AutoShape 114">
                    <a:extLst>
                      <a:ext uri="{FF2B5EF4-FFF2-40B4-BE49-F238E27FC236}">
                        <a16:creationId xmlns="" xmlns:a16="http://schemas.microsoft.com/office/drawing/2014/main" id="{7F67B5AA-8417-CC4A-8DEC-2A586E2DDE0A}"/>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grpSp>
        <p:grpSp>
          <p:nvGrpSpPr>
            <p:cNvPr id="25668" name="Group 115">
              <a:extLst>
                <a:ext uri="{FF2B5EF4-FFF2-40B4-BE49-F238E27FC236}">
                  <a16:creationId xmlns="" xmlns:a16="http://schemas.microsoft.com/office/drawing/2014/main" id="{21DE92B8-3FDF-554E-84AC-4C8247B2556D}"/>
                </a:ext>
              </a:extLst>
            </p:cNvPr>
            <p:cNvGrpSpPr>
              <a:grpSpLocks/>
            </p:cNvGrpSpPr>
            <p:nvPr/>
          </p:nvGrpSpPr>
          <p:grpSpPr bwMode="auto">
            <a:xfrm rot="-3733502" flipH="1" flipV="1">
              <a:off x="2362" y="1505"/>
              <a:ext cx="527" cy="128"/>
              <a:chOff x="2532" y="1051"/>
              <a:chExt cx="893" cy="246"/>
            </a:xfrm>
          </p:grpSpPr>
          <p:grpSp>
            <p:nvGrpSpPr>
              <p:cNvPr id="25670" name="Group 116">
                <a:extLst>
                  <a:ext uri="{FF2B5EF4-FFF2-40B4-BE49-F238E27FC236}">
                    <a16:creationId xmlns="" xmlns:a16="http://schemas.microsoft.com/office/drawing/2014/main" id="{2FB852BD-5404-364F-95AE-BDA075BB9D4D}"/>
                  </a:ext>
                </a:extLst>
              </p:cNvPr>
              <p:cNvGrpSpPr>
                <a:grpSpLocks/>
              </p:cNvGrpSpPr>
              <p:nvPr/>
            </p:nvGrpSpPr>
            <p:grpSpPr bwMode="auto">
              <a:xfrm>
                <a:off x="2532" y="1051"/>
                <a:ext cx="743" cy="185"/>
                <a:chOff x="1565" y="2568"/>
                <a:chExt cx="1118" cy="279"/>
              </a:xfrm>
            </p:grpSpPr>
            <p:sp>
              <p:nvSpPr>
                <p:cNvPr id="25676" name="AutoShape 117">
                  <a:extLst>
                    <a:ext uri="{FF2B5EF4-FFF2-40B4-BE49-F238E27FC236}">
                      <a16:creationId xmlns="" xmlns:a16="http://schemas.microsoft.com/office/drawing/2014/main" id="{5FAD4FD6-DC6D-3F43-A3B8-C454DFCAB74B}"/>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77" name="AutoShape 118">
                  <a:extLst>
                    <a:ext uri="{FF2B5EF4-FFF2-40B4-BE49-F238E27FC236}">
                      <a16:creationId xmlns="" xmlns:a16="http://schemas.microsoft.com/office/drawing/2014/main" id="{46D809A5-31CA-204A-B85F-4A0C5704BCF7}"/>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78" name="AutoShape 119">
                  <a:extLst>
                    <a:ext uri="{FF2B5EF4-FFF2-40B4-BE49-F238E27FC236}">
                      <a16:creationId xmlns="" xmlns:a16="http://schemas.microsoft.com/office/drawing/2014/main" id="{D10F4717-771C-5743-9202-F75FD26BD23D}"/>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79" name="AutoShape 120">
                  <a:extLst>
                    <a:ext uri="{FF2B5EF4-FFF2-40B4-BE49-F238E27FC236}">
                      <a16:creationId xmlns="" xmlns:a16="http://schemas.microsoft.com/office/drawing/2014/main" id="{371EF709-6095-9B4F-BEE7-3C4F1A63D537}"/>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nvGrpSpPr>
              <p:cNvPr id="25671" name="Group 121">
                <a:extLst>
                  <a:ext uri="{FF2B5EF4-FFF2-40B4-BE49-F238E27FC236}">
                    <a16:creationId xmlns="" xmlns:a16="http://schemas.microsoft.com/office/drawing/2014/main" id="{148D50D3-4B3F-E14D-B2EF-84522EC14CFB}"/>
                  </a:ext>
                </a:extLst>
              </p:cNvPr>
              <p:cNvGrpSpPr>
                <a:grpSpLocks/>
              </p:cNvGrpSpPr>
              <p:nvPr/>
            </p:nvGrpSpPr>
            <p:grpSpPr bwMode="auto">
              <a:xfrm rot="1353540">
                <a:off x="2682" y="1111"/>
                <a:ext cx="743" cy="186"/>
                <a:chOff x="1565" y="2568"/>
                <a:chExt cx="1118" cy="279"/>
              </a:xfrm>
            </p:grpSpPr>
            <p:sp>
              <p:nvSpPr>
                <p:cNvPr id="25672" name="AutoShape 122">
                  <a:extLst>
                    <a:ext uri="{FF2B5EF4-FFF2-40B4-BE49-F238E27FC236}">
                      <a16:creationId xmlns="" xmlns:a16="http://schemas.microsoft.com/office/drawing/2014/main" id="{98519288-AA4E-2443-87F7-D0B2811E1156}"/>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73" name="AutoShape 123">
                  <a:extLst>
                    <a:ext uri="{FF2B5EF4-FFF2-40B4-BE49-F238E27FC236}">
                      <a16:creationId xmlns="" xmlns:a16="http://schemas.microsoft.com/office/drawing/2014/main" id="{F33A57EE-6FA8-4147-8EFB-72AECB54CE8F}"/>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74" name="AutoShape 124">
                  <a:extLst>
                    <a:ext uri="{FF2B5EF4-FFF2-40B4-BE49-F238E27FC236}">
                      <a16:creationId xmlns="" xmlns:a16="http://schemas.microsoft.com/office/drawing/2014/main" id="{C91E478E-99C6-3541-A3D4-51C2A1B318E3}"/>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75" name="AutoShape 125">
                  <a:extLst>
                    <a:ext uri="{FF2B5EF4-FFF2-40B4-BE49-F238E27FC236}">
                      <a16:creationId xmlns="" xmlns:a16="http://schemas.microsoft.com/office/drawing/2014/main" id="{E949A2B6-1DEB-0B47-B7E1-3A17632AADC3}"/>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sp>
          <p:nvSpPr>
            <p:cNvPr id="25669" name="Rectangle 126">
              <a:extLst>
                <a:ext uri="{FF2B5EF4-FFF2-40B4-BE49-F238E27FC236}">
                  <a16:creationId xmlns="" xmlns:a16="http://schemas.microsoft.com/office/drawing/2014/main" id="{C90D70F9-300F-2844-A1AD-D2D468419F76}"/>
                </a:ext>
              </a:extLst>
            </p:cNvPr>
            <p:cNvSpPr>
              <a:spLocks noChangeArrowheads="1"/>
            </p:cNvSpPr>
            <p:nvPr/>
          </p:nvSpPr>
          <p:spPr bwMode="gray">
            <a:xfrm>
              <a:off x="2308" y="1273"/>
              <a:ext cx="220" cy="2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600" b="1">
                  <a:solidFill>
                    <a:srgbClr val="000000"/>
                  </a:solidFill>
                </a:rPr>
                <a:t>4</a:t>
              </a:r>
            </a:p>
          </p:txBody>
        </p:sp>
      </p:grpSp>
      <p:grpSp>
        <p:nvGrpSpPr>
          <p:cNvPr id="25612" name="Group 127">
            <a:extLst>
              <a:ext uri="{FF2B5EF4-FFF2-40B4-BE49-F238E27FC236}">
                <a16:creationId xmlns="" xmlns:a16="http://schemas.microsoft.com/office/drawing/2014/main" id="{3BB47651-CFDB-5741-9B5A-899595D65757}"/>
              </a:ext>
            </a:extLst>
          </p:cNvPr>
          <p:cNvGrpSpPr>
            <a:grpSpLocks/>
          </p:cNvGrpSpPr>
          <p:nvPr/>
        </p:nvGrpSpPr>
        <p:grpSpPr bwMode="auto">
          <a:xfrm flipH="1">
            <a:off x="2814638" y="2141538"/>
            <a:ext cx="938212" cy="1133475"/>
            <a:chOff x="2064" y="1008"/>
            <a:chExt cx="722" cy="872"/>
          </a:xfrm>
        </p:grpSpPr>
        <p:sp>
          <p:nvSpPr>
            <p:cNvPr id="25638" name="Oval 128">
              <a:extLst>
                <a:ext uri="{FF2B5EF4-FFF2-40B4-BE49-F238E27FC236}">
                  <a16:creationId xmlns="" xmlns:a16="http://schemas.microsoft.com/office/drawing/2014/main" id="{F75DABC2-54BA-FE42-A40A-6997DC131667}"/>
                </a:ext>
              </a:extLst>
            </p:cNvPr>
            <p:cNvSpPr>
              <a:spLocks noChangeArrowheads="1"/>
            </p:cNvSpPr>
            <p:nvPr/>
          </p:nvSpPr>
          <p:spPr bwMode="gray">
            <a:xfrm>
              <a:off x="2064" y="1008"/>
              <a:ext cx="722" cy="727"/>
            </a:xfrm>
            <a:prstGeom prst="ellipse">
              <a:avLst/>
            </a:prstGeom>
            <a:solidFill>
              <a:srgbClr val="EAEAEA">
                <a:alpha val="50195"/>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nvGrpSpPr>
            <p:cNvPr id="25639" name="Group 129">
              <a:extLst>
                <a:ext uri="{FF2B5EF4-FFF2-40B4-BE49-F238E27FC236}">
                  <a16:creationId xmlns="" xmlns:a16="http://schemas.microsoft.com/office/drawing/2014/main" id="{3DE54F7D-5823-D640-B6E8-3F68C7F391BD}"/>
                </a:ext>
              </a:extLst>
            </p:cNvPr>
            <p:cNvGrpSpPr>
              <a:grpSpLocks/>
            </p:cNvGrpSpPr>
            <p:nvPr/>
          </p:nvGrpSpPr>
          <p:grpSpPr bwMode="auto">
            <a:xfrm>
              <a:off x="2086" y="1031"/>
              <a:ext cx="680" cy="849"/>
              <a:chOff x="3975" y="1593"/>
              <a:chExt cx="931" cy="1163"/>
            </a:xfrm>
          </p:grpSpPr>
          <p:pic>
            <p:nvPicPr>
              <p:cNvPr id="25652" name="Picture 130" descr="circuler_1">
                <a:extLst>
                  <a:ext uri="{FF2B5EF4-FFF2-40B4-BE49-F238E27FC236}">
                    <a16:creationId xmlns="" xmlns:a16="http://schemas.microsoft.com/office/drawing/2014/main" id="{EA69EF60-5862-A947-9412-F49718D11B89}"/>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gray">
              <a:xfrm>
                <a:off x="3975" y="1593"/>
                <a:ext cx="925" cy="9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5653" name="Oval 131">
                <a:extLst>
                  <a:ext uri="{FF2B5EF4-FFF2-40B4-BE49-F238E27FC236}">
                    <a16:creationId xmlns="" xmlns:a16="http://schemas.microsoft.com/office/drawing/2014/main" id="{A73B9A58-18B9-9143-A5B8-5FD8ABD89031}"/>
                  </a:ext>
                </a:extLst>
              </p:cNvPr>
              <p:cNvSpPr>
                <a:spLocks noChangeArrowheads="1"/>
              </p:cNvSpPr>
              <p:nvPr/>
            </p:nvSpPr>
            <p:spPr bwMode="gray">
              <a:xfrm>
                <a:off x="3975" y="1593"/>
                <a:ext cx="931" cy="937"/>
              </a:xfrm>
              <a:prstGeom prst="ellipse">
                <a:avLst/>
              </a:prstGeom>
              <a:solidFill>
                <a:schemeClr val="folHlink">
                  <a:alpha val="50195"/>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pic>
            <p:nvPicPr>
              <p:cNvPr id="25654" name="Picture 132" descr="light_shadow1">
                <a:extLst>
                  <a:ext uri="{FF2B5EF4-FFF2-40B4-BE49-F238E27FC236}">
                    <a16:creationId xmlns="" xmlns:a16="http://schemas.microsoft.com/office/drawing/2014/main" id="{D114BF3E-05A7-F847-A270-3C64F442D2F9}"/>
                  </a:ext>
                </a:extLst>
              </p:cNvPr>
              <p:cNvPicPr>
                <a:picLocks noChangeAspect="1" noChangeArrowheads="1"/>
              </p:cNvPicPr>
              <p:nvPr/>
            </p:nvPicPr>
            <p:blipFill>
              <a:blip r:embed="rId3">
                <a:extLst>
                  <a:ext uri="{28A0092B-C50C-407E-A947-70E740481C1C}">
                    <a14:useLocalDpi xmlns="" xmlns:a14="http://schemas.microsoft.com/office/drawing/2010/main" val="0"/>
                  </a:ext>
                </a:extLst>
              </a:blip>
              <a:srcRect t="14285"/>
              <a:stretch>
                <a:fillRect/>
              </a:stretch>
            </p:blipFill>
            <p:spPr bwMode="gray">
              <a:xfrm>
                <a:off x="3984" y="1632"/>
                <a:ext cx="682" cy="5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25655" name="Group 133">
                <a:extLst>
                  <a:ext uri="{FF2B5EF4-FFF2-40B4-BE49-F238E27FC236}">
                    <a16:creationId xmlns="" xmlns:a16="http://schemas.microsoft.com/office/drawing/2014/main" id="{1109A9C3-392F-0D46-B374-B3C55133EBF3}"/>
                  </a:ext>
                </a:extLst>
              </p:cNvPr>
              <p:cNvGrpSpPr>
                <a:grpSpLocks/>
              </p:cNvGrpSpPr>
              <p:nvPr/>
            </p:nvGrpSpPr>
            <p:grpSpPr bwMode="auto">
              <a:xfrm rot="-3733502" flipH="1" flipV="1">
                <a:off x="4256" y="2247"/>
                <a:ext cx="820" cy="198"/>
                <a:chOff x="2532" y="1051"/>
                <a:chExt cx="893" cy="246"/>
              </a:xfrm>
            </p:grpSpPr>
            <p:grpSp>
              <p:nvGrpSpPr>
                <p:cNvPr id="25656" name="Group 134">
                  <a:extLst>
                    <a:ext uri="{FF2B5EF4-FFF2-40B4-BE49-F238E27FC236}">
                      <a16:creationId xmlns="" xmlns:a16="http://schemas.microsoft.com/office/drawing/2014/main" id="{0A906654-3059-9443-9F03-5C0F877BBC58}"/>
                    </a:ext>
                  </a:extLst>
                </p:cNvPr>
                <p:cNvGrpSpPr>
                  <a:grpSpLocks/>
                </p:cNvGrpSpPr>
                <p:nvPr/>
              </p:nvGrpSpPr>
              <p:grpSpPr bwMode="auto">
                <a:xfrm>
                  <a:off x="2532" y="1051"/>
                  <a:ext cx="743" cy="185"/>
                  <a:chOff x="1565" y="2568"/>
                  <a:chExt cx="1118" cy="279"/>
                </a:xfrm>
              </p:grpSpPr>
              <p:sp>
                <p:nvSpPr>
                  <p:cNvPr id="25662" name="AutoShape 135">
                    <a:extLst>
                      <a:ext uri="{FF2B5EF4-FFF2-40B4-BE49-F238E27FC236}">
                        <a16:creationId xmlns="" xmlns:a16="http://schemas.microsoft.com/office/drawing/2014/main" id="{D9FFFE73-0FB2-BB47-BD6E-6A51E74792B9}"/>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63" name="AutoShape 136">
                    <a:extLst>
                      <a:ext uri="{FF2B5EF4-FFF2-40B4-BE49-F238E27FC236}">
                        <a16:creationId xmlns="" xmlns:a16="http://schemas.microsoft.com/office/drawing/2014/main" id="{B705B532-2695-2249-B141-6CAAE3338452}"/>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64" name="AutoShape 137">
                    <a:extLst>
                      <a:ext uri="{FF2B5EF4-FFF2-40B4-BE49-F238E27FC236}">
                        <a16:creationId xmlns="" xmlns:a16="http://schemas.microsoft.com/office/drawing/2014/main" id="{002E7036-6B75-B042-A8E7-D6AE3C3BACC4}"/>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65" name="AutoShape 138">
                    <a:extLst>
                      <a:ext uri="{FF2B5EF4-FFF2-40B4-BE49-F238E27FC236}">
                        <a16:creationId xmlns="" xmlns:a16="http://schemas.microsoft.com/office/drawing/2014/main" id="{075730D5-0104-9A4C-B3B7-A47122CB1471}"/>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nvGrpSpPr>
                <p:cNvPr id="25657" name="Group 139">
                  <a:extLst>
                    <a:ext uri="{FF2B5EF4-FFF2-40B4-BE49-F238E27FC236}">
                      <a16:creationId xmlns="" xmlns:a16="http://schemas.microsoft.com/office/drawing/2014/main" id="{38D97AD8-0936-0343-9A3C-9DE6AFC83D1B}"/>
                    </a:ext>
                  </a:extLst>
                </p:cNvPr>
                <p:cNvGrpSpPr>
                  <a:grpSpLocks/>
                </p:cNvGrpSpPr>
                <p:nvPr/>
              </p:nvGrpSpPr>
              <p:grpSpPr bwMode="auto">
                <a:xfrm rot="1353540">
                  <a:off x="2682" y="1111"/>
                  <a:ext cx="743" cy="186"/>
                  <a:chOff x="1565" y="2568"/>
                  <a:chExt cx="1118" cy="279"/>
                </a:xfrm>
              </p:grpSpPr>
              <p:sp>
                <p:nvSpPr>
                  <p:cNvPr id="25658" name="AutoShape 140">
                    <a:extLst>
                      <a:ext uri="{FF2B5EF4-FFF2-40B4-BE49-F238E27FC236}">
                        <a16:creationId xmlns="" xmlns:a16="http://schemas.microsoft.com/office/drawing/2014/main" id="{2A53F053-B391-134E-AB49-11F1E0D5315F}"/>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59" name="AutoShape 141">
                    <a:extLst>
                      <a:ext uri="{FF2B5EF4-FFF2-40B4-BE49-F238E27FC236}">
                        <a16:creationId xmlns="" xmlns:a16="http://schemas.microsoft.com/office/drawing/2014/main" id="{F89EF1C7-9AAD-404F-B7D7-39E91D458A12}"/>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60" name="AutoShape 142">
                    <a:extLst>
                      <a:ext uri="{FF2B5EF4-FFF2-40B4-BE49-F238E27FC236}">
                        <a16:creationId xmlns="" xmlns:a16="http://schemas.microsoft.com/office/drawing/2014/main" id="{3988D7A0-B015-8649-AD3F-4F2C5BB1F6F7}"/>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61" name="AutoShape 143">
                    <a:extLst>
                      <a:ext uri="{FF2B5EF4-FFF2-40B4-BE49-F238E27FC236}">
                        <a16:creationId xmlns="" xmlns:a16="http://schemas.microsoft.com/office/drawing/2014/main" id="{7088F134-0524-4349-9549-3B98DCCD37D7}"/>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grpSp>
        <p:grpSp>
          <p:nvGrpSpPr>
            <p:cNvPr id="25640" name="Group 144">
              <a:extLst>
                <a:ext uri="{FF2B5EF4-FFF2-40B4-BE49-F238E27FC236}">
                  <a16:creationId xmlns="" xmlns:a16="http://schemas.microsoft.com/office/drawing/2014/main" id="{A214400C-1503-8146-8A70-15CCF5353229}"/>
                </a:ext>
              </a:extLst>
            </p:cNvPr>
            <p:cNvGrpSpPr>
              <a:grpSpLocks/>
            </p:cNvGrpSpPr>
            <p:nvPr/>
          </p:nvGrpSpPr>
          <p:grpSpPr bwMode="auto">
            <a:xfrm rot="-3733502" flipH="1" flipV="1">
              <a:off x="2362" y="1505"/>
              <a:ext cx="527" cy="128"/>
              <a:chOff x="2532" y="1051"/>
              <a:chExt cx="893" cy="246"/>
            </a:xfrm>
          </p:grpSpPr>
          <p:grpSp>
            <p:nvGrpSpPr>
              <p:cNvPr id="25642" name="Group 145">
                <a:extLst>
                  <a:ext uri="{FF2B5EF4-FFF2-40B4-BE49-F238E27FC236}">
                    <a16:creationId xmlns="" xmlns:a16="http://schemas.microsoft.com/office/drawing/2014/main" id="{DAC5AE5F-014A-0542-AC6A-A0E247690119}"/>
                  </a:ext>
                </a:extLst>
              </p:cNvPr>
              <p:cNvGrpSpPr>
                <a:grpSpLocks/>
              </p:cNvGrpSpPr>
              <p:nvPr/>
            </p:nvGrpSpPr>
            <p:grpSpPr bwMode="auto">
              <a:xfrm>
                <a:off x="2532" y="1051"/>
                <a:ext cx="743" cy="185"/>
                <a:chOff x="1565" y="2568"/>
                <a:chExt cx="1118" cy="279"/>
              </a:xfrm>
            </p:grpSpPr>
            <p:sp>
              <p:nvSpPr>
                <p:cNvPr id="25648" name="AutoShape 146">
                  <a:extLst>
                    <a:ext uri="{FF2B5EF4-FFF2-40B4-BE49-F238E27FC236}">
                      <a16:creationId xmlns="" xmlns:a16="http://schemas.microsoft.com/office/drawing/2014/main" id="{CE775F1E-8F34-FB4D-A5B2-5AA87829038C}"/>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49" name="AutoShape 147">
                  <a:extLst>
                    <a:ext uri="{FF2B5EF4-FFF2-40B4-BE49-F238E27FC236}">
                      <a16:creationId xmlns="" xmlns:a16="http://schemas.microsoft.com/office/drawing/2014/main" id="{3CC26BBD-574E-B243-993E-502118DAA601}"/>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50" name="AutoShape 148">
                  <a:extLst>
                    <a:ext uri="{FF2B5EF4-FFF2-40B4-BE49-F238E27FC236}">
                      <a16:creationId xmlns="" xmlns:a16="http://schemas.microsoft.com/office/drawing/2014/main" id="{AA2A67AE-3A59-8D43-A90B-A49F78BE49A7}"/>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51" name="AutoShape 149">
                  <a:extLst>
                    <a:ext uri="{FF2B5EF4-FFF2-40B4-BE49-F238E27FC236}">
                      <a16:creationId xmlns="" xmlns:a16="http://schemas.microsoft.com/office/drawing/2014/main" id="{551B95B3-BCB6-1743-BCC7-FCEC2D48DD9D}"/>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nvGrpSpPr>
              <p:cNvPr id="25643" name="Group 150">
                <a:extLst>
                  <a:ext uri="{FF2B5EF4-FFF2-40B4-BE49-F238E27FC236}">
                    <a16:creationId xmlns="" xmlns:a16="http://schemas.microsoft.com/office/drawing/2014/main" id="{70B2BABD-E1AF-8841-BBA4-760D2D67CAEB}"/>
                  </a:ext>
                </a:extLst>
              </p:cNvPr>
              <p:cNvGrpSpPr>
                <a:grpSpLocks/>
              </p:cNvGrpSpPr>
              <p:nvPr/>
            </p:nvGrpSpPr>
            <p:grpSpPr bwMode="auto">
              <a:xfrm rot="1353540">
                <a:off x="2682" y="1111"/>
                <a:ext cx="743" cy="186"/>
                <a:chOff x="1565" y="2568"/>
                <a:chExt cx="1118" cy="279"/>
              </a:xfrm>
            </p:grpSpPr>
            <p:sp>
              <p:nvSpPr>
                <p:cNvPr id="25644" name="AutoShape 151">
                  <a:extLst>
                    <a:ext uri="{FF2B5EF4-FFF2-40B4-BE49-F238E27FC236}">
                      <a16:creationId xmlns="" xmlns:a16="http://schemas.microsoft.com/office/drawing/2014/main" id="{DEB8746C-A205-6242-8F95-3868C65D88CB}"/>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45" name="AutoShape 152">
                  <a:extLst>
                    <a:ext uri="{FF2B5EF4-FFF2-40B4-BE49-F238E27FC236}">
                      <a16:creationId xmlns="" xmlns:a16="http://schemas.microsoft.com/office/drawing/2014/main" id="{443857A9-6C82-824E-843B-B1A47547ACC1}"/>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46" name="AutoShape 153">
                  <a:extLst>
                    <a:ext uri="{FF2B5EF4-FFF2-40B4-BE49-F238E27FC236}">
                      <a16:creationId xmlns="" xmlns:a16="http://schemas.microsoft.com/office/drawing/2014/main" id="{816FCDF2-55B4-CC47-A6D9-0FD1482756DE}"/>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47" name="AutoShape 154">
                  <a:extLst>
                    <a:ext uri="{FF2B5EF4-FFF2-40B4-BE49-F238E27FC236}">
                      <a16:creationId xmlns="" xmlns:a16="http://schemas.microsoft.com/office/drawing/2014/main" id="{D08F3B20-3967-5A48-9B1F-EB8F0732E12F}"/>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sp>
          <p:nvSpPr>
            <p:cNvPr id="25641" name="Rectangle 155">
              <a:extLst>
                <a:ext uri="{FF2B5EF4-FFF2-40B4-BE49-F238E27FC236}">
                  <a16:creationId xmlns="" xmlns:a16="http://schemas.microsoft.com/office/drawing/2014/main" id="{2FABE22A-B09A-D046-B17A-DF56A1B79E56}"/>
                </a:ext>
              </a:extLst>
            </p:cNvPr>
            <p:cNvSpPr>
              <a:spLocks noChangeArrowheads="1"/>
            </p:cNvSpPr>
            <p:nvPr/>
          </p:nvSpPr>
          <p:spPr bwMode="gray">
            <a:xfrm>
              <a:off x="2307" y="1273"/>
              <a:ext cx="220" cy="2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600" b="1">
                  <a:solidFill>
                    <a:srgbClr val="000000"/>
                  </a:solidFill>
                </a:rPr>
                <a:t>5</a:t>
              </a:r>
            </a:p>
          </p:txBody>
        </p:sp>
      </p:grpSp>
      <p:sp>
        <p:nvSpPr>
          <p:cNvPr id="46094" name="AutoShape 157">
            <a:extLst>
              <a:ext uri="{FF2B5EF4-FFF2-40B4-BE49-F238E27FC236}">
                <a16:creationId xmlns="" xmlns:a16="http://schemas.microsoft.com/office/drawing/2014/main" id="{C43044B5-1CE4-6443-B761-E3D8A4F8E8B0}"/>
              </a:ext>
            </a:extLst>
          </p:cNvPr>
          <p:cNvSpPr>
            <a:spLocks/>
          </p:cNvSpPr>
          <p:nvPr/>
        </p:nvSpPr>
        <p:spPr bwMode="black">
          <a:xfrm>
            <a:off x="609600" y="4076700"/>
            <a:ext cx="1905000" cy="604838"/>
          </a:xfrm>
          <a:prstGeom prst="accentCallout2">
            <a:avLst>
              <a:gd name="adj1" fmla="val 18898"/>
              <a:gd name="adj2" fmla="val 104000"/>
              <a:gd name="adj3" fmla="val 18898"/>
              <a:gd name="adj4" fmla="val 113833"/>
              <a:gd name="adj5" fmla="val 111546"/>
              <a:gd name="adj6" fmla="val 133000"/>
            </a:avLst>
          </a:prstGeom>
          <a:noFill/>
          <a:ln w="9525">
            <a:solidFill>
              <a:srgbClr val="FFFFFF"/>
            </a:solidFill>
            <a:miter lim="800000"/>
            <a:headEnd/>
            <a:tailEnd type="diamond" w="med" len="med"/>
          </a:ln>
          <a:extLst>
            <a:ext uri="{909E8E84-426E-40DD-AFC4-6F175D3DCCD1}">
              <a14:hiddenFill xmlns="" xmlns:a14="http://schemas.microsoft.com/office/drawing/2010/main">
                <a:solidFill>
                  <a:srgbClr val="FFFFFF"/>
                </a:solidFill>
              </a14:hiddenFill>
            </a:ext>
          </a:extLst>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a:solidFill>
                  <a:schemeClr val="bg1"/>
                </a:solidFill>
              </a:rPr>
              <a:t>Môi trường văn hóa - xã hội</a:t>
            </a:r>
          </a:p>
        </p:txBody>
      </p:sp>
      <p:sp>
        <p:nvSpPr>
          <p:cNvPr id="46095" name="AutoShape 158">
            <a:extLst>
              <a:ext uri="{FF2B5EF4-FFF2-40B4-BE49-F238E27FC236}">
                <a16:creationId xmlns="" xmlns:a16="http://schemas.microsoft.com/office/drawing/2014/main" id="{F78583EE-DE93-C04A-B246-4406D2846E33}"/>
              </a:ext>
            </a:extLst>
          </p:cNvPr>
          <p:cNvSpPr>
            <a:spLocks/>
          </p:cNvSpPr>
          <p:nvPr/>
        </p:nvSpPr>
        <p:spPr bwMode="black">
          <a:xfrm>
            <a:off x="5969000" y="1273175"/>
            <a:ext cx="2260600" cy="784225"/>
          </a:xfrm>
          <a:prstGeom prst="accentCallout2">
            <a:avLst>
              <a:gd name="adj1" fmla="val 19944"/>
              <a:gd name="adj2" fmla="val -3495"/>
              <a:gd name="adj3" fmla="val 19944"/>
              <a:gd name="adj4" fmla="val -27583"/>
              <a:gd name="adj5" fmla="val 126870"/>
              <a:gd name="adj6" fmla="val -33259"/>
            </a:avLst>
          </a:prstGeom>
          <a:solidFill>
            <a:schemeClr val="bg1"/>
          </a:solidFill>
          <a:ln w="28575">
            <a:solidFill>
              <a:srgbClr val="7030A0"/>
            </a:solidFill>
            <a:miter lim="800000"/>
            <a:headEnd/>
            <a:tailEnd type="diamond" w="med" len="med"/>
          </a:ln>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a:solidFill>
                  <a:schemeClr val="bg1"/>
                </a:solidFill>
              </a:rPr>
              <a:t>Môi trường tự nhiên</a:t>
            </a:r>
          </a:p>
        </p:txBody>
      </p:sp>
      <p:sp>
        <p:nvSpPr>
          <p:cNvPr id="46096" name="AutoShape 159">
            <a:extLst>
              <a:ext uri="{FF2B5EF4-FFF2-40B4-BE49-F238E27FC236}">
                <a16:creationId xmlns="" xmlns:a16="http://schemas.microsoft.com/office/drawing/2014/main" id="{76BF9326-CC99-D249-A552-1D47087B237C}"/>
              </a:ext>
            </a:extLst>
          </p:cNvPr>
          <p:cNvSpPr>
            <a:spLocks/>
          </p:cNvSpPr>
          <p:nvPr/>
        </p:nvSpPr>
        <p:spPr bwMode="black">
          <a:xfrm>
            <a:off x="6400800" y="2819400"/>
            <a:ext cx="2387600" cy="1381125"/>
          </a:xfrm>
          <a:prstGeom prst="accentCallout2">
            <a:avLst>
              <a:gd name="adj1" fmla="val 8278"/>
              <a:gd name="adj2" fmla="val -3190"/>
              <a:gd name="adj3" fmla="val 8278"/>
              <a:gd name="adj4" fmla="val -8444"/>
              <a:gd name="adj5" fmla="val 41148"/>
              <a:gd name="adj6" fmla="val -15426"/>
            </a:avLst>
          </a:prstGeom>
          <a:noFill/>
          <a:ln w="28575">
            <a:solidFill>
              <a:srgbClr val="7030A0"/>
            </a:solidFill>
            <a:miter lim="800000"/>
            <a:headEnd/>
            <a:tailEnd type="diamond" w="med" len="med"/>
          </a:ln>
          <a:extLst>
            <a:ext uri="{909E8E84-426E-40DD-AFC4-6F175D3DCCD1}">
              <a14:hiddenFill xmlns="" xmlns:a14="http://schemas.microsoft.com/office/drawing/2010/main">
                <a:solidFill>
                  <a:srgbClr val="FFFFFF"/>
                </a:solidFill>
              </a14:hiddenFill>
            </a:ext>
          </a:extLst>
        </p:spPr>
        <p:txBody>
          <a:bodyPr anchor="ctr"/>
          <a:lstStyle>
            <a:lvl1pPr marL="166688" indent="-166688"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a:solidFill>
                  <a:schemeClr val="bg1"/>
                </a:solidFill>
              </a:rPr>
              <a:t>Môi trường kinh tế</a:t>
            </a:r>
          </a:p>
        </p:txBody>
      </p:sp>
      <p:sp>
        <p:nvSpPr>
          <p:cNvPr id="46097" name="AutoShape 160">
            <a:extLst>
              <a:ext uri="{FF2B5EF4-FFF2-40B4-BE49-F238E27FC236}">
                <a16:creationId xmlns="" xmlns:a16="http://schemas.microsoft.com/office/drawing/2014/main" id="{450D2291-B359-384D-A7FD-C978E4B06DE1}"/>
              </a:ext>
            </a:extLst>
          </p:cNvPr>
          <p:cNvSpPr>
            <a:spLocks/>
          </p:cNvSpPr>
          <p:nvPr/>
        </p:nvSpPr>
        <p:spPr bwMode="black">
          <a:xfrm>
            <a:off x="6215063" y="5691188"/>
            <a:ext cx="2547937" cy="660400"/>
          </a:xfrm>
          <a:prstGeom prst="accentCallout2">
            <a:avLst>
              <a:gd name="adj1" fmla="val 17306"/>
              <a:gd name="adj2" fmla="val -2991"/>
              <a:gd name="adj3" fmla="val 17306"/>
              <a:gd name="adj4" fmla="val -2991"/>
              <a:gd name="adj5" fmla="val -20912"/>
              <a:gd name="adj6" fmla="val -26167"/>
            </a:avLst>
          </a:prstGeom>
          <a:noFill/>
          <a:ln w="28575">
            <a:solidFill>
              <a:srgbClr val="7030A0"/>
            </a:solidFill>
            <a:miter lim="800000"/>
            <a:headEnd/>
            <a:tailEnd type="diamond" w="med" len="med"/>
          </a:ln>
          <a:extLst>
            <a:ext uri="{909E8E84-426E-40DD-AFC4-6F175D3DCCD1}">
              <a14:hiddenFill xmlns="" xmlns:a14="http://schemas.microsoft.com/office/drawing/2010/main">
                <a:solidFill>
                  <a:srgbClr val="FFFFFF"/>
                </a:solidFill>
              </a14:hiddenFill>
            </a:ext>
          </a:extLst>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a:solidFill>
                  <a:schemeClr val="bg1"/>
                </a:solidFill>
              </a:rPr>
              <a:t>Môi trường chính trị - luật pháp</a:t>
            </a:r>
          </a:p>
        </p:txBody>
      </p:sp>
      <p:grpSp>
        <p:nvGrpSpPr>
          <p:cNvPr id="25617" name="Group 161">
            <a:extLst>
              <a:ext uri="{FF2B5EF4-FFF2-40B4-BE49-F238E27FC236}">
                <a16:creationId xmlns="" xmlns:a16="http://schemas.microsoft.com/office/drawing/2014/main" id="{0FB62656-465C-3E47-BE3D-D5CA8B71B2B3}"/>
              </a:ext>
            </a:extLst>
          </p:cNvPr>
          <p:cNvGrpSpPr>
            <a:grpSpLocks/>
          </p:cNvGrpSpPr>
          <p:nvPr/>
        </p:nvGrpSpPr>
        <p:grpSpPr bwMode="auto">
          <a:xfrm rot="-4976862">
            <a:off x="3807619" y="3579019"/>
            <a:ext cx="550863" cy="530225"/>
            <a:chOff x="1944" y="1111"/>
            <a:chExt cx="204" cy="196"/>
          </a:xfrm>
        </p:grpSpPr>
        <p:pic>
          <p:nvPicPr>
            <p:cNvPr id="25623" name="Picture 162" descr="circuler_1">
              <a:extLst>
                <a:ext uri="{FF2B5EF4-FFF2-40B4-BE49-F238E27FC236}">
                  <a16:creationId xmlns="" xmlns:a16="http://schemas.microsoft.com/office/drawing/2014/main" id="{DB3F7B00-67EB-A145-BBC2-F93D88B92396}"/>
                </a:ext>
              </a:extLst>
            </p:cNvPr>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gray">
            <a:xfrm flipH="1">
              <a:off x="1961" y="1124"/>
              <a:ext cx="174" cy="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8771" name="Oval 163">
              <a:extLst>
                <a:ext uri="{FF2B5EF4-FFF2-40B4-BE49-F238E27FC236}">
                  <a16:creationId xmlns="" xmlns:a16="http://schemas.microsoft.com/office/drawing/2014/main" id="{DE07EADA-27A5-A841-A1F0-C64B0A4CEF2A}"/>
                </a:ext>
              </a:extLst>
            </p:cNvPr>
            <p:cNvSpPr>
              <a:spLocks noChangeArrowheads="1"/>
            </p:cNvSpPr>
            <p:nvPr/>
          </p:nvSpPr>
          <p:spPr bwMode="gray">
            <a:xfrm flipH="1">
              <a:off x="1962" y="1124"/>
              <a:ext cx="173" cy="172"/>
            </a:xfrm>
            <a:prstGeom prst="ellipse">
              <a:avLst/>
            </a:prstGeom>
            <a:gradFill rotWithShape="1">
              <a:gsLst>
                <a:gs pos="0">
                  <a:schemeClr val="bg2">
                    <a:gamma/>
                    <a:shade val="46275"/>
                    <a:invGamma/>
                  </a:schemeClr>
                </a:gs>
                <a:gs pos="50000">
                  <a:schemeClr val="bg2">
                    <a:alpha val="50000"/>
                  </a:schemeClr>
                </a:gs>
                <a:gs pos="100000">
                  <a:schemeClr val="bg2">
                    <a:gamma/>
                    <a:shade val="46275"/>
                    <a:invGamma/>
                  </a:schemeClr>
                </a:gs>
              </a:gsLst>
              <a:lin ang="5400000" scaled="1"/>
            </a:gradFill>
            <a:ln w="9525" algn="ctr">
              <a:noFill/>
              <a:round/>
              <a:headEnd/>
              <a:tailEnd/>
            </a:ln>
            <a:effectLst/>
          </p:spPr>
          <p:txBody>
            <a:bodyPr wrap="none" anchor="ctr"/>
            <a:lstStyle/>
            <a:p>
              <a:pPr>
                <a:defRPr/>
              </a:pPr>
              <a:endParaRPr lang="en-US">
                <a:latin typeface="Arial" charset="0"/>
                <a:ea typeface="+mn-ea"/>
              </a:endParaRPr>
            </a:p>
          </p:txBody>
        </p:sp>
        <p:grpSp>
          <p:nvGrpSpPr>
            <p:cNvPr id="25625" name="Group 164">
              <a:extLst>
                <a:ext uri="{FF2B5EF4-FFF2-40B4-BE49-F238E27FC236}">
                  <a16:creationId xmlns="" xmlns:a16="http://schemas.microsoft.com/office/drawing/2014/main" id="{57091277-10DB-E645-B215-81A5FE180329}"/>
                </a:ext>
              </a:extLst>
            </p:cNvPr>
            <p:cNvGrpSpPr>
              <a:grpSpLocks/>
            </p:cNvGrpSpPr>
            <p:nvPr/>
          </p:nvGrpSpPr>
          <p:grpSpPr bwMode="auto">
            <a:xfrm rot="1297425" flipV="1">
              <a:off x="1971" y="1258"/>
              <a:ext cx="151" cy="37"/>
              <a:chOff x="2532" y="1051"/>
              <a:chExt cx="893" cy="246"/>
            </a:xfrm>
          </p:grpSpPr>
          <p:grpSp>
            <p:nvGrpSpPr>
              <p:cNvPr id="25628" name="Group 165">
                <a:extLst>
                  <a:ext uri="{FF2B5EF4-FFF2-40B4-BE49-F238E27FC236}">
                    <a16:creationId xmlns="" xmlns:a16="http://schemas.microsoft.com/office/drawing/2014/main" id="{05BB1F3C-5294-CE49-8416-95553EE6D2DA}"/>
                  </a:ext>
                </a:extLst>
              </p:cNvPr>
              <p:cNvGrpSpPr>
                <a:grpSpLocks/>
              </p:cNvGrpSpPr>
              <p:nvPr/>
            </p:nvGrpSpPr>
            <p:grpSpPr bwMode="auto">
              <a:xfrm>
                <a:off x="2532" y="1051"/>
                <a:ext cx="743" cy="185"/>
                <a:chOff x="1565" y="2568"/>
                <a:chExt cx="1118" cy="279"/>
              </a:xfrm>
            </p:grpSpPr>
            <p:sp>
              <p:nvSpPr>
                <p:cNvPr id="25634" name="AutoShape 166">
                  <a:extLst>
                    <a:ext uri="{FF2B5EF4-FFF2-40B4-BE49-F238E27FC236}">
                      <a16:creationId xmlns="" xmlns:a16="http://schemas.microsoft.com/office/drawing/2014/main" id="{E382B14F-6E67-5649-8045-DAD3B8B06283}"/>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35" name="AutoShape 167">
                  <a:extLst>
                    <a:ext uri="{FF2B5EF4-FFF2-40B4-BE49-F238E27FC236}">
                      <a16:creationId xmlns="" xmlns:a16="http://schemas.microsoft.com/office/drawing/2014/main" id="{A691E4A7-74B0-654A-B967-009EA5B63876}"/>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36" name="AutoShape 168">
                  <a:extLst>
                    <a:ext uri="{FF2B5EF4-FFF2-40B4-BE49-F238E27FC236}">
                      <a16:creationId xmlns="" xmlns:a16="http://schemas.microsoft.com/office/drawing/2014/main" id="{EE43DB93-FAD2-754D-9734-41F4D8D2688B}"/>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37" name="AutoShape 169">
                  <a:extLst>
                    <a:ext uri="{FF2B5EF4-FFF2-40B4-BE49-F238E27FC236}">
                      <a16:creationId xmlns="" xmlns:a16="http://schemas.microsoft.com/office/drawing/2014/main" id="{8EA75F19-A8A2-7243-AF79-0CB93A8ADE5B}"/>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nvGrpSpPr>
              <p:cNvPr id="25629" name="Group 170">
                <a:extLst>
                  <a:ext uri="{FF2B5EF4-FFF2-40B4-BE49-F238E27FC236}">
                    <a16:creationId xmlns="" xmlns:a16="http://schemas.microsoft.com/office/drawing/2014/main" id="{FB769F95-53AB-9249-AF68-5F0F67D7827A}"/>
                  </a:ext>
                </a:extLst>
              </p:cNvPr>
              <p:cNvGrpSpPr>
                <a:grpSpLocks/>
              </p:cNvGrpSpPr>
              <p:nvPr/>
            </p:nvGrpSpPr>
            <p:grpSpPr bwMode="auto">
              <a:xfrm rot="1353540">
                <a:off x="2682" y="1111"/>
                <a:ext cx="743" cy="186"/>
                <a:chOff x="1565" y="2568"/>
                <a:chExt cx="1118" cy="279"/>
              </a:xfrm>
            </p:grpSpPr>
            <p:sp>
              <p:nvSpPr>
                <p:cNvPr id="25630" name="AutoShape 171">
                  <a:extLst>
                    <a:ext uri="{FF2B5EF4-FFF2-40B4-BE49-F238E27FC236}">
                      <a16:creationId xmlns="" xmlns:a16="http://schemas.microsoft.com/office/drawing/2014/main" id="{855B48D3-3B62-D746-8979-7A37E570BB11}"/>
                    </a:ext>
                  </a:extLst>
                </p:cNvPr>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31" name="AutoShape 172">
                  <a:extLst>
                    <a:ext uri="{FF2B5EF4-FFF2-40B4-BE49-F238E27FC236}">
                      <a16:creationId xmlns="" xmlns:a16="http://schemas.microsoft.com/office/drawing/2014/main" id="{E35ECF51-09EE-394B-ACDA-AB23AB8A34A3}"/>
                    </a:ext>
                  </a:extLst>
                </p:cNvPr>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32" name="AutoShape 173">
                  <a:extLst>
                    <a:ext uri="{FF2B5EF4-FFF2-40B4-BE49-F238E27FC236}">
                      <a16:creationId xmlns="" xmlns:a16="http://schemas.microsoft.com/office/drawing/2014/main" id="{A5D2397E-D8C5-F244-9271-D273E99C58F6}"/>
                    </a:ext>
                  </a:extLst>
                </p:cNvPr>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5633" name="AutoShape 174">
                  <a:extLst>
                    <a:ext uri="{FF2B5EF4-FFF2-40B4-BE49-F238E27FC236}">
                      <a16:creationId xmlns="" xmlns:a16="http://schemas.microsoft.com/office/drawing/2014/main" id="{AA33B628-2D8A-D741-BABB-7051633A078C}"/>
                    </a:ext>
                  </a:extLst>
                </p:cNvPr>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grpSp>
        </p:grpSp>
        <p:sp>
          <p:nvSpPr>
            <p:cNvPr id="25626" name="Arc 175">
              <a:extLst>
                <a:ext uri="{FF2B5EF4-FFF2-40B4-BE49-F238E27FC236}">
                  <a16:creationId xmlns="" xmlns:a16="http://schemas.microsoft.com/office/drawing/2014/main" id="{3A4B671C-60AB-044B-93E1-15A6C9757CD9}"/>
                </a:ext>
              </a:extLst>
            </p:cNvPr>
            <p:cNvSpPr>
              <a:spLocks/>
            </p:cNvSpPr>
            <p:nvPr/>
          </p:nvSpPr>
          <p:spPr bwMode="gray">
            <a:xfrm rot="3847716">
              <a:off x="1948" y="1107"/>
              <a:ext cx="196" cy="204"/>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pic>
          <p:nvPicPr>
            <p:cNvPr id="25627" name="Picture 176" descr="light_shadow1">
              <a:extLst>
                <a:ext uri="{FF2B5EF4-FFF2-40B4-BE49-F238E27FC236}">
                  <a16:creationId xmlns="" xmlns:a16="http://schemas.microsoft.com/office/drawing/2014/main" id="{82FE1EB3-CE84-164E-978B-8950125DB232}"/>
                </a:ext>
              </a:extLst>
            </p:cNvPr>
            <p:cNvPicPr>
              <a:picLocks noChangeAspect="1" noChangeArrowheads="1"/>
            </p:cNvPicPr>
            <p:nvPr/>
          </p:nvPicPr>
          <p:blipFill>
            <a:blip r:embed="rId5">
              <a:extLst>
                <a:ext uri="{28A0092B-C50C-407E-A947-70E740481C1C}">
                  <a14:useLocalDpi xmlns="" xmlns:a14="http://schemas.microsoft.com/office/drawing/2010/main" val="0"/>
                </a:ext>
              </a:extLst>
            </a:blip>
            <a:srcRect t="23740"/>
            <a:stretch>
              <a:fillRect/>
            </a:stretch>
          </p:blipFill>
          <p:spPr bwMode="gray">
            <a:xfrm rot="2569845" flipH="1">
              <a:off x="2015" y="1139"/>
              <a:ext cx="129" cy="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25618" name="Picture 177" descr="nbl12_1_1_2">
            <a:extLst>
              <a:ext uri="{FF2B5EF4-FFF2-40B4-BE49-F238E27FC236}">
                <a16:creationId xmlns="" xmlns:a16="http://schemas.microsoft.com/office/drawing/2014/main" id="{B160B19B-17CA-524A-B9AD-894A008200B1}"/>
              </a:ext>
            </a:extLst>
          </p:cNvPr>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0" y="5748338"/>
            <a:ext cx="3305175" cy="10842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5619" name="Text Box 178">
            <a:hlinkClick r:id="rId7" action="ppaction://hlinksldjump"/>
            <a:extLst>
              <a:ext uri="{FF2B5EF4-FFF2-40B4-BE49-F238E27FC236}">
                <a16:creationId xmlns="" xmlns:a16="http://schemas.microsoft.com/office/drawing/2014/main" id="{05743EAD-531A-6349-89BB-81833EDD3556}"/>
              </a:ext>
            </a:extLst>
          </p:cNvPr>
          <p:cNvSpPr txBox="1">
            <a:spLocks noChangeArrowheads="1"/>
          </p:cNvSpPr>
          <p:nvPr/>
        </p:nvSpPr>
        <p:spPr bwMode="auto">
          <a:xfrm>
            <a:off x="8229600" y="6451600"/>
            <a:ext cx="838200" cy="376238"/>
          </a:xfrm>
          <a:prstGeom prst="rect">
            <a:avLst/>
          </a:prstGeom>
          <a:noFill/>
          <a:ln w="9525">
            <a:solidFill>
              <a:srgbClr val="99CCFF"/>
            </a:solid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pPr>
            <a:r>
              <a:rPr lang="en-US" altLang="en-US"/>
              <a:t>Next</a:t>
            </a:r>
          </a:p>
        </p:txBody>
      </p:sp>
      <p:sp>
        <p:nvSpPr>
          <p:cNvPr id="46101" name="AutoShape 156">
            <a:extLst>
              <a:ext uri="{FF2B5EF4-FFF2-40B4-BE49-F238E27FC236}">
                <a16:creationId xmlns="" xmlns:a16="http://schemas.microsoft.com/office/drawing/2014/main" id="{58F75A6C-A2A1-7642-9EC5-0E9C4FD94A9C}"/>
              </a:ext>
            </a:extLst>
          </p:cNvPr>
          <p:cNvSpPr>
            <a:spLocks/>
          </p:cNvSpPr>
          <p:nvPr/>
        </p:nvSpPr>
        <p:spPr bwMode="black">
          <a:xfrm>
            <a:off x="762000" y="2133600"/>
            <a:ext cx="1828800" cy="609600"/>
          </a:xfrm>
          <a:prstGeom prst="accentCallout2">
            <a:avLst>
              <a:gd name="adj1" fmla="val 22569"/>
              <a:gd name="adj2" fmla="val 104167"/>
              <a:gd name="adj3" fmla="val 22569"/>
              <a:gd name="adj4" fmla="val 116667"/>
              <a:gd name="adj5" fmla="val 98745"/>
              <a:gd name="adj6" fmla="val 120486"/>
            </a:avLst>
          </a:prstGeom>
          <a:noFill/>
          <a:ln w="28575">
            <a:solidFill>
              <a:srgbClr val="7030A0"/>
            </a:solidFill>
            <a:miter lim="800000"/>
            <a:headEnd/>
            <a:tailEnd type="diamond" w="med" len="med"/>
          </a:ln>
          <a:extLst>
            <a:ext uri="{909E8E84-426E-40DD-AFC4-6F175D3DCCD1}">
              <a14:hiddenFill xmlns="" xmlns:a14="http://schemas.microsoft.com/office/drawing/2010/main">
                <a:solidFill>
                  <a:srgbClr val="FFFFFF"/>
                </a:solidFill>
              </a14:hiddenFill>
            </a:ext>
          </a:extLst>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a:solidFill>
                  <a:schemeClr val="bg1"/>
                </a:solidFill>
              </a:rPr>
              <a:t>Môi trường công nghệ</a:t>
            </a:r>
          </a:p>
        </p:txBody>
      </p:sp>
      <p:cxnSp>
        <p:nvCxnSpPr>
          <p:cNvPr id="180" name="Elbow Connector 179">
            <a:extLst>
              <a:ext uri="{FF2B5EF4-FFF2-40B4-BE49-F238E27FC236}">
                <a16:creationId xmlns="" xmlns:a16="http://schemas.microsoft.com/office/drawing/2014/main" id="{5EC17801-94EB-DD44-8C27-F78ADB0F161F}"/>
              </a:ext>
            </a:extLst>
          </p:cNvPr>
          <p:cNvCxnSpPr/>
          <p:nvPr/>
        </p:nvCxnSpPr>
        <p:spPr bwMode="auto">
          <a:xfrm>
            <a:off x="2362200" y="4267200"/>
            <a:ext cx="762000" cy="533400"/>
          </a:xfrm>
          <a:prstGeom prst="bentConnector3">
            <a:avLst>
              <a:gd name="adj1" fmla="val 50000"/>
            </a:avLst>
          </a:prstGeom>
          <a:gradFill rotWithShape="1">
            <a:gsLst>
              <a:gs pos="0">
                <a:schemeClr val="bg2">
                  <a:gamma/>
                  <a:tint val="26667"/>
                  <a:invGamma/>
                </a:schemeClr>
              </a:gs>
              <a:gs pos="100000">
                <a:schemeClr val="bg2">
                  <a:alpha val="14999"/>
                </a:schemeClr>
              </a:gs>
            </a:gsLst>
            <a:lin ang="5400000" scaled="1"/>
          </a:gradFill>
          <a:ln w="28575" cap="flat" cmpd="sng" algn="ctr">
            <a:solidFill>
              <a:srgbClr val="7030A0"/>
            </a:solidFill>
            <a:prstDash val="solid"/>
            <a:round/>
            <a:headEnd type="none" w="med" len="med"/>
            <a:tailEnd type="none" w="med" len="med"/>
          </a:ln>
          <a:effectLst/>
        </p:spPr>
      </p:cxnSp>
      <p:cxnSp>
        <p:nvCxnSpPr>
          <p:cNvPr id="179" name="Elbow Connector 178">
            <a:extLst>
              <a:ext uri="{FF2B5EF4-FFF2-40B4-BE49-F238E27FC236}">
                <a16:creationId xmlns="" xmlns:a16="http://schemas.microsoft.com/office/drawing/2014/main" id="{875C86D8-3F16-A94A-98AA-6CF656FF5EE8}"/>
              </a:ext>
            </a:extLst>
          </p:cNvPr>
          <p:cNvCxnSpPr/>
          <p:nvPr/>
        </p:nvCxnSpPr>
        <p:spPr bwMode="auto">
          <a:xfrm rot="10800000" flipV="1">
            <a:off x="7696200" y="1066800"/>
            <a:ext cx="685800" cy="228600"/>
          </a:xfrm>
          <a:prstGeom prst="bentConnector3">
            <a:avLst>
              <a:gd name="adj1" fmla="val 50000"/>
            </a:avLst>
          </a:prstGeom>
          <a:gradFill rotWithShape="1">
            <a:gsLst>
              <a:gs pos="0">
                <a:schemeClr val="bg2">
                  <a:gamma/>
                  <a:tint val="26667"/>
                  <a:invGamma/>
                </a:schemeClr>
              </a:gs>
              <a:gs pos="100000">
                <a:schemeClr val="bg2">
                  <a:alpha val="14999"/>
                </a:schemeClr>
              </a:gs>
            </a:gsLst>
            <a:lin ang="5400000" scaled="1"/>
          </a:gradFill>
          <a:ln w="28575" cap="flat" cmpd="sng" algn="ctr">
            <a:solidFill>
              <a:srgbClr val="C00000"/>
            </a:solidFill>
            <a:prstDash val="solid"/>
            <a:round/>
            <a:headEnd type="none" w="med" len="med"/>
            <a:tailEnd type="none" w="med" len="med"/>
          </a:ln>
          <a:effectLst/>
        </p:spPr>
      </p:cxnSp>
    </p:spTree>
    <p:extLst>
      <p:ext uri="{BB962C8B-B14F-4D97-AF65-F5344CB8AC3E}">
        <p14:creationId xmlns="" xmlns:p14="http://schemas.microsoft.com/office/powerpoint/2010/main" val="2105069119"/>
      </p:ext>
    </p:extLst>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linds(horizontal)">
                                      <p:cBhvr>
                                        <p:cTn id="7" dur="500"/>
                                        <p:tgtEl>
                                          <p:spTgt spid="71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6095"/>
                                        </p:tgtEl>
                                        <p:attrNameLst>
                                          <p:attrName>style.visibility</p:attrName>
                                        </p:attrNameLst>
                                      </p:cBhvr>
                                      <p:to>
                                        <p:strVal val="visible"/>
                                      </p:to>
                                    </p:set>
                                    <p:animEffect transition="in" filter="blinds(horizontal)">
                                      <p:cBhvr>
                                        <p:cTn id="12" dur="500"/>
                                        <p:tgtEl>
                                          <p:spTgt spid="4609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6096"/>
                                        </p:tgtEl>
                                        <p:attrNameLst>
                                          <p:attrName>style.visibility</p:attrName>
                                        </p:attrNameLst>
                                      </p:cBhvr>
                                      <p:to>
                                        <p:strVal val="visible"/>
                                      </p:to>
                                    </p:set>
                                    <p:animEffect transition="in" filter="blinds(horizontal)">
                                      <p:cBhvr>
                                        <p:cTn id="17" dur="500"/>
                                        <p:tgtEl>
                                          <p:spTgt spid="4609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6097"/>
                                        </p:tgtEl>
                                        <p:attrNameLst>
                                          <p:attrName>style.visibility</p:attrName>
                                        </p:attrNameLst>
                                      </p:cBhvr>
                                      <p:to>
                                        <p:strVal val="visible"/>
                                      </p:to>
                                    </p:set>
                                    <p:animEffect transition="in" filter="blinds(horizontal)">
                                      <p:cBhvr>
                                        <p:cTn id="22" dur="500"/>
                                        <p:tgtEl>
                                          <p:spTgt spid="4609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80"/>
                                        </p:tgtEl>
                                        <p:attrNameLst>
                                          <p:attrName>style.visibility</p:attrName>
                                        </p:attrNameLst>
                                      </p:cBhvr>
                                      <p:to>
                                        <p:strVal val="visible"/>
                                      </p:to>
                                    </p:set>
                                    <p:animEffect transition="in" filter="blinds(horizontal)">
                                      <p:cBhvr>
                                        <p:cTn id="27" dur="500"/>
                                        <p:tgtEl>
                                          <p:spTgt spid="18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6094"/>
                                        </p:tgtEl>
                                        <p:attrNameLst>
                                          <p:attrName>style.visibility</p:attrName>
                                        </p:attrNameLst>
                                      </p:cBhvr>
                                      <p:to>
                                        <p:strVal val="visible"/>
                                      </p:to>
                                    </p:set>
                                    <p:animEffect transition="in" filter="blinds(horizontal)">
                                      <p:cBhvr>
                                        <p:cTn id="32" dur="500"/>
                                        <p:tgtEl>
                                          <p:spTgt spid="4609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6101"/>
                                        </p:tgtEl>
                                        <p:attrNameLst>
                                          <p:attrName>style.visibility</p:attrName>
                                        </p:attrNameLst>
                                      </p:cBhvr>
                                      <p:to>
                                        <p:strVal val="visible"/>
                                      </p:to>
                                    </p:set>
                                    <p:animEffect transition="in" filter="blinds(horizontal)">
                                      <p:cBhvr>
                                        <p:cTn id="37" dur="500"/>
                                        <p:tgtEl>
                                          <p:spTgt spid="4610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79"/>
                                        </p:tgtEl>
                                        <p:attrNameLst>
                                          <p:attrName>style.visibility</p:attrName>
                                        </p:attrNameLst>
                                      </p:cBhvr>
                                      <p:to>
                                        <p:strVal val="visible"/>
                                      </p:to>
                                    </p:set>
                                    <p:animEffect transition="in" filter="blinds(horizontal)">
                                      <p:cBhvr>
                                        <p:cTn id="42"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46094" grpId="0" animBg="1"/>
      <p:bldP spid="46095" grpId="0" animBg="1"/>
      <p:bldP spid="46096" grpId="0" animBg="1"/>
      <p:bldP spid="46097" grpId="0" animBg="1"/>
      <p:bldP spid="4610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AutoShape 3">
            <a:extLst>
              <a:ext uri="{FF2B5EF4-FFF2-40B4-BE49-F238E27FC236}">
                <a16:creationId xmlns="" xmlns:a16="http://schemas.microsoft.com/office/drawing/2014/main" id="{EFAF0DC0-1407-8B47-90E2-DA031C0125D5}"/>
              </a:ext>
            </a:extLst>
          </p:cNvPr>
          <p:cNvSpPr>
            <a:spLocks noChangeArrowheads="1"/>
          </p:cNvSpPr>
          <p:nvPr/>
        </p:nvSpPr>
        <p:spPr bwMode="gray">
          <a:xfrm>
            <a:off x="2916238" y="2697163"/>
            <a:ext cx="504825" cy="576262"/>
          </a:xfrm>
          <a:prstGeom prst="chevron">
            <a:avLst>
              <a:gd name="adj" fmla="val 52514"/>
            </a:avLst>
          </a:prstGeom>
          <a:solidFill>
            <a:schemeClr val="accent1"/>
          </a:solidFill>
          <a:ln>
            <a:noFill/>
          </a:ln>
          <a:extLst>
            <a:ext uri="{91240B29-F687-4F45-9708-019B960494DF}">
              <a14:hiddenLine xmlns="" xmlns:a14="http://schemas.microsoft.com/office/drawing/2010/main" w="0">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7650" name="AutoShape 4">
            <a:extLst>
              <a:ext uri="{FF2B5EF4-FFF2-40B4-BE49-F238E27FC236}">
                <a16:creationId xmlns="" xmlns:a16="http://schemas.microsoft.com/office/drawing/2014/main" id="{442A6A97-8E07-5D4C-9FF8-477CABF4B13E}"/>
              </a:ext>
            </a:extLst>
          </p:cNvPr>
          <p:cNvSpPr>
            <a:spLocks noChangeArrowheads="1"/>
          </p:cNvSpPr>
          <p:nvPr/>
        </p:nvSpPr>
        <p:spPr bwMode="gray">
          <a:xfrm>
            <a:off x="5651500" y="2697163"/>
            <a:ext cx="504825" cy="576262"/>
          </a:xfrm>
          <a:prstGeom prst="chevron">
            <a:avLst>
              <a:gd name="adj" fmla="val 52514"/>
            </a:avLst>
          </a:prstGeom>
          <a:solidFill>
            <a:schemeClr val="hlink"/>
          </a:solidFill>
          <a:ln>
            <a:noFill/>
          </a:ln>
          <a:extLst>
            <a:ext uri="{91240B29-F687-4F45-9708-019B960494DF}">
              <a14:hiddenLine xmlns="" xmlns:a14="http://schemas.microsoft.com/office/drawing/2010/main" w="0">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49157" name="Oval 5">
            <a:extLst>
              <a:ext uri="{FF2B5EF4-FFF2-40B4-BE49-F238E27FC236}">
                <a16:creationId xmlns="" xmlns:a16="http://schemas.microsoft.com/office/drawing/2014/main" id="{A91E8247-208E-7A4C-AC5F-23B54560E7B5}"/>
              </a:ext>
            </a:extLst>
          </p:cNvPr>
          <p:cNvSpPr>
            <a:spLocks noChangeArrowheads="1"/>
          </p:cNvSpPr>
          <p:nvPr/>
        </p:nvSpPr>
        <p:spPr bwMode="gray">
          <a:xfrm>
            <a:off x="6227763" y="1905000"/>
            <a:ext cx="2160587" cy="216058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0" hangingPunct="0">
              <a:defRPr/>
            </a:pPr>
            <a:endParaRPr lang="en-US"/>
          </a:p>
        </p:txBody>
      </p:sp>
      <p:sp>
        <p:nvSpPr>
          <p:cNvPr id="49158" name="Oval 6">
            <a:extLst>
              <a:ext uri="{FF2B5EF4-FFF2-40B4-BE49-F238E27FC236}">
                <a16:creationId xmlns="" xmlns:a16="http://schemas.microsoft.com/office/drawing/2014/main" id="{A49A98A4-AD64-E140-9000-CDAF4DACAB91}"/>
              </a:ext>
            </a:extLst>
          </p:cNvPr>
          <p:cNvSpPr>
            <a:spLocks noChangeArrowheads="1"/>
          </p:cNvSpPr>
          <p:nvPr/>
        </p:nvSpPr>
        <p:spPr bwMode="gray">
          <a:xfrm>
            <a:off x="6227763" y="1905000"/>
            <a:ext cx="2160587" cy="2160588"/>
          </a:xfrm>
          <a:prstGeom prst="ellipse">
            <a:avLst/>
          </a:prstGeom>
          <a:gradFill rotWithShape="1">
            <a:gsLst>
              <a:gs pos="0">
                <a:schemeClr val="hlink">
                  <a:alpha val="32001"/>
                </a:schemeClr>
              </a:gs>
              <a:gs pos="100000">
                <a:schemeClr val="hlink">
                  <a:gamma/>
                  <a:shade val="0"/>
                  <a:invGamma/>
                  <a:alpha val="89999"/>
                </a:schemeClr>
              </a:gs>
            </a:gsLst>
            <a:lin ang="2700000" scaled="1"/>
          </a:gradFill>
          <a:ln w="38100" algn="ctr">
            <a:noFill/>
            <a:round/>
            <a:headEnd/>
            <a:tailEnd/>
          </a:ln>
          <a:effectLst/>
        </p:spPr>
        <p:txBody>
          <a:bodyPr wrap="none" anchor="ctr">
            <a:spAutoFit/>
          </a:bodyPr>
          <a:lstStyle/>
          <a:p>
            <a:pPr eaLnBrk="0" hangingPunct="0">
              <a:defRPr/>
            </a:pPr>
            <a:endParaRPr lang="en-US"/>
          </a:p>
        </p:txBody>
      </p:sp>
      <p:sp>
        <p:nvSpPr>
          <p:cNvPr id="49159" name="Oval 7">
            <a:extLst>
              <a:ext uri="{FF2B5EF4-FFF2-40B4-BE49-F238E27FC236}">
                <a16:creationId xmlns="" xmlns:a16="http://schemas.microsoft.com/office/drawing/2014/main" id="{2E4B00C3-81E8-D041-B4F7-735E60437F8E}"/>
              </a:ext>
            </a:extLst>
          </p:cNvPr>
          <p:cNvSpPr>
            <a:spLocks noChangeArrowheads="1"/>
          </p:cNvSpPr>
          <p:nvPr/>
        </p:nvSpPr>
        <p:spPr bwMode="gray">
          <a:xfrm>
            <a:off x="6369050" y="2046288"/>
            <a:ext cx="1878013" cy="1878012"/>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0" hangingPunct="0">
              <a:defRPr/>
            </a:pPr>
            <a:endParaRPr lang="en-US"/>
          </a:p>
        </p:txBody>
      </p:sp>
      <p:sp>
        <p:nvSpPr>
          <p:cNvPr id="49160" name="Oval 8">
            <a:extLst>
              <a:ext uri="{FF2B5EF4-FFF2-40B4-BE49-F238E27FC236}">
                <a16:creationId xmlns="" xmlns:a16="http://schemas.microsoft.com/office/drawing/2014/main" id="{3F456B4A-4A33-F744-B97E-B35791D07795}"/>
              </a:ext>
            </a:extLst>
          </p:cNvPr>
          <p:cNvSpPr>
            <a:spLocks noChangeArrowheads="1"/>
          </p:cNvSpPr>
          <p:nvPr/>
        </p:nvSpPr>
        <p:spPr bwMode="gray">
          <a:xfrm>
            <a:off x="6400800" y="2057400"/>
            <a:ext cx="1878013" cy="1878013"/>
          </a:xfrm>
          <a:prstGeom prst="ellipse">
            <a:avLst/>
          </a:prstGeom>
          <a:gradFill rotWithShape="1">
            <a:gsLst>
              <a:gs pos="0">
                <a:schemeClr val="hlink">
                  <a:gamma/>
                  <a:shade val="63529"/>
                  <a:invGamma/>
                </a:schemeClr>
              </a:gs>
              <a:gs pos="100000">
                <a:schemeClr val="hlink">
                  <a:alpha val="0"/>
                </a:schemeClr>
              </a:gs>
            </a:gsLst>
            <a:lin ang="2700000" scaled="1"/>
          </a:gradFill>
          <a:ln w="38100" algn="ctr">
            <a:noFill/>
            <a:round/>
            <a:headEnd/>
            <a:tailEnd/>
          </a:ln>
          <a:effectLst/>
        </p:spPr>
        <p:txBody>
          <a:bodyPr anchor="ctr">
            <a:spAutoFit/>
          </a:bodyPr>
          <a:lstStyle/>
          <a:p>
            <a:pPr eaLnBrk="0" hangingPunct="0">
              <a:defRPr/>
            </a:pPr>
            <a:endParaRPr lang="en-US"/>
          </a:p>
        </p:txBody>
      </p:sp>
      <p:sp>
        <p:nvSpPr>
          <p:cNvPr id="27655" name="Oval 9">
            <a:extLst>
              <a:ext uri="{FF2B5EF4-FFF2-40B4-BE49-F238E27FC236}">
                <a16:creationId xmlns="" xmlns:a16="http://schemas.microsoft.com/office/drawing/2014/main" id="{011D947F-FFD6-9445-A80B-E36390972CE8}"/>
              </a:ext>
            </a:extLst>
          </p:cNvPr>
          <p:cNvSpPr>
            <a:spLocks noChangeArrowheads="1"/>
          </p:cNvSpPr>
          <p:nvPr/>
        </p:nvSpPr>
        <p:spPr bwMode="gray">
          <a:xfrm>
            <a:off x="6470650" y="2139950"/>
            <a:ext cx="1690688" cy="1690688"/>
          </a:xfrm>
          <a:prstGeom prst="ellipse">
            <a:avLst/>
          </a:prstGeom>
          <a:solidFill>
            <a:srgbClr val="333333"/>
          </a:solidFill>
          <a:ln>
            <a:noFill/>
          </a:ln>
          <a:extLst>
            <a:ext uri="{91240B29-F687-4F45-9708-019B960494DF}">
              <a14:hiddenLine xmlns="" xmlns:a14="http://schemas.microsoft.com/office/drawing/2010/main" w="38100">
                <a:solidFill>
                  <a:srgbClr val="000000"/>
                </a:solidFill>
                <a:round/>
                <a:headEnd/>
                <a:tailEnd/>
              </a14:hiddenLine>
            </a:ext>
          </a:extLst>
        </p:spPr>
        <p:txBody>
          <a:bodyPr anchor="ct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49162" name="Oval 10">
            <a:extLst>
              <a:ext uri="{FF2B5EF4-FFF2-40B4-BE49-F238E27FC236}">
                <a16:creationId xmlns="" xmlns:a16="http://schemas.microsoft.com/office/drawing/2014/main" id="{F7A9224A-17E9-3F42-B0E3-3BDB6C83B27D}"/>
              </a:ext>
            </a:extLst>
          </p:cNvPr>
          <p:cNvSpPr>
            <a:spLocks noChangeArrowheads="1"/>
          </p:cNvSpPr>
          <p:nvPr/>
        </p:nvSpPr>
        <p:spPr bwMode="gray">
          <a:xfrm>
            <a:off x="755650" y="1898650"/>
            <a:ext cx="2160588" cy="2160588"/>
          </a:xfrm>
          <a:prstGeom prst="ellipse">
            <a:avLst/>
          </a:prstGeom>
          <a:gradFill rotWithShape="1">
            <a:gsLst>
              <a:gs pos="0">
                <a:schemeClr val="folHlink">
                  <a:gamma/>
                  <a:tint val="0"/>
                  <a:invGamma/>
                </a:schemeClr>
              </a:gs>
              <a:gs pos="50000">
                <a:schemeClr val="folHlink"/>
              </a:gs>
              <a:gs pos="100000">
                <a:schemeClr val="folHlink">
                  <a:gamma/>
                  <a:tint val="0"/>
                  <a:invGamma/>
                </a:schemeClr>
              </a:gs>
            </a:gsLst>
            <a:lin ang="2700000" scaled="1"/>
          </a:gradFill>
          <a:ln w="38100" algn="ctr">
            <a:noFill/>
            <a:round/>
            <a:headEnd/>
            <a:tailEnd/>
          </a:ln>
          <a:effectLst/>
        </p:spPr>
        <p:txBody>
          <a:bodyPr wrap="none" anchor="ctr">
            <a:spAutoFit/>
          </a:bodyPr>
          <a:lstStyle/>
          <a:p>
            <a:pPr eaLnBrk="0" hangingPunct="0">
              <a:defRPr/>
            </a:pPr>
            <a:endParaRPr lang="en-US"/>
          </a:p>
        </p:txBody>
      </p:sp>
      <p:sp>
        <p:nvSpPr>
          <p:cNvPr id="49163" name="Oval 11">
            <a:extLst>
              <a:ext uri="{FF2B5EF4-FFF2-40B4-BE49-F238E27FC236}">
                <a16:creationId xmlns="" xmlns:a16="http://schemas.microsoft.com/office/drawing/2014/main" id="{068607B1-87AB-6548-B98C-FA7777C8F924}"/>
              </a:ext>
            </a:extLst>
          </p:cNvPr>
          <p:cNvSpPr>
            <a:spLocks noChangeArrowheads="1"/>
          </p:cNvSpPr>
          <p:nvPr/>
        </p:nvSpPr>
        <p:spPr bwMode="gray">
          <a:xfrm>
            <a:off x="755650" y="1898650"/>
            <a:ext cx="2160588" cy="2160588"/>
          </a:xfrm>
          <a:prstGeom prst="ellipse">
            <a:avLst/>
          </a:prstGeom>
          <a:gradFill rotWithShape="1">
            <a:gsLst>
              <a:gs pos="0">
                <a:schemeClr val="folHlink">
                  <a:alpha val="32001"/>
                </a:schemeClr>
              </a:gs>
              <a:gs pos="100000">
                <a:schemeClr val="folHlink">
                  <a:gamma/>
                  <a:shade val="0"/>
                  <a:invGamma/>
                  <a:alpha val="89999"/>
                </a:schemeClr>
              </a:gs>
            </a:gsLst>
            <a:lin ang="2700000" scaled="1"/>
          </a:gradFill>
          <a:ln w="38100" algn="ctr">
            <a:noFill/>
            <a:round/>
            <a:headEnd/>
            <a:tailEnd/>
          </a:ln>
          <a:effectLst/>
        </p:spPr>
        <p:txBody>
          <a:bodyPr wrap="none" anchor="ctr">
            <a:spAutoFit/>
          </a:bodyPr>
          <a:lstStyle/>
          <a:p>
            <a:pPr eaLnBrk="0" hangingPunct="0">
              <a:defRPr/>
            </a:pPr>
            <a:endParaRPr lang="en-US"/>
          </a:p>
        </p:txBody>
      </p:sp>
      <p:sp>
        <p:nvSpPr>
          <p:cNvPr id="49164" name="Oval 12">
            <a:extLst>
              <a:ext uri="{FF2B5EF4-FFF2-40B4-BE49-F238E27FC236}">
                <a16:creationId xmlns="" xmlns:a16="http://schemas.microsoft.com/office/drawing/2014/main" id="{6C702BA0-DA1D-A14C-A43F-F9765DB8850F}"/>
              </a:ext>
            </a:extLst>
          </p:cNvPr>
          <p:cNvSpPr>
            <a:spLocks noChangeArrowheads="1"/>
          </p:cNvSpPr>
          <p:nvPr/>
        </p:nvSpPr>
        <p:spPr bwMode="gray">
          <a:xfrm>
            <a:off x="896938" y="2039938"/>
            <a:ext cx="1878012" cy="1878012"/>
          </a:xfrm>
          <a:prstGeom prst="ellipse">
            <a:avLst/>
          </a:prstGeom>
          <a:gradFill rotWithShape="1">
            <a:gsLst>
              <a:gs pos="0">
                <a:schemeClr val="folHlink">
                  <a:gamma/>
                  <a:shade val="54118"/>
                  <a:invGamma/>
                </a:schemeClr>
              </a:gs>
              <a:gs pos="50000">
                <a:schemeClr val="folHlink"/>
              </a:gs>
              <a:gs pos="100000">
                <a:schemeClr val="folHlink">
                  <a:gamma/>
                  <a:shade val="54118"/>
                  <a:invGamma/>
                </a:schemeClr>
              </a:gs>
            </a:gsLst>
            <a:lin ang="18900000" scaled="1"/>
          </a:gradFill>
          <a:ln w="38100" algn="ctr">
            <a:noFill/>
            <a:round/>
            <a:headEnd/>
            <a:tailEnd/>
          </a:ln>
          <a:effectLst/>
        </p:spPr>
        <p:txBody>
          <a:bodyPr anchor="ctr">
            <a:spAutoFit/>
          </a:bodyPr>
          <a:lstStyle/>
          <a:p>
            <a:pPr eaLnBrk="0" hangingPunct="0">
              <a:defRPr/>
            </a:pPr>
            <a:endParaRPr lang="en-US"/>
          </a:p>
        </p:txBody>
      </p:sp>
      <p:sp>
        <p:nvSpPr>
          <p:cNvPr id="49165" name="Oval 13">
            <a:extLst>
              <a:ext uri="{FF2B5EF4-FFF2-40B4-BE49-F238E27FC236}">
                <a16:creationId xmlns="" xmlns:a16="http://schemas.microsoft.com/office/drawing/2014/main" id="{E9EDC35C-8BD5-BF4E-AE2F-A953D873F620}"/>
              </a:ext>
            </a:extLst>
          </p:cNvPr>
          <p:cNvSpPr>
            <a:spLocks noChangeArrowheads="1"/>
          </p:cNvSpPr>
          <p:nvPr/>
        </p:nvSpPr>
        <p:spPr bwMode="gray">
          <a:xfrm>
            <a:off x="898525" y="2043113"/>
            <a:ext cx="1878013" cy="1878012"/>
          </a:xfrm>
          <a:prstGeom prst="ellipse">
            <a:avLst/>
          </a:prstGeom>
          <a:gradFill rotWithShape="1">
            <a:gsLst>
              <a:gs pos="0">
                <a:schemeClr val="folHlink">
                  <a:gamma/>
                  <a:shade val="63529"/>
                  <a:invGamma/>
                </a:schemeClr>
              </a:gs>
              <a:gs pos="100000">
                <a:schemeClr val="folHlink">
                  <a:alpha val="0"/>
                </a:schemeClr>
              </a:gs>
            </a:gsLst>
            <a:lin ang="2700000" scaled="1"/>
          </a:gradFill>
          <a:ln w="38100" algn="ctr">
            <a:noFill/>
            <a:round/>
            <a:headEnd/>
            <a:tailEnd/>
          </a:ln>
          <a:effectLst/>
        </p:spPr>
        <p:txBody>
          <a:bodyPr anchor="ctr">
            <a:spAutoFit/>
          </a:bodyPr>
          <a:lstStyle/>
          <a:p>
            <a:pPr eaLnBrk="0" hangingPunct="0">
              <a:defRPr/>
            </a:pPr>
            <a:endParaRPr lang="en-US"/>
          </a:p>
        </p:txBody>
      </p:sp>
      <p:sp>
        <p:nvSpPr>
          <p:cNvPr id="27660" name="Oval 14">
            <a:extLst>
              <a:ext uri="{FF2B5EF4-FFF2-40B4-BE49-F238E27FC236}">
                <a16:creationId xmlns="" xmlns:a16="http://schemas.microsoft.com/office/drawing/2014/main" id="{14BAF746-91EF-E24A-A8D0-6CCFBAB9D149}"/>
              </a:ext>
            </a:extLst>
          </p:cNvPr>
          <p:cNvSpPr>
            <a:spLocks noChangeArrowheads="1"/>
          </p:cNvSpPr>
          <p:nvPr/>
        </p:nvSpPr>
        <p:spPr bwMode="gray">
          <a:xfrm>
            <a:off x="990600" y="2133600"/>
            <a:ext cx="1690688" cy="1690688"/>
          </a:xfrm>
          <a:prstGeom prst="ellipse">
            <a:avLst/>
          </a:prstGeom>
          <a:solidFill>
            <a:srgbClr val="333333"/>
          </a:solidFill>
          <a:ln>
            <a:noFill/>
          </a:ln>
          <a:extLst>
            <a:ext uri="{91240B29-F687-4F45-9708-019B960494DF}">
              <a14:hiddenLine xmlns="" xmlns:a14="http://schemas.microsoft.com/office/drawing/2010/main" w="38100">
                <a:solidFill>
                  <a:srgbClr val="000000"/>
                </a:solidFill>
                <a:round/>
                <a:headEnd/>
                <a:tailEnd/>
              </a14:hiddenLine>
            </a:ext>
          </a:extLst>
        </p:spPr>
        <p:txBody>
          <a:bodyPr anchor="ct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grpSp>
        <p:nvGrpSpPr>
          <p:cNvPr id="2" name="Group 15">
            <a:extLst>
              <a:ext uri="{FF2B5EF4-FFF2-40B4-BE49-F238E27FC236}">
                <a16:creationId xmlns="" xmlns:a16="http://schemas.microsoft.com/office/drawing/2014/main" id="{E8256E59-BB04-874F-9F8E-CC3EEB824B48}"/>
              </a:ext>
            </a:extLst>
          </p:cNvPr>
          <p:cNvGrpSpPr>
            <a:grpSpLocks/>
          </p:cNvGrpSpPr>
          <p:nvPr/>
        </p:nvGrpSpPr>
        <p:grpSpPr bwMode="auto">
          <a:xfrm>
            <a:off x="990600" y="2133600"/>
            <a:ext cx="1636713" cy="1636713"/>
            <a:chOff x="4166" y="1706"/>
            <a:chExt cx="1252" cy="1252"/>
          </a:xfrm>
        </p:grpSpPr>
        <p:sp>
          <p:nvSpPr>
            <p:cNvPr id="27691" name="Oval 16">
              <a:extLst>
                <a:ext uri="{FF2B5EF4-FFF2-40B4-BE49-F238E27FC236}">
                  <a16:creationId xmlns="" xmlns:a16="http://schemas.microsoft.com/office/drawing/2014/main" id="{EFB5703C-60D7-0E42-9D3A-4FE06E4E08BE}"/>
                </a:ext>
              </a:extLst>
            </p:cNvPr>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7692" name="Oval 17">
              <a:extLst>
                <a:ext uri="{FF2B5EF4-FFF2-40B4-BE49-F238E27FC236}">
                  <a16:creationId xmlns="" xmlns:a16="http://schemas.microsoft.com/office/drawing/2014/main" id="{1B444CF8-2BBD-1F49-A27D-1F949B62CF9F}"/>
                </a:ext>
              </a:extLst>
            </p:cNvPr>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7693" name="Oval 18">
              <a:extLst>
                <a:ext uri="{FF2B5EF4-FFF2-40B4-BE49-F238E27FC236}">
                  <a16:creationId xmlns="" xmlns:a16="http://schemas.microsoft.com/office/drawing/2014/main" id="{D7F07068-3F7B-B645-BA26-DC4752BE620B}"/>
                </a:ext>
              </a:extLst>
            </p:cNvPr>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7694" name="Oval 19">
              <a:extLst>
                <a:ext uri="{FF2B5EF4-FFF2-40B4-BE49-F238E27FC236}">
                  <a16:creationId xmlns="" xmlns:a16="http://schemas.microsoft.com/office/drawing/2014/main" id="{202442E4-9264-E54C-A6C9-2481B5EDA3F9}"/>
                </a:ext>
              </a:extLst>
            </p:cNvPr>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grpSp>
      <p:sp>
        <p:nvSpPr>
          <p:cNvPr id="49172" name="Oval 20">
            <a:extLst>
              <a:ext uri="{FF2B5EF4-FFF2-40B4-BE49-F238E27FC236}">
                <a16:creationId xmlns="" xmlns:a16="http://schemas.microsoft.com/office/drawing/2014/main" id="{9489DFAF-8C35-3D4B-9C52-713BB681B57B}"/>
              </a:ext>
            </a:extLst>
          </p:cNvPr>
          <p:cNvSpPr>
            <a:spLocks noChangeArrowheads="1"/>
          </p:cNvSpPr>
          <p:nvPr/>
        </p:nvSpPr>
        <p:spPr bwMode="gray">
          <a:xfrm>
            <a:off x="3492500" y="1905000"/>
            <a:ext cx="2160588" cy="2160588"/>
          </a:xfrm>
          <a:prstGeom prst="ellipse">
            <a:avLst/>
          </a:prstGeom>
          <a:gradFill rotWithShape="1">
            <a:gsLst>
              <a:gs pos="0">
                <a:schemeClr val="accent1">
                  <a:gamma/>
                  <a:tint val="0"/>
                  <a:invGamma/>
                </a:schemeClr>
              </a:gs>
              <a:gs pos="50000">
                <a:schemeClr val="accent1"/>
              </a:gs>
              <a:gs pos="100000">
                <a:schemeClr val="accent1">
                  <a:gamma/>
                  <a:tint val="0"/>
                  <a:invGamma/>
                </a:schemeClr>
              </a:gs>
            </a:gsLst>
            <a:lin ang="2700000" scaled="1"/>
          </a:gradFill>
          <a:ln w="38100" algn="ctr">
            <a:noFill/>
            <a:round/>
            <a:headEnd/>
            <a:tailEnd/>
          </a:ln>
          <a:effectLst/>
        </p:spPr>
        <p:txBody>
          <a:bodyPr wrap="none" anchor="ctr">
            <a:spAutoFit/>
          </a:bodyPr>
          <a:lstStyle/>
          <a:p>
            <a:pPr eaLnBrk="0" hangingPunct="0">
              <a:defRPr/>
            </a:pPr>
            <a:endParaRPr lang="en-US"/>
          </a:p>
        </p:txBody>
      </p:sp>
      <p:sp>
        <p:nvSpPr>
          <p:cNvPr id="49173" name="Oval 21">
            <a:extLst>
              <a:ext uri="{FF2B5EF4-FFF2-40B4-BE49-F238E27FC236}">
                <a16:creationId xmlns="" xmlns:a16="http://schemas.microsoft.com/office/drawing/2014/main" id="{D386D8FE-91C0-2A44-835C-625ACBA2230C}"/>
              </a:ext>
            </a:extLst>
          </p:cNvPr>
          <p:cNvSpPr>
            <a:spLocks noChangeArrowheads="1"/>
          </p:cNvSpPr>
          <p:nvPr/>
        </p:nvSpPr>
        <p:spPr bwMode="gray">
          <a:xfrm>
            <a:off x="3492500" y="1905000"/>
            <a:ext cx="2160588" cy="2160588"/>
          </a:xfrm>
          <a:prstGeom prst="ellipse">
            <a:avLst/>
          </a:prstGeom>
          <a:gradFill rotWithShape="1">
            <a:gsLst>
              <a:gs pos="0">
                <a:schemeClr val="accent1">
                  <a:alpha val="32001"/>
                </a:schemeClr>
              </a:gs>
              <a:gs pos="100000">
                <a:schemeClr val="accent1">
                  <a:gamma/>
                  <a:shade val="46275"/>
                  <a:invGamma/>
                </a:schemeClr>
              </a:gs>
            </a:gsLst>
            <a:lin ang="2700000" scaled="1"/>
          </a:gradFill>
          <a:ln w="38100" algn="ctr">
            <a:noFill/>
            <a:round/>
            <a:headEnd/>
            <a:tailEnd/>
          </a:ln>
          <a:effectLst/>
        </p:spPr>
        <p:txBody>
          <a:bodyPr wrap="none" anchor="ctr">
            <a:spAutoFit/>
          </a:bodyPr>
          <a:lstStyle/>
          <a:p>
            <a:pPr eaLnBrk="0" hangingPunct="0">
              <a:defRPr/>
            </a:pPr>
            <a:endParaRPr lang="en-US"/>
          </a:p>
        </p:txBody>
      </p:sp>
      <p:sp>
        <p:nvSpPr>
          <p:cNvPr id="49174" name="Oval 22">
            <a:extLst>
              <a:ext uri="{FF2B5EF4-FFF2-40B4-BE49-F238E27FC236}">
                <a16:creationId xmlns="" xmlns:a16="http://schemas.microsoft.com/office/drawing/2014/main" id="{8748B3A9-1CAE-154B-8BB3-07350ACF5B4F}"/>
              </a:ext>
            </a:extLst>
          </p:cNvPr>
          <p:cNvSpPr>
            <a:spLocks noChangeArrowheads="1"/>
          </p:cNvSpPr>
          <p:nvPr/>
        </p:nvSpPr>
        <p:spPr bwMode="gray">
          <a:xfrm>
            <a:off x="3633788" y="2046288"/>
            <a:ext cx="1878012" cy="1878012"/>
          </a:xfrm>
          <a:prstGeom prst="ellipse">
            <a:avLst/>
          </a:prstGeom>
          <a:gradFill rotWithShape="1">
            <a:gsLst>
              <a:gs pos="0">
                <a:schemeClr val="accent1">
                  <a:gamma/>
                  <a:shade val="54118"/>
                  <a:invGamma/>
                </a:schemeClr>
              </a:gs>
              <a:gs pos="50000">
                <a:schemeClr val="accent1"/>
              </a:gs>
              <a:gs pos="100000">
                <a:schemeClr val="accent1">
                  <a:gamma/>
                  <a:shade val="54118"/>
                  <a:invGamma/>
                </a:schemeClr>
              </a:gs>
            </a:gsLst>
            <a:lin ang="18900000" scaled="1"/>
          </a:gradFill>
          <a:ln w="38100" algn="ctr">
            <a:noFill/>
            <a:round/>
            <a:headEnd/>
            <a:tailEnd/>
          </a:ln>
          <a:effectLst/>
        </p:spPr>
        <p:txBody>
          <a:bodyPr anchor="ctr">
            <a:spAutoFit/>
          </a:bodyPr>
          <a:lstStyle/>
          <a:p>
            <a:pPr eaLnBrk="0" hangingPunct="0">
              <a:defRPr/>
            </a:pPr>
            <a:endParaRPr lang="en-US"/>
          </a:p>
        </p:txBody>
      </p:sp>
      <p:sp>
        <p:nvSpPr>
          <p:cNvPr id="49175" name="Oval 23">
            <a:extLst>
              <a:ext uri="{FF2B5EF4-FFF2-40B4-BE49-F238E27FC236}">
                <a16:creationId xmlns="" xmlns:a16="http://schemas.microsoft.com/office/drawing/2014/main" id="{15058700-9FD9-8D4A-A810-E82FC585F30F}"/>
              </a:ext>
            </a:extLst>
          </p:cNvPr>
          <p:cNvSpPr>
            <a:spLocks noChangeArrowheads="1"/>
          </p:cNvSpPr>
          <p:nvPr/>
        </p:nvSpPr>
        <p:spPr bwMode="gray">
          <a:xfrm>
            <a:off x="3635375" y="2049463"/>
            <a:ext cx="1878013" cy="1878012"/>
          </a:xfrm>
          <a:prstGeom prst="ellipse">
            <a:avLst/>
          </a:prstGeom>
          <a:gradFill rotWithShape="1">
            <a:gsLst>
              <a:gs pos="0">
                <a:schemeClr val="accent1">
                  <a:gamma/>
                  <a:shade val="63529"/>
                  <a:invGamma/>
                </a:schemeClr>
              </a:gs>
              <a:gs pos="100000">
                <a:schemeClr val="accent1">
                  <a:alpha val="0"/>
                </a:schemeClr>
              </a:gs>
            </a:gsLst>
            <a:lin ang="2700000" scaled="1"/>
          </a:gradFill>
          <a:ln w="38100" algn="ctr">
            <a:noFill/>
            <a:round/>
            <a:headEnd/>
            <a:tailEnd/>
          </a:ln>
          <a:effectLst/>
        </p:spPr>
        <p:txBody>
          <a:bodyPr anchor="ctr">
            <a:spAutoFit/>
          </a:bodyPr>
          <a:lstStyle/>
          <a:p>
            <a:pPr eaLnBrk="0" hangingPunct="0">
              <a:defRPr/>
            </a:pPr>
            <a:endParaRPr lang="en-US"/>
          </a:p>
        </p:txBody>
      </p:sp>
      <p:sp>
        <p:nvSpPr>
          <p:cNvPr id="27666" name="Oval 24">
            <a:extLst>
              <a:ext uri="{FF2B5EF4-FFF2-40B4-BE49-F238E27FC236}">
                <a16:creationId xmlns="" xmlns:a16="http://schemas.microsoft.com/office/drawing/2014/main" id="{609C14F1-E258-124B-B6E6-CB18F5CD37BB}"/>
              </a:ext>
            </a:extLst>
          </p:cNvPr>
          <p:cNvSpPr>
            <a:spLocks noChangeArrowheads="1"/>
          </p:cNvSpPr>
          <p:nvPr/>
        </p:nvSpPr>
        <p:spPr bwMode="gray">
          <a:xfrm>
            <a:off x="3727450" y="2139950"/>
            <a:ext cx="1690688" cy="1690688"/>
          </a:xfrm>
          <a:prstGeom prst="ellipse">
            <a:avLst/>
          </a:prstGeom>
          <a:solidFill>
            <a:srgbClr val="333333"/>
          </a:solidFill>
          <a:ln>
            <a:noFill/>
          </a:ln>
          <a:extLst>
            <a:ext uri="{91240B29-F687-4F45-9708-019B960494DF}">
              <a14:hiddenLine xmlns="" xmlns:a14="http://schemas.microsoft.com/office/drawing/2010/main" w="38100">
                <a:solidFill>
                  <a:srgbClr val="000000"/>
                </a:solidFill>
                <a:round/>
                <a:headEnd/>
                <a:tailEnd/>
              </a14:hiddenLine>
            </a:ext>
          </a:extLst>
        </p:spPr>
        <p:txBody>
          <a:bodyPr anchor="ct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grpSp>
        <p:nvGrpSpPr>
          <p:cNvPr id="27667" name="Group 25">
            <a:extLst>
              <a:ext uri="{FF2B5EF4-FFF2-40B4-BE49-F238E27FC236}">
                <a16:creationId xmlns="" xmlns:a16="http://schemas.microsoft.com/office/drawing/2014/main" id="{BC6DE227-CDA3-F442-8E84-E0CB42A7E356}"/>
              </a:ext>
            </a:extLst>
          </p:cNvPr>
          <p:cNvGrpSpPr>
            <a:grpSpLocks/>
          </p:cNvGrpSpPr>
          <p:nvPr/>
        </p:nvGrpSpPr>
        <p:grpSpPr bwMode="auto">
          <a:xfrm>
            <a:off x="3754438" y="2159000"/>
            <a:ext cx="1636712" cy="1636713"/>
            <a:chOff x="4166" y="1706"/>
            <a:chExt cx="1252" cy="1252"/>
          </a:xfrm>
        </p:grpSpPr>
        <p:sp>
          <p:nvSpPr>
            <p:cNvPr id="27687" name="Oval 26">
              <a:extLst>
                <a:ext uri="{FF2B5EF4-FFF2-40B4-BE49-F238E27FC236}">
                  <a16:creationId xmlns="" xmlns:a16="http://schemas.microsoft.com/office/drawing/2014/main" id="{D0069B17-2CEF-0F47-AFA6-7B314D5CB525}"/>
                </a:ext>
              </a:extLst>
            </p:cNvPr>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7688" name="Oval 27">
              <a:extLst>
                <a:ext uri="{FF2B5EF4-FFF2-40B4-BE49-F238E27FC236}">
                  <a16:creationId xmlns="" xmlns:a16="http://schemas.microsoft.com/office/drawing/2014/main" id="{054B385A-677F-5E4D-92C2-B6A4EF19C9B8}"/>
                </a:ext>
              </a:extLst>
            </p:cNvPr>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7689" name="Oval 28">
              <a:extLst>
                <a:ext uri="{FF2B5EF4-FFF2-40B4-BE49-F238E27FC236}">
                  <a16:creationId xmlns="" xmlns:a16="http://schemas.microsoft.com/office/drawing/2014/main" id="{DC79DF59-2152-1546-8D40-A5D85206CFCB}"/>
                </a:ext>
              </a:extLst>
            </p:cNvPr>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7690" name="Oval 29">
              <a:extLst>
                <a:ext uri="{FF2B5EF4-FFF2-40B4-BE49-F238E27FC236}">
                  <a16:creationId xmlns="" xmlns:a16="http://schemas.microsoft.com/office/drawing/2014/main" id="{F97C922D-81B6-FC4A-B316-C4878639FD79}"/>
                </a:ext>
              </a:extLst>
            </p:cNvPr>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grpSp>
      <p:grpSp>
        <p:nvGrpSpPr>
          <p:cNvPr id="27668" name="Group 30">
            <a:extLst>
              <a:ext uri="{FF2B5EF4-FFF2-40B4-BE49-F238E27FC236}">
                <a16:creationId xmlns="" xmlns:a16="http://schemas.microsoft.com/office/drawing/2014/main" id="{FBC49ACC-F154-CA4A-8555-0DC38017071F}"/>
              </a:ext>
            </a:extLst>
          </p:cNvPr>
          <p:cNvGrpSpPr>
            <a:grpSpLocks/>
          </p:cNvGrpSpPr>
          <p:nvPr/>
        </p:nvGrpSpPr>
        <p:grpSpPr bwMode="auto">
          <a:xfrm>
            <a:off x="6500813" y="2159000"/>
            <a:ext cx="1636712" cy="1636713"/>
            <a:chOff x="4166" y="1706"/>
            <a:chExt cx="1252" cy="1252"/>
          </a:xfrm>
        </p:grpSpPr>
        <p:sp>
          <p:nvSpPr>
            <p:cNvPr id="27683" name="Oval 31">
              <a:extLst>
                <a:ext uri="{FF2B5EF4-FFF2-40B4-BE49-F238E27FC236}">
                  <a16:creationId xmlns="" xmlns:a16="http://schemas.microsoft.com/office/drawing/2014/main" id="{DF69039C-1462-D243-A1C9-A2D108DA2EDC}"/>
                </a:ext>
              </a:extLst>
            </p:cNvPr>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7684" name="Oval 32">
              <a:extLst>
                <a:ext uri="{FF2B5EF4-FFF2-40B4-BE49-F238E27FC236}">
                  <a16:creationId xmlns="" xmlns:a16="http://schemas.microsoft.com/office/drawing/2014/main" id="{E57BA5DB-4FE6-9943-ACEA-2ABB0F43223F}"/>
                </a:ext>
              </a:extLst>
            </p:cNvPr>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7685" name="Oval 33">
              <a:extLst>
                <a:ext uri="{FF2B5EF4-FFF2-40B4-BE49-F238E27FC236}">
                  <a16:creationId xmlns="" xmlns:a16="http://schemas.microsoft.com/office/drawing/2014/main" id="{1B0F39DF-5DBF-EE4B-BBBF-4F1A577759E4}"/>
                </a:ext>
              </a:extLst>
            </p:cNvPr>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7686" name="Oval 34">
              <a:extLst>
                <a:ext uri="{FF2B5EF4-FFF2-40B4-BE49-F238E27FC236}">
                  <a16:creationId xmlns="" xmlns:a16="http://schemas.microsoft.com/office/drawing/2014/main" id="{2A3AD0C0-9C52-9146-8B49-E3F55AC343F5}"/>
                </a:ext>
              </a:extLst>
            </p:cNvPr>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grpSp>
      <p:sp>
        <p:nvSpPr>
          <p:cNvPr id="49187" name="AutoShape 35">
            <a:extLst>
              <a:ext uri="{FF2B5EF4-FFF2-40B4-BE49-F238E27FC236}">
                <a16:creationId xmlns="" xmlns:a16="http://schemas.microsoft.com/office/drawing/2014/main" id="{A1A6D697-18A8-7A47-A320-4ACCC70A3552}"/>
              </a:ext>
            </a:extLst>
          </p:cNvPr>
          <p:cNvSpPr>
            <a:spLocks noChangeArrowheads="1"/>
          </p:cNvSpPr>
          <p:nvPr/>
        </p:nvSpPr>
        <p:spPr bwMode="gray">
          <a:xfrm>
            <a:off x="4724400" y="4343400"/>
            <a:ext cx="3048000" cy="609600"/>
          </a:xfrm>
          <a:prstGeom prst="roundRect">
            <a:avLst>
              <a:gd name="adj" fmla="val 50000"/>
            </a:avLst>
          </a:prstGeom>
          <a:noFill/>
          <a:ln w="38100" algn="ctr">
            <a:solidFill>
              <a:schemeClr val="tx1"/>
            </a:solidFill>
            <a:round/>
            <a:headEnd/>
            <a:tailEnd/>
          </a:ln>
          <a:effec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b="1">
                <a:solidFill>
                  <a:srgbClr val="C00000"/>
                </a:solidFill>
                <a:effectLst>
                  <a:outerShdw blurRad="38100" dist="38100" dir="2700000" algn="tl">
                    <a:srgbClr val="C0C0C0"/>
                  </a:outerShdw>
                </a:effectLst>
                <a:latin typeface="Verdana" panose="020B0604030504040204" pitchFamily="34" charset="0"/>
              </a:rPr>
              <a:t>A-Chức năng</a:t>
            </a:r>
          </a:p>
        </p:txBody>
      </p:sp>
      <p:sp>
        <p:nvSpPr>
          <p:cNvPr id="49188" name="AutoShape 36">
            <a:extLst>
              <a:ext uri="{FF2B5EF4-FFF2-40B4-BE49-F238E27FC236}">
                <a16:creationId xmlns="" xmlns:a16="http://schemas.microsoft.com/office/drawing/2014/main" id="{382BDBCD-52D6-164E-BA84-8D1A7DEC36FE}"/>
              </a:ext>
            </a:extLst>
          </p:cNvPr>
          <p:cNvSpPr>
            <a:spLocks noChangeArrowheads="1"/>
          </p:cNvSpPr>
          <p:nvPr/>
        </p:nvSpPr>
        <p:spPr bwMode="gray">
          <a:xfrm>
            <a:off x="3962400" y="5181600"/>
            <a:ext cx="3886200" cy="515938"/>
          </a:xfrm>
          <a:prstGeom prst="roundRect">
            <a:avLst>
              <a:gd name="adj" fmla="val 50000"/>
            </a:avLst>
          </a:prstGeom>
          <a:noFill/>
          <a:ln w="38100" algn="ctr">
            <a:solidFill>
              <a:schemeClr val="tx1"/>
            </a:solidFill>
            <a:round/>
            <a:headEnd/>
            <a:tailEnd/>
          </a:ln>
          <a:effec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r>
              <a:rPr lang="en-US" altLang="en-US" b="1">
                <a:solidFill>
                  <a:srgbClr val="C00000"/>
                </a:solidFill>
                <a:effectLst>
                  <a:outerShdw blurRad="38100" dist="38100" dir="2700000" algn="tl">
                    <a:srgbClr val="C0C0C0"/>
                  </a:outerShdw>
                </a:effectLst>
                <a:latin typeface="Verdana" panose="020B0604030504040204" pitchFamily="34" charset="0"/>
              </a:rPr>
              <a:t>B-Vai trò</a:t>
            </a:r>
          </a:p>
        </p:txBody>
      </p:sp>
      <p:sp>
        <p:nvSpPr>
          <p:cNvPr id="49189" name="AutoShape 37">
            <a:extLst>
              <a:ext uri="{FF2B5EF4-FFF2-40B4-BE49-F238E27FC236}">
                <a16:creationId xmlns="" xmlns:a16="http://schemas.microsoft.com/office/drawing/2014/main" id="{F4A726B8-08D3-8D47-82F3-DED226E734E3}"/>
              </a:ext>
            </a:extLst>
          </p:cNvPr>
          <p:cNvSpPr>
            <a:spLocks noChangeArrowheads="1"/>
          </p:cNvSpPr>
          <p:nvPr/>
        </p:nvSpPr>
        <p:spPr bwMode="gray">
          <a:xfrm>
            <a:off x="2590800" y="5943600"/>
            <a:ext cx="5181600" cy="515938"/>
          </a:xfrm>
          <a:prstGeom prst="roundRect">
            <a:avLst>
              <a:gd name="adj" fmla="val 50000"/>
            </a:avLst>
          </a:prstGeom>
          <a:noFill/>
          <a:ln w="38100" algn="ctr">
            <a:solidFill>
              <a:schemeClr val="tx1"/>
            </a:solidFill>
            <a:round/>
            <a:headEnd/>
            <a:tailEnd/>
          </a:ln>
          <a:effec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r>
              <a:rPr lang="en-US" altLang="en-US" b="1">
                <a:solidFill>
                  <a:srgbClr val="C00000"/>
                </a:solidFill>
                <a:effectLst>
                  <a:outerShdw blurRad="38100" dist="38100" dir="2700000" algn="tl">
                    <a:srgbClr val="C0C0C0"/>
                  </a:outerShdw>
                </a:effectLst>
                <a:latin typeface="Verdana" panose="020B0604030504040204" pitchFamily="34" charset="0"/>
              </a:rPr>
              <a:t>C-Kỹ năng</a:t>
            </a:r>
          </a:p>
        </p:txBody>
      </p:sp>
      <p:sp>
        <p:nvSpPr>
          <p:cNvPr id="27672" name="Text Box 38">
            <a:extLst>
              <a:ext uri="{FF2B5EF4-FFF2-40B4-BE49-F238E27FC236}">
                <a16:creationId xmlns="" xmlns:a16="http://schemas.microsoft.com/office/drawing/2014/main" id="{87F07BA1-BD0C-A640-9D8D-F52290ABC0BC}"/>
              </a:ext>
            </a:extLst>
          </p:cNvPr>
          <p:cNvSpPr txBox="1">
            <a:spLocks noChangeArrowheads="1"/>
          </p:cNvSpPr>
          <p:nvPr/>
        </p:nvSpPr>
        <p:spPr bwMode="gray">
          <a:xfrm>
            <a:off x="1295400" y="2362200"/>
            <a:ext cx="1004888" cy="1200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3600" b="1"/>
              <a:t>Tư </a:t>
            </a:r>
          </a:p>
          <a:p>
            <a:r>
              <a:rPr lang="en-US" altLang="en-US" sz="3600" b="1"/>
              <a:t>duy</a:t>
            </a:r>
          </a:p>
        </p:txBody>
      </p:sp>
      <p:sp>
        <p:nvSpPr>
          <p:cNvPr id="49191" name="Text Box 39">
            <a:extLst>
              <a:ext uri="{FF2B5EF4-FFF2-40B4-BE49-F238E27FC236}">
                <a16:creationId xmlns="" xmlns:a16="http://schemas.microsoft.com/office/drawing/2014/main" id="{73C021E0-6B84-0941-B709-2EA11658BE2E}"/>
              </a:ext>
            </a:extLst>
          </p:cNvPr>
          <p:cNvSpPr txBox="1">
            <a:spLocks noChangeArrowheads="1"/>
          </p:cNvSpPr>
          <p:nvPr/>
        </p:nvSpPr>
        <p:spPr bwMode="gray">
          <a:xfrm>
            <a:off x="3886200" y="2362200"/>
            <a:ext cx="1466850" cy="1200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3600" b="1"/>
              <a:t>Nhân </a:t>
            </a:r>
          </a:p>
          <a:p>
            <a:r>
              <a:rPr lang="en-US" altLang="en-US" sz="3600" b="1"/>
              <a:t>sự</a:t>
            </a:r>
          </a:p>
        </p:txBody>
      </p:sp>
      <p:sp>
        <p:nvSpPr>
          <p:cNvPr id="49192" name="Text Box 40">
            <a:extLst>
              <a:ext uri="{FF2B5EF4-FFF2-40B4-BE49-F238E27FC236}">
                <a16:creationId xmlns="" xmlns:a16="http://schemas.microsoft.com/office/drawing/2014/main" id="{F2494F28-7B23-7A4D-8EE0-3422C63D2586}"/>
              </a:ext>
            </a:extLst>
          </p:cNvPr>
          <p:cNvSpPr txBox="1">
            <a:spLocks noChangeArrowheads="1"/>
          </p:cNvSpPr>
          <p:nvPr/>
        </p:nvSpPr>
        <p:spPr bwMode="gray">
          <a:xfrm>
            <a:off x="6400800" y="2438400"/>
            <a:ext cx="1828800" cy="10779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3200" b="1"/>
              <a:t>Chuyên môn</a:t>
            </a:r>
          </a:p>
        </p:txBody>
      </p:sp>
      <p:sp>
        <p:nvSpPr>
          <p:cNvPr id="41" name="Action Button: Help 40">
            <a:hlinkClick r:id="" action="ppaction://noaction" highlightClick="1"/>
            <a:extLst>
              <a:ext uri="{FF2B5EF4-FFF2-40B4-BE49-F238E27FC236}">
                <a16:creationId xmlns="" xmlns:a16="http://schemas.microsoft.com/office/drawing/2014/main" id="{CB3345DC-4901-2A4E-B8ED-F45FD623CF78}"/>
              </a:ext>
            </a:extLst>
          </p:cNvPr>
          <p:cNvSpPr>
            <a:spLocks noChangeArrowheads="1"/>
          </p:cNvSpPr>
          <p:nvPr/>
        </p:nvSpPr>
        <p:spPr bwMode="auto">
          <a:xfrm>
            <a:off x="7620000" y="1219200"/>
            <a:ext cx="1524000" cy="838200"/>
          </a:xfrm>
          <a:prstGeom prst="actionButtonHelp">
            <a:avLst/>
          </a:prstGeom>
          <a:solidFill>
            <a:schemeClr val="accent1"/>
          </a:solidFill>
          <a:ln w="9525">
            <a:solidFill>
              <a:schemeClr val="tx1"/>
            </a:solidFill>
            <a:round/>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43" name="Left Arrow 42">
            <a:extLst>
              <a:ext uri="{FF2B5EF4-FFF2-40B4-BE49-F238E27FC236}">
                <a16:creationId xmlns="" xmlns:a16="http://schemas.microsoft.com/office/drawing/2014/main" id="{3E7329A2-5E67-B241-A4A0-78666014FD30}"/>
              </a:ext>
            </a:extLst>
          </p:cNvPr>
          <p:cNvSpPr/>
          <p:nvPr/>
        </p:nvSpPr>
        <p:spPr bwMode="auto">
          <a:xfrm>
            <a:off x="0" y="228600"/>
            <a:ext cx="9144000" cy="1143000"/>
          </a:xfrm>
          <a:prstGeom prst="leftArrow">
            <a:avLst/>
          </a:prstGeom>
          <a:solidFill>
            <a:schemeClr val="accent3">
              <a:lumMod val="95000"/>
            </a:schemeClr>
          </a:solidFill>
          <a:ln w="9525" cap="flat" cmpd="sng" algn="ctr">
            <a:solidFill>
              <a:srgbClr val="00B050"/>
            </a:solidFill>
            <a:prstDash val="solid"/>
            <a:round/>
            <a:headEnd type="none" w="med" len="med"/>
            <a:tailEnd type="none" w="med" len="med"/>
          </a:ln>
          <a:effec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2800" b="1" dirty="0" err="1">
                <a:solidFill>
                  <a:srgbClr val="C00000"/>
                </a:solidFill>
              </a:rPr>
              <a:t>Hộp</a:t>
            </a:r>
            <a:r>
              <a:rPr lang="en-US" altLang="en-US" sz="2800" b="1" dirty="0">
                <a:solidFill>
                  <a:srgbClr val="C00000"/>
                </a:solidFill>
              </a:rPr>
              <a:t> </a:t>
            </a:r>
            <a:r>
              <a:rPr lang="en-US" altLang="en-US" sz="2800" b="1" dirty="0" err="1">
                <a:solidFill>
                  <a:srgbClr val="C00000"/>
                </a:solidFill>
              </a:rPr>
              <a:t>thoaị</a:t>
            </a:r>
            <a:r>
              <a:rPr lang="en-US" altLang="en-US" sz="2800" b="1" dirty="0">
                <a:solidFill>
                  <a:srgbClr val="C00000"/>
                </a:solidFill>
              </a:rPr>
              <a:t> 1,2,3 </a:t>
            </a:r>
            <a:r>
              <a:rPr lang="en-US" altLang="en-US" sz="2800" b="1" dirty="0" err="1">
                <a:solidFill>
                  <a:srgbClr val="C00000"/>
                </a:solidFill>
              </a:rPr>
              <a:t>là</a:t>
            </a:r>
            <a:r>
              <a:rPr lang="en-US" altLang="en-US" sz="2800" b="1" dirty="0">
                <a:solidFill>
                  <a:srgbClr val="C00000"/>
                </a:solidFill>
              </a:rPr>
              <a:t>  </a:t>
            </a:r>
            <a:r>
              <a:rPr lang="en-US" altLang="en-US" sz="2800" b="1" dirty="0" err="1">
                <a:solidFill>
                  <a:srgbClr val="C00000"/>
                </a:solidFill>
              </a:rPr>
              <a:t>nội</a:t>
            </a:r>
            <a:r>
              <a:rPr lang="en-US" altLang="en-US" sz="2800" b="1" dirty="0">
                <a:solidFill>
                  <a:srgbClr val="C00000"/>
                </a:solidFill>
              </a:rPr>
              <a:t> dung </a:t>
            </a:r>
            <a:r>
              <a:rPr lang="en-US" altLang="en-US" sz="2800" b="1" dirty="0" err="1">
                <a:solidFill>
                  <a:srgbClr val="C00000"/>
                </a:solidFill>
              </a:rPr>
              <a:t>chính</a:t>
            </a:r>
            <a:r>
              <a:rPr lang="en-US" altLang="en-US" sz="2800" b="1" dirty="0">
                <a:solidFill>
                  <a:srgbClr val="C00000"/>
                </a:solidFill>
              </a:rPr>
              <a:t> </a:t>
            </a:r>
            <a:r>
              <a:rPr lang="en-US" altLang="en-US" sz="2800" b="1" dirty="0" err="1">
                <a:solidFill>
                  <a:srgbClr val="C00000"/>
                </a:solidFill>
              </a:rPr>
              <a:t>của</a:t>
            </a:r>
            <a:r>
              <a:rPr lang="en-US" altLang="en-US" sz="2800" b="1" dirty="0">
                <a:solidFill>
                  <a:srgbClr val="C00000"/>
                </a:solidFill>
              </a:rPr>
              <a:t>  A,B hay C?</a:t>
            </a:r>
          </a:p>
        </p:txBody>
      </p:sp>
      <p:sp>
        <p:nvSpPr>
          <p:cNvPr id="27677" name="Curved Left Arrow 43">
            <a:extLst>
              <a:ext uri="{FF2B5EF4-FFF2-40B4-BE49-F238E27FC236}">
                <a16:creationId xmlns="" xmlns:a16="http://schemas.microsoft.com/office/drawing/2014/main" id="{8B4D6774-BAEC-5147-8E3A-7789C4F406E9}"/>
              </a:ext>
            </a:extLst>
          </p:cNvPr>
          <p:cNvSpPr>
            <a:spLocks noChangeArrowheads="1"/>
          </p:cNvSpPr>
          <p:nvPr/>
        </p:nvSpPr>
        <p:spPr bwMode="auto">
          <a:xfrm>
            <a:off x="8077200" y="3886200"/>
            <a:ext cx="731838" cy="1216025"/>
          </a:xfrm>
          <a:prstGeom prst="curvedLeftArrow">
            <a:avLst>
              <a:gd name="adj1" fmla="val 24986"/>
              <a:gd name="adj2" fmla="val 49971"/>
              <a:gd name="adj3" fmla="val 25000"/>
            </a:avLst>
          </a:prstGeom>
          <a:solidFill>
            <a:srgbClr val="FF0000"/>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45" name="Oval 44">
            <a:extLst>
              <a:ext uri="{FF2B5EF4-FFF2-40B4-BE49-F238E27FC236}">
                <a16:creationId xmlns="" xmlns:a16="http://schemas.microsoft.com/office/drawing/2014/main" id="{DF8CFB5D-25FF-964D-B691-184A61576353}"/>
              </a:ext>
            </a:extLst>
          </p:cNvPr>
          <p:cNvSpPr/>
          <p:nvPr/>
        </p:nvSpPr>
        <p:spPr bwMode="auto">
          <a:xfrm>
            <a:off x="1524000" y="1371600"/>
            <a:ext cx="609600" cy="457200"/>
          </a:xfrm>
          <a:prstGeom prst="ellipse">
            <a:avLst/>
          </a:pr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p:spPr>
        <p:txBody>
          <a:bodyPr wrap="none" anchor="ctr"/>
          <a:lstStyle/>
          <a:p>
            <a:pPr>
              <a:defRPr/>
            </a:pPr>
            <a:r>
              <a:rPr lang="en-US" sz="3600" b="1" dirty="0">
                <a:solidFill>
                  <a:srgbClr val="C00000"/>
                </a:solidFill>
                <a:latin typeface="Arial" charset="0"/>
              </a:rPr>
              <a:t>1</a:t>
            </a:r>
          </a:p>
        </p:txBody>
      </p:sp>
      <p:sp>
        <p:nvSpPr>
          <p:cNvPr id="46" name="Oval 45">
            <a:extLst>
              <a:ext uri="{FF2B5EF4-FFF2-40B4-BE49-F238E27FC236}">
                <a16:creationId xmlns="" xmlns:a16="http://schemas.microsoft.com/office/drawing/2014/main" id="{73F7FFA9-362E-0041-A69E-3167992BDC64}"/>
              </a:ext>
            </a:extLst>
          </p:cNvPr>
          <p:cNvSpPr/>
          <p:nvPr/>
        </p:nvSpPr>
        <p:spPr bwMode="auto">
          <a:xfrm>
            <a:off x="4343400" y="1447800"/>
            <a:ext cx="609600" cy="457200"/>
          </a:xfrm>
          <a:prstGeom prst="ellipse">
            <a:avLst/>
          </a:pr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p:spPr>
        <p:txBody>
          <a:bodyPr wrap="none" anchor="ctr"/>
          <a:lstStyle/>
          <a:p>
            <a:pPr>
              <a:defRPr/>
            </a:pPr>
            <a:r>
              <a:rPr lang="en-US" sz="3600" b="1" dirty="0">
                <a:solidFill>
                  <a:srgbClr val="C00000"/>
                </a:solidFill>
                <a:latin typeface="Arial" charset="0"/>
              </a:rPr>
              <a:t> 2</a:t>
            </a:r>
          </a:p>
        </p:txBody>
      </p:sp>
      <p:sp>
        <p:nvSpPr>
          <p:cNvPr id="48" name="Oval 47">
            <a:extLst>
              <a:ext uri="{FF2B5EF4-FFF2-40B4-BE49-F238E27FC236}">
                <a16:creationId xmlns="" xmlns:a16="http://schemas.microsoft.com/office/drawing/2014/main" id="{A937E97B-E655-9A4E-8FF6-1EAF4E7DE461}"/>
              </a:ext>
            </a:extLst>
          </p:cNvPr>
          <p:cNvSpPr/>
          <p:nvPr/>
        </p:nvSpPr>
        <p:spPr bwMode="auto">
          <a:xfrm>
            <a:off x="7010400" y="1447800"/>
            <a:ext cx="609600" cy="457200"/>
          </a:xfrm>
          <a:prstGeom prst="ellipse">
            <a:avLst/>
          </a:pr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p:spPr>
        <p:txBody>
          <a:bodyPr wrap="none" anchor="ctr"/>
          <a:lstStyle/>
          <a:p>
            <a:pPr>
              <a:defRPr/>
            </a:pPr>
            <a:r>
              <a:rPr lang="en-US" sz="3600" b="1" dirty="0">
                <a:solidFill>
                  <a:srgbClr val="C00000"/>
                </a:solidFill>
                <a:latin typeface="Arial" charset="0"/>
              </a:rPr>
              <a:t>3</a:t>
            </a:r>
          </a:p>
        </p:txBody>
      </p:sp>
      <p:sp>
        <p:nvSpPr>
          <p:cNvPr id="27681" name="Curved Left Arrow 43">
            <a:extLst>
              <a:ext uri="{FF2B5EF4-FFF2-40B4-BE49-F238E27FC236}">
                <a16:creationId xmlns="" xmlns:a16="http://schemas.microsoft.com/office/drawing/2014/main" id="{15C16B24-7249-7D40-9AAD-F1A93144C0DB}"/>
              </a:ext>
            </a:extLst>
          </p:cNvPr>
          <p:cNvSpPr>
            <a:spLocks noChangeArrowheads="1"/>
          </p:cNvSpPr>
          <p:nvPr/>
        </p:nvSpPr>
        <p:spPr bwMode="auto">
          <a:xfrm rot="166954">
            <a:off x="8326438" y="4589463"/>
            <a:ext cx="781050" cy="1519237"/>
          </a:xfrm>
          <a:prstGeom prst="curvedLeftArrow">
            <a:avLst>
              <a:gd name="adj1" fmla="val 24998"/>
              <a:gd name="adj2" fmla="val 49997"/>
              <a:gd name="adj3" fmla="val 25000"/>
            </a:avLst>
          </a:prstGeom>
          <a:solidFill>
            <a:srgbClr val="FF0000"/>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27682" name="Curved Left Arrow 43">
            <a:extLst>
              <a:ext uri="{FF2B5EF4-FFF2-40B4-BE49-F238E27FC236}">
                <a16:creationId xmlns="" xmlns:a16="http://schemas.microsoft.com/office/drawing/2014/main" id="{1A6ECF70-DFDD-9C45-8BF4-B1B59D37CB4E}"/>
              </a:ext>
            </a:extLst>
          </p:cNvPr>
          <p:cNvSpPr>
            <a:spLocks noChangeArrowheads="1"/>
          </p:cNvSpPr>
          <p:nvPr/>
        </p:nvSpPr>
        <p:spPr bwMode="auto">
          <a:xfrm>
            <a:off x="8153400" y="4343400"/>
            <a:ext cx="731838" cy="1216025"/>
          </a:xfrm>
          <a:prstGeom prst="curvedLeftArrow">
            <a:avLst>
              <a:gd name="adj1" fmla="val 24986"/>
              <a:gd name="adj2" fmla="val 49971"/>
              <a:gd name="adj3" fmla="val 25000"/>
            </a:avLst>
          </a:prstGeom>
          <a:solidFill>
            <a:srgbClr val="FF0000"/>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Tree>
    <p:extLst>
      <p:ext uri="{BB962C8B-B14F-4D97-AF65-F5344CB8AC3E}">
        <p14:creationId xmlns="" xmlns:p14="http://schemas.microsoft.com/office/powerpoint/2010/main" val="3230120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9191">
                                            <p:txEl>
                                              <p:pRg st="0" end="0"/>
                                            </p:txEl>
                                          </p:spTgt>
                                        </p:tgtEl>
                                        <p:attrNameLst>
                                          <p:attrName>style.visibility</p:attrName>
                                        </p:attrNameLst>
                                      </p:cBhvr>
                                      <p:to>
                                        <p:strVal val="visible"/>
                                      </p:to>
                                    </p:set>
                                    <p:animEffect transition="in" filter="box(in)">
                                      <p:cBhvr>
                                        <p:cTn id="12" dur="500"/>
                                        <p:tgtEl>
                                          <p:spTgt spid="491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9191">
                                            <p:txEl>
                                              <p:pRg st="1" end="1"/>
                                            </p:txEl>
                                          </p:spTgt>
                                        </p:tgtEl>
                                        <p:attrNameLst>
                                          <p:attrName>style.visibility</p:attrName>
                                        </p:attrNameLst>
                                      </p:cBhvr>
                                      <p:to>
                                        <p:strVal val="visible"/>
                                      </p:to>
                                    </p:set>
                                    <p:animEffect transition="in" filter="box(in)">
                                      <p:cBhvr>
                                        <p:cTn id="17" dur="500"/>
                                        <p:tgtEl>
                                          <p:spTgt spid="4919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49192">
                                            <p:txEl>
                                              <p:pRg st="0" end="0"/>
                                            </p:txEl>
                                          </p:spTgt>
                                        </p:tgtEl>
                                        <p:attrNameLst>
                                          <p:attrName>style.visibility</p:attrName>
                                        </p:attrNameLst>
                                      </p:cBhvr>
                                      <p:to>
                                        <p:strVal val="visible"/>
                                      </p:to>
                                    </p:set>
                                    <p:animEffect transition="in" filter="box(in)">
                                      <p:cBhvr>
                                        <p:cTn id="22" dur="500"/>
                                        <p:tgtEl>
                                          <p:spTgt spid="49192">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diamond(in)">
                                      <p:cBhvr>
                                        <p:cTn id="27" dur="2000"/>
                                        <p:tgtEl>
                                          <p:spTgt spid="4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diamond(in)">
                                      <p:cBhvr>
                                        <p:cTn id="32" dur="2000"/>
                                        <p:tgtEl>
                                          <p:spTgt spid="4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9187"/>
                                        </p:tgtEl>
                                        <p:attrNameLst>
                                          <p:attrName>style.visibility</p:attrName>
                                        </p:attrNameLst>
                                      </p:cBhvr>
                                      <p:to>
                                        <p:strVal val="visible"/>
                                      </p:to>
                                    </p:set>
                                    <p:anim calcmode="lin" valueType="num">
                                      <p:cBhvr additive="base">
                                        <p:cTn id="37" dur="500" fill="hold"/>
                                        <p:tgtEl>
                                          <p:spTgt spid="49187"/>
                                        </p:tgtEl>
                                        <p:attrNameLst>
                                          <p:attrName>ppt_x</p:attrName>
                                        </p:attrNameLst>
                                      </p:cBhvr>
                                      <p:tavLst>
                                        <p:tav tm="0">
                                          <p:val>
                                            <p:strVal val="#ppt_x"/>
                                          </p:val>
                                        </p:tav>
                                        <p:tav tm="100000">
                                          <p:val>
                                            <p:strVal val="#ppt_x"/>
                                          </p:val>
                                        </p:tav>
                                      </p:tavLst>
                                    </p:anim>
                                    <p:anim calcmode="lin" valueType="num">
                                      <p:cBhvr additive="base">
                                        <p:cTn id="38" dur="500" fill="hold"/>
                                        <p:tgtEl>
                                          <p:spTgt spid="49187"/>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9188"/>
                                        </p:tgtEl>
                                        <p:attrNameLst>
                                          <p:attrName>style.visibility</p:attrName>
                                        </p:attrNameLst>
                                      </p:cBhvr>
                                      <p:to>
                                        <p:strVal val="visible"/>
                                      </p:to>
                                    </p:set>
                                    <p:anim calcmode="lin" valueType="num">
                                      <p:cBhvr additive="base">
                                        <p:cTn id="43" dur="500" fill="hold"/>
                                        <p:tgtEl>
                                          <p:spTgt spid="49188"/>
                                        </p:tgtEl>
                                        <p:attrNameLst>
                                          <p:attrName>ppt_x</p:attrName>
                                        </p:attrNameLst>
                                      </p:cBhvr>
                                      <p:tavLst>
                                        <p:tav tm="0">
                                          <p:val>
                                            <p:strVal val="#ppt_x"/>
                                          </p:val>
                                        </p:tav>
                                        <p:tav tm="100000">
                                          <p:val>
                                            <p:strVal val="#ppt_x"/>
                                          </p:val>
                                        </p:tav>
                                      </p:tavLst>
                                    </p:anim>
                                    <p:anim calcmode="lin" valueType="num">
                                      <p:cBhvr additive="base">
                                        <p:cTn id="44" dur="500" fill="hold"/>
                                        <p:tgtEl>
                                          <p:spTgt spid="49188"/>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9189"/>
                                        </p:tgtEl>
                                        <p:attrNameLst>
                                          <p:attrName>style.visibility</p:attrName>
                                        </p:attrNameLst>
                                      </p:cBhvr>
                                      <p:to>
                                        <p:strVal val="visible"/>
                                      </p:to>
                                    </p:set>
                                    <p:anim calcmode="lin" valueType="num">
                                      <p:cBhvr additive="base">
                                        <p:cTn id="49" dur="500" fill="hold"/>
                                        <p:tgtEl>
                                          <p:spTgt spid="49189"/>
                                        </p:tgtEl>
                                        <p:attrNameLst>
                                          <p:attrName>ppt_x</p:attrName>
                                        </p:attrNameLst>
                                      </p:cBhvr>
                                      <p:tavLst>
                                        <p:tav tm="0">
                                          <p:val>
                                            <p:strVal val="#ppt_x"/>
                                          </p:val>
                                        </p:tav>
                                        <p:tav tm="100000">
                                          <p:val>
                                            <p:strVal val="#ppt_x"/>
                                          </p:val>
                                        </p:tav>
                                      </p:tavLst>
                                    </p:anim>
                                    <p:anim calcmode="lin" valueType="num">
                                      <p:cBhvr additive="base">
                                        <p:cTn id="50" dur="500" fill="hold"/>
                                        <p:tgtEl>
                                          <p:spTgt spid="491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87" grpId="0" animBg="1"/>
      <p:bldP spid="49188" grpId="0" animBg="1"/>
      <p:bldP spid="49189" grpId="0" animBg="1"/>
      <p:bldP spid="41" grpId="0" animBg="1"/>
      <p:bldP spid="4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a:extLst>
              <a:ext uri="{FF2B5EF4-FFF2-40B4-BE49-F238E27FC236}">
                <a16:creationId xmlns="" xmlns:a16="http://schemas.microsoft.com/office/drawing/2014/main" id="{11A27F4F-BD81-F048-92C8-C7F8E0008108}"/>
              </a:ext>
            </a:extLst>
          </p:cNvPr>
          <p:cNvGrpSpPr>
            <a:grpSpLocks/>
          </p:cNvGrpSpPr>
          <p:nvPr/>
        </p:nvGrpSpPr>
        <p:grpSpPr bwMode="auto">
          <a:xfrm>
            <a:off x="304800" y="1828800"/>
            <a:ext cx="2590800" cy="4035425"/>
            <a:chOff x="720" y="1296"/>
            <a:chExt cx="1367" cy="2542"/>
          </a:xfrm>
        </p:grpSpPr>
        <p:sp>
          <p:nvSpPr>
            <p:cNvPr id="30756" name="AutoShape 4">
              <a:extLst>
                <a:ext uri="{FF2B5EF4-FFF2-40B4-BE49-F238E27FC236}">
                  <a16:creationId xmlns="" xmlns:a16="http://schemas.microsoft.com/office/drawing/2014/main" id="{A7D2FB3D-5415-A144-8022-F84F4F5D784F}"/>
                </a:ext>
              </a:extLst>
            </p:cNvPr>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57" name="AutoShape 5">
              <a:extLst>
                <a:ext uri="{FF2B5EF4-FFF2-40B4-BE49-F238E27FC236}">
                  <a16:creationId xmlns="" xmlns:a16="http://schemas.microsoft.com/office/drawing/2014/main" id="{8641D3F2-9B42-6B49-89FB-B521D3826DB6}"/>
                </a:ext>
              </a:extLst>
            </p:cNvPr>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58" name="AutoShape 6">
              <a:extLst>
                <a:ext uri="{FF2B5EF4-FFF2-40B4-BE49-F238E27FC236}">
                  <a16:creationId xmlns="" xmlns:a16="http://schemas.microsoft.com/office/drawing/2014/main" id="{93BB4B28-E0F9-784D-BB1F-BA142106212A}"/>
                </a:ext>
              </a:extLst>
            </p:cNvPr>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59" name="AutoShape 7">
              <a:extLst>
                <a:ext uri="{FF2B5EF4-FFF2-40B4-BE49-F238E27FC236}">
                  <a16:creationId xmlns="" xmlns:a16="http://schemas.microsoft.com/office/drawing/2014/main" id="{BA8F066C-3854-FA40-859C-C7AC3FE873D2}"/>
                </a:ext>
              </a:extLst>
            </p:cNvPr>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60" name="AutoShape 8">
              <a:extLst>
                <a:ext uri="{FF2B5EF4-FFF2-40B4-BE49-F238E27FC236}">
                  <a16:creationId xmlns="" xmlns:a16="http://schemas.microsoft.com/office/drawing/2014/main" id="{713D91B3-A722-0544-A125-1F7FB553174F}"/>
                </a:ext>
              </a:extLst>
            </p:cNvPr>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61" name="AutoShape 9">
              <a:extLst>
                <a:ext uri="{FF2B5EF4-FFF2-40B4-BE49-F238E27FC236}">
                  <a16:creationId xmlns="" xmlns:a16="http://schemas.microsoft.com/office/drawing/2014/main" id="{D8B66612-D9BD-0C47-91D4-33CB9E0495B8}"/>
                </a:ext>
              </a:extLst>
            </p:cNvPr>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grpSp>
          <p:nvGrpSpPr>
            <p:cNvPr id="30762" name="Group 10">
              <a:extLst>
                <a:ext uri="{FF2B5EF4-FFF2-40B4-BE49-F238E27FC236}">
                  <a16:creationId xmlns="" xmlns:a16="http://schemas.microsoft.com/office/drawing/2014/main" id="{EBC12E20-DD1E-0246-B184-E7AD6B05813D}"/>
                </a:ext>
              </a:extLst>
            </p:cNvPr>
            <p:cNvGrpSpPr>
              <a:grpSpLocks/>
            </p:cNvGrpSpPr>
            <p:nvPr/>
          </p:nvGrpSpPr>
          <p:grpSpPr bwMode="auto">
            <a:xfrm>
              <a:off x="1189" y="1296"/>
              <a:ext cx="405" cy="405"/>
              <a:chOff x="1289" y="582"/>
              <a:chExt cx="668" cy="668"/>
            </a:xfrm>
          </p:grpSpPr>
          <p:sp>
            <p:nvSpPr>
              <p:cNvPr id="30765" name="Oval 11">
                <a:extLst>
                  <a:ext uri="{FF2B5EF4-FFF2-40B4-BE49-F238E27FC236}">
                    <a16:creationId xmlns="" xmlns:a16="http://schemas.microsoft.com/office/drawing/2014/main" id="{588D53DF-3C36-8E4E-8042-26475EB93A80}"/>
                  </a:ext>
                </a:extLst>
              </p:cNvPr>
              <p:cNvSpPr>
                <a:spLocks noChangeArrowheads="1"/>
              </p:cNvSpPr>
              <p:nvPr/>
            </p:nvSpPr>
            <p:spPr bwMode="gray">
              <a:xfrm>
                <a:off x="1289" y="582"/>
                <a:ext cx="668" cy="668"/>
              </a:xfrm>
              <a:prstGeom prst="ellipse">
                <a:avLst/>
              </a:prstGeom>
              <a:solidFill>
                <a:srgbClr val="333333"/>
              </a:solidFill>
              <a:ln>
                <a:noFill/>
              </a:ln>
              <a:extLst>
                <a:ext uri="{91240B29-F687-4F45-9708-019B960494DF}">
                  <a14:hiddenLine xmlns="" xmlns:a14="http://schemas.microsoft.com/office/drawing/2010/main" w="38100">
                    <a:solidFill>
                      <a:srgbClr val="000000"/>
                    </a:solidFill>
                    <a:round/>
                    <a:headEnd/>
                    <a:tailEnd/>
                  </a14:hiddenLine>
                </a:ext>
              </a:extLst>
            </p:spPr>
            <p:txBody>
              <a:bodyPr anchor="ct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66" name="Oval 12">
                <a:extLst>
                  <a:ext uri="{FF2B5EF4-FFF2-40B4-BE49-F238E27FC236}">
                    <a16:creationId xmlns="" xmlns:a16="http://schemas.microsoft.com/office/drawing/2014/main" id="{04BBC864-CC43-684A-938B-C2673D566463}"/>
                  </a:ext>
                </a:extLst>
              </p:cNvPr>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67" name="Oval 13">
                <a:extLst>
                  <a:ext uri="{FF2B5EF4-FFF2-40B4-BE49-F238E27FC236}">
                    <a16:creationId xmlns="" xmlns:a16="http://schemas.microsoft.com/office/drawing/2014/main" id="{49FAD31B-5C3E-3442-A2CD-55DDF5040561}"/>
                  </a:ext>
                </a:extLst>
              </p:cNvPr>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68" name="Oval 14">
                <a:extLst>
                  <a:ext uri="{FF2B5EF4-FFF2-40B4-BE49-F238E27FC236}">
                    <a16:creationId xmlns="" xmlns:a16="http://schemas.microsoft.com/office/drawing/2014/main" id="{1C127FAA-79A8-E64F-8B94-2EC9DBA7E48F}"/>
                  </a:ext>
                </a:extLst>
              </p:cNvPr>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69" name="Oval 15">
                <a:extLst>
                  <a:ext uri="{FF2B5EF4-FFF2-40B4-BE49-F238E27FC236}">
                    <a16:creationId xmlns="" xmlns:a16="http://schemas.microsoft.com/office/drawing/2014/main" id="{ABEE575D-E725-5646-BF42-D29401F8EECE}"/>
                  </a:ext>
                </a:extLst>
              </p:cNvPr>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grpSp>
        <p:sp>
          <p:nvSpPr>
            <p:cNvPr id="30763" name="Text Box 16">
              <a:extLst>
                <a:ext uri="{FF2B5EF4-FFF2-40B4-BE49-F238E27FC236}">
                  <a16:creationId xmlns="" xmlns:a16="http://schemas.microsoft.com/office/drawing/2014/main" id="{E6436E72-D08B-C24E-8288-831E8AE08642}"/>
                </a:ext>
              </a:extLst>
            </p:cNvPr>
            <p:cNvSpPr txBox="1">
              <a:spLocks noChangeArrowheads="1"/>
            </p:cNvSpPr>
            <p:nvPr/>
          </p:nvSpPr>
          <p:spPr bwMode="gray">
            <a:xfrm>
              <a:off x="1293" y="1354"/>
              <a:ext cx="187" cy="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a:solidFill>
                    <a:srgbClr val="000000"/>
                  </a:solidFill>
                </a:rPr>
                <a:t>1</a:t>
              </a:r>
              <a:endParaRPr lang="en-US" altLang="en-US"/>
            </a:p>
          </p:txBody>
        </p:sp>
        <p:sp>
          <p:nvSpPr>
            <p:cNvPr id="65553" name="Text Box 17">
              <a:extLst>
                <a:ext uri="{FF2B5EF4-FFF2-40B4-BE49-F238E27FC236}">
                  <a16:creationId xmlns="" xmlns:a16="http://schemas.microsoft.com/office/drawing/2014/main" id="{85F98DCD-CC1D-1142-AA96-F659BC6FA260}"/>
                </a:ext>
              </a:extLst>
            </p:cNvPr>
            <p:cNvSpPr txBox="1">
              <a:spLocks noChangeArrowheads="1"/>
            </p:cNvSpPr>
            <p:nvPr/>
          </p:nvSpPr>
          <p:spPr bwMode="gray">
            <a:xfrm>
              <a:off x="760" y="2016"/>
              <a:ext cx="1297" cy="756"/>
            </a:xfrm>
            <a:prstGeom prst="rect">
              <a:avLst/>
            </a:prstGeom>
            <a:noFill/>
            <a:ln w="9525" algn="ctr">
              <a:noFill/>
              <a:miter lim="800000"/>
              <a:headEnd/>
              <a:tailEnd/>
            </a:ln>
            <a:effec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b="1">
                  <a:solidFill>
                    <a:srgbClr val="FFFF00"/>
                  </a:solidFill>
                  <a:effectLst>
                    <a:outerShdw blurRad="38100" dist="38100" dir="2700000" algn="tl">
                      <a:srgbClr val="C0C0C0"/>
                    </a:outerShdw>
                  </a:effectLst>
                </a:rPr>
                <a:t>Năng suất</a:t>
              </a:r>
            </a:p>
            <a:p>
              <a:pPr eaLnBrk="1" hangingPunct="1"/>
              <a:r>
                <a:rPr lang="en-US" altLang="en-US" b="1">
                  <a:solidFill>
                    <a:srgbClr val="FFFF00"/>
                  </a:solidFill>
                  <a:effectLst>
                    <a:outerShdw blurRad="38100" dist="38100" dir="2700000" algn="tl">
                      <a:srgbClr val="C0C0C0"/>
                    </a:outerShdw>
                  </a:effectLst>
                </a:rPr>
                <a:t>Chất lượng</a:t>
              </a:r>
            </a:p>
            <a:p>
              <a:pPr eaLnBrk="1" hangingPunct="1"/>
              <a:r>
                <a:rPr lang="en-US" altLang="en-US" b="1">
                  <a:solidFill>
                    <a:srgbClr val="FFFF00"/>
                  </a:solidFill>
                  <a:effectLst>
                    <a:outerShdw blurRad="38100" dist="38100" dir="2700000" algn="tl">
                      <a:srgbClr val="C0C0C0"/>
                    </a:outerShdw>
                  </a:effectLst>
                </a:rPr>
                <a:t>Hiệu quả</a:t>
              </a:r>
            </a:p>
          </p:txBody>
        </p:sp>
      </p:grpSp>
      <p:grpSp>
        <p:nvGrpSpPr>
          <p:cNvPr id="4" name="Group 18">
            <a:extLst>
              <a:ext uri="{FF2B5EF4-FFF2-40B4-BE49-F238E27FC236}">
                <a16:creationId xmlns="" xmlns:a16="http://schemas.microsoft.com/office/drawing/2014/main" id="{73668750-477A-1A43-847E-2F50D93AE1F5}"/>
              </a:ext>
            </a:extLst>
          </p:cNvPr>
          <p:cNvGrpSpPr>
            <a:grpSpLocks/>
          </p:cNvGrpSpPr>
          <p:nvPr/>
        </p:nvGrpSpPr>
        <p:grpSpPr bwMode="auto">
          <a:xfrm>
            <a:off x="3124200" y="1831975"/>
            <a:ext cx="2743200" cy="4035425"/>
            <a:chOff x="2208" y="1296"/>
            <a:chExt cx="1365" cy="2542"/>
          </a:xfrm>
        </p:grpSpPr>
        <p:sp>
          <p:nvSpPr>
            <p:cNvPr id="30743" name="AutoShape 19">
              <a:extLst>
                <a:ext uri="{FF2B5EF4-FFF2-40B4-BE49-F238E27FC236}">
                  <a16:creationId xmlns="" xmlns:a16="http://schemas.microsoft.com/office/drawing/2014/main" id="{F20A21E1-4161-CF43-9C98-FE85631667E4}"/>
                </a:ext>
              </a:extLst>
            </p:cNvPr>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44" name="AutoShape 20">
              <a:extLst>
                <a:ext uri="{FF2B5EF4-FFF2-40B4-BE49-F238E27FC236}">
                  <a16:creationId xmlns="" xmlns:a16="http://schemas.microsoft.com/office/drawing/2014/main" id="{7AC8E93C-131A-9541-BA0D-A8D75EBD3B40}"/>
                </a:ext>
              </a:extLst>
            </p:cNvPr>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45" name="AutoShape 21">
              <a:extLst>
                <a:ext uri="{FF2B5EF4-FFF2-40B4-BE49-F238E27FC236}">
                  <a16:creationId xmlns="" xmlns:a16="http://schemas.microsoft.com/office/drawing/2014/main" id="{1F366444-81B0-6F49-B724-CA3C6DB3FE29}"/>
                </a:ext>
              </a:extLst>
            </p:cNvPr>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46" name="AutoShape 22">
              <a:extLst>
                <a:ext uri="{FF2B5EF4-FFF2-40B4-BE49-F238E27FC236}">
                  <a16:creationId xmlns="" xmlns:a16="http://schemas.microsoft.com/office/drawing/2014/main" id="{C2E9341B-85BB-6840-BBDE-C48067A21188}"/>
                </a:ext>
              </a:extLst>
            </p:cNvPr>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47" name="Oval 23">
              <a:extLst>
                <a:ext uri="{FF2B5EF4-FFF2-40B4-BE49-F238E27FC236}">
                  <a16:creationId xmlns="" xmlns:a16="http://schemas.microsoft.com/office/drawing/2014/main" id="{11A9C4B7-588F-BD4C-B941-D823075F1F0C}"/>
                </a:ext>
              </a:extLst>
            </p:cNvPr>
            <p:cNvSpPr>
              <a:spLocks noChangeArrowheads="1"/>
            </p:cNvSpPr>
            <p:nvPr/>
          </p:nvSpPr>
          <p:spPr bwMode="gray">
            <a:xfrm>
              <a:off x="2677" y="1296"/>
              <a:ext cx="405" cy="405"/>
            </a:xfrm>
            <a:prstGeom prst="ellipse">
              <a:avLst/>
            </a:prstGeom>
            <a:solidFill>
              <a:srgbClr val="333333"/>
            </a:solidFill>
            <a:ln>
              <a:noFill/>
            </a:ln>
            <a:extLst>
              <a:ext uri="{91240B29-F687-4F45-9708-019B960494DF}">
                <a14:hiddenLine xmlns="" xmlns:a14="http://schemas.microsoft.com/office/drawing/2010/main" w="38100">
                  <a:solidFill>
                    <a:srgbClr val="000000"/>
                  </a:solidFill>
                  <a:round/>
                  <a:headEnd/>
                  <a:tailEnd/>
                </a14:hiddenLine>
              </a:ext>
            </a:extLst>
          </p:spPr>
          <p:txBody>
            <a:bodyPr anchor="ct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48" name="Oval 24">
              <a:extLst>
                <a:ext uri="{FF2B5EF4-FFF2-40B4-BE49-F238E27FC236}">
                  <a16:creationId xmlns="" xmlns:a16="http://schemas.microsoft.com/office/drawing/2014/main" id="{C68DB002-4ED0-5249-9071-4C60D3DB77A3}"/>
                </a:ext>
              </a:extLst>
            </p:cNvPr>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49" name="Oval 25">
              <a:extLst>
                <a:ext uri="{FF2B5EF4-FFF2-40B4-BE49-F238E27FC236}">
                  <a16:creationId xmlns="" xmlns:a16="http://schemas.microsoft.com/office/drawing/2014/main" id="{901B8873-C87B-6644-91F4-C2D97CB3F518}"/>
                </a:ext>
              </a:extLst>
            </p:cNvPr>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50" name="Oval 26">
              <a:extLst>
                <a:ext uri="{FF2B5EF4-FFF2-40B4-BE49-F238E27FC236}">
                  <a16:creationId xmlns="" xmlns:a16="http://schemas.microsoft.com/office/drawing/2014/main" id="{17B983F4-D21D-9343-8D18-C6F53EB1C074}"/>
                </a:ext>
              </a:extLst>
            </p:cNvPr>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51" name="Oval 27">
              <a:extLst>
                <a:ext uri="{FF2B5EF4-FFF2-40B4-BE49-F238E27FC236}">
                  <a16:creationId xmlns="" xmlns:a16="http://schemas.microsoft.com/office/drawing/2014/main" id="{D4F49791-AEFC-314D-8293-A0BCEDED73A8}"/>
                </a:ext>
              </a:extLst>
            </p:cNvPr>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52" name="Text Box 28">
              <a:extLst>
                <a:ext uri="{FF2B5EF4-FFF2-40B4-BE49-F238E27FC236}">
                  <a16:creationId xmlns="" xmlns:a16="http://schemas.microsoft.com/office/drawing/2014/main" id="{ABEB93D1-2DB8-554D-AEEF-CA41732623AB}"/>
                </a:ext>
              </a:extLst>
            </p:cNvPr>
            <p:cNvSpPr txBox="1">
              <a:spLocks noChangeArrowheads="1"/>
            </p:cNvSpPr>
            <p:nvPr/>
          </p:nvSpPr>
          <p:spPr bwMode="gray">
            <a:xfrm>
              <a:off x="2787" y="1354"/>
              <a:ext cx="176" cy="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a:solidFill>
                    <a:srgbClr val="000000"/>
                  </a:solidFill>
                </a:rPr>
                <a:t>2</a:t>
              </a:r>
              <a:endParaRPr lang="en-US" altLang="en-US"/>
            </a:p>
          </p:txBody>
        </p:sp>
        <p:sp>
          <p:nvSpPr>
            <p:cNvPr id="65565" name="Text Box 29">
              <a:extLst>
                <a:ext uri="{FF2B5EF4-FFF2-40B4-BE49-F238E27FC236}">
                  <a16:creationId xmlns="" xmlns:a16="http://schemas.microsoft.com/office/drawing/2014/main" id="{684E4288-0B91-2C41-A645-46463BB98F5B}"/>
                </a:ext>
              </a:extLst>
            </p:cNvPr>
            <p:cNvSpPr txBox="1">
              <a:spLocks noChangeArrowheads="1"/>
            </p:cNvSpPr>
            <p:nvPr/>
          </p:nvSpPr>
          <p:spPr bwMode="gray">
            <a:xfrm>
              <a:off x="2246" y="2014"/>
              <a:ext cx="1295" cy="942"/>
            </a:xfrm>
            <a:prstGeom prst="rect">
              <a:avLst/>
            </a:prstGeom>
            <a:noFill/>
            <a:ln w="9525" algn="ctr">
              <a:noFill/>
              <a:miter lim="800000"/>
              <a:headEnd/>
              <a:tailEnd/>
            </a:ln>
            <a:effec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lnSpc>
                  <a:spcPct val="80000"/>
                </a:lnSpc>
                <a:spcBef>
                  <a:spcPct val="20000"/>
                </a:spcBef>
              </a:pPr>
              <a:r>
                <a:rPr lang="en-US" altLang="en-US" b="1">
                  <a:solidFill>
                    <a:schemeClr val="tx2"/>
                  </a:solidFill>
                  <a:effectLst>
                    <a:outerShdw blurRad="38100" dist="38100" dir="2700000" algn="tl">
                      <a:srgbClr val="C0C0C0"/>
                    </a:outerShdw>
                  </a:effectLst>
                </a:rPr>
                <a:t>Hoạch định</a:t>
              </a:r>
            </a:p>
            <a:p>
              <a:pPr eaLnBrk="1" hangingPunct="1">
                <a:lnSpc>
                  <a:spcPct val="80000"/>
                </a:lnSpc>
                <a:spcBef>
                  <a:spcPct val="20000"/>
                </a:spcBef>
              </a:pPr>
              <a:r>
                <a:rPr lang="en-US" altLang="en-US" b="1">
                  <a:solidFill>
                    <a:schemeClr val="tx2"/>
                  </a:solidFill>
                  <a:effectLst>
                    <a:outerShdw blurRad="38100" dist="38100" dir="2700000" algn="tl">
                      <a:srgbClr val="C0C0C0"/>
                    </a:outerShdw>
                  </a:effectLst>
                </a:rPr>
                <a:t>Tổ chức</a:t>
              </a:r>
            </a:p>
            <a:p>
              <a:pPr eaLnBrk="1" hangingPunct="1">
                <a:lnSpc>
                  <a:spcPct val="80000"/>
                </a:lnSpc>
                <a:spcBef>
                  <a:spcPct val="20000"/>
                </a:spcBef>
              </a:pPr>
              <a:r>
                <a:rPr lang="en-US" altLang="en-US" b="1">
                  <a:solidFill>
                    <a:schemeClr val="tx2"/>
                  </a:solidFill>
                  <a:effectLst>
                    <a:outerShdw blurRad="38100" dist="38100" dir="2700000" algn="tl">
                      <a:srgbClr val="C0C0C0"/>
                    </a:outerShdw>
                  </a:effectLst>
                </a:rPr>
                <a:t>Điều khiển</a:t>
              </a:r>
            </a:p>
            <a:p>
              <a:pPr eaLnBrk="1" hangingPunct="1">
                <a:lnSpc>
                  <a:spcPct val="80000"/>
                </a:lnSpc>
                <a:spcBef>
                  <a:spcPct val="20000"/>
                </a:spcBef>
              </a:pPr>
              <a:r>
                <a:rPr lang="en-US" altLang="en-US" b="1">
                  <a:solidFill>
                    <a:schemeClr val="tx2"/>
                  </a:solidFill>
                  <a:effectLst>
                    <a:outerShdw blurRad="38100" dist="38100" dir="2700000" algn="tl">
                      <a:srgbClr val="C0C0C0"/>
                    </a:outerShdw>
                  </a:effectLst>
                </a:rPr>
                <a:t>Kiểm tra</a:t>
              </a:r>
            </a:p>
          </p:txBody>
        </p:sp>
        <p:sp>
          <p:nvSpPr>
            <p:cNvPr id="30754" name="AutoShape 30">
              <a:extLst>
                <a:ext uri="{FF2B5EF4-FFF2-40B4-BE49-F238E27FC236}">
                  <a16:creationId xmlns="" xmlns:a16="http://schemas.microsoft.com/office/drawing/2014/main" id="{DBBA057B-B2C5-9C40-9342-8449D8435F86}"/>
                </a:ext>
              </a:extLst>
            </p:cNvPr>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30755" name="AutoShape 31">
              <a:extLst>
                <a:ext uri="{FF2B5EF4-FFF2-40B4-BE49-F238E27FC236}">
                  <a16:creationId xmlns="" xmlns:a16="http://schemas.microsoft.com/office/drawing/2014/main" id="{14B71C31-C349-1E45-86CC-F6B92AE26F7D}"/>
                </a:ext>
              </a:extLst>
            </p:cNvPr>
            <p:cNvSpPr>
              <a:spLocks noChangeArrowheads="1"/>
            </p:cNvSpPr>
            <p:nvPr/>
          </p:nvSpPr>
          <p:spPr bwMode="gray">
            <a:xfrm>
              <a:off x="2238" y="3305"/>
              <a:ext cx="1304" cy="487"/>
            </a:xfrm>
            <a:prstGeom prst="star24">
              <a:avLst>
                <a:gd name="adj" fmla="val 37500"/>
              </a:avLst>
            </a:prstGeom>
            <a:gradFill rotWithShape="1">
              <a:gsLst>
                <a:gs pos="0">
                  <a:srgbClr val="72B2BB"/>
                </a:gs>
                <a:gs pos="100000">
                  <a:schemeClr val="bg1"/>
                </a:gs>
              </a:gsLst>
              <a:lin ang="5400000" scaled="1"/>
            </a:gra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grpSp>
      <p:grpSp>
        <p:nvGrpSpPr>
          <p:cNvPr id="5" name="Group 32">
            <a:extLst>
              <a:ext uri="{FF2B5EF4-FFF2-40B4-BE49-F238E27FC236}">
                <a16:creationId xmlns="" xmlns:a16="http://schemas.microsoft.com/office/drawing/2014/main" id="{6F79FABA-3AF7-A847-ACD8-46925790098E}"/>
              </a:ext>
            </a:extLst>
          </p:cNvPr>
          <p:cNvGrpSpPr>
            <a:grpSpLocks/>
          </p:cNvGrpSpPr>
          <p:nvPr/>
        </p:nvGrpSpPr>
        <p:grpSpPr bwMode="auto">
          <a:xfrm>
            <a:off x="5937250" y="1831975"/>
            <a:ext cx="2976563" cy="4035425"/>
            <a:chOff x="3692" y="1296"/>
            <a:chExt cx="1440" cy="2542"/>
          </a:xfrm>
        </p:grpSpPr>
        <p:sp>
          <p:nvSpPr>
            <p:cNvPr id="30729" name="AutoShape 33">
              <a:extLst>
                <a:ext uri="{FF2B5EF4-FFF2-40B4-BE49-F238E27FC236}">
                  <a16:creationId xmlns="" xmlns:a16="http://schemas.microsoft.com/office/drawing/2014/main" id="{A22AB6EE-676B-C34E-9570-969F898C1307}"/>
                </a:ext>
              </a:extLst>
            </p:cNvPr>
            <p:cNvSpPr>
              <a:spLocks noChangeArrowheads="1"/>
            </p:cNvSpPr>
            <p:nvPr/>
          </p:nvSpPr>
          <p:spPr bwMode="gray">
            <a:xfrm>
              <a:off x="3769" y="1486"/>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endParaRPr lang="en-US" altLang="en-US"/>
            </a:p>
          </p:txBody>
        </p:sp>
        <p:sp>
          <p:nvSpPr>
            <p:cNvPr id="30730" name="AutoShape 34">
              <a:extLst>
                <a:ext uri="{FF2B5EF4-FFF2-40B4-BE49-F238E27FC236}">
                  <a16:creationId xmlns="" xmlns:a16="http://schemas.microsoft.com/office/drawing/2014/main" id="{74A7F15C-A4D1-0F4E-BB71-16602D5FC588}"/>
                </a:ext>
              </a:extLst>
            </p:cNvPr>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endParaRPr lang="en-US" altLang="en-US"/>
            </a:p>
          </p:txBody>
        </p:sp>
        <p:sp>
          <p:nvSpPr>
            <p:cNvPr id="30731" name="AutoShape 35">
              <a:extLst>
                <a:ext uri="{FF2B5EF4-FFF2-40B4-BE49-F238E27FC236}">
                  <a16:creationId xmlns="" xmlns:a16="http://schemas.microsoft.com/office/drawing/2014/main" id="{5C134303-BAC5-1447-A6F3-39797936157C}"/>
                </a:ext>
              </a:extLst>
            </p:cNvPr>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endParaRPr lang="en-US" altLang="en-US"/>
            </a:p>
          </p:txBody>
        </p:sp>
        <p:sp>
          <p:nvSpPr>
            <p:cNvPr id="30732" name="AutoShape 36">
              <a:extLst>
                <a:ext uri="{FF2B5EF4-FFF2-40B4-BE49-F238E27FC236}">
                  <a16:creationId xmlns="" xmlns:a16="http://schemas.microsoft.com/office/drawing/2014/main" id="{C0BF6B76-3024-8849-9BCD-888766BDA261}"/>
                </a:ext>
              </a:extLst>
            </p:cNvPr>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endParaRPr lang="en-US" altLang="en-US"/>
            </a:p>
          </p:txBody>
        </p:sp>
        <p:grpSp>
          <p:nvGrpSpPr>
            <p:cNvPr id="30733" name="Group 37">
              <a:extLst>
                <a:ext uri="{FF2B5EF4-FFF2-40B4-BE49-F238E27FC236}">
                  <a16:creationId xmlns="" xmlns:a16="http://schemas.microsoft.com/office/drawing/2014/main" id="{CC5BDE2E-FD83-E44B-A5FB-5E7E6DDB6E3D}"/>
                </a:ext>
              </a:extLst>
            </p:cNvPr>
            <p:cNvGrpSpPr>
              <a:grpSpLocks/>
            </p:cNvGrpSpPr>
            <p:nvPr/>
          </p:nvGrpSpPr>
          <p:grpSpPr bwMode="auto">
            <a:xfrm>
              <a:off x="4165" y="1296"/>
              <a:ext cx="405" cy="409"/>
              <a:chOff x="1289" y="582"/>
              <a:chExt cx="668" cy="674"/>
            </a:xfrm>
          </p:grpSpPr>
          <p:sp>
            <p:nvSpPr>
              <p:cNvPr id="30738" name="Oval 38">
                <a:extLst>
                  <a:ext uri="{FF2B5EF4-FFF2-40B4-BE49-F238E27FC236}">
                    <a16:creationId xmlns="" xmlns:a16="http://schemas.microsoft.com/office/drawing/2014/main" id="{B2E9EB77-63FA-E24B-8BA7-21BF5C2C0562}"/>
                  </a:ext>
                </a:extLst>
              </p:cNvPr>
              <p:cNvSpPr>
                <a:spLocks noChangeArrowheads="1"/>
              </p:cNvSpPr>
              <p:nvPr/>
            </p:nvSpPr>
            <p:spPr bwMode="gray">
              <a:xfrm>
                <a:off x="1289" y="582"/>
                <a:ext cx="668" cy="674"/>
              </a:xfrm>
              <a:prstGeom prst="ellipse">
                <a:avLst/>
              </a:prstGeom>
              <a:solidFill>
                <a:srgbClr val="333333"/>
              </a:solidFill>
              <a:ln>
                <a:noFill/>
              </a:ln>
              <a:extLst>
                <a:ext uri="{91240B29-F687-4F45-9708-019B960494DF}">
                  <a14:hiddenLine xmlns="" xmlns:a14="http://schemas.microsoft.com/office/drawing/2010/main" w="38100">
                    <a:solidFill>
                      <a:srgbClr val="000000"/>
                    </a:solidFill>
                    <a:round/>
                    <a:headEnd/>
                    <a:tailEnd/>
                  </a14:hiddenLine>
                </a:ext>
              </a:extLst>
            </p:spPr>
            <p:txBody>
              <a:bodyPr anchor="ct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endParaRPr lang="en-US" altLang="en-US"/>
              </a:p>
            </p:txBody>
          </p:sp>
          <p:sp>
            <p:nvSpPr>
              <p:cNvPr id="30739" name="Oval 39">
                <a:extLst>
                  <a:ext uri="{FF2B5EF4-FFF2-40B4-BE49-F238E27FC236}">
                    <a16:creationId xmlns="" xmlns:a16="http://schemas.microsoft.com/office/drawing/2014/main" id="{5C4F2433-DEF7-1F47-9232-495FD30D86D6}"/>
                  </a:ext>
                </a:extLst>
              </p:cNvPr>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endParaRPr lang="en-US" altLang="en-US"/>
              </a:p>
            </p:txBody>
          </p:sp>
          <p:sp>
            <p:nvSpPr>
              <p:cNvPr id="30740" name="Oval 40">
                <a:extLst>
                  <a:ext uri="{FF2B5EF4-FFF2-40B4-BE49-F238E27FC236}">
                    <a16:creationId xmlns="" xmlns:a16="http://schemas.microsoft.com/office/drawing/2014/main" id="{6DB435BB-281A-6F41-8D39-B368D7FB7FC3}"/>
                  </a:ext>
                </a:extLst>
              </p:cNvPr>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endParaRPr lang="en-US" altLang="en-US"/>
              </a:p>
            </p:txBody>
          </p:sp>
          <p:sp>
            <p:nvSpPr>
              <p:cNvPr id="30741" name="Oval 41">
                <a:extLst>
                  <a:ext uri="{FF2B5EF4-FFF2-40B4-BE49-F238E27FC236}">
                    <a16:creationId xmlns="" xmlns:a16="http://schemas.microsoft.com/office/drawing/2014/main" id="{162AD7B6-21A7-CA4D-84AE-D79A7086F6C6}"/>
                  </a:ext>
                </a:extLst>
              </p:cNvPr>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endParaRPr lang="en-US" altLang="en-US"/>
              </a:p>
            </p:txBody>
          </p:sp>
          <p:sp>
            <p:nvSpPr>
              <p:cNvPr id="30742" name="Oval 42">
                <a:extLst>
                  <a:ext uri="{FF2B5EF4-FFF2-40B4-BE49-F238E27FC236}">
                    <a16:creationId xmlns="" xmlns:a16="http://schemas.microsoft.com/office/drawing/2014/main" id="{710F6ADE-3845-0C41-9C75-6B7C03ABEA34}"/>
                  </a:ext>
                </a:extLst>
              </p:cNvPr>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endParaRPr lang="en-US" altLang="en-US"/>
              </a:p>
            </p:txBody>
          </p:sp>
        </p:grpSp>
        <p:sp>
          <p:nvSpPr>
            <p:cNvPr id="30734" name="Text Box 43">
              <a:extLst>
                <a:ext uri="{FF2B5EF4-FFF2-40B4-BE49-F238E27FC236}">
                  <a16:creationId xmlns="" xmlns:a16="http://schemas.microsoft.com/office/drawing/2014/main" id="{9163ED2E-184B-7041-B007-905D954E8995}"/>
                </a:ext>
              </a:extLst>
            </p:cNvPr>
            <p:cNvSpPr txBox="1">
              <a:spLocks noChangeArrowheads="1"/>
            </p:cNvSpPr>
            <p:nvPr/>
          </p:nvSpPr>
          <p:spPr bwMode="gray">
            <a:xfrm>
              <a:off x="4278" y="1354"/>
              <a:ext cx="171" cy="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eaLnBrk="1" hangingPunct="1"/>
              <a:r>
                <a:rPr lang="en-US" altLang="en-US">
                  <a:solidFill>
                    <a:srgbClr val="000000"/>
                  </a:solidFill>
                </a:rPr>
                <a:t>3</a:t>
              </a:r>
              <a:endParaRPr lang="en-US" altLang="en-US"/>
            </a:p>
          </p:txBody>
        </p:sp>
        <p:sp>
          <p:nvSpPr>
            <p:cNvPr id="30735" name="Text Box 44">
              <a:extLst>
                <a:ext uri="{FF2B5EF4-FFF2-40B4-BE49-F238E27FC236}">
                  <a16:creationId xmlns="" xmlns:a16="http://schemas.microsoft.com/office/drawing/2014/main" id="{E1D53E86-AE9F-084E-BB19-301B30868DD2}"/>
                </a:ext>
              </a:extLst>
            </p:cNvPr>
            <p:cNvSpPr txBox="1">
              <a:spLocks noChangeArrowheads="1"/>
            </p:cNvSpPr>
            <p:nvPr/>
          </p:nvSpPr>
          <p:spPr bwMode="gray">
            <a:xfrm>
              <a:off x="3744" y="1776"/>
              <a:ext cx="1296" cy="9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eaLnBrk="1" hangingPunct="1"/>
              <a:r>
                <a:rPr lang="en-US" altLang="en-US" b="1">
                  <a:solidFill>
                    <a:srgbClr val="003399"/>
                  </a:solidFill>
                </a:rPr>
                <a:t>Tính khoa học</a:t>
              </a:r>
            </a:p>
            <a:p>
              <a:pPr algn="l" eaLnBrk="1" hangingPunct="1"/>
              <a:r>
                <a:rPr lang="en-US" altLang="en-US" b="1">
                  <a:solidFill>
                    <a:srgbClr val="003399"/>
                  </a:solidFill>
                </a:rPr>
                <a:t>Tính nghệ thuật</a:t>
              </a:r>
            </a:p>
            <a:p>
              <a:pPr algn="l" eaLnBrk="1" hangingPunct="1"/>
              <a:r>
                <a:rPr lang="en-US" altLang="en-US" b="1">
                  <a:solidFill>
                    <a:srgbClr val="003399"/>
                  </a:solidFill>
                </a:rPr>
                <a:t>Tính chuyên</a:t>
              </a:r>
            </a:p>
            <a:p>
              <a:pPr algn="l" eaLnBrk="1" hangingPunct="1"/>
              <a:r>
                <a:rPr lang="en-US" altLang="en-US" b="1">
                  <a:solidFill>
                    <a:srgbClr val="003399"/>
                  </a:solidFill>
                </a:rPr>
                <a:t>            nghiệp</a:t>
              </a:r>
            </a:p>
          </p:txBody>
        </p:sp>
        <p:sp>
          <p:nvSpPr>
            <p:cNvPr id="30736" name="AutoShape 45">
              <a:extLst>
                <a:ext uri="{FF2B5EF4-FFF2-40B4-BE49-F238E27FC236}">
                  <a16:creationId xmlns="" xmlns:a16="http://schemas.microsoft.com/office/drawing/2014/main" id="{F620CA56-754F-CB4B-AF3E-A1F2A5EEC5E7}"/>
                </a:ext>
              </a:extLst>
            </p:cNvPr>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endParaRPr lang="en-US" altLang="en-US"/>
            </a:p>
          </p:txBody>
        </p:sp>
        <p:sp>
          <p:nvSpPr>
            <p:cNvPr id="30737" name="AutoShape 46">
              <a:extLst>
                <a:ext uri="{FF2B5EF4-FFF2-40B4-BE49-F238E27FC236}">
                  <a16:creationId xmlns="" xmlns:a16="http://schemas.microsoft.com/office/drawing/2014/main" id="{8AC6F381-69C8-3149-BD1A-2A05DA55BE7F}"/>
                </a:ext>
              </a:extLst>
            </p:cNvPr>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endParaRPr lang="en-US" altLang="en-US"/>
            </a:p>
          </p:txBody>
        </p:sp>
      </p:grpSp>
      <p:sp>
        <p:nvSpPr>
          <p:cNvPr id="65584" name="Oval 48">
            <a:extLst>
              <a:ext uri="{FF2B5EF4-FFF2-40B4-BE49-F238E27FC236}">
                <a16:creationId xmlns="" xmlns:a16="http://schemas.microsoft.com/office/drawing/2014/main" id="{6E18EB73-4BE9-4341-BAEA-99A7E301BAEE}"/>
              </a:ext>
            </a:extLst>
          </p:cNvPr>
          <p:cNvSpPr>
            <a:spLocks noChangeArrowheads="1"/>
          </p:cNvSpPr>
          <p:nvPr/>
        </p:nvSpPr>
        <p:spPr bwMode="auto">
          <a:xfrm>
            <a:off x="228600" y="5505450"/>
            <a:ext cx="2743200" cy="1123950"/>
          </a:xfrm>
          <a:prstGeom prst="ellipse">
            <a:avLst/>
          </a:prstGeom>
          <a:solidFill>
            <a:schemeClr val="accent1">
              <a:lumMod val="20000"/>
              <a:lumOff val="80000"/>
            </a:schemeClr>
          </a:solidFill>
          <a:ln w="9525">
            <a:solidFill>
              <a:schemeClr val="tx1"/>
            </a:solidFill>
            <a:round/>
            <a:headEnd/>
            <a:tailEnd/>
          </a:ln>
        </p:spPr>
        <p:txBody>
          <a:bodyPr wrap="none" anchor="ctr"/>
          <a:lstStyle/>
          <a:p>
            <a:pPr eaLnBrk="0" hangingPunct="0">
              <a:defRPr/>
            </a:pPr>
            <a:r>
              <a:rPr lang="en-US" sz="2800" b="1" dirty="0"/>
              <a:t>A-</a:t>
            </a:r>
            <a:r>
              <a:rPr lang="en-US" sz="2800" b="1" dirty="0" err="1"/>
              <a:t>Chức</a:t>
            </a:r>
            <a:r>
              <a:rPr lang="en-US" sz="2800" b="1" dirty="0"/>
              <a:t> </a:t>
            </a:r>
            <a:r>
              <a:rPr lang="en-US" sz="2800" b="1" dirty="0" err="1"/>
              <a:t>năng</a:t>
            </a:r>
            <a:endParaRPr lang="en-US" sz="2800" b="1" dirty="0"/>
          </a:p>
          <a:p>
            <a:pPr algn="ctr" eaLnBrk="0" hangingPunct="0">
              <a:defRPr/>
            </a:pPr>
            <a:r>
              <a:rPr lang="en-US" sz="2800" b="1" dirty="0"/>
              <a:t> QT</a:t>
            </a:r>
          </a:p>
        </p:txBody>
      </p:sp>
      <p:sp>
        <p:nvSpPr>
          <p:cNvPr id="65586" name="Oval 50">
            <a:extLst>
              <a:ext uri="{FF2B5EF4-FFF2-40B4-BE49-F238E27FC236}">
                <a16:creationId xmlns="" xmlns:a16="http://schemas.microsoft.com/office/drawing/2014/main" id="{29CE8CF2-4DF1-B048-998E-5A8AAD4E073C}"/>
              </a:ext>
            </a:extLst>
          </p:cNvPr>
          <p:cNvSpPr>
            <a:spLocks noChangeArrowheads="1"/>
          </p:cNvSpPr>
          <p:nvPr/>
        </p:nvSpPr>
        <p:spPr bwMode="auto">
          <a:xfrm>
            <a:off x="3200400" y="5638800"/>
            <a:ext cx="2590800" cy="1066800"/>
          </a:xfrm>
          <a:prstGeom prst="ellipse">
            <a:avLst/>
          </a:prstGeom>
          <a:solidFill>
            <a:srgbClr val="CCFF99"/>
          </a:solidFill>
          <a:ln w="9525">
            <a:solidFill>
              <a:schemeClr val="tx1"/>
            </a:solidFill>
            <a:round/>
            <a:headEnd/>
            <a:tailEnd/>
          </a:ln>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b="1" dirty="0"/>
              <a:t>B- </a:t>
            </a:r>
            <a:r>
              <a:rPr lang="en-US" altLang="en-US" b="1" dirty="0" err="1"/>
              <a:t>Bản</a:t>
            </a:r>
            <a:r>
              <a:rPr lang="en-US" altLang="en-US" b="1" dirty="0"/>
              <a:t> </a:t>
            </a:r>
            <a:r>
              <a:rPr lang="en-US" altLang="en-US" b="1" dirty="0" err="1"/>
              <a:t>chất</a:t>
            </a:r>
            <a:endParaRPr lang="en-US" altLang="en-US" b="1" dirty="0"/>
          </a:p>
          <a:p>
            <a:pPr algn="ctr"/>
            <a:r>
              <a:rPr lang="en-US" altLang="en-US" b="1" dirty="0"/>
              <a:t> QT</a:t>
            </a:r>
          </a:p>
        </p:txBody>
      </p:sp>
      <p:sp>
        <p:nvSpPr>
          <p:cNvPr id="65587" name="Oval 51">
            <a:extLst>
              <a:ext uri="{FF2B5EF4-FFF2-40B4-BE49-F238E27FC236}">
                <a16:creationId xmlns="" xmlns:a16="http://schemas.microsoft.com/office/drawing/2014/main" id="{0F9B33E2-52FD-9B43-946D-D15108198CE1}"/>
              </a:ext>
            </a:extLst>
          </p:cNvPr>
          <p:cNvSpPr>
            <a:spLocks noChangeArrowheads="1"/>
          </p:cNvSpPr>
          <p:nvPr/>
        </p:nvSpPr>
        <p:spPr bwMode="auto">
          <a:xfrm>
            <a:off x="6019800" y="5638800"/>
            <a:ext cx="2667000" cy="914400"/>
          </a:xfrm>
          <a:prstGeom prst="ellipse">
            <a:avLst/>
          </a:prstGeom>
          <a:solidFill>
            <a:srgbClr val="FFFF00"/>
          </a:solidFill>
          <a:ln w="9525">
            <a:solidFill>
              <a:schemeClr val="tx1"/>
            </a:solidFill>
            <a:round/>
            <a:headEnd/>
            <a:tailEnd/>
          </a:ln>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b="1" dirty="0"/>
              <a:t>C-</a:t>
            </a:r>
            <a:r>
              <a:rPr lang="en-US" altLang="en-US" b="1" dirty="0" err="1"/>
              <a:t>Mục</a:t>
            </a:r>
            <a:r>
              <a:rPr lang="en-US" altLang="en-US" b="1" dirty="0"/>
              <a:t> </a:t>
            </a:r>
            <a:r>
              <a:rPr lang="en-US" altLang="en-US" b="1" dirty="0" err="1"/>
              <a:t>đích</a:t>
            </a:r>
            <a:endParaRPr lang="en-US" altLang="en-US" b="1" dirty="0"/>
          </a:p>
          <a:p>
            <a:pPr algn="ctr"/>
            <a:r>
              <a:rPr lang="en-US" altLang="en-US" b="1" dirty="0"/>
              <a:t> QT</a:t>
            </a:r>
          </a:p>
        </p:txBody>
      </p:sp>
      <p:sp>
        <p:nvSpPr>
          <p:cNvPr id="65588" name="Text Box 52">
            <a:extLst>
              <a:ext uri="{FF2B5EF4-FFF2-40B4-BE49-F238E27FC236}">
                <a16:creationId xmlns="" xmlns:a16="http://schemas.microsoft.com/office/drawing/2014/main" id="{57C50315-D611-C04B-AFEB-E25C68FAA1C5}"/>
              </a:ext>
            </a:extLst>
          </p:cNvPr>
          <p:cNvSpPr txBox="1">
            <a:spLocks noChangeArrowheads="1"/>
          </p:cNvSpPr>
          <p:nvPr/>
        </p:nvSpPr>
        <p:spPr bwMode="auto">
          <a:xfrm>
            <a:off x="0" y="0"/>
            <a:ext cx="9144000" cy="461963"/>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b="1"/>
              <a:t>GẮN KẾT HỘP THƯ  1,  2 &amp;   3    PHÙ HỢP VỚI A-B VÀ C? </a:t>
            </a:r>
          </a:p>
        </p:txBody>
      </p:sp>
      <p:sp>
        <p:nvSpPr>
          <p:cNvPr id="30728" name="Rounded Rectangle 49">
            <a:extLst>
              <a:ext uri="{FF2B5EF4-FFF2-40B4-BE49-F238E27FC236}">
                <a16:creationId xmlns="" xmlns:a16="http://schemas.microsoft.com/office/drawing/2014/main" id="{220770E0-23B1-1046-9C8C-05867B341A69}"/>
              </a:ext>
            </a:extLst>
          </p:cNvPr>
          <p:cNvSpPr>
            <a:spLocks noChangeArrowheads="1"/>
          </p:cNvSpPr>
          <p:nvPr/>
        </p:nvSpPr>
        <p:spPr bwMode="auto">
          <a:xfrm>
            <a:off x="0" y="457200"/>
            <a:ext cx="9144000" cy="914400"/>
          </a:xfrm>
          <a:prstGeom prst="roundRect">
            <a:avLst>
              <a:gd name="adj" fmla="val 16667"/>
            </a:avLst>
          </a:pr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b="1">
                <a:solidFill>
                  <a:schemeClr val="bg1"/>
                </a:solidFill>
              </a:rPr>
              <a:t>1C,2A,3B</a:t>
            </a:r>
          </a:p>
        </p:txBody>
      </p:sp>
    </p:spTree>
    <p:extLst>
      <p:ext uri="{BB962C8B-B14F-4D97-AF65-F5344CB8AC3E}">
        <p14:creationId xmlns="" xmlns:p14="http://schemas.microsoft.com/office/powerpoint/2010/main" val="5294815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65588"/>
                                        </p:tgtEl>
                                        <p:attrNameLst>
                                          <p:attrName>style.visibility</p:attrName>
                                        </p:attrNameLst>
                                      </p:cBhvr>
                                      <p:to>
                                        <p:strVal val="visible"/>
                                      </p:to>
                                    </p:set>
                                    <p:animEffect transition="in" filter="box(in)">
                                      <p:cBhvr>
                                        <p:cTn id="22" dur="500"/>
                                        <p:tgtEl>
                                          <p:spTgt spid="6558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5584"/>
                                        </p:tgtEl>
                                        <p:attrNameLst>
                                          <p:attrName>style.visibility</p:attrName>
                                        </p:attrNameLst>
                                      </p:cBhvr>
                                      <p:to>
                                        <p:strVal val="visible"/>
                                      </p:to>
                                    </p:set>
                                    <p:anim calcmode="lin" valueType="num">
                                      <p:cBhvr additive="base">
                                        <p:cTn id="27" dur="500" fill="hold"/>
                                        <p:tgtEl>
                                          <p:spTgt spid="65584"/>
                                        </p:tgtEl>
                                        <p:attrNameLst>
                                          <p:attrName>ppt_x</p:attrName>
                                        </p:attrNameLst>
                                      </p:cBhvr>
                                      <p:tavLst>
                                        <p:tav tm="0">
                                          <p:val>
                                            <p:strVal val="#ppt_x"/>
                                          </p:val>
                                        </p:tav>
                                        <p:tav tm="100000">
                                          <p:val>
                                            <p:strVal val="#ppt_x"/>
                                          </p:val>
                                        </p:tav>
                                      </p:tavLst>
                                    </p:anim>
                                    <p:anim calcmode="lin" valueType="num">
                                      <p:cBhvr additive="base">
                                        <p:cTn id="28" dur="500" fill="hold"/>
                                        <p:tgtEl>
                                          <p:spTgt spid="65584"/>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5586"/>
                                        </p:tgtEl>
                                        <p:attrNameLst>
                                          <p:attrName>style.visibility</p:attrName>
                                        </p:attrNameLst>
                                      </p:cBhvr>
                                      <p:to>
                                        <p:strVal val="visible"/>
                                      </p:to>
                                    </p:set>
                                    <p:anim calcmode="lin" valueType="num">
                                      <p:cBhvr additive="base">
                                        <p:cTn id="33" dur="500" fill="hold"/>
                                        <p:tgtEl>
                                          <p:spTgt spid="65586"/>
                                        </p:tgtEl>
                                        <p:attrNameLst>
                                          <p:attrName>ppt_x</p:attrName>
                                        </p:attrNameLst>
                                      </p:cBhvr>
                                      <p:tavLst>
                                        <p:tav tm="0">
                                          <p:val>
                                            <p:strVal val="#ppt_x"/>
                                          </p:val>
                                        </p:tav>
                                        <p:tav tm="100000">
                                          <p:val>
                                            <p:strVal val="#ppt_x"/>
                                          </p:val>
                                        </p:tav>
                                      </p:tavLst>
                                    </p:anim>
                                    <p:anim calcmode="lin" valueType="num">
                                      <p:cBhvr additive="base">
                                        <p:cTn id="34" dur="500" fill="hold"/>
                                        <p:tgtEl>
                                          <p:spTgt spid="65586"/>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65587"/>
                                        </p:tgtEl>
                                        <p:attrNameLst>
                                          <p:attrName>style.visibility</p:attrName>
                                        </p:attrNameLst>
                                      </p:cBhvr>
                                      <p:to>
                                        <p:strVal val="visible"/>
                                      </p:to>
                                    </p:set>
                                    <p:anim calcmode="lin" valueType="num">
                                      <p:cBhvr additive="base">
                                        <p:cTn id="39" dur="500" fill="hold"/>
                                        <p:tgtEl>
                                          <p:spTgt spid="65587"/>
                                        </p:tgtEl>
                                        <p:attrNameLst>
                                          <p:attrName>ppt_x</p:attrName>
                                        </p:attrNameLst>
                                      </p:cBhvr>
                                      <p:tavLst>
                                        <p:tav tm="0">
                                          <p:val>
                                            <p:strVal val="#ppt_x"/>
                                          </p:val>
                                        </p:tav>
                                        <p:tav tm="100000">
                                          <p:val>
                                            <p:strVal val="#ppt_x"/>
                                          </p:val>
                                        </p:tav>
                                      </p:tavLst>
                                    </p:anim>
                                    <p:anim calcmode="lin" valueType="num">
                                      <p:cBhvr additive="base">
                                        <p:cTn id="40" dur="500" fill="hold"/>
                                        <p:tgtEl>
                                          <p:spTgt spid="655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84" grpId="0" animBg="1"/>
      <p:bldP spid="65586" grpId="0" animBg="1"/>
      <p:bldP spid="65587" grpId="0" animBg="1"/>
      <p:bldP spid="6558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8">
            <a:extLst>
              <a:ext uri="{FF2B5EF4-FFF2-40B4-BE49-F238E27FC236}">
                <a16:creationId xmlns="" xmlns:a16="http://schemas.microsoft.com/office/drawing/2014/main" id="{B84E14B5-38B3-BC4A-BC01-B535A6B41714}"/>
              </a:ext>
            </a:extLst>
          </p:cNvPr>
          <p:cNvSpPr>
            <a:spLocks noGrp="1" noChangeArrowheads="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7A91700-B007-8341-B98C-0EA9012E9239}" type="slidenum">
              <a:rPr lang="en-US" altLang="en-US" sz="900"/>
              <a:pPr eaLnBrk="1" hangingPunct="1"/>
              <a:t>14</a:t>
            </a:fld>
            <a:endParaRPr lang="en-US" altLang="en-US" sz="900"/>
          </a:p>
        </p:txBody>
      </p:sp>
      <p:sp>
        <p:nvSpPr>
          <p:cNvPr id="13315" name="Slide Number Placeholder 3">
            <a:extLst>
              <a:ext uri="{FF2B5EF4-FFF2-40B4-BE49-F238E27FC236}">
                <a16:creationId xmlns="" xmlns:a16="http://schemas.microsoft.com/office/drawing/2014/main" id="{C30F21AA-B153-374B-B1CD-24B1D6FCF905}"/>
              </a:ext>
            </a:extLst>
          </p:cNvPr>
          <p:cNvSpPr txBox="1">
            <a:spLocks noGrp="1"/>
          </p:cNvSpPr>
          <p:nvPr/>
        </p:nvSpPr>
        <p:spPr bwMode="auto">
          <a:xfrm>
            <a:off x="8686800" y="6578600"/>
            <a:ext cx="423863"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33253706-D582-B740-918E-F11A2B72B303}" type="slidenum">
              <a:rPr lang="en-US" altLang="en-US" sz="900" b="1"/>
              <a:pPr eaLnBrk="1" hangingPunct="1"/>
              <a:t>14</a:t>
            </a:fld>
            <a:endParaRPr lang="en-US" altLang="en-US" sz="900" b="1"/>
          </a:p>
        </p:txBody>
      </p:sp>
      <p:sp>
        <p:nvSpPr>
          <p:cNvPr id="8" name="Rounded Rectangle 7">
            <a:extLst>
              <a:ext uri="{FF2B5EF4-FFF2-40B4-BE49-F238E27FC236}">
                <a16:creationId xmlns="" xmlns:a16="http://schemas.microsoft.com/office/drawing/2014/main" id="{2C49E5E1-36B6-C84B-A2D0-E54A3E5065E3}"/>
              </a:ext>
            </a:extLst>
          </p:cNvPr>
          <p:cNvSpPr>
            <a:spLocks noChangeArrowheads="1"/>
          </p:cNvSpPr>
          <p:nvPr/>
        </p:nvSpPr>
        <p:spPr bwMode="auto">
          <a:xfrm>
            <a:off x="228600" y="3657600"/>
            <a:ext cx="6781800" cy="990600"/>
          </a:xfrm>
          <a:prstGeom prst="roundRect">
            <a:avLst>
              <a:gd name="adj" fmla="val 16667"/>
            </a:avLst>
          </a:prstGeom>
          <a:solidFill>
            <a:schemeClr val="bg1"/>
          </a:solidFill>
          <a:ln w="38100">
            <a:solidFill>
              <a:schemeClr val="tx1"/>
            </a:solidFill>
            <a:round/>
            <a:headEnd/>
            <a:tailEnd/>
          </a:ln>
        </p:spPr>
        <p:txBody>
          <a:bodyPr wrap="none" anchor="ct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406400" indent="-63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l" eaLnBrk="1" hangingPunct="1">
              <a:lnSpc>
                <a:spcPts val="2875"/>
              </a:lnSpc>
            </a:pPr>
            <a:r>
              <a:rPr lang="en-US" altLang="en-US" sz="2800" b="1">
                <a:solidFill>
                  <a:srgbClr val="FF0000"/>
                </a:solidFill>
              </a:rPr>
              <a:t>2-</a:t>
            </a:r>
            <a:r>
              <a:rPr lang="en-US" altLang="en-US" sz="2800">
                <a:solidFill>
                  <a:srgbClr val="003399"/>
                </a:solidFill>
              </a:rPr>
              <a:t>Người xây dựng chiến lược</a:t>
            </a:r>
            <a:r>
              <a:rPr lang="en-US" altLang="en-US" sz="2800">
                <a:solidFill>
                  <a:srgbClr val="FF0000"/>
                </a:solidFill>
              </a:rPr>
              <a:t>, </a:t>
            </a:r>
            <a:r>
              <a:rPr lang="en-US" altLang="en-US" sz="2800">
                <a:solidFill>
                  <a:srgbClr val="003399"/>
                </a:solidFill>
              </a:rPr>
              <a:t>kế</a:t>
            </a:r>
          </a:p>
          <a:p>
            <a:pPr lvl="1" algn="l" eaLnBrk="1" hangingPunct="1">
              <a:lnSpc>
                <a:spcPts val="2875"/>
              </a:lnSpc>
            </a:pPr>
            <a:r>
              <a:rPr lang="en-US" altLang="en-US" sz="2800">
                <a:solidFill>
                  <a:srgbClr val="003399"/>
                </a:solidFill>
              </a:rPr>
              <a:t> hoạch hành động và phát triển tổ chức </a:t>
            </a:r>
            <a:endParaRPr lang="vi-VN" altLang="en-US" sz="2800">
              <a:solidFill>
                <a:srgbClr val="003399"/>
              </a:solidFill>
            </a:endParaRPr>
          </a:p>
        </p:txBody>
      </p:sp>
      <p:sp>
        <p:nvSpPr>
          <p:cNvPr id="10" name="Rounded Rectangle 9">
            <a:extLst>
              <a:ext uri="{FF2B5EF4-FFF2-40B4-BE49-F238E27FC236}">
                <a16:creationId xmlns="" xmlns:a16="http://schemas.microsoft.com/office/drawing/2014/main" id="{E1BE5569-2598-CE49-9342-A6A64F7A9CA7}"/>
              </a:ext>
            </a:extLst>
          </p:cNvPr>
          <p:cNvSpPr>
            <a:spLocks noChangeArrowheads="1"/>
          </p:cNvSpPr>
          <p:nvPr/>
        </p:nvSpPr>
        <p:spPr bwMode="auto">
          <a:xfrm>
            <a:off x="228600" y="5257800"/>
            <a:ext cx="6781800" cy="990600"/>
          </a:xfrm>
          <a:prstGeom prst="roundRect">
            <a:avLst>
              <a:gd name="adj" fmla="val 16667"/>
            </a:avLst>
          </a:prstGeom>
          <a:solidFill>
            <a:schemeClr val="bg1"/>
          </a:solidFill>
          <a:ln w="38100">
            <a:solidFill>
              <a:schemeClr val="tx1"/>
            </a:solidFill>
            <a:round/>
            <a:headEnd/>
            <a:tailEnd/>
          </a:ln>
        </p:spPr>
        <p:txBody>
          <a:bodyPr wrap="none" anchor="ct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406400" indent="-63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lnSpc>
                <a:spcPts val="3363"/>
              </a:lnSpc>
            </a:pPr>
            <a:r>
              <a:rPr lang="en-US" altLang="en-US" sz="2800" b="1">
                <a:solidFill>
                  <a:srgbClr val="FF0000"/>
                </a:solidFill>
              </a:rPr>
              <a:t>3-</a:t>
            </a:r>
            <a:r>
              <a:rPr lang="en-US" altLang="en-US" sz="2800">
                <a:solidFill>
                  <a:srgbClr val="003399"/>
                </a:solidFill>
              </a:rPr>
              <a:t>Người đ</a:t>
            </a:r>
            <a:r>
              <a:rPr lang="en-US" altLang="en-US" sz="2800">
                <a:solidFill>
                  <a:srgbClr val="003366"/>
                </a:solidFill>
                <a:sym typeface="Wingdings 3" pitchFamily="2" charset="2"/>
              </a:rPr>
              <a:t>ưa ra </a:t>
            </a:r>
            <a:r>
              <a:rPr lang="en-US" altLang="en-US" sz="2800">
                <a:solidFill>
                  <a:srgbClr val="003399"/>
                </a:solidFill>
                <a:sym typeface="Wingdings 3" pitchFamily="2" charset="2"/>
              </a:rPr>
              <a:t>các quyết định chiến</a:t>
            </a:r>
          </a:p>
          <a:p>
            <a:pPr lvl="1" algn="just" eaLnBrk="1" hangingPunct="1">
              <a:lnSpc>
                <a:spcPts val="3363"/>
              </a:lnSpc>
            </a:pPr>
            <a:r>
              <a:rPr lang="en-US" altLang="en-US" sz="2800">
                <a:solidFill>
                  <a:srgbClr val="003399"/>
                </a:solidFill>
                <a:sym typeface="Wingdings 3" pitchFamily="2" charset="2"/>
              </a:rPr>
              <a:t> thuật để thực</a:t>
            </a:r>
            <a:r>
              <a:rPr lang="en-US" altLang="en-US" sz="2800">
                <a:solidFill>
                  <a:srgbClr val="003399"/>
                </a:solidFill>
              </a:rPr>
              <a:t> hiện</a:t>
            </a:r>
            <a:endParaRPr lang="vi-VN" altLang="en-US" sz="2800">
              <a:solidFill>
                <a:srgbClr val="003399"/>
              </a:solidFill>
            </a:endParaRPr>
          </a:p>
        </p:txBody>
      </p:sp>
      <p:sp>
        <p:nvSpPr>
          <p:cNvPr id="11" name="Rounded Rectangle 10">
            <a:extLst>
              <a:ext uri="{FF2B5EF4-FFF2-40B4-BE49-F238E27FC236}">
                <a16:creationId xmlns="" xmlns:a16="http://schemas.microsoft.com/office/drawing/2014/main" id="{EA7BBD00-F154-B34D-93F8-911E2E069DE3}"/>
              </a:ext>
            </a:extLst>
          </p:cNvPr>
          <p:cNvSpPr>
            <a:spLocks noChangeArrowheads="1"/>
          </p:cNvSpPr>
          <p:nvPr/>
        </p:nvSpPr>
        <p:spPr bwMode="auto">
          <a:xfrm>
            <a:off x="381000" y="2209800"/>
            <a:ext cx="6096000" cy="990600"/>
          </a:xfrm>
          <a:prstGeom prst="roundRect">
            <a:avLst>
              <a:gd name="adj" fmla="val 16667"/>
            </a:avLst>
          </a:prstGeom>
          <a:solidFill>
            <a:schemeClr val="bg1"/>
          </a:solidFill>
          <a:ln w="38100">
            <a:solidFill>
              <a:schemeClr val="tx1"/>
            </a:solidFill>
            <a:round/>
            <a:headEnd/>
            <a:tailEnd/>
          </a:ln>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406400" indent="-63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endParaRPr lang="en-US" altLang="en-US">
              <a:solidFill>
                <a:srgbClr val="003399"/>
              </a:solidFill>
            </a:endParaRPr>
          </a:p>
          <a:p>
            <a:pPr algn="l"/>
            <a:r>
              <a:rPr lang="en-US" altLang="en-US" b="1">
                <a:solidFill>
                  <a:srgbClr val="FF0000"/>
                </a:solidFill>
              </a:rPr>
              <a:t>1-</a:t>
            </a:r>
            <a:r>
              <a:rPr lang="en-US" altLang="en-US">
                <a:solidFill>
                  <a:srgbClr val="003399"/>
                </a:solidFill>
              </a:rPr>
              <a:t>Người h</a:t>
            </a:r>
            <a:r>
              <a:rPr lang="en-US" altLang="en-US" sz="2800">
                <a:solidFill>
                  <a:srgbClr val="003399"/>
                </a:solidFill>
                <a:sym typeface="Wingdings 3" pitchFamily="2" charset="2"/>
              </a:rPr>
              <a:t>ướng dẫn, đốc thúc,công </a:t>
            </a:r>
          </a:p>
          <a:p>
            <a:pPr algn="l"/>
            <a:r>
              <a:rPr lang="en-US" altLang="en-US" sz="2800">
                <a:solidFill>
                  <a:srgbClr val="003399"/>
                </a:solidFill>
                <a:sym typeface="Wingdings 3" pitchFamily="2" charset="2"/>
              </a:rPr>
              <a:t>     nhân công việc hàng ngày</a:t>
            </a:r>
            <a:endParaRPr lang="en-US" altLang="en-US" sz="2800">
              <a:solidFill>
                <a:srgbClr val="003399"/>
              </a:solidFill>
            </a:endParaRPr>
          </a:p>
          <a:p>
            <a:pPr lvl="1" algn="l" eaLnBrk="1" hangingPunct="1">
              <a:lnSpc>
                <a:spcPct val="150000"/>
              </a:lnSpc>
            </a:pPr>
            <a:endParaRPr lang="vi-VN" altLang="en-US">
              <a:solidFill>
                <a:srgbClr val="003399"/>
              </a:solidFill>
            </a:endParaRPr>
          </a:p>
        </p:txBody>
      </p:sp>
      <p:sp>
        <p:nvSpPr>
          <p:cNvPr id="13319" name="Rectangle 7">
            <a:extLst>
              <a:ext uri="{FF2B5EF4-FFF2-40B4-BE49-F238E27FC236}">
                <a16:creationId xmlns="" xmlns:a16="http://schemas.microsoft.com/office/drawing/2014/main" id="{BE80A024-EEDD-A449-AB8E-07EA640049F3}"/>
              </a:ext>
            </a:extLst>
          </p:cNvPr>
          <p:cNvSpPr>
            <a:spLocks noChangeArrowheads="1"/>
          </p:cNvSpPr>
          <p:nvPr/>
        </p:nvSpPr>
        <p:spPr bwMode="auto">
          <a:xfrm>
            <a:off x="7391400" y="2133600"/>
            <a:ext cx="1379538" cy="935038"/>
          </a:xfrm>
          <a:prstGeom prst="rect">
            <a:avLst/>
          </a:prstGeom>
          <a:noFill/>
          <a:ln w="38100">
            <a:solidFill>
              <a:srgbClr val="C00000"/>
            </a:solidFill>
            <a:miter lim="800000"/>
            <a:headEnd/>
            <a:tailEnd/>
          </a:ln>
          <a:extLst>
            <a:ext uri="{909E8E84-426E-40DD-AFC4-6F175D3DCCD1}">
              <a14:hiddenFill xmlns="" xmlns:a14="http://schemas.microsoft.com/office/drawing/2010/main">
                <a:solidFill>
                  <a:srgbClr val="FFFFFF"/>
                </a:solidFill>
              </a14:hiddenFill>
            </a:ext>
          </a:extLst>
        </p:spPr>
        <p:txBody>
          <a:bodyPr wrap="none" lIns="90488" tIns="44450" rIns="90488" bIns="44450">
            <a:spAutoFit/>
          </a:bodyPr>
          <a:lstStyle>
            <a:lvl1pPr defTabSz="762000"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defTabSz="7620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defTabSz="7620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defTabSz="7620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defTabSz="7620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120000"/>
              </a:lnSpc>
            </a:pPr>
            <a:r>
              <a:rPr lang="en-US" altLang="en-US" b="1">
                <a:solidFill>
                  <a:srgbClr val="00279F"/>
                </a:solidFill>
                <a:cs typeface="Times New Roman" panose="02020603050405020304" pitchFamily="18" charset="0"/>
              </a:rPr>
              <a:t>QTV</a:t>
            </a:r>
          </a:p>
          <a:p>
            <a:pPr>
              <a:lnSpc>
                <a:spcPct val="120000"/>
              </a:lnSpc>
            </a:pPr>
            <a:r>
              <a:rPr lang="en-US" altLang="en-US" b="1">
                <a:solidFill>
                  <a:srgbClr val="00279F"/>
                </a:solidFill>
                <a:cs typeface="Times New Roman" panose="02020603050405020304" pitchFamily="18" charset="0"/>
              </a:rPr>
              <a:t>Cấp cao</a:t>
            </a:r>
          </a:p>
        </p:txBody>
      </p:sp>
      <p:sp>
        <p:nvSpPr>
          <p:cNvPr id="13320" name="Rectangle 7">
            <a:extLst>
              <a:ext uri="{FF2B5EF4-FFF2-40B4-BE49-F238E27FC236}">
                <a16:creationId xmlns="" xmlns:a16="http://schemas.microsoft.com/office/drawing/2014/main" id="{3E3F1EF0-A801-0841-A620-67602B4404D2}"/>
              </a:ext>
            </a:extLst>
          </p:cNvPr>
          <p:cNvSpPr>
            <a:spLocks noChangeArrowheads="1"/>
          </p:cNvSpPr>
          <p:nvPr/>
        </p:nvSpPr>
        <p:spPr bwMode="auto">
          <a:xfrm>
            <a:off x="7315200" y="3733800"/>
            <a:ext cx="1635125" cy="976313"/>
          </a:xfrm>
          <a:prstGeom prst="rect">
            <a:avLst/>
          </a:prstGeom>
          <a:noFill/>
          <a:ln w="38100">
            <a:solidFill>
              <a:srgbClr val="C00000"/>
            </a:solidFill>
            <a:miter lim="800000"/>
            <a:headEnd/>
            <a:tailEnd/>
          </a:ln>
          <a:extLst>
            <a:ext uri="{909E8E84-426E-40DD-AFC4-6F175D3DCCD1}">
              <a14:hiddenFill xmlns="" xmlns:a14="http://schemas.microsoft.com/office/drawing/2010/main">
                <a:solidFill>
                  <a:srgbClr val="FFFFFF"/>
                </a:solidFill>
              </a14:hiddenFill>
            </a:ext>
          </a:extLst>
        </p:spPr>
        <p:txBody>
          <a:bodyPr wrap="none" lIns="90488" tIns="44450" rIns="90488" bIns="44450">
            <a:spAutoFit/>
          </a:bodyPr>
          <a:lstStyle>
            <a:lvl1pPr defTabSz="762000"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defTabSz="7620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defTabSz="7620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defTabSz="7620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defTabSz="7620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120000"/>
              </a:lnSpc>
            </a:pPr>
            <a:r>
              <a:rPr lang="en-US" altLang="en-US" b="1">
                <a:solidFill>
                  <a:srgbClr val="00279F"/>
                </a:solidFill>
                <a:cs typeface="Times New Roman" panose="02020603050405020304" pitchFamily="18" charset="0"/>
              </a:rPr>
              <a:t>QTV</a:t>
            </a:r>
          </a:p>
          <a:p>
            <a:pPr>
              <a:lnSpc>
                <a:spcPct val="120000"/>
              </a:lnSpc>
            </a:pPr>
            <a:r>
              <a:rPr lang="en-US" altLang="en-US" b="1">
                <a:solidFill>
                  <a:srgbClr val="00279F"/>
                </a:solidFill>
                <a:cs typeface="Times New Roman" panose="02020603050405020304" pitchFamily="18" charset="0"/>
              </a:rPr>
              <a:t>Cấp trung</a:t>
            </a:r>
          </a:p>
        </p:txBody>
      </p:sp>
      <p:sp>
        <p:nvSpPr>
          <p:cNvPr id="13321" name="Rectangle 7">
            <a:extLst>
              <a:ext uri="{FF2B5EF4-FFF2-40B4-BE49-F238E27FC236}">
                <a16:creationId xmlns="" xmlns:a16="http://schemas.microsoft.com/office/drawing/2014/main" id="{2AB96C9B-B756-9045-8022-1F1893C3F772}"/>
              </a:ext>
            </a:extLst>
          </p:cNvPr>
          <p:cNvSpPr>
            <a:spLocks noChangeArrowheads="1"/>
          </p:cNvSpPr>
          <p:nvPr/>
        </p:nvSpPr>
        <p:spPr bwMode="auto">
          <a:xfrm>
            <a:off x="7239000" y="5257800"/>
            <a:ext cx="1716088" cy="976313"/>
          </a:xfrm>
          <a:prstGeom prst="rect">
            <a:avLst/>
          </a:prstGeom>
          <a:noFill/>
          <a:ln w="38100">
            <a:solidFill>
              <a:srgbClr val="C00000"/>
            </a:solidFill>
            <a:miter lim="800000"/>
            <a:headEnd/>
            <a:tailEnd/>
          </a:ln>
          <a:extLst>
            <a:ext uri="{909E8E84-426E-40DD-AFC4-6F175D3DCCD1}">
              <a14:hiddenFill xmlns="" xmlns:a14="http://schemas.microsoft.com/office/drawing/2010/main">
                <a:solidFill>
                  <a:srgbClr val="FFFFFF"/>
                </a:solidFill>
              </a14:hiddenFill>
            </a:ext>
          </a:extLst>
        </p:spPr>
        <p:txBody>
          <a:bodyPr wrap="none" lIns="90488" tIns="44450" rIns="90488" bIns="44450">
            <a:spAutoFit/>
          </a:bodyPr>
          <a:lstStyle>
            <a:lvl1pPr defTabSz="762000"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defTabSz="7620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defTabSz="7620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defTabSz="7620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defTabSz="7620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defTabSz="7620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defTabSz="7620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defTabSz="7620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defTabSz="7620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120000"/>
              </a:lnSpc>
            </a:pPr>
            <a:r>
              <a:rPr lang="en-US" altLang="en-US" b="1">
                <a:solidFill>
                  <a:srgbClr val="00279F"/>
                </a:solidFill>
                <a:cs typeface="Times New Roman" panose="02020603050405020304" pitchFamily="18" charset="0"/>
              </a:rPr>
              <a:t>QTV</a:t>
            </a:r>
          </a:p>
          <a:p>
            <a:pPr>
              <a:lnSpc>
                <a:spcPct val="120000"/>
              </a:lnSpc>
            </a:pPr>
            <a:r>
              <a:rPr lang="en-US" altLang="en-US" b="1">
                <a:solidFill>
                  <a:srgbClr val="00279F"/>
                </a:solidFill>
                <a:cs typeface="Times New Roman" panose="02020603050405020304" pitchFamily="18" charset="0"/>
              </a:rPr>
              <a:t>Cấp cơ sở</a:t>
            </a:r>
          </a:p>
        </p:txBody>
      </p:sp>
      <p:sp>
        <p:nvSpPr>
          <p:cNvPr id="16" name="Rounded Rectangle 15">
            <a:extLst>
              <a:ext uri="{FF2B5EF4-FFF2-40B4-BE49-F238E27FC236}">
                <a16:creationId xmlns="" xmlns:a16="http://schemas.microsoft.com/office/drawing/2014/main" id="{8B2A5963-4A81-CF4E-AED8-3D1B8D95EF31}"/>
              </a:ext>
            </a:extLst>
          </p:cNvPr>
          <p:cNvSpPr/>
          <p:nvPr/>
        </p:nvSpPr>
        <p:spPr bwMode="auto">
          <a:xfrm>
            <a:off x="1676400" y="0"/>
            <a:ext cx="7162800" cy="914400"/>
          </a:xfrm>
          <a:prstGeom prst="roundRect">
            <a:avLst/>
          </a:prstGeom>
          <a:solidFill>
            <a:schemeClr val="accent3">
              <a:lumMod val="95000"/>
            </a:schemeClr>
          </a:solidFill>
          <a:ln w="9525" cap="flat" cmpd="sng" algn="ctr">
            <a:noFill/>
            <a:prstDash val="solid"/>
            <a:round/>
            <a:headEnd type="none" w="med" len="med"/>
            <a:tailEnd type="none" w="med" len="med"/>
          </a:ln>
          <a:effectLst/>
        </p:spPr>
        <p:txBody>
          <a:bodyPr wrap="none" anchor="ctr"/>
          <a:lstStyle/>
          <a:p>
            <a:pPr>
              <a:defRPr/>
            </a:pPr>
            <a:r>
              <a:rPr lang="en-US" b="1" dirty="0">
                <a:solidFill>
                  <a:srgbClr val="FF0000"/>
                </a:solidFill>
                <a:latin typeface="Arial" charset="0"/>
              </a:rPr>
              <a:t>SẮP XẾP HỘP THỌAI 1,2,3 THEO CẤP QTV</a:t>
            </a:r>
          </a:p>
        </p:txBody>
      </p:sp>
    </p:spTree>
    <p:extLst>
      <p:ext uri="{BB962C8B-B14F-4D97-AF65-F5344CB8AC3E}">
        <p14:creationId xmlns="" xmlns:p14="http://schemas.microsoft.com/office/powerpoint/2010/main" val="37538418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ox(in)">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ox(in)">
                                      <p:cBhvr>
                                        <p:cTn id="12" dur="500"/>
                                        <p:tgtEl>
                                          <p:spTgt spid="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ox(in)">
                                      <p:cBhvr>
                                        <p:cTn id="17" dur="500"/>
                                        <p:tgtEl>
                                          <p:spTgt spid="10">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10">
                                            <p:txEl>
                                              <p:pRg st="1" end="1"/>
                                            </p:txEl>
                                          </p:spTgt>
                                        </p:tgtEl>
                                        <p:attrNameLst>
                                          <p:attrName>style.visibility</p:attrName>
                                        </p:attrNameLst>
                                      </p:cBhvr>
                                      <p:to>
                                        <p:strVal val="visible"/>
                                      </p:to>
                                    </p:set>
                                    <p:animEffect transition="in" filter="box(in)">
                                      <p:cBhvr>
                                        <p:cTn id="22" dur="500"/>
                                        <p:tgtEl>
                                          <p:spTgt spid="10">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animEffect transition="in" filter="box(in)">
                                      <p:cBhvr>
                                        <p:cTn id="27" dur="500"/>
                                        <p:tgtEl>
                                          <p:spTgt spid="11">
                                            <p:txEl>
                                              <p:pRg st="1" end="1"/>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Effect transition="in" filter="box(in)">
                                      <p:cBhvr>
                                        <p:cTn id="32"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3">
            <a:extLst>
              <a:ext uri="{FF2B5EF4-FFF2-40B4-BE49-F238E27FC236}">
                <a16:creationId xmlns="" xmlns:a16="http://schemas.microsoft.com/office/drawing/2014/main" id="{FBE0C1FF-D252-3341-92A0-61A01B8573AC}"/>
              </a:ext>
            </a:extLst>
          </p:cNvPr>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AFAAEE00-022D-FE46-9FD7-C5D23883F5C1}" type="slidenum">
              <a:rPr lang="en-US" altLang="en-US" sz="900"/>
              <a:pPr eaLnBrk="1" hangingPunct="1"/>
              <a:t>15</a:t>
            </a:fld>
            <a:endParaRPr lang="en-US" altLang="en-US" sz="900"/>
          </a:p>
        </p:txBody>
      </p:sp>
      <p:sp>
        <p:nvSpPr>
          <p:cNvPr id="6" name="Rectangle 2">
            <a:extLst>
              <a:ext uri="{FF2B5EF4-FFF2-40B4-BE49-F238E27FC236}">
                <a16:creationId xmlns="" xmlns:a16="http://schemas.microsoft.com/office/drawing/2014/main" id="{7AAE914E-BD13-5840-A21C-4E2D233E0749}"/>
              </a:ext>
            </a:extLst>
          </p:cNvPr>
          <p:cNvSpPr txBox="1">
            <a:spLocks noChangeArrowheads="1"/>
          </p:cNvSpPr>
          <p:nvPr/>
        </p:nvSpPr>
        <p:spPr bwMode="auto">
          <a:xfrm>
            <a:off x="0" y="0"/>
            <a:ext cx="9144000" cy="838200"/>
          </a:xfrm>
          <a:prstGeom prst="rect">
            <a:avLst/>
          </a:prstGeom>
          <a:solidFill>
            <a:schemeClr val="bg2"/>
          </a:solidFill>
          <a:ln w="9525">
            <a:noFill/>
            <a:miter lim="800000"/>
            <a:headEnd/>
            <a:tailEnd/>
          </a:ln>
          <a:effectLst>
            <a:outerShdw dist="35921" dir="2700000" algn="ctr" rotWithShape="0">
              <a:schemeClr val="tx2"/>
            </a:outerShdw>
          </a:effectLst>
        </p:spPr>
        <p:txBody>
          <a:bodyPr anchor="ctr"/>
          <a:lstStyle/>
          <a:p>
            <a:pPr algn="ctr">
              <a:defRPr/>
            </a:pPr>
            <a:r>
              <a:rPr lang="en-US" sz="2800" b="1" dirty="0">
                <a:effectLst>
                  <a:outerShdw blurRad="38100" dist="38100" dir="2700000" algn="tl">
                    <a:srgbClr val="000000"/>
                  </a:outerShdw>
                </a:effectLst>
              </a:rPr>
              <a:t>TRÌNH BÀY TÊN LÝ THUYẾT  QUẢN TRỊ 1-2-3</a:t>
            </a:r>
          </a:p>
        </p:txBody>
      </p:sp>
      <p:sp>
        <p:nvSpPr>
          <p:cNvPr id="7" name="Oval 6">
            <a:extLst>
              <a:ext uri="{FF2B5EF4-FFF2-40B4-BE49-F238E27FC236}">
                <a16:creationId xmlns="" xmlns:a16="http://schemas.microsoft.com/office/drawing/2014/main" id="{0C293050-6338-C84A-9952-118C15750871}"/>
              </a:ext>
            </a:extLst>
          </p:cNvPr>
          <p:cNvSpPr/>
          <p:nvPr/>
        </p:nvSpPr>
        <p:spPr bwMode="auto">
          <a:xfrm>
            <a:off x="2971800" y="762000"/>
            <a:ext cx="2819400" cy="685800"/>
          </a:xfrm>
          <a:prstGeom prst="ellipse">
            <a:avLst/>
          </a:prstGeom>
          <a:solidFill>
            <a:schemeClr val="bg1">
              <a:lumMod val="95000"/>
            </a:schemeClr>
          </a:solidFill>
          <a:ln w="9525" cap="flat" cmpd="sng" algn="ctr">
            <a:solidFill>
              <a:srgbClr val="C00000"/>
            </a:solidFill>
            <a:prstDash val="solid"/>
            <a:round/>
            <a:headEnd type="none" w="med" len="med"/>
            <a:tailEnd type="none" w="med" len="med"/>
          </a:ln>
          <a:effectLst/>
        </p:spPr>
        <p:txBody>
          <a:bodyPr wrap="none" anchor="ctr"/>
          <a:lstStyle/>
          <a:p>
            <a:pPr>
              <a:defRPr/>
            </a:pPr>
            <a:endParaRPr lang="en-US" b="1" dirty="0">
              <a:solidFill>
                <a:srgbClr val="C00000"/>
              </a:solidFill>
            </a:endParaRPr>
          </a:p>
          <a:p>
            <a:pPr>
              <a:defRPr/>
            </a:pPr>
            <a:r>
              <a:rPr lang="en-US" b="1" dirty="0" err="1">
                <a:solidFill>
                  <a:srgbClr val="C00000"/>
                </a:solidFill>
              </a:rPr>
              <a:t>Lý</a:t>
            </a:r>
            <a:r>
              <a:rPr lang="en-US" b="1" dirty="0">
                <a:solidFill>
                  <a:srgbClr val="C00000"/>
                </a:solidFill>
              </a:rPr>
              <a:t> </a:t>
            </a:r>
            <a:r>
              <a:rPr lang="en-US" b="1" dirty="0" err="1">
                <a:solidFill>
                  <a:srgbClr val="C00000"/>
                </a:solidFill>
              </a:rPr>
              <a:t>thuyết</a:t>
            </a:r>
            <a:r>
              <a:rPr lang="en-US" b="1" dirty="0">
                <a:solidFill>
                  <a:srgbClr val="C00000"/>
                </a:solidFill>
              </a:rPr>
              <a:t> </a:t>
            </a:r>
            <a:r>
              <a:rPr lang="en-US" b="1" dirty="0" err="1">
                <a:solidFill>
                  <a:srgbClr val="C00000"/>
                </a:solidFill>
              </a:rPr>
              <a:t>quản</a:t>
            </a:r>
            <a:r>
              <a:rPr lang="en-US" b="1" dirty="0">
                <a:solidFill>
                  <a:srgbClr val="C00000"/>
                </a:solidFill>
              </a:rPr>
              <a:t> </a:t>
            </a:r>
            <a:r>
              <a:rPr lang="en-US" b="1" dirty="0" err="1">
                <a:solidFill>
                  <a:srgbClr val="C00000"/>
                </a:solidFill>
              </a:rPr>
              <a:t>trị</a:t>
            </a:r>
            <a:endParaRPr lang="en-US" b="1" dirty="0">
              <a:solidFill>
                <a:srgbClr val="C00000"/>
              </a:solidFill>
            </a:endParaRPr>
          </a:p>
          <a:p>
            <a:pPr>
              <a:defRPr/>
            </a:pPr>
            <a:endParaRPr lang="en-US" b="1" dirty="0">
              <a:solidFill>
                <a:srgbClr val="C00000"/>
              </a:solidFill>
            </a:endParaRPr>
          </a:p>
        </p:txBody>
      </p:sp>
      <p:sp>
        <p:nvSpPr>
          <p:cNvPr id="8" name="Rounded Rectangle 7">
            <a:extLst>
              <a:ext uri="{FF2B5EF4-FFF2-40B4-BE49-F238E27FC236}">
                <a16:creationId xmlns="" xmlns:a16="http://schemas.microsoft.com/office/drawing/2014/main" id="{ACD85252-D823-CD43-952A-54AFAC543798}"/>
              </a:ext>
            </a:extLst>
          </p:cNvPr>
          <p:cNvSpPr/>
          <p:nvPr/>
        </p:nvSpPr>
        <p:spPr bwMode="auto">
          <a:xfrm>
            <a:off x="228600" y="1981200"/>
            <a:ext cx="2667000" cy="1447800"/>
          </a:xfrm>
          <a:prstGeom prst="roundRect">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7030A0"/>
            </a:solidFill>
            <a:prstDash val="solid"/>
            <a:round/>
            <a:headEnd type="none" w="med" len="med"/>
            <a:tailEnd type="none" w="med" len="med"/>
          </a:ln>
          <a:effectLst/>
        </p:spPr>
        <p:txBody>
          <a:bodyPr wrap="none" anchor="ctr"/>
          <a:lstStyle/>
          <a:p>
            <a:pPr marL="514350" indent="-514350">
              <a:defRPr/>
            </a:pPr>
            <a:r>
              <a:rPr lang="en-US" b="1" dirty="0">
                <a:solidFill>
                  <a:srgbClr val="7030A0"/>
                </a:solidFill>
                <a:latin typeface="Arial" charset="0"/>
                <a:ea typeface="ＭＳ Ｐゴシック" charset="0"/>
              </a:rPr>
              <a:t> </a:t>
            </a:r>
            <a:r>
              <a:rPr lang="en-US" sz="4000" b="1" dirty="0">
                <a:solidFill>
                  <a:srgbClr val="006600"/>
                </a:solidFill>
                <a:latin typeface="Arial" charset="0"/>
                <a:ea typeface="ＭＳ Ｐゴシック" charset="0"/>
              </a:rPr>
              <a:t>1</a:t>
            </a:r>
          </a:p>
        </p:txBody>
      </p:sp>
      <p:sp>
        <p:nvSpPr>
          <p:cNvPr id="9" name="Rounded Rectangle 8">
            <a:extLst>
              <a:ext uri="{FF2B5EF4-FFF2-40B4-BE49-F238E27FC236}">
                <a16:creationId xmlns="" xmlns:a16="http://schemas.microsoft.com/office/drawing/2014/main" id="{0A593ABB-A7FC-E449-B44C-AF629EF8CD4A}"/>
              </a:ext>
            </a:extLst>
          </p:cNvPr>
          <p:cNvSpPr/>
          <p:nvPr/>
        </p:nvSpPr>
        <p:spPr bwMode="auto">
          <a:xfrm>
            <a:off x="3200400" y="2057400"/>
            <a:ext cx="2590800" cy="1447800"/>
          </a:xfrm>
          <a:prstGeom prst="roundRect">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7030A0"/>
            </a:solidFill>
            <a:prstDash val="solid"/>
            <a:round/>
            <a:headEnd type="none" w="med" len="med"/>
            <a:tailEnd type="none" w="med" len="med"/>
          </a:ln>
          <a:effectLst/>
        </p:spPr>
        <p:txBody>
          <a:bodyPr wrap="none" anchor="ctr"/>
          <a:lstStyle/>
          <a:p>
            <a:pPr marL="514350" indent="-514350">
              <a:defRPr/>
            </a:pPr>
            <a:r>
              <a:rPr lang="en-US" sz="4000" b="1" dirty="0">
                <a:solidFill>
                  <a:srgbClr val="006600"/>
                </a:solidFill>
                <a:latin typeface="Arial" charset="0"/>
                <a:ea typeface="ＭＳ Ｐゴシック" charset="0"/>
              </a:rPr>
              <a:t>2</a:t>
            </a:r>
            <a:endParaRPr lang="en-US" sz="4000" b="1" dirty="0">
              <a:solidFill>
                <a:srgbClr val="7030A0"/>
              </a:solidFill>
            </a:endParaRPr>
          </a:p>
        </p:txBody>
      </p:sp>
      <p:sp>
        <p:nvSpPr>
          <p:cNvPr id="61449" name="Rounded Rectangle 12">
            <a:extLst>
              <a:ext uri="{FF2B5EF4-FFF2-40B4-BE49-F238E27FC236}">
                <a16:creationId xmlns="" xmlns:a16="http://schemas.microsoft.com/office/drawing/2014/main" id="{B89688BD-89AA-BE4B-BF10-5A97A2EA8EA3}"/>
              </a:ext>
            </a:extLst>
          </p:cNvPr>
          <p:cNvSpPr>
            <a:spLocks noChangeArrowheads="1"/>
          </p:cNvSpPr>
          <p:nvPr/>
        </p:nvSpPr>
        <p:spPr bwMode="auto">
          <a:xfrm>
            <a:off x="6096000" y="4191000"/>
            <a:ext cx="2819400" cy="2514600"/>
          </a:xfrm>
          <a:prstGeom prst="roundRect">
            <a:avLst>
              <a:gd name="adj" fmla="val 16667"/>
            </a:avLst>
          </a:prstGeom>
          <a:solidFill>
            <a:srgbClr val="CCFF99"/>
          </a:solidFill>
          <a:ln w="9525">
            <a:solidFill>
              <a:schemeClr val="accent1"/>
            </a:solidFill>
            <a:round/>
            <a:headEnd/>
            <a:tailEnd/>
          </a:ln>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3600" b="1">
              <a:solidFill>
                <a:srgbClr val="FF0000"/>
              </a:solidFill>
            </a:endParaRPr>
          </a:p>
          <a:p>
            <a:pPr eaLnBrk="1" hangingPunct="1"/>
            <a:endParaRPr lang="en-US" altLang="en-US" sz="1400" b="1">
              <a:solidFill>
                <a:srgbClr val="FF0000"/>
              </a:solidFill>
            </a:endParaRPr>
          </a:p>
          <a:p>
            <a:pPr eaLnBrk="1" hangingPunct="1"/>
            <a:r>
              <a:rPr lang="en-US" altLang="en-US" sz="3600" b="1">
                <a:solidFill>
                  <a:srgbClr val="FF0000"/>
                </a:solidFill>
              </a:rPr>
              <a:t>C</a:t>
            </a:r>
          </a:p>
          <a:p>
            <a:pPr eaLnBrk="1" hangingPunct="1"/>
            <a:endParaRPr lang="en-US" altLang="en-US" sz="1100" b="1">
              <a:solidFill>
                <a:srgbClr val="FF0000"/>
              </a:solidFill>
            </a:endParaRPr>
          </a:p>
          <a:p>
            <a:pPr eaLnBrk="1" hangingPunct="1"/>
            <a:r>
              <a:rPr lang="en-US" altLang="en-US" sz="2200" b="1">
                <a:solidFill>
                  <a:srgbClr val="003399"/>
                </a:solidFill>
              </a:rPr>
              <a:t>-Con người kinh tế</a:t>
            </a:r>
          </a:p>
          <a:p>
            <a:pPr eaLnBrk="1" hangingPunct="1"/>
            <a:r>
              <a:rPr lang="en-US" altLang="en-US" sz="2200" b="1">
                <a:solidFill>
                  <a:srgbClr val="003399"/>
                </a:solidFill>
              </a:rPr>
              <a:t>-Phân chia trách</a:t>
            </a:r>
          </a:p>
          <a:p>
            <a:pPr eaLnBrk="1" hangingPunct="1"/>
            <a:r>
              <a:rPr lang="en-US" altLang="en-US" sz="2200" b="1">
                <a:solidFill>
                  <a:srgbClr val="003399"/>
                </a:solidFill>
              </a:rPr>
              <a:t> nhiệm, quyền hạn</a:t>
            </a:r>
          </a:p>
          <a:p>
            <a:pPr eaLnBrk="1" hangingPunct="1"/>
            <a:endParaRPr lang="en-US" altLang="en-US" b="1">
              <a:solidFill>
                <a:srgbClr val="FF0000"/>
              </a:solidFill>
            </a:endParaRPr>
          </a:p>
          <a:p>
            <a:pPr eaLnBrk="1" hangingPunct="1"/>
            <a:endParaRPr lang="en-US" altLang="en-US"/>
          </a:p>
        </p:txBody>
      </p:sp>
      <p:cxnSp>
        <p:nvCxnSpPr>
          <p:cNvPr id="17" name="Straight Arrow Connector 16">
            <a:extLst>
              <a:ext uri="{FF2B5EF4-FFF2-40B4-BE49-F238E27FC236}">
                <a16:creationId xmlns="" xmlns:a16="http://schemas.microsoft.com/office/drawing/2014/main" id="{A81B1080-613E-7944-8EB2-5467D406EB18}"/>
              </a:ext>
            </a:extLst>
          </p:cNvPr>
          <p:cNvCxnSpPr>
            <a:stCxn id="7" idx="4"/>
          </p:cNvCxnSpPr>
          <p:nvPr/>
        </p:nvCxnSpPr>
        <p:spPr bwMode="auto">
          <a:xfrm rot="5400000">
            <a:off x="2876550" y="476250"/>
            <a:ext cx="533400" cy="2476500"/>
          </a:xfrm>
          <a:prstGeom prst="straightConnector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C00000"/>
            </a:solidFill>
            <a:prstDash val="solid"/>
            <a:round/>
            <a:headEnd type="none" w="med" len="med"/>
            <a:tailEnd type="arrow"/>
          </a:ln>
          <a:effectLst/>
        </p:spPr>
      </p:cxnSp>
      <p:cxnSp>
        <p:nvCxnSpPr>
          <p:cNvPr id="19" name="Straight Arrow Connector 18">
            <a:extLst>
              <a:ext uri="{FF2B5EF4-FFF2-40B4-BE49-F238E27FC236}">
                <a16:creationId xmlns="" xmlns:a16="http://schemas.microsoft.com/office/drawing/2014/main" id="{173E0BE2-6485-C348-8E8C-B89EC6C5636B}"/>
              </a:ext>
            </a:extLst>
          </p:cNvPr>
          <p:cNvCxnSpPr/>
          <p:nvPr/>
        </p:nvCxnSpPr>
        <p:spPr bwMode="auto">
          <a:xfrm>
            <a:off x="4572000" y="1447800"/>
            <a:ext cx="2705100" cy="533400"/>
          </a:xfrm>
          <a:prstGeom prst="straightConnector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C00000"/>
            </a:solidFill>
            <a:prstDash val="solid"/>
            <a:round/>
            <a:headEnd type="none" w="med" len="med"/>
            <a:tailEnd type="arrow"/>
          </a:ln>
          <a:effectLst/>
        </p:spPr>
      </p:cxnSp>
      <p:cxnSp>
        <p:nvCxnSpPr>
          <p:cNvPr id="24" name="Straight Arrow Connector 23">
            <a:extLst>
              <a:ext uri="{FF2B5EF4-FFF2-40B4-BE49-F238E27FC236}">
                <a16:creationId xmlns="" xmlns:a16="http://schemas.microsoft.com/office/drawing/2014/main" id="{8EF5BABD-7D5F-C54F-9628-0C4FDB6583D3}"/>
              </a:ext>
            </a:extLst>
          </p:cNvPr>
          <p:cNvCxnSpPr/>
          <p:nvPr/>
        </p:nvCxnSpPr>
        <p:spPr bwMode="auto">
          <a:xfrm rot="5400000">
            <a:off x="1144588" y="3657600"/>
            <a:ext cx="455612" cy="1588"/>
          </a:xfrm>
          <a:prstGeom prst="straightConnector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7030A0"/>
            </a:solidFill>
            <a:prstDash val="solid"/>
            <a:round/>
            <a:headEnd type="none" w="med" len="med"/>
            <a:tailEnd type="arrow"/>
          </a:ln>
          <a:effectLst/>
        </p:spPr>
      </p:cxnSp>
      <p:cxnSp>
        <p:nvCxnSpPr>
          <p:cNvPr id="40" name="Straight Arrow Connector 39">
            <a:extLst>
              <a:ext uri="{FF2B5EF4-FFF2-40B4-BE49-F238E27FC236}">
                <a16:creationId xmlns="" xmlns:a16="http://schemas.microsoft.com/office/drawing/2014/main" id="{935370C6-0815-894F-95D3-2399D27CD955}"/>
              </a:ext>
            </a:extLst>
          </p:cNvPr>
          <p:cNvCxnSpPr>
            <a:endCxn id="9" idx="0"/>
          </p:cNvCxnSpPr>
          <p:nvPr/>
        </p:nvCxnSpPr>
        <p:spPr bwMode="auto">
          <a:xfrm rot="5400000">
            <a:off x="4191001" y="1752600"/>
            <a:ext cx="609600" cy="3175"/>
          </a:xfrm>
          <a:prstGeom prst="straightConnector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C00000"/>
            </a:solidFill>
            <a:prstDash val="solid"/>
            <a:round/>
            <a:headEnd type="none" w="med" len="med"/>
            <a:tailEnd type="arrow"/>
          </a:ln>
          <a:effectLst/>
        </p:spPr>
      </p:cxnSp>
      <p:sp>
        <p:nvSpPr>
          <p:cNvPr id="20" name="Rounded Rectangle 12">
            <a:extLst>
              <a:ext uri="{FF2B5EF4-FFF2-40B4-BE49-F238E27FC236}">
                <a16:creationId xmlns="" xmlns:a16="http://schemas.microsoft.com/office/drawing/2014/main" id="{5285A362-4F74-4B41-9915-029A68F12C14}"/>
              </a:ext>
            </a:extLst>
          </p:cNvPr>
          <p:cNvSpPr>
            <a:spLocks noChangeArrowheads="1"/>
          </p:cNvSpPr>
          <p:nvPr/>
        </p:nvSpPr>
        <p:spPr bwMode="auto">
          <a:xfrm>
            <a:off x="152400" y="4038600"/>
            <a:ext cx="2743200" cy="2667000"/>
          </a:xfrm>
          <a:prstGeom prst="roundRect">
            <a:avLst>
              <a:gd name="adj" fmla="val 16667"/>
            </a:avLst>
          </a:prstGeom>
          <a:solidFill>
            <a:srgbClr val="66FFFF"/>
          </a:solidFill>
          <a:ln w="9525">
            <a:solidFill>
              <a:schemeClr val="accent1"/>
            </a:solidFill>
            <a:round/>
            <a:headEnd/>
            <a:tailEnd/>
          </a:ln>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eaLnBrk="1" hangingPunct="1"/>
            <a:r>
              <a:rPr lang="en-US" altLang="en-US" sz="3200" b="1">
                <a:solidFill>
                  <a:srgbClr val="FF0000"/>
                </a:solidFill>
              </a:rPr>
              <a:t>A</a:t>
            </a:r>
          </a:p>
          <a:p>
            <a:pPr algn="l" eaLnBrk="1" hangingPunct="1"/>
            <a:r>
              <a:rPr lang="en-US" altLang="en-US" sz="2200" b="1">
                <a:solidFill>
                  <a:srgbClr val="003399"/>
                </a:solidFill>
              </a:rPr>
              <a:t>-Con người Xã hội</a:t>
            </a:r>
          </a:p>
          <a:p>
            <a:pPr algn="l" eaLnBrk="1" hangingPunct="1"/>
            <a:r>
              <a:rPr lang="en-GB" altLang="en-US" sz="2200" b="1">
                <a:solidFill>
                  <a:srgbClr val="003399"/>
                </a:solidFill>
              </a:rPr>
              <a:t>-Nhấn mạnh yếu </a:t>
            </a:r>
          </a:p>
          <a:p>
            <a:pPr algn="l" eaLnBrk="1" hangingPunct="1"/>
            <a:r>
              <a:rPr lang="en-GB" altLang="en-US" sz="2200" b="1">
                <a:solidFill>
                  <a:srgbClr val="003399"/>
                </a:solidFill>
              </a:rPr>
              <a:t>tố tâm lý, tình</a:t>
            </a:r>
          </a:p>
          <a:p>
            <a:pPr algn="l" eaLnBrk="1" hangingPunct="1"/>
            <a:r>
              <a:rPr lang="en-GB" altLang="en-US" sz="2200" b="1">
                <a:solidFill>
                  <a:srgbClr val="003399"/>
                </a:solidFill>
              </a:rPr>
              <a:t> cảm, quan hệ</a:t>
            </a:r>
          </a:p>
          <a:p>
            <a:pPr algn="l" eaLnBrk="1" hangingPunct="1"/>
            <a:r>
              <a:rPr lang="en-GB" altLang="en-US" sz="2200" b="1">
                <a:solidFill>
                  <a:srgbClr val="003399"/>
                </a:solidFill>
              </a:rPr>
              <a:t> con người</a:t>
            </a:r>
            <a:endParaRPr lang="en-US" altLang="en-US" sz="2200">
              <a:solidFill>
                <a:srgbClr val="003399"/>
              </a:solidFill>
            </a:endParaRPr>
          </a:p>
        </p:txBody>
      </p:sp>
      <p:cxnSp>
        <p:nvCxnSpPr>
          <p:cNvPr id="23" name="Straight Arrow Connector 22">
            <a:extLst>
              <a:ext uri="{FF2B5EF4-FFF2-40B4-BE49-F238E27FC236}">
                <a16:creationId xmlns="" xmlns:a16="http://schemas.microsoft.com/office/drawing/2014/main" id="{19C0A75F-9E43-6E4D-B7DC-7EA269568B54}"/>
              </a:ext>
            </a:extLst>
          </p:cNvPr>
          <p:cNvCxnSpPr>
            <a:endCxn id="21" idx="0"/>
          </p:cNvCxnSpPr>
          <p:nvPr/>
        </p:nvCxnSpPr>
        <p:spPr bwMode="auto">
          <a:xfrm rot="5400000">
            <a:off x="4152901" y="3848100"/>
            <a:ext cx="533400" cy="3175"/>
          </a:xfrm>
          <a:prstGeom prst="straightConnector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7030A0"/>
            </a:solidFill>
            <a:prstDash val="solid"/>
            <a:round/>
            <a:headEnd type="none" w="med" len="med"/>
            <a:tailEnd type="arrow"/>
          </a:ln>
          <a:effectLst/>
        </p:spPr>
      </p:cxnSp>
      <p:sp>
        <p:nvSpPr>
          <p:cNvPr id="21" name="Rounded Rectangle 20">
            <a:extLst>
              <a:ext uri="{FF2B5EF4-FFF2-40B4-BE49-F238E27FC236}">
                <a16:creationId xmlns="" xmlns:a16="http://schemas.microsoft.com/office/drawing/2014/main" id="{40E1C858-1C10-1A44-B49A-6B2B3EDEAA17}"/>
              </a:ext>
            </a:extLst>
          </p:cNvPr>
          <p:cNvSpPr/>
          <p:nvPr/>
        </p:nvSpPr>
        <p:spPr bwMode="auto">
          <a:xfrm>
            <a:off x="2971800" y="4114800"/>
            <a:ext cx="2895600" cy="2514600"/>
          </a:xfrm>
          <a:prstGeom prst="roundRect">
            <a:avLst/>
          </a:prstGeom>
          <a:solidFill>
            <a:schemeClr val="accent1">
              <a:lumMod val="20000"/>
              <a:lumOff val="80000"/>
            </a:schemeClr>
          </a:solidFill>
          <a:ln w="9525" cap="flat" cmpd="sng" algn="ctr">
            <a:solidFill>
              <a:srgbClr val="7030A0"/>
            </a:solidFill>
            <a:prstDash val="solid"/>
            <a:round/>
            <a:headEnd type="none" w="med" len="med"/>
            <a:tailEnd type="none" w="med" len="med"/>
          </a:ln>
          <a:effectLst/>
        </p:spPr>
        <p:txBody>
          <a:bodyPr wrap="none" anchor="ctr"/>
          <a:lstStyle/>
          <a:p>
            <a:pPr marL="533400" indent="-533400">
              <a:lnSpc>
                <a:spcPts val="3363"/>
              </a:lnSpc>
              <a:defRPr/>
            </a:pPr>
            <a:r>
              <a:rPr lang="en-GB" b="1" dirty="0">
                <a:solidFill>
                  <a:srgbClr val="FF0000"/>
                </a:solidFill>
              </a:rPr>
              <a:t>B</a:t>
            </a:r>
          </a:p>
          <a:p>
            <a:pPr marL="533400" indent="-533400" algn="l">
              <a:lnSpc>
                <a:spcPts val="3363"/>
              </a:lnSpc>
              <a:defRPr/>
            </a:pPr>
            <a:r>
              <a:rPr lang="en-GB" dirty="0"/>
              <a:t>-</a:t>
            </a:r>
            <a:r>
              <a:rPr lang="en-GB" sz="2000" b="1" dirty="0" err="1">
                <a:solidFill>
                  <a:srgbClr val="003399"/>
                </a:solidFill>
              </a:rPr>
              <a:t>Chú</a:t>
            </a:r>
            <a:r>
              <a:rPr lang="en-GB" sz="2000" b="1" dirty="0">
                <a:solidFill>
                  <a:srgbClr val="003399"/>
                </a:solidFill>
              </a:rPr>
              <a:t> </a:t>
            </a:r>
            <a:r>
              <a:rPr lang="en-GB" sz="2000" b="1" dirty="0" err="1">
                <a:solidFill>
                  <a:srgbClr val="003399"/>
                </a:solidFill>
              </a:rPr>
              <a:t>trọng</a:t>
            </a:r>
            <a:r>
              <a:rPr lang="en-GB" sz="2000" b="1" dirty="0">
                <a:solidFill>
                  <a:srgbClr val="003399"/>
                </a:solidFill>
              </a:rPr>
              <a:t> </a:t>
            </a:r>
            <a:r>
              <a:rPr lang="en-GB" sz="2000" b="1" dirty="0" err="1">
                <a:solidFill>
                  <a:srgbClr val="003399"/>
                </a:solidFill>
              </a:rPr>
              <a:t>quyết</a:t>
            </a:r>
            <a:r>
              <a:rPr lang="en-GB" sz="2000" b="1" dirty="0">
                <a:solidFill>
                  <a:srgbClr val="003399"/>
                </a:solidFill>
              </a:rPr>
              <a:t> </a:t>
            </a:r>
            <a:r>
              <a:rPr lang="en-GB" sz="2000" b="1" dirty="0" err="1">
                <a:solidFill>
                  <a:srgbClr val="003399"/>
                </a:solidFill>
              </a:rPr>
              <a:t>định</a:t>
            </a:r>
            <a:r>
              <a:rPr lang="en-GB" sz="2000" b="1" dirty="0">
                <a:solidFill>
                  <a:srgbClr val="003399"/>
                </a:solidFill>
              </a:rPr>
              <a:t>.</a:t>
            </a:r>
          </a:p>
          <a:p>
            <a:pPr marL="533400" indent="-533400" algn="l">
              <a:lnSpc>
                <a:spcPts val="3363"/>
              </a:lnSpc>
              <a:defRPr/>
            </a:pPr>
            <a:r>
              <a:rPr lang="en-GB" sz="2000" b="1" dirty="0">
                <a:solidFill>
                  <a:srgbClr val="003399"/>
                </a:solidFill>
              </a:rPr>
              <a:t>-</a:t>
            </a:r>
            <a:r>
              <a:rPr lang="en-GB" sz="2000" b="1" dirty="0" err="1">
                <a:solidFill>
                  <a:srgbClr val="003399"/>
                </a:solidFill>
              </a:rPr>
              <a:t>Dùng</a:t>
            </a:r>
            <a:r>
              <a:rPr lang="en-GB" sz="2000" b="1" dirty="0">
                <a:solidFill>
                  <a:srgbClr val="003399"/>
                </a:solidFill>
              </a:rPr>
              <a:t> </a:t>
            </a:r>
            <a:r>
              <a:rPr lang="en-GB" sz="2000" b="1" dirty="0" err="1">
                <a:solidFill>
                  <a:srgbClr val="003399"/>
                </a:solidFill>
              </a:rPr>
              <a:t>toán</a:t>
            </a:r>
            <a:r>
              <a:rPr lang="en-GB" sz="2000" b="1" dirty="0">
                <a:solidFill>
                  <a:srgbClr val="003399"/>
                </a:solidFill>
              </a:rPr>
              <a:t> </a:t>
            </a:r>
            <a:r>
              <a:rPr lang="en-GB" sz="2000" b="1" dirty="0" err="1">
                <a:solidFill>
                  <a:srgbClr val="003399"/>
                </a:solidFill>
              </a:rPr>
              <a:t>học</a:t>
            </a:r>
            <a:endParaRPr lang="en-GB" sz="2000" b="1" dirty="0">
              <a:solidFill>
                <a:srgbClr val="003399"/>
              </a:solidFill>
            </a:endParaRPr>
          </a:p>
          <a:p>
            <a:pPr marL="533400" indent="-533400" algn="l">
              <a:lnSpc>
                <a:spcPts val="3363"/>
              </a:lnSpc>
              <a:defRPr/>
            </a:pPr>
            <a:r>
              <a:rPr lang="en-GB" sz="2000" b="1" dirty="0">
                <a:solidFill>
                  <a:srgbClr val="003399"/>
                </a:solidFill>
              </a:rPr>
              <a:t> </a:t>
            </a:r>
            <a:r>
              <a:rPr lang="en-GB" sz="2000" b="1" dirty="0" err="1">
                <a:solidFill>
                  <a:srgbClr val="003399"/>
                </a:solidFill>
              </a:rPr>
              <a:t>để</a:t>
            </a:r>
            <a:r>
              <a:rPr lang="en-GB" sz="2000" b="1" dirty="0">
                <a:solidFill>
                  <a:srgbClr val="003399"/>
                </a:solidFill>
              </a:rPr>
              <a:t> </a:t>
            </a:r>
            <a:r>
              <a:rPr lang="en-GB" sz="2000" b="1" dirty="0" err="1">
                <a:solidFill>
                  <a:srgbClr val="003399"/>
                </a:solidFill>
              </a:rPr>
              <a:t>giải</a:t>
            </a:r>
            <a:r>
              <a:rPr lang="en-GB" sz="2000" b="1" dirty="0">
                <a:solidFill>
                  <a:srgbClr val="003399"/>
                </a:solidFill>
              </a:rPr>
              <a:t> </a:t>
            </a:r>
            <a:r>
              <a:rPr lang="en-GB" sz="2000" b="1" dirty="0" err="1">
                <a:solidFill>
                  <a:srgbClr val="003399"/>
                </a:solidFill>
              </a:rPr>
              <a:t>quyết</a:t>
            </a:r>
            <a:r>
              <a:rPr lang="en-GB" sz="2000" b="1" dirty="0">
                <a:solidFill>
                  <a:srgbClr val="003399"/>
                </a:solidFill>
              </a:rPr>
              <a:t> </a:t>
            </a:r>
            <a:r>
              <a:rPr lang="en-GB" sz="2000" b="1" dirty="0" err="1">
                <a:solidFill>
                  <a:srgbClr val="003399"/>
                </a:solidFill>
              </a:rPr>
              <a:t>vấn</a:t>
            </a:r>
            <a:r>
              <a:rPr lang="en-GB" sz="2000" b="1" dirty="0">
                <a:solidFill>
                  <a:srgbClr val="003399"/>
                </a:solidFill>
              </a:rPr>
              <a:t> </a:t>
            </a:r>
            <a:r>
              <a:rPr lang="en-GB" sz="2000" b="1" dirty="0" err="1">
                <a:solidFill>
                  <a:srgbClr val="003399"/>
                </a:solidFill>
              </a:rPr>
              <a:t>đề</a:t>
            </a:r>
            <a:r>
              <a:rPr lang="en-GB" sz="2000" b="1" dirty="0">
                <a:solidFill>
                  <a:srgbClr val="003399"/>
                </a:solidFill>
              </a:rPr>
              <a:t>.</a:t>
            </a:r>
          </a:p>
          <a:p>
            <a:pPr marL="533400" indent="-533400" algn="l">
              <a:lnSpc>
                <a:spcPts val="3363"/>
              </a:lnSpc>
              <a:defRPr/>
            </a:pPr>
            <a:r>
              <a:rPr lang="en-GB" sz="2000" b="1" dirty="0">
                <a:solidFill>
                  <a:srgbClr val="003399"/>
                </a:solidFill>
              </a:rPr>
              <a:t>-</a:t>
            </a:r>
            <a:r>
              <a:rPr lang="en-GB" sz="2000" b="1" dirty="0" err="1">
                <a:solidFill>
                  <a:srgbClr val="003399"/>
                </a:solidFill>
              </a:rPr>
              <a:t>Coi</a:t>
            </a:r>
            <a:r>
              <a:rPr lang="en-GB" sz="2000" b="1" dirty="0">
                <a:solidFill>
                  <a:srgbClr val="003399"/>
                </a:solidFill>
              </a:rPr>
              <a:t> </a:t>
            </a:r>
            <a:r>
              <a:rPr lang="en-GB" sz="2000" b="1" dirty="0" err="1">
                <a:solidFill>
                  <a:srgbClr val="003399"/>
                </a:solidFill>
              </a:rPr>
              <a:t>máy</a:t>
            </a:r>
            <a:r>
              <a:rPr lang="en-GB" sz="2000" b="1" dirty="0">
                <a:solidFill>
                  <a:srgbClr val="003399"/>
                </a:solidFill>
              </a:rPr>
              <a:t> </a:t>
            </a:r>
            <a:r>
              <a:rPr lang="en-GB" sz="2000" b="1" dirty="0" err="1">
                <a:solidFill>
                  <a:srgbClr val="003399"/>
                </a:solidFill>
              </a:rPr>
              <a:t>tính</a:t>
            </a:r>
            <a:r>
              <a:rPr lang="en-GB" sz="2000" b="1" dirty="0">
                <a:solidFill>
                  <a:srgbClr val="003399"/>
                </a:solidFill>
              </a:rPr>
              <a:t> </a:t>
            </a:r>
            <a:r>
              <a:rPr lang="en-GB" sz="2000" b="1" dirty="0" err="1">
                <a:solidFill>
                  <a:srgbClr val="003399"/>
                </a:solidFill>
              </a:rPr>
              <a:t>là</a:t>
            </a:r>
            <a:endParaRPr lang="en-GB" sz="2000" b="1" dirty="0">
              <a:solidFill>
                <a:srgbClr val="003399"/>
              </a:solidFill>
            </a:endParaRPr>
          </a:p>
          <a:p>
            <a:pPr marL="533400" indent="-533400">
              <a:lnSpc>
                <a:spcPts val="3363"/>
              </a:lnSpc>
              <a:defRPr/>
            </a:pPr>
            <a:r>
              <a:rPr lang="en-GB" sz="2000" b="1" dirty="0">
                <a:solidFill>
                  <a:srgbClr val="003399"/>
                </a:solidFill>
              </a:rPr>
              <a:t> </a:t>
            </a:r>
            <a:r>
              <a:rPr lang="en-GB" sz="2000" b="1" dirty="0" err="1">
                <a:solidFill>
                  <a:srgbClr val="003399"/>
                </a:solidFill>
              </a:rPr>
              <a:t>công</a:t>
            </a:r>
            <a:r>
              <a:rPr lang="en-GB" sz="2000" b="1" dirty="0">
                <a:solidFill>
                  <a:srgbClr val="003399"/>
                </a:solidFill>
              </a:rPr>
              <a:t> </a:t>
            </a:r>
            <a:r>
              <a:rPr lang="en-GB" sz="2000" b="1" dirty="0" err="1">
                <a:solidFill>
                  <a:srgbClr val="003399"/>
                </a:solidFill>
              </a:rPr>
              <a:t>cụ</a:t>
            </a:r>
            <a:r>
              <a:rPr lang="en-GB" sz="2000" b="1" dirty="0">
                <a:solidFill>
                  <a:srgbClr val="003399"/>
                </a:solidFill>
              </a:rPr>
              <a:t> </a:t>
            </a:r>
            <a:r>
              <a:rPr lang="en-GB" sz="2000" b="1" dirty="0" err="1">
                <a:solidFill>
                  <a:srgbClr val="003399"/>
                </a:solidFill>
              </a:rPr>
              <a:t>cơ</a:t>
            </a:r>
            <a:r>
              <a:rPr lang="en-GB" sz="2000" b="1" dirty="0">
                <a:solidFill>
                  <a:srgbClr val="003399"/>
                </a:solidFill>
              </a:rPr>
              <a:t> </a:t>
            </a:r>
            <a:r>
              <a:rPr lang="en-GB" sz="2000" b="1" dirty="0" err="1">
                <a:solidFill>
                  <a:srgbClr val="003399"/>
                </a:solidFill>
              </a:rPr>
              <a:t>bản</a:t>
            </a:r>
            <a:r>
              <a:rPr lang="en-GB" sz="2000" b="1" dirty="0">
                <a:solidFill>
                  <a:srgbClr val="003399"/>
                </a:solidFill>
              </a:rPr>
              <a:t>.</a:t>
            </a:r>
          </a:p>
        </p:txBody>
      </p:sp>
      <p:cxnSp>
        <p:nvCxnSpPr>
          <p:cNvPr id="22" name="Straight Arrow Connector 21">
            <a:extLst>
              <a:ext uri="{FF2B5EF4-FFF2-40B4-BE49-F238E27FC236}">
                <a16:creationId xmlns="" xmlns:a16="http://schemas.microsoft.com/office/drawing/2014/main" id="{C2C8D07C-713A-D142-B46A-B67EF886D615}"/>
              </a:ext>
            </a:extLst>
          </p:cNvPr>
          <p:cNvCxnSpPr/>
          <p:nvPr/>
        </p:nvCxnSpPr>
        <p:spPr bwMode="auto">
          <a:xfrm rot="16200000" flipH="1">
            <a:off x="7067550" y="3905250"/>
            <a:ext cx="685800" cy="38100"/>
          </a:xfrm>
          <a:prstGeom prst="straightConnector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7030A0"/>
            </a:solidFill>
            <a:prstDash val="solid"/>
            <a:round/>
            <a:headEnd type="none" w="med" len="med"/>
            <a:tailEnd type="arrow"/>
          </a:ln>
          <a:effectLst/>
        </p:spPr>
      </p:cxnSp>
      <p:sp>
        <p:nvSpPr>
          <p:cNvPr id="21520" name="Rectangle 24">
            <a:extLst>
              <a:ext uri="{FF2B5EF4-FFF2-40B4-BE49-F238E27FC236}">
                <a16:creationId xmlns="" xmlns:a16="http://schemas.microsoft.com/office/drawing/2014/main" id="{10EB7602-A9A2-CC4C-9220-0FE06D6F080E}"/>
              </a:ext>
            </a:extLst>
          </p:cNvPr>
          <p:cNvSpPr>
            <a:spLocks noChangeArrowheads="1"/>
          </p:cNvSpPr>
          <p:nvPr/>
        </p:nvSpPr>
        <p:spPr bwMode="auto">
          <a:xfrm>
            <a:off x="8153400" y="1371600"/>
            <a:ext cx="720725" cy="646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3600">
                <a:solidFill>
                  <a:srgbClr val="FF0000"/>
                </a:solidFill>
                <a:latin typeface="Lucida Grande" panose="020B0600040502020204" pitchFamily="34" charset="0"/>
              </a:rPr>
              <a:t></a:t>
            </a:r>
            <a:endParaRPr lang="en-US" altLang="en-US" sz="3600"/>
          </a:p>
        </p:txBody>
      </p:sp>
      <p:sp>
        <p:nvSpPr>
          <p:cNvPr id="52" name="Rounded Rectangle 51">
            <a:extLst>
              <a:ext uri="{FF2B5EF4-FFF2-40B4-BE49-F238E27FC236}">
                <a16:creationId xmlns="" xmlns:a16="http://schemas.microsoft.com/office/drawing/2014/main" id="{91806345-BF42-0A4C-AC0C-BE7C3BEA2ED1}"/>
              </a:ext>
            </a:extLst>
          </p:cNvPr>
          <p:cNvSpPr/>
          <p:nvPr/>
        </p:nvSpPr>
        <p:spPr bwMode="auto">
          <a:xfrm>
            <a:off x="6096000" y="2133600"/>
            <a:ext cx="2590800" cy="1447800"/>
          </a:xfrm>
          <a:prstGeom prst="roundRect">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7030A0"/>
            </a:solidFill>
            <a:prstDash val="solid"/>
            <a:round/>
            <a:headEnd type="none" w="med" len="med"/>
            <a:tailEnd type="none" w="med" len="med"/>
          </a:ln>
          <a:effectLst/>
        </p:spPr>
        <p:txBody>
          <a:bodyPr wrap="none" anchor="ctr"/>
          <a:lstStyle/>
          <a:p>
            <a:pPr marL="514350" indent="-514350">
              <a:defRPr/>
            </a:pPr>
            <a:r>
              <a:rPr lang="en-US" sz="4000" b="1" dirty="0">
                <a:solidFill>
                  <a:srgbClr val="006600"/>
                </a:solidFill>
                <a:latin typeface="Arial" charset="0"/>
                <a:ea typeface="ＭＳ Ｐゴシック" charset="0"/>
              </a:rPr>
              <a:t>3</a:t>
            </a:r>
            <a:endParaRPr lang="en-US" sz="4000" b="1" dirty="0">
              <a:solidFill>
                <a:srgbClr val="7030A0"/>
              </a:solidFill>
            </a:endParaRPr>
          </a:p>
        </p:txBody>
      </p:sp>
    </p:spTree>
    <p:extLst>
      <p:ext uri="{BB962C8B-B14F-4D97-AF65-F5344CB8AC3E}">
        <p14:creationId xmlns="" xmlns:p14="http://schemas.microsoft.com/office/powerpoint/2010/main" val="39079181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strVal val="#ppt_w*0.70"/>
                                          </p:val>
                                        </p:tav>
                                        <p:tav tm="100000">
                                          <p:val>
                                            <p:strVal val="#ppt_w"/>
                                          </p:val>
                                        </p:tav>
                                      </p:tavLst>
                                    </p:anim>
                                    <p:anim calcmode="lin" valueType="num">
                                      <p:cBhvr>
                                        <p:cTn id="13" dur="1000" fill="hold"/>
                                        <p:tgtEl>
                                          <p:spTgt spid="7"/>
                                        </p:tgtEl>
                                        <p:attrNameLst>
                                          <p:attrName>ppt_h</p:attrName>
                                        </p:attrNameLst>
                                      </p:cBhvr>
                                      <p:tavLst>
                                        <p:tav tm="0">
                                          <p:val>
                                            <p:strVal val="#ppt_h"/>
                                          </p:val>
                                        </p:tav>
                                        <p:tav tm="100000">
                                          <p:val>
                                            <p:strVal val="#ppt_h"/>
                                          </p:val>
                                        </p:tav>
                                      </p:tavLst>
                                    </p:anim>
                                    <p:animEffect transition="in" filter="fade">
                                      <p:cBhvr>
                                        <p:cTn id="14" dur="1000"/>
                                        <p:tgtEl>
                                          <p:spTgt spid="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strVal val="#ppt_w*0.70"/>
                                          </p:val>
                                        </p:tav>
                                        <p:tav tm="100000">
                                          <p:val>
                                            <p:strVal val="#ppt_w"/>
                                          </p:val>
                                        </p:tav>
                                      </p:tavLst>
                                    </p:anim>
                                    <p:anim calcmode="lin" valueType="num">
                                      <p:cBhvr>
                                        <p:cTn id="20" dur="1000" fill="hold"/>
                                        <p:tgtEl>
                                          <p:spTgt spid="17"/>
                                        </p:tgtEl>
                                        <p:attrNameLst>
                                          <p:attrName>ppt_h</p:attrName>
                                        </p:attrNameLst>
                                      </p:cBhvr>
                                      <p:tavLst>
                                        <p:tav tm="0">
                                          <p:val>
                                            <p:strVal val="#ppt_h"/>
                                          </p:val>
                                        </p:tav>
                                        <p:tav tm="100000">
                                          <p:val>
                                            <p:strVal val="#ppt_h"/>
                                          </p:val>
                                        </p:tav>
                                      </p:tavLst>
                                    </p:anim>
                                    <p:animEffect transition="in" filter="fade">
                                      <p:cBhvr>
                                        <p:cTn id="21" dur="1000"/>
                                        <p:tgtEl>
                                          <p:spTgt spid="1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nodeType="click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p:cTn id="26" dur="1000" fill="hold"/>
                                        <p:tgtEl>
                                          <p:spTgt spid="40"/>
                                        </p:tgtEl>
                                        <p:attrNameLst>
                                          <p:attrName>ppt_w</p:attrName>
                                        </p:attrNameLst>
                                      </p:cBhvr>
                                      <p:tavLst>
                                        <p:tav tm="0">
                                          <p:val>
                                            <p:strVal val="#ppt_w*0.70"/>
                                          </p:val>
                                        </p:tav>
                                        <p:tav tm="100000">
                                          <p:val>
                                            <p:strVal val="#ppt_w"/>
                                          </p:val>
                                        </p:tav>
                                      </p:tavLst>
                                    </p:anim>
                                    <p:anim calcmode="lin" valueType="num">
                                      <p:cBhvr>
                                        <p:cTn id="27" dur="1000" fill="hold"/>
                                        <p:tgtEl>
                                          <p:spTgt spid="40"/>
                                        </p:tgtEl>
                                        <p:attrNameLst>
                                          <p:attrName>ppt_h</p:attrName>
                                        </p:attrNameLst>
                                      </p:cBhvr>
                                      <p:tavLst>
                                        <p:tav tm="0">
                                          <p:val>
                                            <p:strVal val="#ppt_h"/>
                                          </p:val>
                                        </p:tav>
                                        <p:tav tm="100000">
                                          <p:val>
                                            <p:strVal val="#ppt_h"/>
                                          </p:val>
                                        </p:tav>
                                      </p:tavLst>
                                    </p:anim>
                                    <p:animEffect transition="in" filter="fade">
                                      <p:cBhvr>
                                        <p:cTn id="28" dur="1000"/>
                                        <p:tgtEl>
                                          <p:spTgt spid="40"/>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strVal val="#ppt_w*0.70"/>
                                          </p:val>
                                        </p:tav>
                                        <p:tav tm="100000">
                                          <p:val>
                                            <p:strVal val="#ppt_w"/>
                                          </p:val>
                                        </p:tav>
                                      </p:tavLst>
                                    </p:anim>
                                    <p:anim calcmode="lin" valueType="num">
                                      <p:cBhvr>
                                        <p:cTn id="34" dur="1000" fill="hold"/>
                                        <p:tgtEl>
                                          <p:spTgt spid="8"/>
                                        </p:tgtEl>
                                        <p:attrNameLst>
                                          <p:attrName>ppt_h</p:attrName>
                                        </p:attrNameLst>
                                      </p:cBhvr>
                                      <p:tavLst>
                                        <p:tav tm="0">
                                          <p:val>
                                            <p:strVal val="#ppt_h"/>
                                          </p:val>
                                        </p:tav>
                                        <p:tav tm="100000">
                                          <p:val>
                                            <p:strVal val="#ppt_h"/>
                                          </p:val>
                                        </p:tav>
                                      </p:tavLst>
                                    </p:anim>
                                    <p:animEffect transition="in" filter="fade">
                                      <p:cBhvr>
                                        <p:cTn id="35" dur="1000"/>
                                        <p:tgtEl>
                                          <p:spTgt spid="8"/>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55" presetClass="entr" presetSubtype="0" fill="hold" nodeType="click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1000" fill="hold"/>
                                        <p:tgtEl>
                                          <p:spTgt spid="24"/>
                                        </p:tgtEl>
                                        <p:attrNameLst>
                                          <p:attrName>ppt_w</p:attrName>
                                        </p:attrNameLst>
                                      </p:cBhvr>
                                      <p:tavLst>
                                        <p:tav tm="0">
                                          <p:val>
                                            <p:strVal val="#ppt_w*0.70"/>
                                          </p:val>
                                        </p:tav>
                                        <p:tav tm="100000">
                                          <p:val>
                                            <p:strVal val="#ppt_w"/>
                                          </p:val>
                                        </p:tav>
                                      </p:tavLst>
                                    </p:anim>
                                    <p:anim calcmode="lin" valueType="num">
                                      <p:cBhvr>
                                        <p:cTn id="41" dur="1000" fill="hold"/>
                                        <p:tgtEl>
                                          <p:spTgt spid="24"/>
                                        </p:tgtEl>
                                        <p:attrNameLst>
                                          <p:attrName>ppt_h</p:attrName>
                                        </p:attrNameLst>
                                      </p:cBhvr>
                                      <p:tavLst>
                                        <p:tav tm="0">
                                          <p:val>
                                            <p:strVal val="#ppt_h"/>
                                          </p:val>
                                        </p:tav>
                                        <p:tav tm="100000">
                                          <p:val>
                                            <p:strVal val="#ppt_h"/>
                                          </p:val>
                                        </p:tav>
                                      </p:tavLst>
                                    </p:anim>
                                    <p:animEffect transition="in" filter="fade">
                                      <p:cBhvr>
                                        <p:cTn id="42" dur="1000"/>
                                        <p:tgtEl>
                                          <p:spTgt spid="24"/>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55" presetClass="entr" presetSubtype="0" fill="hold" grpId="0" nodeType="clickEffect">
                                  <p:stCondLst>
                                    <p:cond delay="0"/>
                                  </p:stCondLst>
                                  <p:childTnLst>
                                    <p:set>
                                      <p:cBhvr>
                                        <p:cTn id="46" dur="1" fill="hold">
                                          <p:stCondLst>
                                            <p:cond delay="0"/>
                                          </p:stCondLst>
                                        </p:cTn>
                                        <p:tgtEl>
                                          <p:spTgt spid="61449"/>
                                        </p:tgtEl>
                                        <p:attrNameLst>
                                          <p:attrName>style.visibility</p:attrName>
                                        </p:attrNameLst>
                                      </p:cBhvr>
                                      <p:to>
                                        <p:strVal val="visible"/>
                                      </p:to>
                                    </p:set>
                                    <p:anim calcmode="lin" valueType="num">
                                      <p:cBhvr>
                                        <p:cTn id="47" dur="1000" fill="hold"/>
                                        <p:tgtEl>
                                          <p:spTgt spid="61449"/>
                                        </p:tgtEl>
                                        <p:attrNameLst>
                                          <p:attrName>ppt_w</p:attrName>
                                        </p:attrNameLst>
                                      </p:cBhvr>
                                      <p:tavLst>
                                        <p:tav tm="0">
                                          <p:val>
                                            <p:strVal val="#ppt_w*0.70"/>
                                          </p:val>
                                        </p:tav>
                                        <p:tav tm="100000">
                                          <p:val>
                                            <p:strVal val="#ppt_w"/>
                                          </p:val>
                                        </p:tav>
                                      </p:tavLst>
                                    </p:anim>
                                    <p:anim calcmode="lin" valueType="num">
                                      <p:cBhvr>
                                        <p:cTn id="48" dur="1000" fill="hold"/>
                                        <p:tgtEl>
                                          <p:spTgt spid="61449"/>
                                        </p:tgtEl>
                                        <p:attrNameLst>
                                          <p:attrName>ppt_h</p:attrName>
                                        </p:attrNameLst>
                                      </p:cBhvr>
                                      <p:tavLst>
                                        <p:tav tm="0">
                                          <p:val>
                                            <p:strVal val="#ppt_h"/>
                                          </p:val>
                                        </p:tav>
                                        <p:tav tm="100000">
                                          <p:val>
                                            <p:strVal val="#ppt_h"/>
                                          </p:val>
                                        </p:tav>
                                      </p:tavLst>
                                    </p:anim>
                                    <p:animEffect transition="in" filter="fade">
                                      <p:cBhvr>
                                        <p:cTn id="49" dur="1000"/>
                                        <p:tgtEl>
                                          <p:spTgt spid="61449"/>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55" presetClass="entr" presetSubtype="0" fill="hold" grpId="0" nodeType="click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strVal val="#ppt_w*0.70"/>
                                          </p:val>
                                        </p:tav>
                                        <p:tav tm="100000">
                                          <p:val>
                                            <p:strVal val="#ppt_w"/>
                                          </p:val>
                                        </p:tav>
                                      </p:tavLst>
                                    </p:anim>
                                    <p:anim calcmode="lin" valueType="num">
                                      <p:cBhvr>
                                        <p:cTn id="55" dur="1000" fill="hold"/>
                                        <p:tgtEl>
                                          <p:spTgt spid="9"/>
                                        </p:tgtEl>
                                        <p:attrNameLst>
                                          <p:attrName>ppt_h</p:attrName>
                                        </p:attrNameLst>
                                      </p:cBhvr>
                                      <p:tavLst>
                                        <p:tav tm="0">
                                          <p:val>
                                            <p:strVal val="#ppt_h"/>
                                          </p:val>
                                        </p:tav>
                                        <p:tav tm="100000">
                                          <p:val>
                                            <p:strVal val="#ppt_h"/>
                                          </p:val>
                                        </p:tav>
                                      </p:tavLst>
                                    </p:anim>
                                    <p:animEffect transition="in" filter="fade">
                                      <p:cBhvr>
                                        <p:cTn id="56" dur="1000"/>
                                        <p:tgtEl>
                                          <p:spTgt spid="9"/>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55" presetClass="entr" presetSubtype="0" fill="hold" nodeType="click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p:cTn id="61" dur="1000" fill="hold"/>
                                        <p:tgtEl>
                                          <p:spTgt spid="23"/>
                                        </p:tgtEl>
                                        <p:attrNameLst>
                                          <p:attrName>ppt_w</p:attrName>
                                        </p:attrNameLst>
                                      </p:cBhvr>
                                      <p:tavLst>
                                        <p:tav tm="0">
                                          <p:val>
                                            <p:strVal val="#ppt_w*0.70"/>
                                          </p:val>
                                        </p:tav>
                                        <p:tav tm="100000">
                                          <p:val>
                                            <p:strVal val="#ppt_w"/>
                                          </p:val>
                                        </p:tav>
                                      </p:tavLst>
                                    </p:anim>
                                    <p:anim calcmode="lin" valueType="num">
                                      <p:cBhvr>
                                        <p:cTn id="62" dur="1000" fill="hold"/>
                                        <p:tgtEl>
                                          <p:spTgt spid="23"/>
                                        </p:tgtEl>
                                        <p:attrNameLst>
                                          <p:attrName>ppt_h</p:attrName>
                                        </p:attrNameLst>
                                      </p:cBhvr>
                                      <p:tavLst>
                                        <p:tav tm="0">
                                          <p:val>
                                            <p:strVal val="#ppt_h"/>
                                          </p:val>
                                        </p:tav>
                                        <p:tav tm="100000">
                                          <p:val>
                                            <p:strVal val="#ppt_h"/>
                                          </p:val>
                                        </p:tav>
                                      </p:tavLst>
                                    </p:anim>
                                    <p:animEffect transition="in" filter="fade">
                                      <p:cBhvr>
                                        <p:cTn id="63" dur="1000"/>
                                        <p:tgtEl>
                                          <p:spTgt spid="23"/>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55" presetClass="entr" presetSubtype="0"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1000" fill="hold"/>
                                        <p:tgtEl>
                                          <p:spTgt spid="20"/>
                                        </p:tgtEl>
                                        <p:attrNameLst>
                                          <p:attrName>ppt_w</p:attrName>
                                        </p:attrNameLst>
                                      </p:cBhvr>
                                      <p:tavLst>
                                        <p:tav tm="0">
                                          <p:val>
                                            <p:strVal val="#ppt_w*0.70"/>
                                          </p:val>
                                        </p:tav>
                                        <p:tav tm="100000">
                                          <p:val>
                                            <p:strVal val="#ppt_w"/>
                                          </p:val>
                                        </p:tav>
                                      </p:tavLst>
                                    </p:anim>
                                    <p:anim calcmode="lin" valueType="num">
                                      <p:cBhvr>
                                        <p:cTn id="69" dur="1000" fill="hold"/>
                                        <p:tgtEl>
                                          <p:spTgt spid="20"/>
                                        </p:tgtEl>
                                        <p:attrNameLst>
                                          <p:attrName>ppt_h</p:attrName>
                                        </p:attrNameLst>
                                      </p:cBhvr>
                                      <p:tavLst>
                                        <p:tav tm="0">
                                          <p:val>
                                            <p:strVal val="#ppt_h"/>
                                          </p:val>
                                        </p:tav>
                                        <p:tav tm="100000">
                                          <p:val>
                                            <p:strVal val="#ppt_h"/>
                                          </p:val>
                                        </p:tav>
                                      </p:tavLst>
                                    </p:anim>
                                    <p:animEffect transition="in" filter="fade">
                                      <p:cBhvr>
                                        <p:cTn id="70" dur="1000"/>
                                        <p:tgtEl>
                                          <p:spTgt spid="20"/>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55" presetClass="entr" presetSubtype="0" fill="hold" nodeType="click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p:cTn id="75" dur="1000" fill="hold"/>
                                        <p:tgtEl>
                                          <p:spTgt spid="19"/>
                                        </p:tgtEl>
                                        <p:attrNameLst>
                                          <p:attrName>ppt_w</p:attrName>
                                        </p:attrNameLst>
                                      </p:cBhvr>
                                      <p:tavLst>
                                        <p:tav tm="0">
                                          <p:val>
                                            <p:strVal val="#ppt_w*0.70"/>
                                          </p:val>
                                        </p:tav>
                                        <p:tav tm="100000">
                                          <p:val>
                                            <p:strVal val="#ppt_w"/>
                                          </p:val>
                                        </p:tav>
                                      </p:tavLst>
                                    </p:anim>
                                    <p:anim calcmode="lin" valueType="num">
                                      <p:cBhvr>
                                        <p:cTn id="76" dur="1000" fill="hold"/>
                                        <p:tgtEl>
                                          <p:spTgt spid="19"/>
                                        </p:tgtEl>
                                        <p:attrNameLst>
                                          <p:attrName>ppt_h</p:attrName>
                                        </p:attrNameLst>
                                      </p:cBhvr>
                                      <p:tavLst>
                                        <p:tav tm="0">
                                          <p:val>
                                            <p:strVal val="#ppt_h"/>
                                          </p:val>
                                        </p:tav>
                                        <p:tav tm="100000">
                                          <p:val>
                                            <p:strVal val="#ppt_h"/>
                                          </p:val>
                                        </p:tav>
                                      </p:tavLst>
                                    </p:anim>
                                    <p:animEffect transition="in" filter="fade">
                                      <p:cBhvr>
                                        <p:cTn id="77" dur="1000"/>
                                        <p:tgtEl>
                                          <p:spTgt spid="19"/>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55" presetClass="entr" presetSubtype="0" fill="hold" grpId="0" nodeType="click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p:cTn id="82" dur="1000" fill="hold"/>
                                        <p:tgtEl>
                                          <p:spTgt spid="21"/>
                                        </p:tgtEl>
                                        <p:attrNameLst>
                                          <p:attrName>ppt_w</p:attrName>
                                        </p:attrNameLst>
                                      </p:cBhvr>
                                      <p:tavLst>
                                        <p:tav tm="0">
                                          <p:val>
                                            <p:strVal val="#ppt_w*0.70"/>
                                          </p:val>
                                        </p:tav>
                                        <p:tav tm="100000">
                                          <p:val>
                                            <p:strVal val="#ppt_w"/>
                                          </p:val>
                                        </p:tav>
                                      </p:tavLst>
                                    </p:anim>
                                    <p:anim calcmode="lin" valueType="num">
                                      <p:cBhvr>
                                        <p:cTn id="83" dur="1000" fill="hold"/>
                                        <p:tgtEl>
                                          <p:spTgt spid="21"/>
                                        </p:tgtEl>
                                        <p:attrNameLst>
                                          <p:attrName>ppt_h</p:attrName>
                                        </p:attrNameLst>
                                      </p:cBhvr>
                                      <p:tavLst>
                                        <p:tav tm="0">
                                          <p:val>
                                            <p:strVal val="#ppt_h"/>
                                          </p:val>
                                        </p:tav>
                                        <p:tav tm="100000">
                                          <p:val>
                                            <p:strVal val="#ppt_h"/>
                                          </p:val>
                                        </p:tav>
                                      </p:tavLst>
                                    </p:anim>
                                    <p:animEffect transition="in" filter="fade">
                                      <p:cBhvr>
                                        <p:cTn id="84" dur="1000"/>
                                        <p:tgtEl>
                                          <p:spTgt spid="21"/>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55" presetClass="entr" presetSubtype="0" fill="hold" nodeType="click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p:cTn id="89" dur="1000" fill="hold"/>
                                        <p:tgtEl>
                                          <p:spTgt spid="22"/>
                                        </p:tgtEl>
                                        <p:attrNameLst>
                                          <p:attrName>ppt_w</p:attrName>
                                        </p:attrNameLst>
                                      </p:cBhvr>
                                      <p:tavLst>
                                        <p:tav tm="0">
                                          <p:val>
                                            <p:strVal val="#ppt_w*0.70"/>
                                          </p:val>
                                        </p:tav>
                                        <p:tav tm="100000">
                                          <p:val>
                                            <p:strVal val="#ppt_w"/>
                                          </p:val>
                                        </p:tav>
                                      </p:tavLst>
                                    </p:anim>
                                    <p:anim calcmode="lin" valueType="num">
                                      <p:cBhvr>
                                        <p:cTn id="90" dur="1000" fill="hold"/>
                                        <p:tgtEl>
                                          <p:spTgt spid="22"/>
                                        </p:tgtEl>
                                        <p:attrNameLst>
                                          <p:attrName>ppt_h</p:attrName>
                                        </p:attrNameLst>
                                      </p:cBhvr>
                                      <p:tavLst>
                                        <p:tav tm="0">
                                          <p:val>
                                            <p:strVal val="#ppt_h"/>
                                          </p:val>
                                        </p:tav>
                                        <p:tav tm="100000">
                                          <p:val>
                                            <p:strVal val="#ppt_h"/>
                                          </p:val>
                                        </p:tav>
                                      </p:tavLst>
                                    </p:anim>
                                    <p:animEffect transition="in" filter="fade">
                                      <p:cBhvr>
                                        <p:cTn id="91" dur="1000"/>
                                        <p:tgtEl>
                                          <p:spTgt spid="22"/>
                                        </p:tgtEl>
                                      </p:cBhvr>
                                    </p:animEffect>
                                  </p:childTnLst>
                                </p:cTn>
                              </p:par>
                            </p:childTnLst>
                          </p:cTn>
                        </p:par>
                      </p:childTnLst>
                    </p:cTn>
                  </p:par>
                  <p:par>
                    <p:cTn id="92" fill="hold" nodeType="clickPar">
                      <p:stCondLst>
                        <p:cond delay="indefinite"/>
                      </p:stCondLst>
                      <p:childTnLst>
                        <p:par>
                          <p:cTn id="93" fill="hold" nodeType="withGroup">
                            <p:stCondLst>
                              <p:cond delay="0"/>
                            </p:stCondLst>
                            <p:childTnLst>
                              <p:par>
                                <p:cTn id="94" presetID="55" presetClass="entr" presetSubtype="0" fill="hold" grpId="0" nodeType="clickEffect">
                                  <p:stCondLst>
                                    <p:cond delay="0"/>
                                  </p:stCondLst>
                                  <p:childTnLst>
                                    <p:set>
                                      <p:cBhvr>
                                        <p:cTn id="95" dur="1" fill="hold">
                                          <p:stCondLst>
                                            <p:cond delay="0"/>
                                          </p:stCondLst>
                                        </p:cTn>
                                        <p:tgtEl>
                                          <p:spTgt spid="52"/>
                                        </p:tgtEl>
                                        <p:attrNameLst>
                                          <p:attrName>style.visibility</p:attrName>
                                        </p:attrNameLst>
                                      </p:cBhvr>
                                      <p:to>
                                        <p:strVal val="visible"/>
                                      </p:to>
                                    </p:set>
                                    <p:anim calcmode="lin" valueType="num">
                                      <p:cBhvr>
                                        <p:cTn id="96" dur="1000" fill="hold"/>
                                        <p:tgtEl>
                                          <p:spTgt spid="52"/>
                                        </p:tgtEl>
                                        <p:attrNameLst>
                                          <p:attrName>ppt_w</p:attrName>
                                        </p:attrNameLst>
                                      </p:cBhvr>
                                      <p:tavLst>
                                        <p:tav tm="0">
                                          <p:val>
                                            <p:strVal val="#ppt_w*0.70"/>
                                          </p:val>
                                        </p:tav>
                                        <p:tav tm="100000">
                                          <p:val>
                                            <p:strVal val="#ppt_w"/>
                                          </p:val>
                                        </p:tav>
                                      </p:tavLst>
                                    </p:anim>
                                    <p:anim calcmode="lin" valueType="num">
                                      <p:cBhvr>
                                        <p:cTn id="97" dur="1000" fill="hold"/>
                                        <p:tgtEl>
                                          <p:spTgt spid="52"/>
                                        </p:tgtEl>
                                        <p:attrNameLst>
                                          <p:attrName>ppt_h</p:attrName>
                                        </p:attrNameLst>
                                      </p:cBhvr>
                                      <p:tavLst>
                                        <p:tav tm="0">
                                          <p:val>
                                            <p:strVal val="#ppt_h"/>
                                          </p:val>
                                        </p:tav>
                                        <p:tav tm="100000">
                                          <p:val>
                                            <p:strVal val="#ppt_h"/>
                                          </p:val>
                                        </p:tav>
                                      </p:tavLst>
                                    </p:anim>
                                    <p:animEffect transition="in" filter="fade">
                                      <p:cBhvr>
                                        <p:cTn id="98" dur="1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61449" grpId="0" animBg="1"/>
      <p:bldP spid="20" grpId="0" animBg="1"/>
      <p:bldP spid="21" grpId="0" animBg="1"/>
      <p:bldP spid="5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72301BD-99E8-F94C-A5FF-AA0E98BDC47D}"/>
              </a:ext>
            </a:extLst>
          </p:cNvPr>
          <p:cNvSpPr/>
          <p:nvPr/>
        </p:nvSpPr>
        <p:spPr>
          <a:xfrm>
            <a:off x="0" y="381000"/>
            <a:ext cx="9144000" cy="6511783"/>
          </a:xfrm>
          <a:prstGeom prst="rect">
            <a:avLst/>
          </a:prstGeom>
        </p:spPr>
        <p:txBody>
          <a:bodyPr wrap="square">
            <a:spAutoFit/>
          </a:bodyPr>
          <a:lstStyle/>
          <a:p>
            <a:pPr algn="ctr">
              <a:lnSpc>
                <a:spcPct val="115000"/>
              </a:lnSpc>
              <a:spcAft>
                <a:spcPts val="1000"/>
              </a:spcAft>
            </a:pPr>
            <a:r>
              <a:rPr lang="en-US" sz="2800" b="1" dirty="0">
                <a:latin typeface="Times New Roman" panose="02020603050405020304" pitchFamily="18" charset="0"/>
                <a:ea typeface="Calibri" panose="020F0502020204030204" pitchFamily="34" charset="0"/>
                <a:cs typeface="Times New Roman" panose="02020603050405020304" pitchFamily="18" charset="0"/>
              </a:rPr>
              <a:t>Câu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hỏi</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ôn</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tập</a:t>
            </a:r>
            <a:endParaRPr lang="en-US" sz="2800" b="1"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1.Phân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biệt</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kết</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quả</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hiệu</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quả</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Quản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trị</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nhà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quản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trị</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Quản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trị</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có</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các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chức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năng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gì</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Nhà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quản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trị</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phải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có</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các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kỹ</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năng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nào</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2.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Nhà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quản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trị</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có</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quyền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trách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nhiệm</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gì</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Đựoc</a:t>
            </a:r>
            <a:r>
              <a:rPr lang="en-US" sz="2800" dirty="0">
                <a:latin typeface="Times New Roman" panose="02020603050405020304" pitchFamily="18" charset="0"/>
                <a:ea typeface="Calibri" panose="020F0502020204030204" pitchFamily="34" charset="0"/>
                <a:cs typeface="Times New Roman" panose="02020603050405020304" pitchFamily="18" charset="0"/>
              </a:rPr>
              <a:t> chia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thành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mấy</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cấp</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cần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phải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thực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hiện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vai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trò</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gì</a:t>
            </a:r>
            <a:r>
              <a:rPr lang="en-US" sz="2800" dirty="0">
                <a:latin typeface="Times New Roman" panose="02020603050405020304" pitchFamily="18" charset="0"/>
                <a:ea typeface="Calibri" panose="020F0502020204030204" pitchFamily="34" charset="0"/>
                <a:cs typeface="Times New Roman" panose="02020603050405020304" pitchFamily="18" charset="0"/>
              </a:rPr>
              <a:t>?</a:t>
            </a:r>
            <a:endParaRPr lang="en-US" sz="2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3. </a:t>
            </a:r>
            <a:r>
              <a:rPr lang="en-US" sz="2800" dirty="0" err="1">
                <a:latin typeface="Times New Roman" panose="02020603050405020304" pitchFamily="18" charset="0"/>
                <a:ea typeface="Calibri" panose="020F0502020204030204" pitchFamily="34" charset="0"/>
                <a:cs typeface="Times New Roman" panose="02020603050405020304" pitchFamily="18" charset="0"/>
              </a:rPr>
              <a:t>Lý</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thuyết</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cổ</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điển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có</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mấy</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lọai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chính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kể</a:t>
            </a:r>
            <a:r>
              <a:rPr lang="en-US" sz="2800" dirty="0">
                <a:latin typeface="Times New Roman" panose="02020603050405020304" pitchFamily="18" charset="0"/>
                <a:ea typeface="Calibri" panose="020F0502020204030204" pitchFamily="34" charset="0"/>
                <a:cs typeface="Times New Roman" panose="02020603050405020304" pitchFamily="18" charset="0"/>
              </a:rPr>
              <a:t> ra ?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Có</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những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đóng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góp</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hạn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chế</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gì</a:t>
            </a:r>
            <a:r>
              <a:rPr lang="en-US" sz="2800" dirty="0">
                <a:latin typeface="Times New Roman" panose="02020603050405020304" pitchFamily="18" charset="0"/>
                <a:ea typeface="Calibri" panose="020F0502020204030204" pitchFamily="34" charset="0"/>
                <a:cs typeface="Times New Roman" panose="02020603050405020304" pitchFamily="18" charset="0"/>
              </a:rPr>
              <a:t>? Cho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biết</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tên</a:t>
            </a:r>
            <a:r>
              <a:rPr lang="en-US" sz="2800" dirty="0">
                <a:latin typeface="Times New Roman" panose="02020603050405020304" pitchFamily="18" charset="0"/>
                <a:ea typeface="Calibri" panose="020F0502020204030204" pitchFamily="34" charset="0"/>
                <a:cs typeface="Times New Roman" panose="02020603050405020304" pitchFamily="18" charset="0"/>
              </a:rPr>
              <a:t> 2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nhà</a:t>
            </a:r>
            <a:r>
              <a:rPr lang="en-US" sz="2800" dirty="0">
                <a:latin typeface="Times New Roman" panose="02020603050405020304" pitchFamily="18" charset="0"/>
                <a:ea typeface="Calibri" panose="020F0502020204030204" pitchFamily="34" charset="0"/>
                <a:cs typeface="Times New Roman" panose="02020603050405020304" pitchFamily="18" charset="0"/>
              </a:rPr>
              <a:t> khoa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học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tiêu</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biểu</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lý</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thuyết</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này</a:t>
            </a:r>
            <a:r>
              <a:rPr lang="en-US" sz="2800" dirty="0">
                <a:latin typeface="Times New Roman" panose="02020603050405020304" pitchFamily="18" charset="0"/>
                <a:ea typeface="Calibri" panose="020F0502020204030204" pitchFamily="34" charset="0"/>
                <a:cs typeface="Times New Roman" panose="02020603050405020304" pitchFamily="18" charset="0"/>
              </a:rPr>
              <a:t>?</a:t>
            </a:r>
            <a:endParaRPr lang="en-US" sz="2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4. </a:t>
            </a:r>
            <a:r>
              <a:rPr lang="en-US" sz="2800" dirty="0" err="1">
                <a:latin typeface="Times New Roman" panose="02020603050405020304" pitchFamily="18" charset="0"/>
                <a:ea typeface="Calibri" panose="020F0502020204030204" pitchFamily="34" charset="0"/>
                <a:cs typeface="Times New Roman" panose="02020603050405020304" pitchFamily="18" charset="0"/>
              </a:rPr>
              <a:t>Phân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biệt</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lý</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thuyết</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tâm</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lý</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xã</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lý</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thuyết</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định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lượng</a:t>
            </a:r>
            <a:r>
              <a:rPr lang="en-US" sz="2800" dirty="0">
                <a:latin typeface="Times New Roman" panose="02020603050405020304" pitchFamily="18" charset="0"/>
                <a:ea typeface="Calibri" panose="020F0502020204030204" pitchFamily="34" charset="0"/>
                <a:cs typeface="Times New Roman" panose="02020603050405020304" pitchFamily="18" charset="0"/>
              </a:rPr>
              <a:t>? Cho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biết</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tên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nhà</a:t>
            </a:r>
            <a:r>
              <a:rPr lang="en-US" sz="2800" dirty="0">
                <a:latin typeface="Times New Roman" panose="02020603050405020304" pitchFamily="18" charset="0"/>
                <a:ea typeface="Calibri" panose="020F0502020204030204" pitchFamily="34" charset="0"/>
                <a:cs typeface="Times New Roman" panose="02020603050405020304" pitchFamily="18" charset="0"/>
              </a:rPr>
              <a:t> khoa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học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tiêu</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biểu</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người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nghiên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cứu</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ở</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nhà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máy</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Hawthome</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3064595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2345164787"/>
              </p:ext>
            </p:extLst>
          </p:nvPr>
        </p:nvGraphicFramePr>
        <p:xfrm>
          <a:off x="0" y="152400"/>
          <a:ext cx="9144000" cy="670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 name="Straight Arrow Connector 4"/>
          <p:cNvCxnSpPr>
            <a:cxnSpLocks/>
          </p:cNvCxnSpPr>
          <p:nvPr/>
        </p:nvCxnSpPr>
        <p:spPr>
          <a:xfrm flipV="1">
            <a:off x="2409496" y="521732"/>
            <a:ext cx="685800" cy="150018"/>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cxnSpLocks/>
          </p:cNvCxnSpPr>
          <p:nvPr/>
        </p:nvCxnSpPr>
        <p:spPr>
          <a:xfrm>
            <a:off x="2385848" y="1981200"/>
            <a:ext cx="342900" cy="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 xmlns:a16="http://schemas.microsoft.com/office/drawing/2014/main" id="{7DEF72A0-DDCE-FA4A-A969-4902DD751022}"/>
              </a:ext>
            </a:extLst>
          </p:cNvPr>
          <p:cNvSpPr txBox="1"/>
          <p:nvPr/>
        </p:nvSpPr>
        <p:spPr>
          <a:xfrm>
            <a:off x="228600" y="152400"/>
            <a:ext cx="1127232" cy="369332"/>
          </a:xfrm>
          <a:prstGeom prst="rect">
            <a:avLst/>
          </a:prstGeom>
          <a:noFill/>
        </p:spPr>
        <p:txBody>
          <a:bodyPr wrap="none" rtlCol="0">
            <a:spAutoFit/>
          </a:bodyPr>
          <a:lstStyle/>
          <a:p>
            <a:r>
              <a:rPr lang="en-US" b="1" dirty="0" err="1"/>
              <a:t>Chương</a:t>
            </a:r>
            <a:r>
              <a:rPr lang="en-US" b="1" dirty="0"/>
              <a:t> 2</a:t>
            </a:r>
          </a:p>
        </p:txBody>
      </p:sp>
      <p:cxnSp>
        <p:nvCxnSpPr>
          <p:cNvPr id="10" name="Straight Arrow Connector 9">
            <a:extLst>
              <a:ext uri="{FF2B5EF4-FFF2-40B4-BE49-F238E27FC236}">
                <a16:creationId xmlns="" xmlns:a16="http://schemas.microsoft.com/office/drawing/2014/main" id="{3E3E4701-CCA9-B540-A553-E4D37246E9AB}"/>
              </a:ext>
            </a:extLst>
          </p:cNvPr>
          <p:cNvCxnSpPr>
            <a:cxnSpLocks/>
          </p:cNvCxnSpPr>
          <p:nvPr/>
        </p:nvCxnSpPr>
        <p:spPr>
          <a:xfrm flipV="1">
            <a:off x="1012932" y="1066800"/>
            <a:ext cx="342900" cy="2817018"/>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 xmlns:a16="http://schemas.microsoft.com/office/drawing/2014/main" id="{33B70C75-4544-EE4B-BC8F-108288DA0232}"/>
              </a:ext>
            </a:extLst>
          </p:cNvPr>
          <p:cNvCxnSpPr>
            <a:cxnSpLocks/>
          </p:cNvCxnSpPr>
          <p:nvPr/>
        </p:nvCxnSpPr>
        <p:spPr>
          <a:xfrm flipV="1">
            <a:off x="1130516" y="2133600"/>
            <a:ext cx="225316" cy="1825227"/>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426119982"/>
              </p:ext>
            </p:extLst>
          </p:nvPr>
        </p:nvGraphicFramePr>
        <p:xfrm>
          <a:off x="152400" y="304800"/>
          <a:ext cx="8991600" cy="655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1709431079"/>
              </p:ext>
            </p:extLst>
          </p:nvPr>
        </p:nvGraphicFramePr>
        <p:xfrm>
          <a:off x="0" y="151130"/>
          <a:ext cx="9144000" cy="65557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43387" y="901690"/>
            <a:ext cx="7630143" cy="561836"/>
            <a:chOff x="4291127" y="400625"/>
            <a:chExt cx="4649938" cy="561836"/>
          </a:xfrm>
        </p:grpSpPr>
        <p:sp>
          <p:nvSpPr>
            <p:cNvPr id="6" name="Rounded Rectangle 5"/>
            <p:cNvSpPr/>
            <p:nvPr/>
          </p:nvSpPr>
          <p:spPr>
            <a:xfrm>
              <a:off x="4291127" y="400625"/>
              <a:ext cx="4649938" cy="561836"/>
            </a:xfrm>
            <a:prstGeom prst="roundRect">
              <a:avLst/>
            </a:prstGeom>
            <a:solidFill>
              <a:schemeClr val="dk1">
                <a:tint val="40000"/>
                <a:hueOff val="0"/>
                <a:satOff val="0"/>
                <a:lumOff val="0"/>
                <a:alpha val="75000"/>
              </a:schemeClr>
            </a:solidFill>
          </p:spPr>
          <p:style>
            <a:lnRef idx="2">
              <a:schemeClr val="dk1">
                <a:hueOff val="0"/>
                <a:satOff val="0"/>
                <a:lumOff val="0"/>
                <a:alphaOff val="0"/>
              </a:schemeClr>
            </a:lnRef>
            <a:fillRef idx="1">
              <a:scrgbClr r="0" g="0" b="0"/>
            </a:fillRef>
            <a:effectRef idx="0">
              <a:schemeClr val="dk1">
                <a:alpha val="90000"/>
                <a:tint val="40000"/>
                <a:hueOff val="0"/>
                <a:satOff val="0"/>
                <a:lumOff val="0"/>
                <a:alphaOff val="0"/>
              </a:schemeClr>
            </a:effectRef>
            <a:fontRef idx="minor">
              <a:schemeClr val="dk1">
                <a:hueOff val="0"/>
                <a:satOff val="0"/>
                <a:lumOff val="0"/>
                <a:alphaOff val="0"/>
              </a:schemeClr>
            </a:fontRef>
          </p:style>
        </p:sp>
        <p:sp>
          <p:nvSpPr>
            <p:cNvPr id="7" name="Rounded Rectangle 4"/>
            <p:cNvSpPr/>
            <p:nvPr/>
          </p:nvSpPr>
          <p:spPr>
            <a:xfrm>
              <a:off x="4318554" y="428052"/>
              <a:ext cx="4595084" cy="506982"/>
            </a:xfrm>
            <a:prstGeom prst="rect">
              <a:avLst/>
            </a:prstGeom>
            <a:solidFill>
              <a:schemeClr val="bg1"/>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2400" b="0" i="0" kern="1200" dirty="0">
                  <a:solidFill>
                    <a:schemeClr val="tx1"/>
                  </a:solidFill>
                  <a:latin typeface="Times New Roman" charset="0"/>
                  <a:ea typeface="Times New Roman" charset="0"/>
                  <a:cs typeface="Times New Roman" charset="0"/>
                </a:rPr>
                <a:t>B1: </a:t>
              </a:r>
              <a:r>
                <a:rPr lang="en-US" sz="2400" b="0" i="0" kern="1200" dirty="0" err="1">
                  <a:solidFill>
                    <a:schemeClr val="tx1"/>
                  </a:solidFill>
                  <a:latin typeface="Times New Roman" charset="0"/>
                  <a:ea typeface="Times New Roman" charset="0"/>
                  <a:cs typeface="Times New Roman" charset="0"/>
                </a:rPr>
                <a:t>Xác</a:t>
              </a:r>
              <a:r>
                <a:rPr lang="en-US" sz="2400" b="0" i="0" kern="1200" dirty="0">
                  <a:solidFill>
                    <a:schemeClr val="tx1"/>
                  </a:solidFill>
                  <a:latin typeface="Times New Roman" charset="0"/>
                  <a:ea typeface="Times New Roman" charset="0"/>
                  <a:cs typeface="Times New Roman" charset="0"/>
                </a:rPr>
                <a:t> </a:t>
              </a:r>
              <a:r>
                <a:rPr lang="en-US" sz="2400" b="0" i="0" kern="1200" dirty="0" err="1">
                  <a:solidFill>
                    <a:schemeClr val="tx1"/>
                  </a:solidFill>
                  <a:latin typeface="Times New Roman" charset="0"/>
                  <a:ea typeface="Times New Roman" charset="0"/>
                  <a:cs typeface="Times New Roman" charset="0"/>
                </a:rPr>
                <a:t>định</a:t>
              </a:r>
              <a:r>
                <a:rPr lang="en-US" sz="2400" b="0" i="0" kern="1200" dirty="0">
                  <a:solidFill>
                    <a:schemeClr val="tx1"/>
                  </a:solidFill>
                  <a:latin typeface="Times New Roman" charset="0"/>
                  <a:ea typeface="Times New Roman" charset="0"/>
                  <a:cs typeface="Times New Roman" charset="0"/>
                </a:rPr>
                <a:t> </a:t>
              </a:r>
              <a:r>
                <a:rPr lang="en-US" sz="2400" b="0" i="0" kern="1200" dirty="0" err="1">
                  <a:solidFill>
                    <a:schemeClr val="tx1"/>
                  </a:solidFill>
                  <a:latin typeface="Times New Roman" charset="0"/>
                  <a:ea typeface="Times New Roman" charset="0"/>
                  <a:cs typeface="Times New Roman" charset="0"/>
                </a:rPr>
                <a:t>sứ</a:t>
              </a:r>
              <a:r>
                <a:rPr lang="en-US" sz="2400" b="0" i="0" kern="1200" dirty="0">
                  <a:solidFill>
                    <a:schemeClr val="tx1"/>
                  </a:solidFill>
                  <a:latin typeface="Times New Roman" charset="0"/>
                  <a:ea typeface="Times New Roman" charset="0"/>
                  <a:cs typeface="Times New Roman" charset="0"/>
                </a:rPr>
                <a:t> </a:t>
              </a:r>
              <a:r>
                <a:rPr lang="en-US" sz="2400" b="0" i="0" kern="1200" dirty="0" err="1">
                  <a:solidFill>
                    <a:schemeClr val="tx1"/>
                  </a:solidFill>
                  <a:latin typeface="Times New Roman" charset="0"/>
                  <a:ea typeface="Times New Roman" charset="0"/>
                  <a:cs typeface="Times New Roman" charset="0"/>
                </a:rPr>
                <a:t>mạng</a:t>
              </a:r>
              <a:r>
                <a:rPr lang="en-US" sz="2400" b="0" i="0" kern="1200" dirty="0">
                  <a:solidFill>
                    <a:schemeClr val="tx1"/>
                  </a:solidFill>
                  <a:latin typeface="Times New Roman" charset="0"/>
                  <a:ea typeface="Times New Roman" charset="0"/>
                  <a:cs typeface="Times New Roman" charset="0"/>
                </a:rPr>
                <a:t>, </a:t>
              </a:r>
              <a:r>
                <a:rPr lang="en-US" sz="2400" b="0" i="0" kern="1200" dirty="0" err="1">
                  <a:solidFill>
                    <a:schemeClr val="tx1"/>
                  </a:solidFill>
                  <a:latin typeface="Times New Roman" charset="0"/>
                  <a:ea typeface="Times New Roman" charset="0"/>
                  <a:cs typeface="Times New Roman" charset="0"/>
                </a:rPr>
                <a:t>mục</a:t>
              </a:r>
              <a:r>
                <a:rPr lang="en-US" sz="2400" b="0" i="0" kern="1200" dirty="0">
                  <a:solidFill>
                    <a:schemeClr val="tx1"/>
                  </a:solidFill>
                  <a:latin typeface="Times New Roman" charset="0"/>
                  <a:ea typeface="Times New Roman" charset="0"/>
                  <a:cs typeface="Times New Roman" charset="0"/>
                </a:rPr>
                <a:t> </a:t>
              </a:r>
              <a:r>
                <a:rPr lang="en-US" sz="2400" b="0" i="0" kern="1200" dirty="0" err="1">
                  <a:solidFill>
                    <a:schemeClr val="tx1"/>
                  </a:solidFill>
                  <a:latin typeface="Times New Roman" charset="0"/>
                  <a:ea typeface="Times New Roman" charset="0"/>
                  <a:cs typeface="Times New Roman" charset="0"/>
                </a:rPr>
                <a:t>tiêu</a:t>
              </a:r>
              <a:r>
                <a:rPr lang="en-US" sz="2400" b="0" i="0" kern="1200" dirty="0">
                  <a:solidFill>
                    <a:schemeClr val="tx1"/>
                  </a:solidFill>
                  <a:latin typeface="Times New Roman" charset="0"/>
                  <a:ea typeface="Times New Roman" charset="0"/>
                  <a:cs typeface="Times New Roman" charset="0"/>
                </a:rPr>
                <a:t>, </a:t>
              </a:r>
              <a:r>
                <a:rPr lang="en-US" sz="2400" b="0" i="0" kern="1200" dirty="0" err="1">
                  <a:solidFill>
                    <a:schemeClr val="tx1"/>
                  </a:solidFill>
                  <a:latin typeface="Times New Roman" charset="0"/>
                  <a:ea typeface="Times New Roman" charset="0"/>
                  <a:cs typeface="Times New Roman" charset="0"/>
                </a:rPr>
                <a:t>chiến</a:t>
              </a:r>
              <a:r>
                <a:rPr lang="en-US" sz="2400" b="0" i="0" kern="1200" dirty="0">
                  <a:solidFill>
                    <a:schemeClr val="tx1"/>
                  </a:solidFill>
                  <a:latin typeface="Times New Roman" charset="0"/>
                  <a:ea typeface="Times New Roman" charset="0"/>
                  <a:cs typeface="Times New Roman" charset="0"/>
                </a:rPr>
                <a:t> </a:t>
              </a:r>
              <a:r>
                <a:rPr lang="en-US" sz="2400" b="0" i="0" kern="1200" dirty="0" err="1">
                  <a:solidFill>
                    <a:schemeClr val="tx1"/>
                  </a:solidFill>
                  <a:latin typeface="Times New Roman" charset="0"/>
                  <a:ea typeface="Times New Roman" charset="0"/>
                  <a:cs typeface="Times New Roman" charset="0"/>
                </a:rPr>
                <a:t>lược</a:t>
              </a:r>
              <a:r>
                <a:rPr lang="en-US" sz="2400" b="0" i="0" kern="1200" dirty="0">
                  <a:solidFill>
                    <a:schemeClr val="tx1"/>
                  </a:solidFill>
                  <a:latin typeface="Times New Roman" charset="0"/>
                  <a:ea typeface="Times New Roman" charset="0"/>
                  <a:cs typeface="Times New Roman" charset="0"/>
                </a:rPr>
                <a:t> </a:t>
              </a:r>
              <a:r>
                <a:rPr lang="en-US" sz="2400" b="0" i="0" kern="1200" dirty="0" err="1">
                  <a:solidFill>
                    <a:schemeClr val="tx1"/>
                  </a:solidFill>
                  <a:latin typeface="Times New Roman" charset="0"/>
                  <a:ea typeface="Times New Roman" charset="0"/>
                  <a:cs typeface="Times New Roman" charset="0"/>
                </a:rPr>
                <a:t>hiện</a:t>
              </a:r>
              <a:r>
                <a:rPr lang="en-US" sz="2400" b="0" i="0" kern="1200" dirty="0">
                  <a:solidFill>
                    <a:schemeClr val="tx1"/>
                  </a:solidFill>
                  <a:latin typeface="Times New Roman" charset="0"/>
                  <a:ea typeface="Times New Roman" charset="0"/>
                  <a:cs typeface="Times New Roman" charset="0"/>
                </a:rPr>
                <a:t> </a:t>
              </a:r>
              <a:r>
                <a:rPr lang="en-US" sz="2400" b="0" i="0" kern="1200" dirty="0" err="1">
                  <a:solidFill>
                    <a:schemeClr val="tx1"/>
                  </a:solidFill>
                  <a:latin typeface="Times New Roman" charset="0"/>
                  <a:ea typeface="Times New Roman" charset="0"/>
                  <a:cs typeface="Times New Roman" charset="0"/>
                </a:rPr>
                <a:t>tại</a:t>
              </a:r>
              <a:endParaRPr lang="en-US" sz="2400" b="0" i="0" kern="1200" dirty="0">
                <a:solidFill>
                  <a:schemeClr val="tx1"/>
                </a:solidFill>
                <a:latin typeface="Times New Roman" charset="0"/>
                <a:ea typeface="Times New Roman" charset="0"/>
                <a:cs typeface="Times New Roman" charset="0"/>
              </a:endParaRPr>
            </a:p>
          </p:txBody>
        </p:sp>
      </p:grpSp>
      <p:grpSp>
        <p:nvGrpSpPr>
          <p:cNvPr id="8" name="Group 7"/>
          <p:cNvGrpSpPr/>
          <p:nvPr/>
        </p:nvGrpSpPr>
        <p:grpSpPr>
          <a:xfrm>
            <a:off x="152400" y="1875015"/>
            <a:ext cx="7621130" cy="455859"/>
            <a:chOff x="4270582" y="972132"/>
            <a:chExt cx="4732992" cy="455859"/>
          </a:xfrm>
        </p:grpSpPr>
        <p:sp>
          <p:nvSpPr>
            <p:cNvPr id="9" name="Rounded Rectangle 8"/>
            <p:cNvSpPr/>
            <p:nvPr/>
          </p:nvSpPr>
          <p:spPr>
            <a:xfrm>
              <a:off x="4270582" y="972132"/>
              <a:ext cx="4732992" cy="455859"/>
            </a:xfrm>
            <a:prstGeom prst="roundRect">
              <a:avLst/>
            </a:prstGeom>
            <a:solidFill>
              <a:schemeClr val="dk1">
                <a:tint val="40000"/>
                <a:hueOff val="0"/>
                <a:satOff val="0"/>
                <a:lumOff val="0"/>
                <a:alpha val="75000"/>
              </a:schemeClr>
            </a:solidFill>
          </p:spPr>
          <p:style>
            <a:lnRef idx="2">
              <a:schemeClr val="dk1">
                <a:hueOff val="0"/>
                <a:satOff val="0"/>
                <a:lumOff val="0"/>
                <a:alphaOff val="0"/>
              </a:schemeClr>
            </a:lnRef>
            <a:fillRef idx="1">
              <a:scrgbClr r="0" g="0" b="0"/>
            </a:fillRef>
            <a:effectRef idx="0">
              <a:schemeClr val="dk1">
                <a:alpha val="90000"/>
                <a:tint val="40000"/>
                <a:hueOff val="0"/>
                <a:satOff val="0"/>
                <a:lumOff val="0"/>
                <a:alphaOff val="0"/>
              </a:schemeClr>
            </a:effectRef>
            <a:fontRef idx="minor">
              <a:schemeClr val="dk1">
                <a:hueOff val="0"/>
                <a:satOff val="0"/>
                <a:lumOff val="0"/>
                <a:alphaOff val="0"/>
              </a:schemeClr>
            </a:fontRef>
          </p:style>
        </p:sp>
        <p:sp>
          <p:nvSpPr>
            <p:cNvPr id="10" name="Rounded Rectangle 4"/>
            <p:cNvSpPr/>
            <p:nvPr/>
          </p:nvSpPr>
          <p:spPr>
            <a:xfrm>
              <a:off x="4292835" y="994385"/>
              <a:ext cx="4688486" cy="411353"/>
            </a:xfrm>
            <a:prstGeom prst="rect">
              <a:avLst/>
            </a:prstGeom>
            <a:solidFill>
              <a:schemeClr val="bg1"/>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2400" b="0" i="0" kern="1200" dirty="0">
                  <a:latin typeface="Times New Roman" charset="0"/>
                  <a:ea typeface="Times New Roman" charset="0"/>
                  <a:cs typeface="Times New Roman" charset="0"/>
                </a:rPr>
                <a:t>B2: </a:t>
              </a:r>
              <a:r>
                <a:rPr lang="en-US" sz="2400" b="0" i="0" kern="1200" dirty="0" err="1">
                  <a:latin typeface="Times New Roman" charset="0"/>
                  <a:ea typeface="Times New Roman" charset="0"/>
                  <a:cs typeface="Times New Roman" charset="0"/>
                </a:rPr>
                <a:t>Phân</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tích</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những</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cơ</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hội</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và</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đe</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doạ</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của</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môi</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trường</a:t>
              </a:r>
              <a:endParaRPr lang="en-US" sz="2400" b="0" i="0" kern="1200" dirty="0">
                <a:latin typeface="Times New Roman" charset="0"/>
                <a:ea typeface="Times New Roman" charset="0"/>
                <a:cs typeface="Times New Roman" charset="0"/>
              </a:endParaRPr>
            </a:p>
          </p:txBody>
        </p:sp>
      </p:grpSp>
      <p:grpSp>
        <p:nvGrpSpPr>
          <p:cNvPr id="11" name="Group 10"/>
          <p:cNvGrpSpPr/>
          <p:nvPr/>
        </p:nvGrpSpPr>
        <p:grpSpPr>
          <a:xfrm>
            <a:off x="228600" y="2514600"/>
            <a:ext cx="7397497" cy="714898"/>
            <a:chOff x="3798586" y="-118513"/>
            <a:chExt cx="4664273" cy="465999"/>
          </a:xfrm>
        </p:grpSpPr>
        <p:sp>
          <p:nvSpPr>
            <p:cNvPr id="12" name="Rounded Rectangle 11"/>
            <p:cNvSpPr/>
            <p:nvPr/>
          </p:nvSpPr>
          <p:spPr>
            <a:xfrm>
              <a:off x="3798586" y="-118512"/>
              <a:ext cx="4664273" cy="465998"/>
            </a:xfrm>
            <a:prstGeom prst="roundRect">
              <a:avLst/>
            </a:prstGeom>
            <a:solidFill>
              <a:schemeClr val="bg1">
                <a:alpha val="75000"/>
              </a:schemeClr>
            </a:solidFill>
          </p:spPr>
          <p:style>
            <a:lnRef idx="2">
              <a:schemeClr val="dk1">
                <a:hueOff val="0"/>
                <a:satOff val="0"/>
                <a:lumOff val="0"/>
                <a:alphaOff val="0"/>
              </a:schemeClr>
            </a:lnRef>
            <a:fillRef idx="1">
              <a:scrgbClr r="0" g="0" b="0"/>
            </a:fillRef>
            <a:effectRef idx="0">
              <a:schemeClr val="dk1">
                <a:alpha val="90000"/>
                <a:tint val="40000"/>
                <a:hueOff val="0"/>
                <a:satOff val="0"/>
                <a:lumOff val="0"/>
                <a:alphaOff val="0"/>
              </a:schemeClr>
            </a:effectRef>
            <a:fontRef idx="minor">
              <a:schemeClr val="dk1">
                <a:hueOff val="0"/>
                <a:satOff val="0"/>
                <a:lumOff val="0"/>
                <a:alphaOff val="0"/>
              </a:schemeClr>
            </a:fontRef>
          </p:style>
        </p:sp>
        <p:sp>
          <p:nvSpPr>
            <p:cNvPr id="13" name="Rounded Rectangle 4"/>
            <p:cNvSpPr/>
            <p:nvPr/>
          </p:nvSpPr>
          <p:spPr>
            <a:xfrm>
              <a:off x="3888284" y="-118513"/>
              <a:ext cx="4522686" cy="397362"/>
            </a:xfrm>
            <a:prstGeom prst="rect">
              <a:avLst/>
            </a:prstGeom>
            <a:solidFill>
              <a:schemeClr val="bg1"/>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2400" b="0" i="0" kern="1200" dirty="0">
                  <a:latin typeface="Times New Roman" charset="0"/>
                  <a:ea typeface="Times New Roman" charset="0"/>
                  <a:cs typeface="Times New Roman" charset="0"/>
                </a:rPr>
                <a:t>B3: </a:t>
              </a:r>
              <a:r>
                <a:rPr lang="en-US" sz="2400" b="0" i="0" kern="1200" dirty="0" err="1">
                  <a:latin typeface="Times New Roman" charset="0"/>
                  <a:ea typeface="Times New Roman" charset="0"/>
                  <a:cs typeface="Times New Roman" charset="0"/>
                </a:rPr>
                <a:t>Đánh</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giá</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những</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điểm</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mạnh</a:t>
              </a:r>
              <a:r>
                <a:rPr lang="en-US" sz="2400" b="0" i="0" kern="1200" dirty="0">
                  <a:latin typeface="Times New Roman" charset="0"/>
                  <a:ea typeface="Times New Roman" charset="0"/>
                  <a:cs typeface="Times New Roman" charset="0"/>
                </a:rPr>
                <a:t> &amp; </a:t>
              </a:r>
              <a:r>
                <a:rPr lang="en-US" sz="2400" b="0" i="0" kern="1200" dirty="0" err="1">
                  <a:latin typeface="Times New Roman" charset="0"/>
                  <a:ea typeface="Times New Roman" charset="0"/>
                  <a:cs typeface="Times New Roman" charset="0"/>
                </a:rPr>
                <a:t>điểm</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yếu</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của</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tổ</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chức</a:t>
              </a:r>
              <a:endParaRPr lang="en-US" sz="2400" b="0" i="0" kern="1200" dirty="0">
                <a:latin typeface="Times New Roman" charset="0"/>
                <a:ea typeface="Times New Roman" charset="0"/>
                <a:cs typeface="Times New Roman" charset="0"/>
              </a:endParaRPr>
            </a:p>
          </p:txBody>
        </p:sp>
      </p:grpSp>
      <p:grpSp>
        <p:nvGrpSpPr>
          <p:cNvPr id="14" name="Group 13"/>
          <p:cNvGrpSpPr/>
          <p:nvPr/>
        </p:nvGrpSpPr>
        <p:grpSpPr>
          <a:xfrm>
            <a:off x="1066800" y="3352800"/>
            <a:ext cx="6705600" cy="655925"/>
            <a:chOff x="3819316" y="19696"/>
            <a:chExt cx="5002768" cy="532209"/>
          </a:xfrm>
          <a:solidFill>
            <a:schemeClr val="bg1"/>
          </a:solidFill>
        </p:grpSpPr>
        <p:sp>
          <p:nvSpPr>
            <p:cNvPr id="15" name="Rounded Rectangle 14"/>
            <p:cNvSpPr/>
            <p:nvPr/>
          </p:nvSpPr>
          <p:spPr>
            <a:xfrm>
              <a:off x="3819316" y="19696"/>
              <a:ext cx="5002768" cy="532209"/>
            </a:xfrm>
            <a:prstGeom prst="roundRect">
              <a:avLst/>
            </a:prstGeom>
            <a:grpFill/>
          </p:spPr>
          <p:style>
            <a:lnRef idx="2">
              <a:schemeClr val="dk1">
                <a:hueOff val="0"/>
                <a:satOff val="0"/>
                <a:lumOff val="0"/>
                <a:alphaOff val="0"/>
              </a:schemeClr>
            </a:lnRef>
            <a:fillRef idx="1">
              <a:scrgbClr r="0" g="0" b="0"/>
            </a:fillRef>
            <a:effectRef idx="0">
              <a:schemeClr val="dk1">
                <a:alpha val="90000"/>
                <a:tint val="40000"/>
                <a:hueOff val="0"/>
                <a:satOff val="0"/>
                <a:lumOff val="0"/>
                <a:alphaOff val="0"/>
              </a:schemeClr>
            </a:effectRef>
            <a:fontRef idx="minor">
              <a:schemeClr val="dk1">
                <a:hueOff val="0"/>
                <a:satOff val="0"/>
                <a:lumOff val="0"/>
                <a:alphaOff val="0"/>
              </a:schemeClr>
            </a:fontRef>
          </p:style>
        </p:sp>
        <p:sp>
          <p:nvSpPr>
            <p:cNvPr id="16" name="Rounded Rectangle 4"/>
            <p:cNvSpPr/>
            <p:nvPr/>
          </p:nvSpPr>
          <p:spPr>
            <a:xfrm>
              <a:off x="3933015" y="19696"/>
              <a:ext cx="4641921" cy="480249"/>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defTabSz="711200">
                <a:lnSpc>
                  <a:spcPct val="90000"/>
                </a:lnSpc>
                <a:spcBef>
                  <a:spcPct val="0"/>
                </a:spcBef>
                <a:spcAft>
                  <a:spcPct val="35000"/>
                </a:spcAft>
              </a:pPr>
              <a:r>
                <a:rPr lang="en-US" sz="2400" b="0" i="0" kern="1200" dirty="0">
                  <a:latin typeface="Times New Roman" charset="0"/>
                  <a:ea typeface="Times New Roman" charset="0"/>
                  <a:cs typeface="Times New Roman" charset="0"/>
                </a:rPr>
                <a:t>B4: </a:t>
              </a:r>
              <a:r>
                <a:rPr lang="en-US" sz="2400" b="0" i="0" kern="1200" dirty="0" err="1">
                  <a:latin typeface="Times New Roman" charset="0"/>
                  <a:ea typeface="Times New Roman" charset="0"/>
                  <a:cs typeface="Times New Roman" charset="0"/>
                </a:rPr>
                <a:t>Xây</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dựng</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các</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chiến</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lược</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để</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lựa</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chọn</a:t>
              </a:r>
              <a:endParaRPr lang="en-US" sz="2400" b="0" i="0" kern="1200" dirty="0">
                <a:latin typeface="Times New Roman" charset="0"/>
                <a:ea typeface="Times New Roman" charset="0"/>
                <a:cs typeface="Times New Roman" charset="0"/>
              </a:endParaRPr>
            </a:p>
          </p:txBody>
        </p:sp>
      </p:grpSp>
      <p:grpSp>
        <p:nvGrpSpPr>
          <p:cNvPr id="17" name="Group 16"/>
          <p:cNvGrpSpPr/>
          <p:nvPr/>
        </p:nvGrpSpPr>
        <p:grpSpPr>
          <a:xfrm>
            <a:off x="1199222" y="4149905"/>
            <a:ext cx="6676235" cy="444994"/>
            <a:chOff x="4280603" y="2607038"/>
            <a:chExt cx="4694400" cy="444994"/>
          </a:xfrm>
          <a:solidFill>
            <a:schemeClr val="bg1"/>
          </a:solidFill>
        </p:grpSpPr>
        <p:sp>
          <p:nvSpPr>
            <p:cNvPr id="18" name="Rounded Rectangle 17"/>
            <p:cNvSpPr/>
            <p:nvPr/>
          </p:nvSpPr>
          <p:spPr>
            <a:xfrm>
              <a:off x="4280603" y="2607038"/>
              <a:ext cx="4694400" cy="444994"/>
            </a:xfrm>
            <a:prstGeom prst="roundRect">
              <a:avLst/>
            </a:prstGeom>
            <a:grpFill/>
          </p:spPr>
          <p:style>
            <a:lnRef idx="2">
              <a:schemeClr val="dk1">
                <a:hueOff val="0"/>
                <a:satOff val="0"/>
                <a:lumOff val="0"/>
                <a:alphaOff val="0"/>
              </a:schemeClr>
            </a:lnRef>
            <a:fillRef idx="1">
              <a:scrgbClr r="0" g="0" b="0"/>
            </a:fillRef>
            <a:effectRef idx="0">
              <a:schemeClr val="dk1">
                <a:alpha val="90000"/>
                <a:tint val="40000"/>
                <a:hueOff val="0"/>
                <a:satOff val="0"/>
                <a:lumOff val="0"/>
                <a:alphaOff val="0"/>
              </a:schemeClr>
            </a:effectRef>
            <a:fontRef idx="minor">
              <a:schemeClr val="dk1">
                <a:hueOff val="0"/>
                <a:satOff val="0"/>
                <a:lumOff val="0"/>
                <a:alphaOff val="0"/>
              </a:schemeClr>
            </a:fontRef>
          </p:style>
        </p:sp>
        <p:sp>
          <p:nvSpPr>
            <p:cNvPr id="19" name="Rounded Rectangle 4"/>
            <p:cNvSpPr/>
            <p:nvPr/>
          </p:nvSpPr>
          <p:spPr>
            <a:xfrm>
              <a:off x="4302326" y="2628761"/>
              <a:ext cx="4650954" cy="401548"/>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defTabSz="711200">
                <a:lnSpc>
                  <a:spcPct val="90000"/>
                </a:lnSpc>
                <a:spcBef>
                  <a:spcPct val="0"/>
                </a:spcBef>
                <a:spcAft>
                  <a:spcPct val="35000"/>
                </a:spcAft>
              </a:pPr>
              <a:r>
                <a:rPr lang="en-US" sz="2400" b="0" i="0" kern="1200" dirty="0">
                  <a:latin typeface="Times New Roman" charset="0"/>
                  <a:ea typeface="Times New Roman" charset="0"/>
                  <a:cs typeface="Times New Roman" charset="0"/>
                </a:rPr>
                <a:t>B5: </a:t>
              </a:r>
              <a:r>
                <a:rPr lang="en-US" sz="2400" b="0" i="0" kern="1200" dirty="0" err="1">
                  <a:latin typeface="Times New Roman" charset="0"/>
                  <a:ea typeface="Times New Roman" charset="0"/>
                  <a:cs typeface="Times New Roman" charset="0"/>
                </a:rPr>
                <a:t>Triển</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khai</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chiến</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lược</a:t>
              </a:r>
              <a:endParaRPr lang="en-US" sz="2400" b="0" i="0" kern="1200" dirty="0">
                <a:latin typeface="Times New Roman" charset="0"/>
                <a:ea typeface="Times New Roman" charset="0"/>
                <a:cs typeface="Times New Roman" charset="0"/>
              </a:endParaRPr>
            </a:p>
          </p:txBody>
        </p:sp>
      </p:grpSp>
      <p:grpSp>
        <p:nvGrpSpPr>
          <p:cNvPr id="20" name="Group 19"/>
          <p:cNvGrpSpPr/>
          <p:nvPr/>
        </p:nvGrpSpPr>
        <p:grpSpPr>
          <a:xfrm>
            <a:off x="1223719" y="4734351"/>
            <a:ext cx="6676235" cy="401728"/>
            <a:chOff x="4280603" y="3143860"/>
            <a:chExt cx="4696995" cy="401728"/>
          </a:xfrm>
        </p:grpSpPr>
        <p:sp>
          <p:nvSpPr>
            <p:cNvPr id="21" name="Rounded Rectangle 20"/>
            <p:cNvSpPr/>
            <p:nvPr/>
          </p:nvSpPr>
          <p:spPr>
            <a:xfrm>
              <a:off x="4280603" y="3143860"/>
              <a:ext cx="4696995" cy="401728"/>
            </a:xfrm>
            <a:prstGeom prst="roundRect">
              <a:avLst/>
            </a:prstGeom>
            <a:solidFill>
              <a:schemeClr val="dk1">
                <a:tint val="40000"/>
                <a:hueOff val="0"/>
                <a:satOff val="0"/>
                <a:lumOff val="0"/>
                <a:alpha val="75000"/>
              </a:schemeClr>
            </a:solidFill>
          </p:spPr>
          <p:style>
            <a:lnRef idx="2">
              <a:schemeClr val="dk1">
                <a:hueOff val="0"/>
                <a:satOff val="0"/>
                <a:lumOff val="0"/>
                <a:alphaOff val="0"/>
              </a:schemeClr>
            </a:lnRef>
            <a:fillRef idx="1">
              <a:scrgbClr r="0" g="0" b="0"/>
            </a:fillRef>
            <a:effectRef idx="0">
              <a:schemeClr val="dk1">
                <a:alpha val="90000"/>
                <a:tint val="40000"/>
                <a:hueOff val="0"/>
                <a:satOff val="0"/>
                <a:lumOff val="0"/>
                <a:alphaOff val="0"/>
              </a:schemeClr>
            </a:effectRef>
            <a:fontRef idx="minor">
              <a:schemeClr val="dk1">
                <a:hueOff val="0"/>
                <a:satOff val="0"/>
                <a:lumOff val="0"/>
                <a:alphaOff val="0"/>
              </a:schemeClr>
            </a:fontRef>
          </p:style>
        </p:sp>
        <p:sp>
          <p:nvSpPr>
            <p:cNvPr id="22" name="Rounded Rectangle 4"/>
            <p:cNvSpPr/>
            <p:nvPr/>
          </p:nvSpPr>
          <p:spPr>
            <a:xfrm>
              <a:off x="4300214" y="3163471"/>
              <a:ext cx="4657773" cy="362506"/>
            </a:xfrm>
            <a:prstGeom prst="rect">
              <a:avLst/>
            </a:prstGeom>
            <a:solidFill>
              <a:schemeClr val="bg1"/>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defTabSz="755650">
                <a:lnSpc>
                  <a:spcPct val="90000"/>
                </a:lnSpc>
                <a:spcBef>
                  <a:spcPct val="0"/>
                </a:spcBef>
                <a:spcAft>
                  <a:spcPct val="35000"/>
                </a:spcAft>
              </a:pPr>
              <a:r>
                <a:rPr lang="en-US" sz="2400" b="0" i="0" kern="1200" dirty="0">
                  <a:latin typeface="Times New Roman" charset="0"/>
                  <a:ea typeface="Times New Roman" charset="0"/>
                  <a:cs typeface="Times New Roman" charset="0"/>
                </a:rPr>
                <a:t>B6: </a:t>
              </a:r>
              <a:r>
                <a:rPr lang="en-US" sz="2400" b="0" i="0" kern="1200" dirty="0" err="1">
                  <a:latin typeface="Times New Roman" charset="0"/>
                  <a:ea typeface="Times New Roman" charset="0"/>
                  <a:cs typeface="Times New Roman" charset="0"/>
                </a:rPr>
                <a:t>Xây</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dựng</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kế</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hoạch</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tác</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nghiệp</a:t>
              </a:r>
              <a:endParaRPr lang="en-US" sz="2400" b="0" i="0" kern="1200" dirty="0">
                <a:latin typeface="Times New Roman" charset="0"/>
                <a:ea typeface="Times New Roman" charset="0"/>
                <a:cs typeface="Times New Roman" charset="0"/>
              </a:endParaRPr>
            </a:p>
          </p:txBody>
        </p:sp>
      </p:grpSp>
      <p:grpSp>
        <p:nvGrpSpPr>
          <p:cNvPr id="23" name="Group 22"/>
          <p:cNvGrpSpPr/>
          <p:nvPr/>
        </p:nvGrpSpPr>
        <p:grpSpPr>
          <a:xfrm>
            <a:off x="1219200" y="5257802"/>
            <a:ext cx="6652037" cy="533400"/>
            <a:chOff x="4290608" y="3601068"/>
            <a:chExt cx="4658176" cy="342070"/>
          </a:xfrm>
        </p:grpSpPr>
        <p:sp>
          <p:nvSpPr>
            <p:cNvPr id="24" name="Rounded Rectangle 23"/>
            <p:cNvSpPr/>
            <p:nvPr/>
          </p:nvSpPr>
          <p:spPr>
            <a:xfrm>
              <a:off x="4290608" y="3601068"/>
              <a:ext cx="4658176" cy="342070"/>
            </a:xfrm>
            <a:prstGeom prst="roundRect">
              <a:avLst/>
            </a:prstGeom>
            <a:solidFill>
              <a:schemeClr val="bg1">
                <a:alpha val="75000"/>
              </a:schemeClr>
            </a:solidFill>
          </p:spPr>
          <p:style>
            <a:lnRef idx="2">
              <a:schemeClr val="dk1">
                <a:hueOff val="0"/>
                <a:satOff val="0"/>
                <a:lumOff val="0"/>
                <a:alphaOff val="0"/>
              </a:schemeClr>
            </a:lnRef>
            <a:fillRef idx="1">
              <a:scrgbClr r="0" g="0" b="0"/>
            </a:fillRef>
            <a:effectRef idx="0">
              <a:schemeClr val="dk1">
                <a:alpha val="90000"/>
                <a:tint val="40000"/>
                <a:hueOff val="0"/>
                <a:satOff val="0"/>
                <a:lumOff val="0"/>
                <a:alphaOff val="0"/>
              </a:schemeClr>
            </a:effectRef>
            <a:fontRef idx="minor">
              <a:schemeClr val="dk1">
                <a:hueOff val="0"/>
                <a:satOff val="0"/>
                <a:lumOff val="0"/>
                <a:alphaOff val="0"/>
              </a:schemeClr>
            </a:fontRef>
          </p:style>
        </p:sp>
        <p:sp>
          <p:nvSpPr>
            <p:cNvPr id="25" name="Rounded Rectangle 4"/>
            <p:cNvSpPr/>
            <p:nvPr/>
          </p:nvSpPr>
          <p:spPr>
            <a:xfrm>
              <a:off x="4304923" y="3643674"/>
              <a:ext cx="4501179" cy="280685"/>
            </a:xfrm>
            <a:prstGeom prst="rect">
              <a:avLst/>
            </a:prstGeom>
            <a:solidFill>
              <a:schemeClr val="bg1"/>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defTabSz="755650">
                <a:lnSpc>
                  <a:spcPct val="90000"/>
                </a:lnSpc>
                <a:spcBef>
                  <a:spcPct val="0"/>
                </a:spcBef>
                <a:spcAft>
                  <a:spcPct val="35000"/>
                </a:spcAft>
              </a:pPr>
              <a:r>
                <a:rPr lang="en-US" sz="2400" b="0" i="0" kern="1200" dirty="0">
                  <a:latin typeface="Times New Roman" charset="0"/>
                  <a:ea typeface="Times New Roman" charset="0"/>
                  <a:cs typeface="Times New Roman" charset="0"/>
                </a:rPr>
                <a:t>B7: </a:t>
              </a:r>
              <a:r>
                <a:rPr lang="en-US" sz="2400" b="0" i="0" kern="1200" dirty="0" err="1">
                  <a:latin typeface="Times New Roman" charset="0"/>
                  <a:ea typeface="Times New Roman" charset="0"/>
                  <a:cs typeface="Times New Roman" charset="0"/>
                </a:rPr>
                <a:t>Kiểm</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tra</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và</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đánh</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giá</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kết</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quả</a:t>
              </a:r>
              <a:endParaRPr lang="en-US" sz="2400" b="0" i="0" kern="1200" dirty="0">
                <a:latin typeface="Times New Roman" charset="0"/>
                <a:ea typeface="Times New Roman" charset="0"/>
                <a:cs typeface="Times New Roman" charset="0"/>
              </a:endParaRPr>
            </a:p>
          </p:txBody>
        </p:sp>
      </p:grpSp>
      <p:grpSp>
        <p:nvGrpSpPr>
          <p:cNvPr id="26" name="Group 25"/>
          <p:cNvGrpSpPr/>
          <p:nvPr/>
        </p:nvGrpSpPr>
        <p:grpSpPr>
          <a:xfrm>
            <a:off x="1143000" y="6019800"/>
            <a:ext cx="6858000" cy="609600"/>
            <a:chOff x="4228679" y="4172575"/>
            <a:chExt cx="4741496" cy="609600"/>
          </a:xfrm>
          <a:solidFill>
            <a:schemeClr val="bg1"/>
          </a:solidFill>
        </p:grpSpPr>
        <p:sp>
          <p:nvSpPr>
            <p:cNvPr id="27" name="Rounded Rectangle 26"/>
            <p:cNvSpPr/>
            <p:nvPr/>
          </p:nvSpPr>
          <p:spPr>
            <a:xfrm>
              <a:off x="4280587" y="4172575"/>
              <a:ext cx="4689588" cy="609600"/>
            </a:xfrm>
            <a:prstGeom prst="roundRect">
              <a:avLst/>
            </a:prstGeom>
            <a:grpFill/>
          </p:spPr>
          <p:style>
            <a:lnRef idx="2">
              <a:schemeClr val="dk1">
                <a:hueOff val="0"/>
                <a:satOff val="0"/>
                <a:lumOff val="0"/>
                <a:alphaOff val="0"/>
              </a:schemeClr>
            </a:lnRef>
            <a:fillRef idx="1">
              <a:scrgbClr r="0" g="0" b="0"/>
            </a:fillRef>
            <a:effectRef idx="0">
              <a:schemeClr val="dk1">
                <a:alpha val="90000"/>
                <a:tint val="40000"/>
                <a:hueOff val="0"/>
                <a:satOff val="0"/>
                <a:lumOff val="0"/>
                <a:alphaOff val="0"/>
              </a:schemeClr>
            </a:effectRef>
            <a:fontRef idx="minor">
              <a:schemeClr val="dk1">
                <a:hueOff val="0"/>
                <a:satOff val="0"/>
                <a:lumOff val="0"/>
                <a:alphaOff val="0"/>
              </a:schemeClr>
            </a:fontRef>
          </p:style>
        </p:sp>
        <p:sp>
          <p:nvSpPr>
            <p:cNvPr id="28" name="Rounded Rectangle 4"/>
            <p:cNvSpPr/>
            <p:nvPr/>
          </p:nvSpPr>
          <p:spPr>
            <a:xfrm>
              <a:off x="4228679" y="4226031"/>
              <a:ext cx="4575098" cy="376401"/>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defTabSz="755650">
                <a:lnSpc>
                  <a:spcPct val="90000"/>
                </a:lnSpc>
                <a:spcBef>
                  <a:spcPct val="0"/>
                </a:spcBef>
                <a:spcAft>
                  <a:spcPct val="35000"/>
                </a:spcAft>
              </a:pPr>
              <a:r>
                <a:rPr lang="en-US" sz="2400" b="0" i="0" kern="1200" dirty="0">
                  <a:latin typeface="Times New Roman" charset="0"/>
                  <a:ea typeface="Times New Roman" charset="0"/>
                  <a:cs typeface="Times New Roman" charset="0"/>
                </a:rPr>
                <a:t>B8: </a:t>
              </a:r>
              <a:r>
                <a:rPr lang="en-US" sz="2400" b="0" i="0" kern="1200" dirty="0" err="1">
                  <a:latin typeface="Times New Roman" charset="0"/>
                  <a:ea typeface="Times New Roman" charset="0"/>
                  <a:cs typeface="Times New Roman" charset="0"/>
                </a:rPr>
                <a:t>Lặp</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lại</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tiến</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trình</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hoạch</a:t>
              </a:r>
              <a:r>
                <a:rPr lang="en-US" sz="2400" b="0" i="0" kern="1200" dirty="0">
                  <a:latin typeface="Times New Roman" charset="0"/>
                  <a:ea typeface="Times New Roman" charset="0"/>
                  <a:cs typeface="Times New Roman" charset="0"/>
                </a:rPr>
                <a:t> </a:t>
              </a:r>
              <a:r>
                <a:rPr lang="en-US" sz="2400" b="0" i="0" kern="1200" dirty="0" err="1">
                  <a:latin typeface="Times New Roman" charset="0"/>
                  <a:ea typeface="Times New Roman" charset="0"/>
                  <a:cs typeface="Times New Roman" charset="0"/>
                </a:rPr>
                <a:t>định</a:t>
              </a:r>
              <a:endParaRPr lang="en-US" sz="2400" b="0" i="0" kern="1200" dirty="0">
                <a:latin typeface="Times New Roman" charset="0"/>
                <a:ea typeface="Times New Roman" charset="0"/>
                <a:cs typeface="Times New Roman" charset="0"/>
              </a:endParaRPr>
            </a:p>
          </p:txBody>
        </p:sp>
      </p:grpSp>
      <p:sp>
        <p:nvSpPr>
          <p:cNvPr id="50177" name="Rectangle 21"/>
          <p:cNvSpPr>
            <a:spLocks noChangeArrowheads="1"/>
          </p:cNvSpPr>
          <p:nvPr/>
        </p:nvSpPr>
        <p:spPr bwMode="auto">
          <a:xfrm>
            <a:off x="152400" y="0"/>
            <a:ext cx="8308975" cy="577850"/>
          </a:xfrm>
          <a:prstGeom prst="rect">
            <a:avLst/>
          </a:prstGeom>
          <a:solidFill>
            <a:srgbClr val="FFFFFF"/>
          </a:solidFill>
          <a:ln w="1270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vi-VN" sz="2400" b="1" i="0" u="none" strike="noStrike" cap="none" normalizeH="0" baseline="0">
                <a:ln>
                  <a:noFill/>
                </a:ln>
                <a:solidFill>
                  <a:srgbClr val="FF0000"/>
                </a:solidFill>
                <a:effectLst/>
                <a:latin typeface="Times New Roman" pitchFamily="18" charset="0"/>
                <a:cs typeface="Arial" pitchFamily="34" charset="0"/>
              </a:rPr>
              <a:t>CÁC BƯỚC TIẾN TRÌNH HOẠCH ĐỊNH CHIẾN LƯỢC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 xmlns:p14="http://schemas.microsoft.com/office/powerpoint/2010/main" val="981351364"/>
              </p:ext>
            </p:extLst>
          </p:nvPr>
        </p:nvGraphicFramePr>
        <p:xfrm>
          <a:off x="457200" y="381000"/>
          <a:ext cx="8229600" cy="5745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304800" y="228600"/>
          <a:ext cx="8229601" cy="2645361"/>
        </p:xfrm>
        <a:graphic>
          <a:graphicData uri="http://schemas.openxmlformats.org/drawingml/2006/table">
            <a:tbl>
              <a:tblPr/>
              <a:tblGrid>
                <a:gridCol w="2702211">
                  <a:extLst>
                    <a:ext uri="{9D8B030D-6E8A-4147-A177-3AD203B41FA5}">
                      <a16:colId xmlns="" xmlns:a16="http://schemas.microsoft.com/office/drawing/2014/main" val="20000"/>
                    </a:ext>
                  </a:extLst>
                </a:gridCol>
                <a:gridCol w="2772037">
                  <a:extLst>
                    <a:ext uri="{9D8B030D-6E8A-4147-A177-3AD203B41FA5}">
                      <a16:colId xmlns="" xmlns:a16="http://schemas.microsoft.com/office/drawing/2014/main" val="20001"/>
                    </a:ext>
                  </a:extLst>
                </a:gridCol>
                <a:gridCol w="2755353">
                  <a:extLst>
                    <a:ext uri="{9D8B030D-6E8A-4147-A177-3AD203B41FA5}">
                      <a16:colId xmlns="" xmlns:a16="http://schemas.microsoft.com/office/drawing/2014/main" val="20002"/>
                    </a:ext>
                  </a:extLst>
                </a:gridCol>
              </a:tblGrid>
              <a:tr h="594449">
                <a:tc>
                  <a:txBody>
                    <a:bodyPr/>
                    <a:lstStyle/>
                    <a:p>
                      <a:pPr marL="0" marR="0" algn="ctr">
                        <a:spcBef>
                          <a:spcPts val="0"/>
                        </a:spcBef>
                        <a:spcAft>
                          <a:spcPts val="0"/>
                        </a:spcAft>
                      </a:pPr>
                      <a:r>
                        <a:rPr lang="en-US" sz="2300" b="1" u="sng" dirty="0" err="1">
                          <a:solidFill>
                            <a:srgbClr val="FF0000"/>
                          </a:solidFill>
                          <a:latin typeface="Times New Roman"/>
                          <a:ea typeface="Calibri"/>
                          <a:cs typeface="Times New Roman"/>
                        </a:rPr>
                        <a:t>Phân</a:t>
                      </a:r>
                      <a:r>
                        <a:rPr lang="en-US" sz="2300" b="1" u="sng" dirty="0">
                          <a:solidFill>
                            <a:srgbClr val="FF0000"/>
                          </a:solidFill>
                          <a:latin typeface="Times New Roman"/>
                          <a:ea typeface="Calibri"/>
                          <a:cs typeface="Times New Roman"/>
                        </a:rPr>
                        <a:t> </a:t>
                      </a:r>
                      <a:r>
                        <a:rPr lang="en-US" sz="2300" b="1" u="sng" dirty="0" err="1">
                          <a:solidFill>
                            <a:srgbClr val="FF0000"/>
                          </a:solidFill>
                          <a:latin typeface="Times New Roman"/>
                          <a:ea typeface="Calibri"/>
                          <a:cs typeface="Times New Roman"/>
                        </a:rPr>
                        <a:t>Tích</a:t>
                      </a:r>
                      <a:r>
                        <a:rPr lang="en-US" sz="2300" b="1" u="sng" dirty="0">
                          <a:solidFill>
                            <a:srgbClr val="FF0000"/>
                          </a:solidFill>
                          <a:latin typeface="Times New Roman"/>
                          <a:ea typeface="Calibri"/>
                          <a:cs typeface="Times New Roman"/>
                        </a:rPr>
                        <a:t> SWOT</a:t>
                      </a:r>
                      <a:endParaRPr lang="en-US" sz="1200" dirty="0">
                        <a:latin typeface="Calibri"/>
                        <a:ea typeface="Calibri"/>
                        <a:cs typeface="Times New Roman"/>
                      </a:endParaRPr>
                    </a:p>
                  </a:txBody>
                  <a:tcPr marL="66737" marR="667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1" i="1">
                          <a:latin typeface="Times New Roman"/>
                          <a:ea typeface="Calibri"/>
                          <a:cs typeface="Times New Roman"/>
                        </a:rPr>
                        <a:t>Điểm mạnh </a:t>
                      </a:r>
                      <a:br>
                        <a:rPr lang="en-US" sz="1800" b="1" i="1">
                          <a:latin typeface="Times New Roman"/>
                          <a:ea typeface="Calibri"/>
                          <a:cs typeface="Times New Roman"/>
                        </a:rPr>
                      </a:br>
                      <a:r>
                        <a:rPr lang="en-US" sz="1800" b="1" i="1">
                          <a:latin typeface="Times New Roman"/>
                          <a:ea typeface="Calibri"/>
                          <a:cs typeface="Times New Roman"/>
                        </a:rPr>
                        <a:t>(Strengths)</a:t>
                      </a:r>
                      <a:endParaRPr lang="en-US" sz="1200">
                        <a:latin typeface="Calibri"/>
                        <a:ea typeface="Calibri"/>
                        <a:cs typeface="Times New Roman"/>
                      </a:endParaRPr>
                    </a:p>
                  </a:txBody>
                  <a:tcPr marL="66737" marR="667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1" i="1">
                          <a:latin typeface="Times New Roman"/>
                          <a:ea typeface="Calibri"/>
                          <a:cs typeface="Times New Roman"/>
                        </a:rPr>
                        <a:t>Điểm yếu</a:t>
                      </a:r>
                      <a:endParaRPr lang="en-US" sz="1200">
                        <a:latin typeface="Calibri"/>
                        <a:ea typeface="Calibri"/>
                        <a:cs typeface="Times New Roman"/>
                      </a:endParaRPr>
                    </a:p>
                    <a:p>
                      <a:pPr marL="0" marR="0" algn="ctr">
                        <a:spcBef>
                          <a:spcPts val="0"/>
                        </a:spcBef>
                        <a:spcAft>
                          <a:spcPts val="0"/>
                        </a:spcAft>
                      </a:pPr>
                      <a:r>
                        <a:rPr lang="en-US" sz="1800" b="1" i="1">
                          <a:latin typeface="Times New Roman"/>
                          <a:ea typeface="Calibri"/>
                          <a:cs typeface="Times New Roman"/>
                        </a:rPr>
                        <a:t>(Weak)</a:t>
                      </a:r>
                      <a:endParaRPr lang="en-US" sz="1200">
                        <a:latin typeface="Calibri"/>
                        <a:ea typeface="Calibri"/>
                        <a:cs typeface="Times New Roman"/>
                      </a:endParaRPr>
                    </a:p>
                  </a:txBody>
                  <a:tcPr marL="66737" marR="667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1000430">
                <a:tc>
                  <a:txBody>
                    <a:bodyPr/>
                    <a:lstStyle/>
                    <a:p>
                      <a:pPr marL="0" marR="0" algn="ctr">
                        <a:spcBef>
                          <a:spcPts val="0"/>
                        </a:spcBef>
                        <a:spcAft>
                          <a:spcPts val="0"/>
                        </a:spcAft>
                      </a:pPr>
                      <a:r>
                        <a:rPr lang="en-US" sz="1800" b="1" i="1">
                          <a:latin typeface="Times New Roman"/>
                          <a:ea typeface="Calibri"/>
                          <a:cs typeface="Times New Roman"/>
                        </a:rPr>
                        <a:t>Cơ hội </a:t>
                      </a:r>
                      <a:br>
                        <a:rPr lang="en-US" sz="1800" b="1" i="1">
                          <a:latin typeface="Times New Roman"/>
                          <a:ea typeface="Calibri"/>
                          <a:cs typeface="Times New Roman"/>
                        </a:rPr>
                      </a:br>
                      <a:r>
                        <a:rPr lang="en-US" sz="1800" b="1" i="1">
                          <a:latin typeface="Times New Roman"/>
                          <a:ea typeface="Calibri"/>
                          <a:cs typeface="Times New Roman"/>
                        </a:rPr>
                        <a:t>(Opportunities)</a:t>
                      </a:r>
                      <a:endParaRPr lang="en-US" sz="1200">
                        <a:latin typeface="Calibri"/>
                        <a:ea typeface="Calibri"/>
                        <a:cs typeface="Times New Roman"/>
                      </a:endParaRPr>
                    </a:p>
                  </a:txBody>
                  <a:tcPr marL="66737" marR="667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endParaRPr lang="en-US" sz="1600">
                        <a:latin typeface="Times New Roman"/>
                        <a:ea typeface="Calibri"/>
                        <a:cs typeface="Times New Roman"/>
                      </a:endParaRPr>
                    </a:p>
                    <a:p>
                      <a:pPr marL="0" marR="0" algn="ctr">
                        <a:spcBef>
                          <a:spcPts val="0"/>
                        </a:spcBef>
                        <a:spcAft>
                          <a:spcPts val="0"/>
                        </a:spcAft>
                      </a:pPr>
                      <a:r>
                        <a:rPr lang="en-US" sz="1600" i="1">
                          <a:latin typeface="Times New Roman"/>
                          <a:ea typeface="Calibri"/>
                          <a:cs typeface="Times New Roman"/>
                        </a:rPr>
                        <a:t>Chiến lược S – O:</a:t>
                      </a:r>
                      <a:r>
                        <a:rPr lang="en-US" sz="1600">
                          <a:latin typeface="Times New Roman"/>
                          <a:ea typeface="Calibri"/>
                          <a:cs typeface="Times New Roman"/>
                        </a:rPr>
                        <a:t/>
                      </a:r>
                      <a:br>
                        <a:rPr lang="en-US" sz="1600">
                          <a:latin typeface="Times New Roman"/>
                          <a:ea typeface="Calibri"/>
                          <a:cs typeface="Times New Roman"/>
                        </a:rPr>
                      </a:br>
                      <a:r>
                        <a:rPr lang="en-US" sz="1600">
                          <a:latin typeface="Times New Roman"/>
                          <a:ea typeface="Calibri"/>
                          <a:cs typeface="Times New Roman"/>
                        </a:rPr>
                        <a:t>Tận dụng cơ hội để phát huy tối đa điểm mạnh</a:t>
                      </a:r>
                      <a:endParaRPr lang="en-US" sz="1200">
                        <a:latin typeface="Calibri"/>
                        <a:ea typeface="Calibri"/>
                        <a:cs typeface="Times New Roman"/>
                      </a:endParaRPr>
                    </a:p>
                  </a:txBody>
                  <a:tcPr marL="66737" marR="667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i="1">
                          <a:latin typeface="Times New Roman"/>
                          <a:ea typeface="Calibri"/>
                          <a:cs typeface="Times New Roman"/>
                        </a:rPr>
                        <a:t>Chiến lược W – O:</a:t>
                      </a:r>
                      <a:r>
                        <a:rPr lang="en-US" sz="1600">
                          <a:latin typeface="Times New Roman"/>
                          <a:ea typeface="Calibri"/>
                          <a:cs typeface="Times New Roman"/>
                        </a:rPr>
                        <a:t/>
                      </a:r>
                      <a:br>
                        <a:rPr lang="en-US" sz="1600">
                          <a:latin typeface="Times New Roman"/>
                          <a:ea typeface="Calibri"/>
                          <a:cs typeface="Times New Roman"/>
                        </a:rPr>
                      </a:br>
                      <a:r>
                        <a:rPr lang="en-US" sz="1600">
                          <a:latin typeface="Times New Roman"/>
                          <a:ea typeface="Calibri"/>
                          <a:cs typeface="Times New Roman"/>
                        </a:rPr>
                        <a:t>Khắc phục các điểm yếu bằng cách tận dụng các cơ hội</a:t>
                      </a:r>
                      <a:endParaRPr lang="en-US" sz="1200">
                        <a:latin typeface="Calibri"/>
                        <a:ea typeface="Calibri"/>
                        <a:cs typeface="Times New Roman"/>
                      </a:endParaRPr>
                    </a:p>
                  </a:txBody>
                  <a:tcPr marL="66737" marR="667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1050482">
                <a:tc>
                  <a:txBody>
                    <a:bodyPr/>
                    <a:lstStyle/>
                    <a:p>
                      <a:pPr marL="0" marR="0" algn="ctr">
                        <a:spcBef>
                          <a:spcPts val="0"/>
                        </a:spcBef>
                        <a:spcAft>
                          <a:spcPts val="0"/>
                        </a:spcAft>
                      </a:pPr>
                      <a:r>
                        <a:rPr lang="en-US" sz="1800" b="1" i="1">
                          <a:latin typeface="Times New Roman"/>
                          <a:ea typeface="Calibri"/>
                          <a:cs typeface="Times New Roman"/>
                        </a:rPr>
                        <a:t>Nguy cơ</a:t>
                      </a:r>
                      <a:br>
                        <a:rPr lang="en-US" sz="1800" b="1" i="1">
                          <a:latin typeface="Times New Roman"/>
                          <a:ea typeface="Calibri"/>
                          <a:cs typeface="Times New Roman"/>
                        </a:rPr>
                      </a:br>
                      <a:r>
                        <a:rPr lang="en-US" sz="1800" b="1" i="1">
                          <a:latin typeface="Times New Roman"/>
                          <a:ea typeface="Calibri"/>
                          <a:cs typeface="Times New Roman"/>
                        </a:rPr>
                        <a:t>(Threats)</a:t>
                      </a:r>
                      <a:endParaRPr lang="en-US" sz="1200">
                        <a:latin typeface="Calibri"/>
                        <a:ea typeface="Calibri"/>
                        <a:cs typeface="Times New Roman"/>
                      </a:endParaRPr>
                    </a:p>
                  </a:txBody>
                  <a:tcPr marL="66737" marR="667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i="1" dirty="0" err="1">
                          <a:latin typeface="Times New Roman"/>
                          <a:ea typeface="Calibri"/>
                          <a:cs typeface="Times New Roman"/>
                        </a:rPr>
                        <a:t>Chiến</a:t>
                      </a:r>
                      <a:r>
                        <a:rPr lang="en-US" sz="1600" i="1" dirty="0">
                          <a:latin typeface="Times New Roman"/>
                          <a:ea typeface="Calibri"/>
                          <a:cs typeface="Times New Roman"/>
                        </a:rPr>
                        <a:t> </a:t>
                      </a:r>
                      <a:r>
                        <a:rPr lang="en-US" sz="1600" i="1" dirty="0" err="1">
                          <a:latin typeface="Times New Roman"/>
                          <a:ea typeface="Calibri"/>
                          <a:cs typeface="Times New Roman"/>
                        </a:rPr>
                        <a:t>lược</a:t>
                      </a:r>
                      <a:r>
                        <a:rPr lang="en-US" sz="1600" i="1" dirty="0">
                          <a:latin typeface="Times New Roman"/>
                          <a:ea typeface="Calibri"/>
                          <a:cs typeface="Times New Roman"/>
                        </a:rPr>
                        <a:t> S – T:</a:t>
                      </a:r>
                      <a:endParaRPr lang="en-US" sz="1200" dirty="0">
                        <a:latin typeface="Calibri"/>
                        <a:ea typeface="Calibri"/>
                        <a:cs typeface="Times New Roman"/>
                      </a:endParaRPr>
                    </a:p>
                    <a:p>
                      <a:pPr marL="0" marR="0" algn="ctr">
                        <a:spcBef>
                          <a:spcPts val="0"/>
                        </a:spcBef>
                        <a:spcAft>
                          <a:spcPts val="0"/>
                        </a:spcAft>
                      </a:pPr>
                      <a:r>
                        <a:rPr lang="en-US" sz="1600" dirty="0" err="1">
                          <a:latin typeface="Times New Roman"/>
                          <a:ea typeface="Calibri"/>
                          <a:cs typeface="Times New Roman"/>
                        </a:rPr>
                        <a:t>Phát</a:t>
                      </a:r>
                      <a:r>
                        <a:rPr lang="en-US" sz="1600" dirty="0">
                          <a:latin typeface="Times New Roman"/>
                          <a:ea typeface="Calibri"/>
                          <a:cs typeface="Times New Roman"/>
                        </a:rPr>
                        <a:t> </a:t>
                      </a:r>
                      <a:r>
                        <a:rPr lang="en-US" sz="1600" dirty="0" err="1">
                          <a:latin typeface="Times New Roman"/>
                          <a:ea typeface="Calibri"/>
                          <a:cs typeface="Times New Roman"/>
                        </a:rPr>
                        <a:t>huy</a:t>
                      </a:r>
                      <a:r>
                        <a:rPr lang="en-US" sz="1600" dirty="0">
                          <a:latin typeface="Times New Roman"/>
                          <a:ea typeface="Calibri"/>
                          <a:cs typeface="Times New Roman"/>
                        </a:rPr>
                        <a:t> </a:t>
                      </a:r>
                      <a:r>
                        <a:rPr lang="en-US" sz="1600" dirty="0" err="1">
                          <a:latin typeface="Times New Roman"/>
                          <a:ea typeface="Calibri"/>
                          <a:cs typeface="Times New Roman"/>
                        </a:rPr>
                        <a:t>các</a:t>
                      </a:r>
                      <a:r>
                        <a:rPr lang="en-US" sz="1600" dirty="0">
                          <a:latin typeface="Times New Roman"/>
                          <a:ea typeface="Calibri"/>
                          <a:cs typeface="Times New Roman"/>
                        </a:rPr>
                        <a:t> </a:t>
                      </a:r>
                      <a:r>
                        <a:rPr lang="en-US" sz="1600" dirty="0" err="1">
                          <a:latin typeface="Times New Roman"/>
                          <a:ea typeface="Calibri"/>
                          <a:cs typeface="Times New Roman"/>
                        </a:rPr>
                        <a:t>điểm</a:t>
                      </a:r>
                      <a:r>
                        <a:rPr lang="en-US" sz="1600" dirty="0">
                          <a:latin typeface="Times New Roman"/>
                          <a:ea typeface="Calibri"/>
                          <a:cs typeface="Times New Roman"/>
                        </a:rPr>
                        <a:t> </a:t>
                      </a:r>
                      <a:r>
                        <a:rPr lang="en-US" sz="1600" dirty="0" err="1">
                          <a:latin typeface="Times New Roman"/>
                          <a:ea typeface="Calibri"/>
                          <a:cs typeface="Times New Roman"/>
                        </a:rPr>
                        <a:t>mạnh</a:t>
                      </a:r>
                      <a:r>
                        <a:rPr lang="en-US" sz="1600" dirty="0">
                          <a:latin typeface="Times New Roman"/>
                          <a:ea typeface="Calibri"/>
                          <a:cs typeface="Times New Roman"/>
                        </a:rPr>
                        <a:t> </a:t>
                      </a:r>
                      <a:r>
                        <a:rPr lang="en-US" sz="1600" dirty="0" err="1">
                          <a:latin typeface="Times New Roman"/>
                          <a:ea typeface="Calibri"/>
                          <a:cs typeface="Times New Roman"/>
                        </a:rPr>
                        <a:t>để</a:t>
                      </a:r>
                      <a:r>
                        <a:rPr lang="en-US" sz="1600" dirty="0">
                          <a:latin typeface="Times New Roman"/>
                          <a:ea typeface="Calibri"/>
                          <a:cs typeface="Times New Roman"/>
                        </a:rPr>
                        <a:t> </a:t>
                      </a:r>
                      <a:r>
                        <a:rPr lang="en-US" sz="1600" dirty="0" err="1">
                          <a:latin typeface="Times New Roman"/>
                          <a:ea typeface="Calibri"/>
                          <a:cs typeface="Times New Roman"/>
                        </a:rPr>
                        <a:t>hạn</a:t>
                      </a:r>
                      <a:r>
                        <a:rPr lang="en-US" sz="1600" dirty="0">
                          <a:latin typeface="Times New Roman"/>
                          <a:ea typeface="Calibri"/>
                          <a:cs typeface="Times New Roman"/>
                        </a:rPr>
                        <a:t> </a:t>
                      </a:r>
                      <a:r>
                        <a:rPr lang="en-US" sz="1600" dirty="0" err="1">
                          <a:latin typeface="Times New Roman"/>
                          <a:ea typeface="Calibri"/>
                          <a:cs typeface="Times New Roman"/>
                        </a:rPr>
                        <a:t>chế</a:t>
                      </a:r>
                      <a:r>
                        <a:rPr lang="en-US" sz="1600" dirty="0">
                          <a:latin typeface="Times New Roman"/>
                          <a:ea typeface="Calibri"/>
                          <a:cs typeface="Times New Roman"/>
                        </a:rPr>
                        <a:t> </a:t>
                      </a:r>
                      <a:r>
                        <a:rPr lang="en-US" sz="1600" dirty="0" err="1">
                          <a:latin typeface="Times New Roman"/>
                          <a:ea typeface="Calibri"/>
                          <a:cs typeface="Times New Roman"/>
                        </a:rPr>
                        <a:t>các</a:t>
                      </a:r>
                      <a:r>
                        <a:rPr lang="en-US" sz="1600" dirty="0">
                          <a:latin typeface="Times New Roman"/>
                          <a:ea typeface="Calibri"/>
                          <a:cs typeface="Times New Roman"/>
                        </a:rPr>
                        <a:t> </a:t>
                      </a:r>
                      <a:r>
                        <a:rPr lang="en-US" sz="1600" dirty="0" err="1">
                          <a:latin typeface="Times New Roman"/>
                          <a:ea typeface="Calibri"/>
                          <a:cs typeface="Times New Roman"/>
                        </a:rPr>
                        <a:t>nguy</a:t>
                      </a:r>
                      <a:r>
                        <a:rPr lang="en-US" sz="1600" dirty="0">
                          <a:latin typeface="Times New Roman"/>
                          <a:ea typeface="Calibri"/>
                          <a:cs typeface="Times New Roman"/>
                        </a:rPr>
                        <a:t> </a:t>
                      </a:r>
                      <a:r>
                        <a:rPr lang="en-US" sz="1600" dirty="0" err="1">
                          <a:latin typeface="Times New Roman"/>
                          <a:ea typeface="Calibri"/>
                          <a:cs typeface="Times New Roman"/>
                        </a:rPr>
                        <a:t>cơ</a:t>
                      </a:r>
                      <a:endParaRPr lang="en-US" sz="1200" dirty="0">
                        <a:latin typeface="Calibri"/>
                        <a:ea typeface="Calibri"/>
                        <a:cs typeface="Times New Roman"/>
                      </a:endParaRPr>
                    </a:p>
                  </a:txBody>
                  <a:tcPr marL="66737" marR="667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i="1" dirty="0" err="1">
                          <a:latin typeface="Times New Roman"/>
                          <a:ea typeface="Calibri"/>
                          <a:cs typeface="Times New Roman"/>
                        </a:rPr>
                        <a:t>Chiến</a:t>
                      </a:r>
                      <a:r>
                        <a:rPr lang="en-US" sz="1600" i="1" dirty="0">
                          <a:latin typeface="Times New Roman"/>
                          <a:ea typeface="Calibri"/>
                          <a:cs typeface="Times New Roman"/>
                        </a:rPr>
                        <a:t> </a:t>
                      </a:r>
                      <a:r>
                        <a:rPr lang="en-US" sz="1600" i="1" dirty="0" err="1">
                          <a:latin typeface="Times New Roman"/>
                          <a:ea typeface="Calibri"/>
                          <a:cs typeface="Times New Roman"/>
                        </a:rPr>
                        <a:t>lược</a:t>
                      </a:r>
                      <a:r>
                        <a:rPr lang="en-US" sz="1600" i="1" dirty="0">
                          <a:latin typeface="Times New Roman"/>
                          <a:ea typeface="Calibri"/>
                          <a:cs typeface="Times New Roman"/>
                        </a:rPr>
                        <a:t> W – T</a:t>
                      </a:r>
                      <a:r>
                        <a:rPr lang="en-US" sz="1600" dirty="0">
                          <a:latin typeface="Times New Roman"/>
                          <a:ea typeface="Calibri"/>
                          <a:cs typeface="Times New Roman"/>
                        </a:rPr>
                        <a:t>:</a:t>
                      </a:r>
                      <a:endParaRPr lang="en-US" sz="1200" dirty="0">
                        <a:latin typeface="Calibri"/>
                        <a:ea typeface="Calibri"/>
                        <a:cs typeface="Times New Roman"/>
                      </a:endParaRPr>
                    </a:p>
                    <a:p>
                      <a:pPr marL="0" marR="0" algn="ctr">
                        <a:spcBef>
                          <a:spcPts val="0"/>
                        </a:spcBef>
                        <a:spcAft>
                          <a:spcPts val="0"/>
                        </a:spcAft>
                      </a:pPr>
                      <a:r>
                        <a:rPr lang="en-US" sz="1600" dirty="0" err="1">
                          <a:latin typeface="Times New Roman"/>
                          <a:ea typeface="Calibri"/>
                          <a:cs typeface="Times New Roman"/>
                        </a:rPr>
                        <a:t>Kế</a:t>
                      </a:r>
                      <a:r>
                        <a:rPr lang="en-US" sz="1600" dirty="0">
                          <a:latin typeface="Times New Roman"/>
                          <a:ea typeface="Calibri"/>
                          <a:cs typeface="Times New Roman"/>
                        </a:rPr>
                        <a:t> </a:t>
                      </a:r>
                      <a:r>
                        <a:rPr lang="en-US" sz="1600" dirty="0" err="1">
                          <a:latin typeface="Times New Roman"/>
                          <a:ea typeface="Calibri"/>
                          <a:cs typeface="Times New Roman"/>
                        </a:rPr>
                        <a:t>hoạch</a:t>
                      </a:r>
                      <a:r>
                        <a:rPr lang="en-US" sz="1600" dirty="0">
                          <a:latin typeface="Times New Roman"/>
                          <a:ea typeface="Calibri"/>
                          <a:cs typeface="Times New Roman"/>
                        </a:rPr>
                        <a:t> </a:t>
                      </a:r>
                      <a:r>
                        <a:rPr lang="en-US" sz="1600" dirty="0" err="1">
                          <a:latin typeface="Times New Roman"/>
                          <a:ea typeface="Calibri"/>
                          <a:cs typeface="Times New Roman"/>
                        </a:rPr>
                        <a:t>phòng</a:t>
                      </a:r>
                      <a:r>
                        <a:rPr lang="en-US" sz="1600" dirty="0">
                          <a:latin typeface="Times New Roman"/>
                          <a:ea typeface="Calibri"/>
                          <a:cs typeface="Times New Roman"/>
                        </a:rPr>
                        <a:t> </a:t>
                      </a:r>
                      <a:r>
                        <a:rPr lang="en-US" sz="1600" dirty="0" err="1">
                          <a:latin typeface="Times New Roman"/>
                          <a:ea typeface="Calibri"/>
                          <a:cs typeface="Times New Roman"/>
                        </a:rPr>
                        <a:t>thủ</a:t>
                      </a:r>
                      <a:r>
                        <a:rPr lang="en-US" sz="1600" dirty="0">
                          <a:latin typeface="Times New Roman"/>
                          <a:ea typeface="Calibri"/>
                          <a:cs typeface="Times New Roman"/>
                        </a:rPr>
                        <a:t> </a:t>
                      </a:r>
                      <a:r>
                        <a:rPr lang="en-US" sz="1600" dirty="0" err="1">
                          <a:latin typeface="Times New Roman"/>
                          <a:ea typeface="Calibri"/>
                          <a:cs typeface="Times New Roman"/>
                        </a:rPr>
                        <a:t>nhằm</a:t>
                      </a:r>
                      <a:r>
                        <a:rPr lang="en-US" sz="1600" dirty="0">
                          <a:latin typeface="Times New Roman"/>
                          <a:ea typeface="Calibri"/>
                          <a:cs typeface="Times New Roman"/>
                        </a:rPr>
                        <a:t> </a:t>
                      </a:r>
                      <a:r>
                        <a:rPr lang="en-US" sz="1600" dirty="0" err="1">
                          <a:latin typeface="Times New Roman"/>
                          <a:ea typeface="Calibri"/>
                          <a:cs typeface="Times New Roman"/>
                        </a:rPr>
                        <a:t>khắc</a:t>
                      </a:r>
                      <a:r>
                        <a:rPr lang="en-US" sz="1600" dirty="0">
                          <a:latin typeface="Times New Roman"/>
                          <a:ea typeface="Calibri"/>
                          <a:cs typeface="Times New Roman"/>
                        </a:rPr>
                        <a:t> </a:t>
                      </a:r>
                      <a:r>
                        <a:rPr lang="en-US" sz="1600" dirty="0" err="1">
                          <a:latin typeface="Times New Roman"/>
                          <a:ea typeface="Calibri"/>
                          <a:cs typeface="Times New Roman"/>
                        </a:rPr>
                        <a:t>phục</a:t>
                      </a:r>
                      <a:r>
                        <a:rPr lang="en-US" sz="1600" dirty="0">
                          <a:latin typeface="Times New Roman"/>
                          <a:ea typeface="Calibri"/>
                          <a:cs typeface="Times New Roman"/>
                        </a:rPr>
                        <a:t> </a:t>
                      </a:r>
                      <a:r>
                        <a:rPr lang="en-US" sz="1600" dirty="0" err="1">
                          <a:latin typeface="Times New Roman"/>
                          <a:ea typeface="Calibri"/>
                          <a:cs typeface="Times New Roman"/>
                        </a:rPr>
                        <a:t>các</a:t>
                      </a:r>
                      <a:r>
                        <a:rPr lang="en-US" sz="1600" dirty="0">
                          <a:latin typeface="Times New Roman"/>
                          <a:ea typeface="Calibri"/>
                          <a:cs typeface="Times New Roman"/>
                        </a:rPr>
                        <a:t> </a:t>
                      </a:r>
                      <a:r>
                        <a:rPr lang="en-US" sz="1600" dirty="0" err="1">
                          <a:latin typeface="Times New Roman"/>
                          <a:ea typeface="Calibri"/>
                          <a:cs typeface="Times New Roman"/>
                        </a:rPr>
                        <a:t>điểm</a:t>
                      </a:r>
                      <a:r>
                        <a:rPr lang="en-US" sz="1600" dirty="0">
                          <a:latin typeface="Times New Roman"/>
                          <a:ea typeface="Calibri"/>
                          <a:cs typeface="Times New Roman"/>
                        </a:rPr>
                        <a:t> </a:t>
                      </a:r>
                      <a:r>
                        <a:rPr lang="en-US" sz="1600" dirty="0" err="1">
                          <a:latin typeface="Times New Roman"/>
                          <a:ea typeface="Calibri"/>
                          <a:cs typeface="Times New Roman"/>
                        </a:rPr>
                        <a:t>yếu</a:t>
                      </a:r>
                      <a:r>
                        <a:rPr lang="en-US" sz="1600" dirty="0">
                          <a:latin typeface="Times New Roman"/>
                          <a:ea typeface="Calibri"/>
                          <a:cs typeface="Times New Roman"/>
                        </a:rPr>
                        <a:t> </a:t>
                      </a:r>
                      <a:r>
                        <a:rPr lang="en-US" sz="1600" dirty="0" err="1">
                          <a:latin typeface="Times New Roman"/>
                          <a:ea typeface="Calibri"/>
                          <a:cs typeface="Times New Roman"/>
                        </a:rPr>
                        <a:t>và</a:t>
                      </a:r>
                      <a:r>
                        <a:rPr lang="en-US" sz="1600" dirty="0">
                          <a:latin typeface="Times New Roman"/>
                          <a:ea typeface="Calibri"/>
                          <a:cs typeface="Times New Roman"/>
                        </a:rPr>
                        <a:t> </a:t>
                      </a:r>
                      <a:r>
                        <a:rPr lang="en-US" sz="1600" dirty="0" err="1">
                          <a:latin typeface="Times New Roman"/>
                          <a:ea typeface="Calibri"/>
                          <a:cs typeface="Times New Roman"/>
                        </a:rPr>
                        <a:t>hạn</a:t>
                      </a:r>
                      <a:r>
                        <a:rPr lang="en-US" sz="1600" dirty="0">
                          <a:latin typeface="Times New Roman"/>
                          <a:ea typeface="Calibri"/>
                          <a:cs typeface="Times New Roman"/>
                        </a:rPr>
                        <a:t> </a:t>
                      </a:r>
                      <a:r>
                        <a:rPr lang="en-US" sz="1600" dirty="0" err="1">
                          <a:latin typeface="Times New Roman"/>
                          <a:ea typeface="Calibri"/>
                          <a:cs typeface="Times New Roman"/>
                        </a:rPr>
                        <a:t>chế</a:t>
                      </a:r>
                      <a:r>
                        <a:rPr lang="en-US" sz="1600" dirty="0">
                          <a:latin typeface="Times New Roman"/>
                          <a:ea typeface="Calibri"/>
                          <a:cs typeface="Times New Roman"/>
                        </a:rPr>
                        <a:t> </a:t>
                      </a:r>
                      <a:r>
                        <a:rPr lang="en-US" sz="1600" dirty="0" err="1">
                          <a:latin typeface="Times New Roman"/>
                          <a:ea typeface="Calibri"/>
                          <a:cs typeface="Times New Roman"/>
                        </a:rPr>
                        <a:t>những</a:t>
                      </a:r>
                      <a:r>
                        <a:rPr lang="en-US" sz="1600" dirty="0">
                          <a:latin typeface="Times New Roman"/>
                          <a:ea typeface="Calibri"/>
                          <a:cs typeface="Times New Roman"/>
                        </a:rPr>
                        <a:t> </a:t>
                      </a:r>
                      <a:r>
                        <a:rPr lang="en-US" sz="1600" dirty="0" err="1">
                          <a:latin typeface="Times New Roman"/>
                          <a:ea typeface="Calibri"/>
                          <a:cs typeface="Times New Roman"/>
                        </a:rPr>
                        <a:t>đe</a:t>
                      </a:r>
                      <a:r>
                        <a:rPr lang="en-US" sz="1600" dirty="0">
                          <a:latin typeface="Times New Roman"/>
                          <a:ea typeface="Calibri"/>
                          <a:cs typeface="Times New Roman"/>
                        </a:rPr>
                        <a:t> </a:t>
                      </a:r>
                      <a:r>
                        <a:rPr lang="en-US" sz="1600" dirty="0" err="1">
                          <a:latin typeface="Times New Roman"/>
                          <a:ea typeface="Calibri"/>
                          <a:cs typeface="Times New Roman"/>
                        </a:rPr>
                        <a:t>doạ</a:t>
                      </a:r>
                      <a:endParaRPr lang="en-US" sz="1200" dirty="0">
                        <a:latin typeface="Calibri"/>
                        <a:ea typeface="Calibri"/>
                        <a:cs typeface="Times New Roman"/>
                      </a:endParaRPr>
                    </a:p>
                  </a:txBody>
                  <a:tcPr marL="66737" marR="667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bl>
          </a:graphicData>
        </a:graphic>
      </p:graphicFrame>
      <p:graphicFrame>
        <p:nvGraphicFramePr>
          <p:cNvPr id="6" name="Table 5"/>
          <p:cNvGraphicFramePr>
            <a:graphicFrameLocks noGrp="1"/>
          </p:cNvGraphicFramePr>
          <p:nvPr/>
        </p:nvGraphicFramePr>
        <p:xfrm>
          <a:off x="381000" y="3352800"/>
          <a:ext cx="8305799" cy="2790763"/>
        </p:xfrm>
        <a:graphic>
          <a:graphicData uri="http://schemas.openxmlformats.org/drawingml/2006/table">
            <a:tbl>
              <a:tblPr/>
              <a:tblGrid>
                <a:gridCol w="2019034">
                  <a:extLst>
                    <a:ext uri="{9D8B030D-6E8A-4147-A177-3AD203B41FA5}">
                      <a16:colId xmlns="" xmlns:a16="http://schemas.microsoft.com/office/drawing/2014/main" val="20000"/>
                    </a:ext>
                  </a:extLst>
                </a:gridCol>
                <a:gridCol w="2128575">
                  <a:extLst>
                    <a:ext uri="{9D8B030D-6E8A-4147-A177-3AD203B41FA5}">
                      <a16:colId xmlns="" xmlns:a16="http://schemas.microsoft.com/office/drawing/2014/main" val="20001"/>
                    </a:ext>
                  </a:extLst>
                </a:gridCol>
                <a:gridCol w="1968621">
                  <a:extLst>
                    <a:ext uri="{9D8B030D-6E8A-4147-A177-3AD203B41FA5}">
                      <a16:colId xmlns="" xmlns:a16="http://schemas.microsoft.com/office/drawing/2014/main" val="20002"/>
                    </a:ext>
                  </a:extLst>
                </a:gridCol>
                <a:gridCol w="2189569">
                  <a:extLst>
                    <a:ext uri="{9D8B030D-6E8A-4147-A177-3AD203B41FA5}">
                      <a16:colId xmlns="" xmlns:a16="http://schemas.microsoft.com/office/drawing/2014/main" val="20003"/>
                    </a:ext>
                  </a:extLst>
                </a:gridCol>
              </a:tblGrid>
              <a:tr h="468873">
                <a:tc>
                  <a:txBody>
                    <a:bodyPr/>
                    <a:lstStyle/>
                    <a:p>
                      <a:pPr marL="0" marR="0" algn="ctr">
                        <a:spcBef>
                          <a:spcPts val="0"/>
                        </a:spcBef>
                        <a:spcAft>
                          <a:spcPts val="0"/>
                        </a:spcAft>
                      </a:pPr>
                      <a:r>
                        <a:rPr lang="en-US" sz="1600" b="1" dirty="0">
                          <a:solidFill>
                            <a:srgbClr val="FF0000"/>
                          </a:solidFill>
                          <a:latin typeface="Times New Roman"/>
                          <a:ea typeface="Calibri"/>
                          <a:cs typeface="Times New Roman"/>
                        </a:rPr>
                        <a:t>Ma </a:t>
                      </a:r>
                      <a:r>
                        <a:rPr lang="en-US" sz="1600" b="1" dirty="0" err="1">
                          <a:solidFill>
                            <a:srgbClr val="FF0000"/>
                          </a:solidFill>
                          <a:latin typeface="Times New Roman"/>
                          <a:ea typeface="Calibri"/>
                          <a:cs typeface="Times New Roman"/>
                        </a:rPr>
                        <a:t>Trận</a:t>
                      </a:r>
                      <a:r>
                        <a:rPr lang="en-US" sz="1600" b="1" dirty="0">
                          <a:solidFill>
                            <a:srgbClr val="FF0000"/>
                          </a:solidFill>
                          <a:latin typeface="Times New Roman"/>
                          <a:ea typeface="Calibri"/>
                          <a:cs typeface="Times New Roman"/>
                        </a:rPr>
                        <a:t> BCG</a:t>
                      </a:r>
                      <a:r>
                        <a:rPr lang="en-US" sz="1600" dirty="0">
                          <a:latin typeface="Times New Roman"/>
                          <a:ea typeface="Calibri"/>
                          <a:cs typeface="Times New Roman"/>
                        </a:rPr>
                        <a:t/>
                      </a:r>
                      <a:br>
                        <a:rPr lang="en-US" sz="1600" dirty="0">
                          <a:latin typeface="Times New Roman"/>
                          <a:ea typeface="Calibri"/>
                          <a:cs typeface="Times New Roman"/>
                        </a:rPr>
                      </a:br>
                      <a:r>
                        <a:rPr lang="en-US" sz="1600" b="1" i="1" dirty="0">
                          <a:latin typeface="Times New Roman"/>
                          <a:ea typeface="Calibri"/>
                          <a:cs typeface="Times New Roman"/>
                        </a:rPr>
                        <a:t>QUESTION MARKS</a:t>
                      </a:r>
                      <a:endParaRPr lang="en-US" sz="1600" dirty="0">
                        <a:latin typeface="Calibri"/>
                        <a:ea typeface="Calibri"/>
                        <a:cs typeface="Times New Roman"/>
                      </a:endParaRPr>
                    </a:p>
                  </a:txBody>
                  <a:tcPr marL="49334" marR="493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dirty="0">
                          <a:solidFill>
                            <a:srgbClr val="FF0000"/>
                          </a:solidFill>
                          <a:latin typeface="Times New Roman"/>
                          <a:ea typeface="Calibri"/>
                          <a:cs typeface="Times New Roman"/>
                        </a:rPr>
                        <a:t>Ma </a:t>
                      </a:r>
                      <a:r>
                        <a:rPr lang="en-US" sz="1600" b="1" dirty="0" err="1">
                          <a:solidFill>
                            <a:srgbClr val="FF0000"/>
                          </a:solidFill>
                          <a:latin typeface="Times New Roman"/>
                          <a:ea typeface="Calibri"/>
                          <a:cs typeface="Times New Roman"/>
                        </a:rPr>
                        <a:t>Trận</a:t>
                      </a:r>
                      <a:r>
                        <a:rPr lang="en-US" sz="1600" b="1" dirty="0">
                          <a:solidFill>
                            <a:srgbClr val="FF0000"/>
                          </a:solidFill>
                          <a:latin typeface="Times New Roman"/>
                          <a:ea typeface="Calibri"/>
                          <a:cs typeface="Times New Roman"/>
                        </a:rPr>
                        <a:t> BCG</a:t>
                      </a:r>
                      <a:endParaRPr lang="en-US" sz="1600" dirty="0">
                        <a:latin typeface="Calibri"/>
                        <a:ea typeface="Calibri"/>
                        <a:cs typeface="Times New Roman"/>
                      </a:endParaRPr>
                    </a:p>
                    <a:p>
                      <a:pPr marL="0" marR="0" algn="ctr">
                        <a:spcBef>
                          <a:spcPts val="0"/>
                        </a:spcBef>
                        <a:spcAft>
                          <a:spcPts val="0"/>
                        </a:spcAft>
                      </a:pPr>
                      <a:r>
                        <a:rPr lang="en-US" sz="1600" b="1" i="1" dirty="0">
                          <a:latin typeface="Times New Roman"/>
                          <a:ea typeface="Calibri"/>
                          <a:cs typeface="Times New Roman"/>
                        </a:rPr>
                        <a:t>STARS</a:t>
                      </a:r>
                      <a:endParaRPr lang="en-US" sz="1600" dirty="0">
                        <a:latin typeface="Calibri"/>
                        <a:ea typeface="Calibri"/>
                        <a:cs typeface="Times New Roman"/>
                      </a:endParaRPr>
                    </a:p>
                  </a:txBody>
                  <a:tcPr marL="49334" marR="493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a:solidFill>
                            <a:srgbClr val="FF0000"/>
                          </a:solidFill>
                          <a:latin typeface="Times New Roman"/>
                          <a:ea typeface="Calibri"/>
                          <a:cs typeface="Times New Roman"/>
                        </a:rPr>
                        <a:t>Ma Trận BCG</a:t>
                      </a:r>
                      <a:endParaRPr lang="en-US" sz="1600">
                        <a:latin typeface="Calibri"/>
                        <a:ea typeface="Calibri"/>
                        <a:cs typeface="Times New Roman"/>
                      </a:endParaRPr>
                    </a:p>
                    <a:p>
                      <a:pPr marL="0" marR="0" algn="ctr">
                        <a:spcBef>
                          <a:spcPts val="0"/>
                        </a:spcBef>
                        <a:spcAft>
                          <a:spcPts val="0"/>
                        </a:spcAft>
                      </a:pPr>
                      <a:r>
                        <a:rPr lang="en-US" sz="1600" b="1" i="1">
                          <a:latin typeface="Times New Roman"/>
                          <a:ea typeface="Calibri"/>
                          <a:cs typeface="Times New Roman"/>
                        </a:rPr>
                        <a:t>CASH COW</a:t>
                      </a:r>
                      <a:endParaRPr lang="en-US" sz="1600">
                        <a:latin typeface="Calibri"/>
                        <a:ea typeface="Calibri"/>
                        <a:cs typeface="Times New Roman"/>
                      </a:endParaRPr>
                    </a:p>
                  </a:txBody>
                  <a:tcPr marL="49334" marR="493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600" b="1">
                          <a:solidFill>
                            <a:srgbClr val="FF0000"/>
                          </a:solidFill>
                          <a:latin typeface="Times New Roman"/>
                          <a:ea typeface="Calibri"/>
                          <a:cs typeface="Times New Roman"/>
                        </a:rPr>
                        <a:t>Ma Trận BCG</a:t>
                      </a:r>
                      <a:r>
                        <a:rPr lang="en-US" sz="1600">
                          <a:latin typeface="Times New Roman"/>
                          <a:ea typeface="Calibri"/>
                          <a:cs typeface="Times New Roman"/>
                        </a:rPr>
                        <a:t/>
                      </a:r>
                      <a:br>
                        <a:rPr lang="en-US" sz="1600">
                          <a:latin typeface="Times New Roman"/>
                          <a:ea typeface="Calibri"/>
                          <a:cs typeface="Times New Roman"/>
                        </a:rPr>
                      </a:br>
                      <a:r>
                        <a:rPr lang="en-US" sz="1600" b="1" i="1">
                          <a:latin typeface="Times New Roman"/>
                          <a:ea typeface="Calibri"/>
                          <a:cs typeface="Times New Roman"/>
                        </a:rPr>
                        <a:t>DOGS</a:t>
                      </a:r>
                      <a:endParaRPr lang="en-US" sz="1600">
                        <a:latin typeface="Calibri"/>
                        <a:ea typeface="Calibri"/>
                        <a:cs typeface="Times New Roman"/>
                      </a:endParaRPr>
                    </a:p>
                  </a:txBody>
                  <a:tcPr marL="49334" marR="493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2303083">
                <a:tc>
                  <a:txBody>
                    <a:bodyPr/>
                    <a:lstStyle/>
                    <a:p>
                      <a:pPr marL="342900" marR="0" lvl="0" indent="-342900" algn="l">
                        <a:spcBef>
                          <a:spcPts val="0"/>
                        </a:spcBef>
                        <a:spcAft>
                          <a:spcPts val="0"/>
                        </a:spcAft>
                        <a:buFont typeface="Calibri"/>
                        <a:buChar char="-"/>
                      </a:pPr>
                      <a:r>
                        <a:rPr lang="en-US" sz="1600">
                          <a:latin typeface="Times New Roman"/>
                          <a:ea typeface="Calibri"/>
                          <a:cs typeface="Times New Roman"/>
                        </a:rPr>
                        <a:t>Những SBU có thị phần nhỏ trong một thị trường có mức tăng trưởng cao.</a:t>
                      </a:r>
                    </a:p>
                    <a:p>
                      <a:pPr marL="342900" marR="0" lvl="0" indent="-342900" algn="l">
                        <a:spcBef>
                          <a:spcPts val="0"/>
                        </a:spcBef>
                        <a:spcAft>
                          <a:spcPts val="0"/>
                        </a:spcAft>
                        <a:buFont typeface="Calibri"/>
                        <a:buChar char="-"/>
                      </a:pPr>
                      <a:r>
                        <a:rPr lang="en-US" sz="1600">
                          <a:latin typeface="Times New Roman"/>
                          <a:ea typeface="Calibri"/>
                          <a:cs typeface="Times New Roman"/>
                        </a:rPr>
                        <a:t>Có tiềm năng nhưng đòi hỏi có nguồn tài nguyên lớn.</a:t>
                      </a:r>
                    </a:p>
                  </a:txBody>
                  <a:tcPr marL="49334" marR="493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gn="l">
                        <a:spcBef>
                          <a:spcPts val="0"/>
                        </a:spcBef>
                        <a:spcAft>
                          <a:spcPts val="0"/>
                        </a:spcAft>
                        <a:buFont typeface="Calibri"/>
                        <a:buChar char="-"/>
                      </a:pPr>
                      <a:r>
                        <a:rPr lang="en-US" sz="1600" dirty="0" err="1">
                          <a:latin typeface="Times New Roman"/>
                          <a:ea typeface="Calibri"/>
                          <a:cs typeface="Times New Roman"/>
                        </a:rPr>
                        <a:t>Những</a:t>
                      </a:r>
                      <a:r>
                        <a:rPr lang="en-US" sz="1600" dirty="0">
                          <a:latin typeface="Times New Roman"/>
                          <a:ea typeface="Calibri"/>
                          <a:cs typeface="Times New Roman"/>
                        </a:rPr>
                        <a:t> SBU </a:t>
                      </a:r>
                      <a:r>
                        <a:rPr lang="en-US" sz="1600" dirty="0" err="1">
                          <a:latin typeface="Times New Roman"/>
                          <a:ea typeface="Calibri"/>
                          <a:cs typeface="Times New Roman"/>
                        </a:rPr>
                        <a:t>có</a:t>
                      </a:r>
                      <a:r>
                        <a:rPr lang="en-US" sz="1600" dirty="0">
                          <a:latin typeface="Times New Roman"/>
                          <a:ea typeface="Calibri"/>
                          <a:cs typeface="Times New Roman"/>
                        </a:rPr>
                        <a:t> </a:t>
                      </a:r>
                      <a:r>
                        <a:rPr lang="en-US" sz="1600" dirty="0" err="1">
                          <a:latin typeface="Times New Roman"/>
                          <a:ea typeface="Calibri"/>
                          <a:cs typeface="Times New Roman"/>
                        </a:rPr>
                        <a:t>thị</a:t>
                      </a:r>
                      <a:r>
                        <a:rPr lang="en-US" sz="1600" dirty="0">
                          <a:latin typeface="Times New Roman"/>
                          <a:ea typeface="Calibri"/>
                          <a:cs typeface="Times New Roman"/>
                        </a:rPr>
                        <a:t> </a:t>
                      </a:r>
                      <a:r>
                        <a:rPr lang="en-US" sz="1600" dirty="0" err="1">
                          <a:latin typeface="Times New Roman"/>
                          <a:ea typeface="Calibri"/>
                          <a:cs typeface="Times New Roman"/>
                        </a:rPr>
                        <a:t>phần</a:t>
                      </a:r>
                      <a:r>
                        <a:rPr lang="en-US" sz="1600" dirty="0">
                          <a:latin typeface="Times New Roman"/>
                          <a:ea typeface="Calibri"/>
                          <a:cs typeface="Times New Roman"/>
                        </a:rPr>
                        <a:t> </a:t>
                      </a:r>
                      <a:r>
                        <a:rPr lang="en-US" sz="1600" dirty="0" err="1">
                          <a:latin typeface="Times New Roman"/>
                          <a:ea typeface="Calibri"/>
                          <a:cs typeface="Times New Roman"/>
                        </a:rPr>
                        <a:t>lớn</a:t>
                      </a:r>
                      <a:r>
                        <a:rPr lang="en-US" sz="1600" dirty="0">
                          <a:latin typeface="Times New Roman"/>
                          <a:ea typeface="Calibri"/>
                          <a:cs typeface="Times New Roman"/>
                        </a:rPr>
                        <a:t> </a:t>
                      </a:r>
                      <a:r>
                        <a:rPr lang="en-US" sz="1600" dirty="0" err="1">
                          <a:latin typeface="Times New Roman"/>
                          <a:ea typeface="Calibri"/>
                          <a:cs typeface="Times New Roman"/>
                        </a:rPr>
                        <a:t>trên</a:t>
                      </a:r>
                      <a:r>
                        <a:rPr lang="en-US" sz="1600" dirty="0">
                          <a:latin typeface="Times New Roman"/>
                          <a:ea typeface="Calibri"/>
                          <a:cs typeface="Times New Roman"/>
                        </a:rPr>
                        <a:t> </a:t>
                      </a:r>
                      <a:r>
                        <a:rPr lang="en-US" sz="1600" dirty="0" err="1">
                          <a:latin typeface="Times New Roman"/>
                          <a:ea typeface="Calibri"/>
                          <a:cs typeface="Times New Roman"/>
                        </a:rPr>
                        <a:t>một</a:t>
                      </a:r>
                      <a:r>
                        <a:rPr lang="en-US" sz="1600" dirty="0">
                          <a:latin typeface="Times New Roman"/>
                          <a:ea typeface="Calibri"/>
                          <a:cs typeface="Times New Roman"/>
                        </a:rPr>
                        <a:t> </a:t>
                      </a:r>
                      <a:r>
                        <a:rPr lang="en-US" sz="1600" dirty="0" err="1">
                          <a:latin typeface="Times New Roman"/>
                          <a:ea typeface="Calibri"/>
                          <a:cs typeface="Times New Roman"/>
                        </a:rPr>
                        <a:t>thị</a:t>
                      </a:r>
                      <a:r>
                        <a:rPr lang="en-US" sz="1600" dirty="0">
                          <a:latin typeface="Times New Roman"/>
                          <a:ea typeface="Calibri"/>
                          <a:cs typeface="Times New Roman"/>
                        </a:rPr>
                        <a:t> </a:t>
                      </a:r>
                      <a:r>
                        <a:rPr lang="en-US" sz="1600" dirty="0" err="1">
                          <a:latin typeface="Times New Roman"/>
                          <a:ea typeface="Calibri"/>
                          <a:cs typeface="Times New Roman"/>
                        </a:rPr>
                        <a:t>trường</a:t>
                      </a:r>
                      <a:r>
                        <a:rPr lang="en-US" sz="1600" dirty="0">
                          <a:latin typeface="Times New Roman"/>
                          <a:ea typeface="Calibri"/>
                          <a:cs typeface="Times New Roman"/>
                        </a:rPr>
                        <a:t> </a:t>
                      </a:r>
                      <a:r>
                        <a:rPr lang="en-US" sz="1600" dirty="0" err="1">
                          <a:latin typeface="Times New Roman"/>
                          <a:ea typeface="Calibri"/>
                          <a:cs typeface="Times New Roman"/>
                        </a:rPr>
                        <a:t>có</a:t>
                      </a:r>
                      <a:r>
                        <a:rPr lang="en-US" sz="1600" dirty="0">
                          <a:latin typeface="Times New Roman"/>
                          <a:ea typeface="Calibri"/>
                          <a:cs typeface="Times New Roman"/>
                        </a:rPr>
                        <a:t> </a:t>
                      </a:r>
                      <a:r>
                        <a:rPr lang="en-US" sz="1600" dirty="0" err="1">
                          <a:latin typeface="Times New Roman"/>
                          <a:ea typeface="Calibri"/>
                          <a:cs typeface="Times New Roman"/>
                        </a:rPr>
                        <a:t>mức</a:t>
                      </a:r>
                      <a:r>
                        <a:rPr lang="en-US" sz="1600" dirty="0">
                          <a:latin typeface="Times New Roman"/>
                          <a:ea typeface="Calibri"/>
                          <a:cs typeface="Times New Roman"/>
                        </a:rPr>
                        <a:t> </a:t>
                      </a:r>
                      <a:r>
                        <a:rPr lang="en-US" sz="1600" dirty="0" err="1">
                          <a:latin typeface="Times New Roman"/>
                          <a:ea typeface="Calibri"/>
                          <a:cs typeface="Times New Roman"/>
                        </a:rPr>
                        <a:t>tăng</a:t>
                      </a:r>
                      <a:r>
                        <a:rPr lang="en-US" sz="1600" dirty="0">
                          <a:latin typeface="Times New Roman"/>
                          <a:ea typeface="Calibri"/>
                          <a:cs typeface="Times New Roman"/>
                        </a:rPr>
                        <a:t> </a:t>
                      </a:r>
                      <a:r>
                        <a:rPr lang="en-US" sz="1600" dirty="0" err="1">
                          <a:latin typeface="Times New Roman"/>
                          <a:ea typeface="Calibri"/>
                          <a:cs typeface="Times New Roman"/>
                        </a:rPr>
                        <a:t>trưởng</a:t>
                      </a:r>
                      <a:r>
                        <a:rPr lang="en-US" sz="1600" dirty="0">
                          <a:latin typeface="Times New Roman"/>
                          <a:ea typeface="Calibri"/>
                          <a:cs typeface="Times New Roman"/>
                        </a:rPr>
                        <a:t> </a:t>
                      </a:r>
                      <a:r>
                        <a:rPr lang="en-US" sz="1600" dirty="0" err="1">
                          <a:latin typeface="Times New Roman"/>
                          <a:ea typeface="Calibri"/>
                          <a:cs typeface="Times New Roman"/>
                        </a:rPr>
                        <a:t>cao</a:t>
                      </a:r>
                      <a:r>
                        <a:rPr lang="en-US" sz="1600" dirty="0">
                          <a:latin typeface="Times New Roman"/>
                          <a:ea typeface="Calibri"/>
                          <a:cs typeface="Times New Roman"/>
                        </a:rPr>
                        <a:t>.</a:t>
                      </a:r>
                    </a:p>
                    <a:p>
                      <a:pPr marL="342900" marR="0" lvl="0" indent="-342900" algn="l">
                        <a:spcBef>
                          <a:spcPts val="0"/>
                        </a:spcBef>
                        <a:spcAft>
                          <a:spcPts val="0"/>
                        </a:spcAft>
                        <a:buFont typeface="Calibri"/>
                        <a:buChar char="-"/>
                      </a:pPr>
                      <a:r>
                        <a:rPr lang="en-US" sz="1600" dirty="0" err="1">
                          <a:latin typeface="Times New Roman"/>
                          <a:ea typeface="Calibri"/>
                          <a:cs typeface="Times New Roman"/>
                        </a:rPr>
                        <a:t>Tạo</a:t>
                      </a:r>
                      <a:r>
                        <a:rPr lang="en-US" sz="1600" dirty="0">
                          <a:latin typeface="Times New Roman"/>
                          <a:ea typeface="Calibri"/>
                          <a:cs typeface="Times New Roman"/>
                        </a:rPr>
                        <a:t> </a:t>
                      </a:r>
                      <a:r>
                        <a:rPr lang="en-US" sz="1600" dirty="0" err="1">
                          <a:latin typeface="Times New Roman"/>
                          <a:ea typeface="Calibri"/>
                          <a:cs typeface="Times New Roman"/>
                        </a:rPr>
                        <a:t>ra</a:t>
                      </a:r>
                      <a:r>
                        <a:rPr lang="en-US" sz="1600" dirty="0">
                          <a:latin typeface="Times New Roman"/>
                          <a:ea typeface="Calibri"/>
                          <a:cs typeface="Times New Roman"/>
                        </a:rPr>
                        <a:t> </a:t>
                      </a:r>
                      <a:r>
                        <a:rPr lang="en-US" sz="1600" dirty="0" err="1">
                          <a:latin typeface="Times New Roman"/>
                          <a:ea typeface="Calibri"/>
                          <a:cs typeface="Times New Roman"/>
                        </a:rPr>
                        <a:t>nhiều</a:t>
                      </a:r>
                      <a:r>
                        <a:rPr lang="en-US" sz="1600" dirty="0">
                          <a:latin typeface="Times New Roman"/>
                          <a:ea typeface="Calibri"/>
                          <a:cs typeface="Times New Roman"/>
                        </a:rPr>
                        <a:t> </a:t>
                      </a:r>
                      <a:r>
                        <a:rPr lang="en-US" sz="1600" dirty="0" err="1">
                          <a:latin typeface="Times New Roman"/>
                          <a:ea typeface="Calibri"/>
                          <a:cs typeface="Times New Roman"/>
                        </a:rPr>
                        <a:t>tiền</a:t>
                      </a:r>
                      <a:r>
                        <a:rPr lang="en-US" sz="1600" dirty="0">
                          <a:latin typeface="Times New Roman"/>
                          <a:ea typeface="Calibri"/>
                          <a:cs typeface="Times New Roman"/>
                        </a:rPr>
                        <a:t> do </a:t>
                      </a:r>
                      <a:r>
                        <a:rPr lang="en-US" sz="1600" dirty="0" err="1">
                          <a:latin typeface="Times New Roman"/>
                          <a:ea typeface="Calibri"/>
                          <a:cs typeface="Times New Roman"/>
                        </a:rPr>
                        <a:t>thị</a:t>
                      </a:r>
                      <a:r>
                        <a:rPr lang="en-US" sz="1600" dirty="0">
                          <a:latin typeface="Times New Roman"/>
                          <a:ea typeface="Calibri"/>
                          <a:cs typeface="Times New Roman"/>
                        </a:rPr>
                        <a:t> </a:t>
                      </a:r>
                      <a:r>
                        <a:rPr lang="en-US" sz="1600" dirty="0" err="1">
                          <a:latin typeface="Times New Roman"/>
                          <a:ea typeface="Calibri"/>
                          <a:cs typeface="Times New Roman"/>
                        </a:rPr>
                        <a:t>phần</a:t>
                      </a:r>
                      <a:r>
                        <a:rPr lang="en-US" sz="1600" dirty="0">
                          <a:latin typeface="Times New Roman"/>
                          <a:ea typeface="Calibri"/>
                          <a:cs typeface="Times New Roman"/>
                        </a:rPr>
                        <a:t> </a:t>
                      </a:r>
                      <a:r>
                        <a:rPr lang="en-US" sz="1600" dirty="0" err="1">
                          <a:latin typeface="Times New Roman"/>
                          <a:ea typeface="Calibri"/>
                          <a:cs typeface="Times New Roman"/>
                        </a:rPr>
                        <a:t>lớn</a:t>
                      </a:r>
                      <a:r>
                        <a:rPr lang="en-US" sz="1600" dirty="0">
                          <a:latin typeface="Times New Roman"/>
                          <a:ea typeface="Calibri"/>
                          <a:cs typeface="Times New Roman"/>
                        </a:rPr>
                        <a:t> </a:t>
                      </a:r>
                      <a:r>
                        <a:rPr lang="en-US" sz="1600" dirty="0" err="1">
                          <a:latin typeface="Times New Roman"/>
                          <a:ea typeface="Calibri"/>
                          <a:cs typeface="Times New Roman"/>
                        </a:rPr>
                        <a:t>nhưng</a:t>
                      </a:r>
                      <a:r>
                        <a:rPr lang="en-US" sz="1600" dirty="0">
                          <a:latin typeface="Times New Roman"/>
                          <a:ea typeface="Calibri"/>
                          <a:cs typeface="Times New Roman"/>
                        </a:rPr>
                        <a:t> </a:t>
                      </a:r>
                      <a:r>
                        <a:rPr lang="en-US" sz="1600" dirty="0" err="1">
                          <a:latin typeface="Times New Roman"/>
                          <a:ea typeface="Calibri"/>
                          <a:cs typeface="Times New Roman"/>
                        </a:rPr>
                        <a:t>cũng</a:t>
                      </a:r>
                      <a:r>
                        <a:rPr lang="en-US" sz="1600" dirty="0">
                          <a:latin typeface="Times New Roman"/>
                          <a:ea typeface="Calibri"/>
                          <a:cs typeface="Times New Roman"/>
                        </a:rPr>
                        <a:t> </a:t>
                      </a:r>
                      <a:r>
                        <a:rPr lang="en-US" sz="1600" dirty="0" err="1">
                          <a:latin typeface="Times New Roman"/>
                          <a:ea typeface="Calibri"/>
                          <a:cs typeface="Times New Roman"/>
                        </a:rPr>
                        <a:t>tiêu</a:t>
                      </a:r>
                      <a:r>
                        <a:rPr lang="en-US" sz="1600" dirty="0">
                          <a:latin typeface="Times New Roman"/>
                          <a:ea typeface="Calibri"/>
                          <a:cs typeface="Times New Roman"/>
                        </a:rPr>
                        <a:t> </a:t>
                      </a:r>
                      <a:r>
                        <a:rPr lang="en-US" sz="1600" dirty="0" err="1">
                          <a:latin typeface="Times New Roman"/>
                          <a:ea typeface="Calibri"/>
                          <a:cs typeface="Times New Roman"/>
                        </a:rPr>
                        <a:t>thụ</a:t>
                      </a:r>
                      <a:r>
                        <a:rPr lang="en-US" sz="1600" dirty="0">
                          <a:latin typeface="Times New Roman"/>
                          <a:ea typeface="Calibri"/>
                          <a:cs typeface="Times New Roman"/>
                        </a:rPr>
                        <a:t> </a:t>
                      </a:r>
                      <a:r>
                        <a:rPr lang="en-US" sz="1600" dirty="0" err="1">
                          <a:latin typeface="Times New Roman"/>
                          <a:ea typeface="Calibri"/>
                          <a:cs typeface="Times New Roman"/>
                        </a:rPr>
                        <a:t>nhiều</a:t>
                      </a:r>
                      <a:r>
                        <a:rPr lang="en-US" sz="1600" dirty="0">
                          <a:latin typeface="Times New Roman"/>
                          <a:ea typeface="Calibri"/>
                          <a:cs typeface="Times New Roman"/>
                        </a:rPr>
                        <a:t> </a:t>
                      </a:r>
                      <a:r>
                        <a:rPr lang="en-US" sz="1600" dirty="0" err="1">
                          <a:latin typeface="Times New Roman"/>
                          <a:ea typeface="Calibri"/>
                          <a:cs typeface="Times New Roman"/>
                        </a:rPr>
                        <a:t>tiền</a:t>
                      </a:r>
                      <a:r>
                        <a:rPr lang="en-US" sz="1600" dirty="0">
                          <a:latin typeface="Times New Roman"/>
                          <a:ea typeface="Calibri"/>
                          <a:cs typeface="Times New Roman"/>
                        </a:rPr>
                        <a:t> do </a:t>
                      </a:r>
                      <a:r>
                        <a:rPr lang="en-US" sz="1600" dirty="0" err="1">
                          <a:latin typeface="Times New Roman"/>
                          <a:ea typeface="Calibri"/>
                          <a:cs typeface="Times New Roman"/>
                        </a:rPr>
                        <a:t>tỷ</a:t>
                      </a:r>
                      <a:r>
                        <a:rPr lang="en-US" sz="1600" dirty="0">
                          <a:latin typeface="Times New Roman"/>
                          <a:ea typeface="Calibri"/>
                          <a:cs typeface="Times New Roman"/>
                        </a:rPr>
                        <a:t> </a:t>
                      </a:r>
                      <a:r>
                        <a:rPr lang="en-US" sz="1600" dirty="0" err="1">
                          <a:latin typeface="Times New Roman"/>
                          <a:ea typeface="Calibri"/>
                          <a:cs typeface="Times New Roman"/>
                        </a:rPr>
                        <a:t>lệ</a:t>
                      </a:r>
                      <a:r>
                        <a:rPr lang="en-US" sz="1600" dirty="0">
                          <a:latin typeface="Times New Roman"/>
                          <a:ea typeface="Calibri"/>
                          <a:cs typeface="Times New Roman"/>
                        </a:rPr>
                        <a:t> </a:t>
                      </a:r>
                      <a:r>
                        <a:rPr lang="en-US" sz="1600" dirty="0" err="1">
                          <a:latin typeface="Times New Roman"/>
                          <a:ea typeface="Calibri"/>
                          <a:cs typeface="Times New Roman"/>
                        </a:rPr>
                        <a:t>tăng</a:t>
                      </a:r>
                      <a:r>
                        <a:rPr lang="en-US" sz="1600" dirty="0">
                          <a:latin typeface="Times New Roman"/>
                          <a:ea typeface="Calibri"/>
                          <a:cs typeface="Times New Roman"/>
                        </a:rPr>
                        <a:t> </a:t>
                      </a:r>
                      <a:r>
                        <a:rPr lang="en-US" sz="1600" dirty="0" err="1">
                          <a:latin typeface="Times New Roman"/>
                          <a:ea typeface="Calibri"/>
                          <a:cs typeface="Times New Roman"/>
                        </a:rPr>
                        <a:t>trưởng</a:t>
                      </a:r>
                      <a:r>
                        <a:rPr lang="en-US" sz="1600" dirty="0">
                          <a:latin typeface="Times New Roman"/>
                          <a:ea typeface="Calibri"/>
                          <a:cs typeface="Times New Roman"/>
                        </a:rPr>
                        <a:t> </a:t>
                      </a:r>
                      <a:r>
                        <a:rPr lang="en-US" sz="1600" dirty="0" err="1">
                          <a:latin typeface="Times New Roman"/>
                          <a:ea typeface="Calibri"/>
                          <a:cs typeface="Times New Roman"/>
                        </a:rPr>
                        <a:t>cao</a:t>
                      </a:r>
                      <a:r>
                        <a:rPr lang="en-US" sz="1600" dirty="0">
                          <a:latin typeface="Times New Roman"/>
                          <a:ea typeface="Calibri"/>
                          <a:cs typeface="Times New Roman"/>
                        </a:rPr>
                        <a:t>.</a:t>
                      </a:r>
                    </a:p>
                  </a:txBody>
                  <a:tcPr marL="49334" marR="493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gn="l">
                        <a:spcBef>
                          <a:spcPts val="0"/>
                        </a:spcBef>
                        <a:spcAft>
                          <a:spcPts val="0"/>
                        </a:spcAft>
                        <a:buFont typeface="Calibri"/>
                        <a:buChar char="-"/>
                      </a:pPr>
                      <a:r>
                        <a:rPr lang="en-US" sz="1600" dirty="0" err="1">
                          <a:latin typeface="Times New Roman"/>
                          <a:ea typeface="Calibri"/>
                          <a:cs typeface="Times New Roman"/>
                        </a:rPr>
                        <a:t>Những</a:t>
                      </a:r>
                      <a:r>
                        <a:rPr lang="en-US" sz="1600" dirty="0">
                          <a:latin typeface="Times New Roman"/>
                          <a:ea typeface="Calibri"/>
                          <a:cs typeface="Times New Roman"/>
                        </a:rPr>
                        <a:t> SBU </a:t>
                      </a:r>
                      <a:r>
                        <a:rPr lang="en-US" sz="1600" dirty="0" err="1">
                          <a:latin typeface="Times New Roman"/>
                          <a:ea typeface="Calibri"/>
                          <a:cs typeface="Times New Roman"/>
                        </a:rPr>
                        <a:t>có</a:t>
                      </a:r>
                      <a:r>
                        <a:rPr lang="en-US" sz="1600" dirty="0">
                          <a:latin typeface="Times New Roman"/>
                          <a:ea typeface="Calibri"/>
                          <a:cs typeface="Times New Roman"/>
                        </a:rPr>
                        <a:t> </a:t>
                      </a:r>
                      <a:r>
                        <a:rPr lang="en-US" sz="1600" dirty="0" err="1">
                          <a:latin typeface="Times New Roman"/>
                          <a:ea typeface="Calibri"/>
                          <a:cs typeface="Times New Roman"/>
                        </a:rPr>
                        <a:t>thị</a:t>
                      </a:r>
                      <a:r>
                        <a:rPr lang="en-US" sz="1600" dirty="0">
                          <a:latin typeface="Times New Roman"/>
                          <a:ea typeface="Calibri"/>
                          <a:cs typeface="Times New Roman"/>
                        </a:rPr>
                        <a:t> </a:t>
                      </a:r>
                      <a:r>
                        <a:rPr lang="en-US" sz="1600" dirty="0" err="1">
                          <a:latin typeface="Times New Roman"/>
                          <a:ea typeface="Calibri"/>
                          <a:cs typeface="Times New Roman"/>
                        </a:rPr>
                        <a:t>phần</a:t>
                      </a:r>
                      <a:r>
                        <a:rPr lang="en-US" sz="1600" dirty="0">
                          <a:latin typeface="Times New Roman"/>
                          <a:ea typeface="Calibri"/>
                          <a:cs typeface="Times New Roman"/>
                        </a:rPr>
                        <a:t> </a:t>
                      </a:r>
                      <a:r>
                        <a:rPr lang="en-US" sz="1600" dirty="0" err="1">
                          <a:latin typeface="Times New Roman"/>
                          <a:ea typeface="Calibri"/>
                          <a:cs typeface="Times New Roman"/>
                        </a:rPr>
                        <a:t>lớn</a:t>
                      </a:r>
                      <a:r>
                        <a:rPr lang="en-US" sz="1600" dirty="0">
                          <a:latin typeface="Times New Roman"/>
                          <a:ea typeface="Calibri"/>
                          <a:cs typeface="Times New Roman"/>
                        </a:rPr>
                        <a:t> </a:t>
                      </a:r>
                      <a:r>
                        <a:rPr lang="en-US" sz="1600" dirty="0" err="1">
                          <a:latin typeface="Times New Roman"/>
                          <a:ea typeface="Calibri"/>
                          <a:cs typeface="Times New Roman"/>
                        </a:rPr>
                        <a:t>trong</a:t>
                      </a:r>
                      <a:r>
                        <a:rPr lang="en-US" sz="1600" dirty="0">
                          <a:latin typeface="Times New Roman"/>
                          <a:ea typeface="Calibri"/>
                          <a:cs typeface="Times New Roman"/>
                        </a:rPr>
                        <a:t> </a:t>
                      </a:r>
                      <a:r>
                        <a:rPr lang="en-US" sz="1600" dirty="0" err="1">
                          <a:latin typeface="Times New Roman"/>
                          <a:ea typeface="Calibri"/>
                          <a:cs typeface="Times New Roman"/>
                        </a:rPr>
                        <a:t>một</a:t>
                      </a:r>
                      <a:r>
                        <a:rPr lang="en-US" sz="1600" dirty="0">
                          <a:latin typeface="Times New Roman"/>
                          <a:ea typeface="Calibri"/>
                          <a:cs typeface="Times New Roman"/>
                        </a:rPr>
                        <a:t> </a:t>
                      </a:r>
                      <a:r>
                        <a:rPr lang="en-US" sz="1600" dirty="0" err="1">
                          <a:latin typeface="Times New Roman"/>
                          <a:ea typeface="Calibri"/>
                          <a:cs typeface="Times New Roman"/>
                        </a:rPr>
                        <a:t>thị</a:t>
                      </a:r>
                      <a:r>
                        <a:rPr lang="en-US" sz="1600" dirty="0">
                          <a:latin typeface="Times New Roman"/>
                          <a:ea typeface="Calibri"/>
                          <a:cs typeface="Times New Roman"/>
                        </a:rPr>
                        <a:t> </a:t>
                      </a:r>
                      <a:r>
                        <a:rPr lang="en-US" sz="1600" dirty="0" err="1">
                          <a:latin typeface="Times New Roman"/>
                          <a:ea typeface="Calibri"/>
                          <a:cs typeface="Times New Roman"/>
                        </a:rPr>
                        <a:t>trường</a:t>
                      </a:r>
                      <a:r>
                        <a:rPr lang="en-US" sz="1600" dirty="0">
                          <a:latin typeface="Times New Roman"/>
                          <a:ea typeface="Calibri"/>
                          <a:cs typeface="Times New Roman"/>
                        </a:rPr>
                        <a:t> </a:t>
                      </a:r>
                      <a:r>
                        <a:rPr lang="en-US" sz="1600" dirty="0" err="1">
                          <a:latin typeface="Times New Roman"/>
                          <a:ea typeface="Calibri"/>
                          <a:cs typeface="Times New Roman"/>
                        </a:rPr>
                        <a:t>có</a:t>
                      </a:r>
                      <a:r>
                        <a:rPr lang="en-US" sz="1600" dirty="0">
                          <a:latin typeface="Times New Roman"/>
                          <a:ea typeface="Calibri"/>
                          <a:cs typeface="Times New Roman"/>
                        </a:rPr>
                        <a:t> </a:t>
                      </a:r>
                      <a:r>
                        <a:rPr lang="en-US" sz="1600" dirty="0" err="1">
                          <a:latin typeface="Times New Roman"/>
                          <a:ea typeface="Calibri"/>
                          <a:cs typeface="Times New Roman"/>
                        </a:rPr>
                        <a:t>mức</a:t>
                      </a:r>
                      <a:r>
                        <a:rPr lang="en-US" sz="1600" dirty="0">
                          <a:latin typeface="Times New Roman"/>
                          <a:ea typeface="Calibri"/>
                          <a:cs typeface="Times New Roman"/>
                        </a:rPr>
                        <a:t> </a:t>
                      </a:r>
                      <a:r>
                        <a:rPr lang="en-US" sz="1600" dirty="0" err="1">
                          <a:latin typeface="Times New Roman"/>
                          <a:ea typeface="Calibri"/>
                          <a:cs typeface="Times New Roman"/>
                        </a:rPr>
                        <a:t>tăng</a:t>
                      </a:r>
                      <a:r>
                        <a:rPr lang="en-US" sz="1600" dirty="0">
                          <a:latin typeface="Times New Roman"/>
                          <a:ea typeface="Calibri"/>
                          <a:cs typeface="Times New Roman"/>
                        </a:rPr>
                        <a:t> </a:t>
                      </a:r>
                      <a:r>
                        <a:rPr lang="en-US" sz="1600" dirty="0" err="1">
                          <a:latin typeface="Times New Roman"/>
                          <a:ea typeface="Calibri"/>
                          <a:cs typeface="Times New Roman"/>
                        </a:rPr>
                        <a:t>trưởng</a:t>
                      </a:r>
                      <a:r>
                        <a:rPr lang="en-US" sz="1600" dirty="0">
                          <a:latin typeface="Times New Roman"/>
                          <a:ea typeface="Calibri"/>
                          <a:cs typeface="Times New Roman"/>
                        </a:rPr>
                        <a:t> </a:t>
                      </a:r>
                      <a:r>
                        <a:rPr lang="en-US" sz="1600" dirty="0" err="1">
                          <a:latin typeface="Times New Roman"/>
                          <a:ea typeface="Calibri"/>
                          <a:cs typeface="Times New Roman"/>
                        </a:rPr>
                        <a:t>thấp</a:t>
                      </a:r>
                      <a:r>
                        <a:rPr lang="en-US" sz="1600" dirty="0">
                          <a:latin typeface="Times New Roman"/>
                          <a:ea typeface="Calibri"/>
                          <a:cs typeface="Times New Roman"/>
                        </a:rPr>
                        <a:t>.</a:t>
                      </a:r>
                    </a:p>
                    <a:p>
                      <a:pPr marL="342900" marR="0" lvl="0" indent="-342900" algn="l">
                        <a:spcBef>
                          <a:spcPts val="0"/>
                        </a:spcBef>
                        <a:spcAft>
                          <a:spcPts val="0"/>
                        </a:spcAft>
                        <a:buFont typeface="Calibri"/>
                        <a:buChar char="-"/>
                      </a:pPr>
                      <a:r>
                        <a:rPr lang="en-US" sz="1600" dirty="0" err="1">
                          <a:latin typeface="Times New Roman"/>
                          <a:ea typeface="Calibri"/>
                          <a:cs typeface="Times New Roman"/>
                        </a:rPr>
                        <a:t>Tạo</a:t>
                      </a:r>
                      <a:r>
                        <a:rPr lang="en-US" sz="1600" dirty="0">
                          <a:latin typeface="Times New Roman"/>
                          <a:ea typeface="Calibri"/>
                          <a:cs typeface="Times New Roman"/>
                        </a:rPr>
                        <a:t> </a:t>
                      </a:r>
                      <a:r>
                        <a:rPr lang="en-US" sz="1600" dirty="0" err="1">
                          <a:latin typeface="Times New Roman"/>
                          <a:ea typeface="Calibri"/>
                          <a:cs typeface="Times New Roman"/>
                        </a:rPr>
                        <a:t>ra</a:t>
                      </a:r>
                      <a:r>
                        <a:rPr lang="en-US" sz="1600" dirty="0">
                          <a:latin typeface="Times New Roman"/>
                          <a:ea typeface="Calibri"/>
                          <a:cs typeface="Times New Roman"/>
                        </a:rPr>
                        <a:t> </a:t>
                      </a:r>
                      <a:r>
                        <a:rPr lang="en-US" sz="1600" dirty="0" err="1">
                          <a:latin typeface="Times New Roman"/>
                          <a:ea typeface="Calibri"/>
                          <a:cs typeface="Times New Roman"/>
                        </a:rPr>
                        <a:t>nhiều</a:t>
                      </a:r>
                      <a:r>
                        <a:rPr lang="en-US" sz="1600" dirty="0">
                          <a:latin typeface="Times New Roman"/>
                          <a:ea typeface="Calibri"/>
                          <a:cs typeface="Times New Roman"/>
                        </a:rPr>
                        <a:t> </a:t>
                      </a:r>
                      <a:r>
                        <a:rPr lang="en-US" sz="1600" dirty="0" err="1">
                          <a:latin typeface="Times New Roman"/>
                          <a:ea typeface="Calibri"/>
                          <a:cs typeface="Times New Roman"/>
                        </a:rPr>
                        <a:t>tiền</a:t>
                      </a:r>
                      <a:r>
                        <a:rPr lang="en-US" sz="1600" dirty="0">
                          <a:latin typeface="Times New Roman"/>
                          <a:ea typeface="Calibri"/>
                          <a:cs typeface="Times New Roman"/>
                        </a:rPr>
                        <a:t> </a:t>
                      </a:r>
                      <a:r>
                        <a:rPr lang="en-US" sz="1600" dirty="0">
                          <a:latin typeface="Times New Roman"/>
                          <a:ea typeface="Calibri"/>
                          <a:cs typeface="Times New Roman"/>
                          <a:sym typeface="Wingdings"/>
                        </a:rPr>
                        <a:t></a:t>
                      </a:r>
                      <a:r>
                        <a:rPr lang="en-US" sz="1600" dirty="0">
                          <a:latin typeface="Times New Roman"/>
                          <a:ea typeface="Calibri"/>
                          <a:cs typeface="Times New Roman"/>
                        </a:rPr>
                        <a:t> </a:t>
                      </a:r>
                      <a:r>
                        <a:rPr lang="en-US" sz="1600" dirty="0" err="1">
                          <a:latin typeface="Times New Roman"/>
                          <a:ea typeface="Calibri"/>
                          <a:cs typeface="Times New Roman"/>
                        </a:rPr>
                        <a:t>khai</a:t>
                      </a:r>
                      <a:r>
                        <a:rPr lang="en-US" sz="1600" dirty="0">
                          <a:latin typeface="Times New Roman"/>
                          <a:ea typeface="Calibri"/>
                          <a:cs typeface="Times New Roman"/>
                        </a:rPr>
                        <a:t> </a:t>
                      </a:r>
                      <a:r>
                        <a:rPr lang="en-US" sz="1600" dirty="0" err="1">
                          <a:latin typeface="Times New Roman"/>
                          <a:ea typeface="Calibri"/>
                          <a:cs typeface="Times New Roman"/>
                        </a:rPr>
                        <a:t>thác</a:t>
                      </a:r>
                      <a:r>
                        <a:rPr lang="en-US" sz="1600" dirty="0">
                          <a:latin typeface="Times New Roman"/>
                          <a:ea typeface="Calibri"/>
                          <a:cs typeface="Times New Roman"/>
                        </a:rPr>
                        <a:t> </a:t>
                      </a:r>
                      <a:r>
                        <a:rPr lang="en-US" sz="1600" dirty="0" err="1">
                          <a:latin typeface="Times New Roman"/>
                          <a:ea typeface="Calibri"/>
                          <a:cs typeface="Times New Roman"/>
                        </a:rPr>
                        <a:t>tối</a:t>
                      </a:r>
                      <a:r>
                        <a:rPr lang="en-US" sz="1600" dirty="0">
                          <a:latin typeface="Times New Roman"/>
                          <a:ea typeface="Calibri"/>
                          <a:cs typeface="Times New Roman"/>
                        </a:rPr>
                        <a:t> </a:t>
                      </a:r>
                      <a:r>
                        <a:rPr lang="en-US" sz="1600" dirty="0" err="1">
                          <a:latin typeface="Times New Roman"/>
                          <a:ea typeface="Calibri"/>
                          <a:cs typeface="Times New Roman"/>
                        </a:rPr>
                        <a:t>đa</a:t>
                      </a:r>
                      <a:r>
                        <a:rPr lang="en-US" sz="1600" dirty="0">
                          <a:latin typeface="Times New Roman"/>
                          <a:ea typeface="Calibri"/>
                          <a:cs typeface="Times New Roman"/>
                        </a:rPr>
                        <a:t>, </a:t>
                      </a:r>
                      <a:r>
                        <a:rPr lang="en-US" sz="1600" dirty="0" err="1">
                          <a:latin typeface="Times New Roman"/>
                          <a:ea typeface="Calibri"/>
                          <a:cs typeface="Times New Roman"/>
                        </a:rPr>
                        <a:t>đầu</a:t>
                      </a:r>
                      <a:r>
                        <a:rPr lang="en-US" sz="1600" dirty="0">
                          <a:latin typeface="Times New Roman"/>
                          <a:ea typeface="Calibri"/>
                          <a:cs typeface="Times New Roman"/>
                        </a:rPr>
                        <a:t> </a:t>
                      </a:r>
                      <a:r>
                        <a:rPr lang="en-US" sz="1600" dirty="0" err="1">
                          <a:latin typeface="Times New Roman"/>
                          <a:ea typeface="Calibri"/>
                          <a:cs typeface="Times New Roman"/>
                        </a:rPr>
                        <a:t>tư</a:t>
                      </a:r>
                      <a:r>
                        <a:rPr lang="en-US" sz="1600" dirty="0">
                          <a:latin typeface="Times New Roman"/>
                          <a:ea typeface="Calibri"/>
                          <a:cs typeface="Times New Roman"/>
                        </a:rPr>
                        <a:t> </a:t>
                      </a:r>
                      <a:r>
                        <a:rPr lang="en-US" sz="1600" dirty="0" err="1">
                          <a:latin typeface="Times New Roman"/>
                          <a:ea typeface="Calibri"/>
                          <a:cs typeface="Times New Roman"/>
                        </a:rPr>
                        <a:t>tối</a:t>
                      </a:r>
                      <a:r>
                        <a:rPr lang="en-US" sz="1600" dirty="0">
                          <a:latin typeface="Times New Roman"/>
                          <a:ea typeface="Calibri"/>
                          <a:cs typeface="Times New Roman"/>
                        </a:rPr>
                        <a:t> </a:t>
                      </a:r>
                      <a:r>
                        <a:rPr lang="en-US" sz="1600" dirty="0" err="1">
                          <a:latin typeface="Times New Roman"/>
                          <a:ea typeface="Calibri"/>
                          <a:cs typeface="Times New Roman"/>
                        </a:rPr>
                        <a:t>thiểu</a:t>
                      </a:r>
                      <a:r>
                        <a:rPr lang="en-US" sz="1600" dirty="0">
                          <a:latin typeface="Times New Roman"/>
                          <a:ea typeface="Calibri"/>
                          <a:cs typeface="Times New Roman"/>
                        </a:rPr>
                        <a:t>.</a:t>
                      </a:r>
                    </a:p>
                  </a:txBody>
                  <a:tcPr marL="49334" marR="493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gn="l">
                        <a:spcBef>
                          <a:spcPts val="0"/>
                        </a:spcBef>
                        <a:spcAft>
                          <a:spcPts val="0"/>
                        </a:spcAft>
                        <a:buFont typeface="Calibri"/>
                        <a:buChar char="-"/>
                      </a:pPr>
                      <a:r>
                        <a:rPr lang="en-US" sz="1600" dirty="0" err="1">
                          <a:latin typeface="Times New Roman"/>
                          <a:ea typeface="Calibri"/>
                          <a:cs typeface="Times New Roman"/>
                        </a:rPr>
                        <a:t>Những</a:t>
                      </a:r>
                      <a:r>
                        <a:rPr lang="en-US" sz="1600" dirty="0">
                          <a:latin typeface="Times New Roman"/>
                          <a:ea typeface="Calibri"/>
                          <a:cs typeface="Times New Roman"/>
                        </a:rPr>
                        <a:t> SBU </a:t>
                      </a:r>
                      <a:r>
                        <a:rPr lang="en-US" sz="1600" dirty="0" err="1">
                          <a:latin typeface="Times New Roman"/>
                          <a:ea typeface="Calibri"/>
                          <a:cs typeface="Times New Roman"/>
                        </a:rPr>
                        <a:t>có</a:t>
                      </a:r>
                      <a:r>
                        <a:rPr lang="en-US" sz="1600" dirty="0">
                          <a:latin typeface="Times New Roman"/>
                          <a:ea typeface="Calibri"/>
                          <a:cs typeface="Times New Roman"/>
                        </a:rPr>
                        <a:t> </a:t>
                      </a:r>
                      <a:r>
                        <a:rPr lang="en-US" sz="1600" dirty="0" err="1">
                          <a:latin typeface="Times New Roman"/>
                          <a:ea typeface="Calibri"/>
                          <a:cs typeface="Times New Roman"/>
                        </a:rPr>
                        <a:t>thị</a:t>
                      </a:r>
                      <a:r>
                        <a:rPr lang="en-US" sz="1600" dirty="0">
                          <a:latin typeface="Times New Roman"/>
                          <a:ea typeface="Calibri"/>
                          <a:cs typeface="Times New Roman"/>
                        </a:rPr>
                        <a:t> </a:t>
                      </a:r>
                      <a:r>
                        <a:rPr lang="en-US" sz="1600" dirty="0" err="1">
                          <a:latin typeface="Times New Roman"/>
                          <a:ea typeface="Calibri"/>
                          <a:cs typeface="Times New Roman"/>
                        </a:rPr>
                        <a:t>phần</a:t>
                      </a:r>
                      <a:r>
                        <a:rPr lang="en-US" sz="1600" dirty="0">
                          <a:latin typeface="Times New Roman"/>
                          <a:ea typeface="Calibri"/>
                          <a:cs typeface="Times New Roman"/>
                        </a:rPr>
                        <a:t> </a:t>
                      </a:r>
                      <a:r>
                        <a:rPr lang="en-US" sz="1600" dirty="0" err="1">
                          <a:latin typeface="Times New Roman"/>
                          <a:ea typeface="Calibri"/>
                          <a:cs typeface="Times New Roman"/>
                        </a:rPr>
                        <a:t>nhỏ</a:t>
                      </a:r>
                      <a:r>
                        <a:rPr lang="en-US" sz="1600" dirty="0">
                          <a:latin typeface="Times New Roman"/>
                          <a:ea typeface="Calibri"/>
                          <a:cs typeface="Times New Roman"/>
                        </a:rPr>
                        <a:t> </a:t>
                      </a:r>
                      <a:r>
                        <a:rPr lang="en-US" sz="1600" dirty="0" err="1">
                          <a:latin typeface="Times New Roman"/>
                          <a:ea typeface="Calibri"/>
                          <a:cs typeface="Times New Roman"/>
                        </a:rPr>
                        <a:t>trên</a:t>
                      </a:r>
                      <a:r>
                        <a:rPr lang="en-US" sz="1600" dirty="0">
                          <a:latin typeface="Times New Roman"/>
                          <a:ea typeface="Calibri"/>
                          <a:cs typeface="Times New Roman"/>
                        </a:rPr>
                        <a:t> </a:t>
                      </a:r>
                      <a:r>
                        <a:rPr lang="en-US" sz="1600" dirty="0" err="1">
                          <a:latin typeface="Times New Roman"/>
                          <a:ea typeface="Calibri"/>
                          <a:cs typeface="Times New Roman"/>
                        </a:rPr>
                        <a:t>một</a:t>
                      </a:r>
                      <a:r>
                        <a:rPr lang="en-US" sz="1600" dirty="0">
                          <a:latin typeface="Times New Roman"/>
                          <a:ea typeface="Calibri"/>
                          <a:cs typeface="Times New Roman"/>
                        </a:rPr>
                        <a:t> </a:t>
                      </a:r>
                      <a:r>
                        <a:rPr lang="en-US" sz="1600" dirty="0" err="1">
                          <a:latin typeface="Times New Roman"/>
                          <a:ea typeface="Calibri"/>
                          <a:cs typeface="Times New Roman"/>
                        </a:rPr>
                        <a:t>thị</a:t>
                      </a:r>
                      <a:r>
                        <a:rPr lang="en-US" sz="1600" dirty="0">
                          <a:latin typeface="Times New Roman"/>
                          <a:ea typeface="Calibri"/>
                          <a:cs typeface="Times New Roman"/>
                        </a:rPr>
                        <a:t> </a:t>
                      </a:r>
                      <a:r>
                        <a:rPr lang="en-US" sz="1600" dirty="0" err="1">
                          <a:latin typeface="Times New Roman"/>
                          <a:ea typeface="Calibri"/>
                          <a:cs typeface="Times New Roman"/>
                        </a:rPr>
                        <a:t>trường</a:t>
                      </a:r>
                      <a:r>
                        <a:rPr lang="en-US" sz="1600" dirty="0">
                          <a:latin typeface="Times New Roman"/>
                          <a:ea typeface="Calibri"/>
                          <a:cs typeface="Times New Roman"/>
                        </a:rPr>
                        <a:t> </a:t>
                      </a:r>
                      <a:r>
                        <a:rPr lang="en-US" sz="1600" dirty="0" err="1">
                          <a:latin typeface="Times New Roman"/>
                          <a:ea typeface="Calibri"/>
                          <a:cs typeface="Times New Roman"/>
                        </a:rPr>
                        <a:t>có</a:t>
                      </a:r>
                      <a:r>
                        <a:rPr lang="en-US" sz="1600" dirty="0">
                          <a:latin typeface="Times New Roman"/>
                          <a:ea typeface="Calibri"/>
                          <a:cs typeface="Times New Roman"/>
                        </a:rPr>
                        <a:t> </a:t>
                      </a:r>
                      <a:r>
                        <a:rPr lang="en-US" sz="1600" dirty="0" err="1">
                          <a:latin typeface="Times New Roman"/>
                          <a:ea typeface="Calibri"/>
                          <a:cs typeface="Times New Roman"/>
                        </a:rPr>
                        <a:t>mức</a:t>
                      </a:r>
                      <a:r>
                        <a:rPr lang="en-US" sz="1600" dirty="0">
                          <a:latin typeface="Times New Roman"/>
                          <a:ea typeface="Calibri"/>
                          <a:cs typeface="Times New Roman"/>
                        </a:rPr>
                        <a:t> </a:t>
                      </a:r>
                      <a:r>
                        <a:rPr lang="en-US" sz="1600" dirty="0" err="1">
                          <a:latin typeface="Times New Roman"/>
                          <a:ea typeface="Calibri"/>
                          <a:cs typeface="Times New Roman"/>
                        </a:rPr>
                        <a:t>tăng</a:t>
                      </a:r>
                      <a:r>
                        <a:rPr lang="en-US" sz="1600" dirty="0">
                          <a:latin typeface="Times New Roman"/>
                          <a:ea typeface="Calibri"/>
                          <a:cs typeface="Times New Roman"/>
                        </a:rPr>
                        <a:t> </a:t>
                      </a:r>
                      <a:r>
                        <a:rPr lang="en-US" sz="1600" dirty="0" err="1">
                          <a:latin typeface="Times New Roman"/>
                          <a:ea typeface="Calibri"/>
                          <a:cs typeface="Times New Roman"/>
                        </a:rPr>
                        <a:t>trưởng</a:t>
                      </a:r>
                      <a:r>
                        <a:rPr lang="en-US" sz="1600" dirty="0">
                          <a:latin typeface="Times New Roman"/>
                          <a:ea typeface="Calibri"/>
                          <a:cs typeface="Times New Roman"/>
                        </a:rPr>
                        <a:t> </a:t>
                      </a:r>
                      <a:r>
                        <a:rPr lang="en-US" sz="1600" dirty="0" err="1">
                          <a:latin typeface="Times New Roman"/>
                          <a:ea typeface="Calibri"/>
                          <a:cs typeface="Times New Roman"/>
                        </a:rPr>
                        <a:t>thấp</a:t>
                      </a:r>
                      <a:endParaRPr lang="en-US" sz="1600" dirty="0">
                        <a:latin typeface="Times New Roman"/>
                        <a:ea typeface="Calibri"/>
                        <a:cs typeface="Times New Roman"/>
                      </a:endParaRPr>
                    </a:p>
                    <a:p>
                      <a:pPr marL="342900" marR="0" lvl="0" indent="-342900" algn="l">
                        <a:spcBef>
                          <a:spcPts val="0"/>
                        </a:spcBef>
                        <a:spcAft>
                          <a:spcPts val="0"/>
                        </a:spcAft>
                        <a:buFont typeface="Calibri"/>
                        <a:buChar char="-"/>
                      </a:pPr>
                      <a:r>
                        <a:rPr lang="en-US" sz="1600" dirty="0" err="1">
                          <a:latin typeface="Times New Roman"/>
                          <a:ea typeface="Calibri"/>
                          <a:cs typeface="Times New Roman"/>
                        </a:rPr>
                        <a:t>Không</a:t>
                      </a:r>
                      <a:r>
                        <a:rPr lang="en-US" sz="1600" dirty="0">
                          <a:latin typeface="Times New Roman"/>
                          <a:ea typeface="Calibri"/>
                          <a:cs typeface="Times New Roman"/>
                        </a:rPr>
                        <a:t> </a:t>
                      </a:r>
                      <a:r>
                        <a:rPr lang="en-US" sz="1600" dirty="0" err="1">
                          <a:latin typeface="Times New Roman"/>
                          <a:ea typeface="Calibri"/>
                          <a:cs typeface="Times New Roman"/>
                        </a:rPr>
                        <a:t>tạo</a:t>
                      </a:r>
                      <a:r>
                        <a:rPr lang="en-US" sz="1600" dirty="0">
                          <a:latin typeface="Times New Roman"/>
                          <a:ea typeface="Calibri"/>
                          <a:cs typeface="Times New Roman"/>
                        </a:rPr>
                        <a:t> </a:t>
                      </a:r>
                      <a:r>
                        <a:rPr lang="en-US" sz="1600" dirty="0" err="1">
                          <a:latin typeface="Times New Roman"/>
                          <a:ea typeface="Calibri"/>
                          <a:cs typeface="Times New Roman"/>
                        </a:rPr>
                        <a:t>ra</a:t>
                      </a:r>
                      <a:r>
                        <a:rPr lang="en-US" sz="1600" dirty="0">
                          <a:latin typeface="Times New Roman"/>
                          <a:ea typeface="Calibri"/>
                          <a:cs typeface="Times New Roman"/>
                        </a:rPr>
                        <a:t> </a:t>
                      </a:r>
                      <a:r>
                        <a:rPr lang="en-US" sz="1600" dirty="0" err="1">
                          <a:latin typeface="Times New Roman"/>
                          <a:ea typeface="Calibri"/>
                          <a:cs typeface="Times New Roman"/>
                        </a:rPr>
                        <a:t>được</a:t>
                      </a:r>
                      <a:r>
                        <a:rPr lang="en-US" sz="1600" dirty="0">
                          <a:latin typeface="Times New Roman"/>
                          <a:ea typeface="Calibri"/>
                          <a:cs typeface="Times New Roman"/>
                        </a:rPr>
                        <a:t> </a:t>
                      </a:r>
                      <a:r>
                        <a:rPr lang="en-US" sz="1600" dirty="0" err="1">
                          <a:latin typeface="Times New Roman"/>
                          <a:ea typeface="Calibri"/>
                          <a:cs typeface="Times New Roman"/>
                        </a:rPr>
                        <a:t>nhiều</a:t>
                      </a:r>
                      <a:r>
                        <a:rPr lang="en-US" sz="1600" dirty="0">
                          <a:latin typeface="Times New Roman"/>
                          <a:ea typeface="Calibri"/>
                          <a:cs typeface="Times New Roman"/>
                        </a:rPr>
                        <a:t> </a:t>
                      </a:r>
                      <a:r>
                        <a:rPr lang="en-US" sz="1600" dirty="0" err="1">
                          <a:latin typeface="Times New Roman"/>
                          <a:ea typeface="Calibri"/>
                          <a:cs typeface="Times New Roman"/>
                        </a:rPr>
                        <a:t>tiền</a:t>
                      </a:r>
                      <a:r>
                        <a:rPr lang="en-US" sz="1600" dirty="0">
                          <a:latin typeface="Times New Roman"/>
                          <a:ea typeface="Calibri"/>
                          <a:cs typeface="Times New Roman"/>
                        </a:rPr>
                        <a:t>, </a:t>
                      </a:r>
                      <a:r>
                        <a:rPr lang="en-US" sz="1600" dirty="0" err="1">
                          <a:latin typeface="Times New Roman"/>
                          <a:ea typeface="Calibri"/>
                          <a:cs typeface="Times New Roman"/>
                        </a:rPr>
                        <a:t>dễ</a:t>
                      </a:r>
                      <a:r>
                        <a:rPr lang="en-US" sz="1600" dirty="0">
                          <a:latin typeface="Times New Roman"/>
                          <a:ea typeface="Calibri"/>
                          <a:cs typeface="Times New Roman"/>
                        </a:rPr>
                        <a:t> </a:t>
                      </a:r>
                      <a:r>
                        <a:rPr lang="en-US" sz="1600" dirty="0" err="1">
                          <a:latin typeface="Times New Roman"/>
                          <a:ea typeface="Calibri"/>
                          <a:cs typeface="Times New Roman"/>
                        </a:rPr>
                        <a:t>bị</a:t>
                      </a:r>
                      <a:r>
                        <a:rPr lang="en-US" sz="1600" dirty="0">
                          <a:latin typeface="Times New Roman"/>
                          <a:ea typeface="Calibri"/>
                          <a:cs typeface="Times New Roman"/>
                        </a:rPr>
                        <a:t> </a:t>
                      </a:r>
                      <a:r>
                        <a:rPr lang="en-US" sz="1600" dirty="0" err="1">
                          <a:latin typeface="Times New Roman"/>
                          <a:ea typeface="Calibri"/>
                          <a:cs typeface="Times New Roman"/>
                        </a:rPr>
                        <a:t>loại</a:t>
                      </a:r>
                      <a:r>
                        <a:rPr lang="en-US" sz="1600" dirty="0">
                          <a:latin typeface="Times New Roman"/>
                          <a:ea typeface="Calibri"/>
                          <a:cs typeface="Times New Roman"/>
                        </a:rPr>
                        <a:t> </a:t>
                      </a:r>
                      <a:r>
                        <a:rPr lang="en-US" sz="1600" dirty="0" err="1">
                          <a:latin typeface="Times New Roman"/>
                          <a:ea typeface="Calibri"/>
                          <a:cs typeface="Times New Roman"/>
                        </a:rPr>
                        <a:t>khỏi</a:t>
                      </a:r>
                      <a:r>
                        <a:rPr lang="en-US" sz="1600" dirty="0">
                          <a:latin typeface="Times New Roman"/>
                          <a:ea typeface="Calibri"/>
                          <a:cs typeface="Times New Roman"/>
                        </a:rPr>
                        <a:t> </a:t>
                      </a:r>
                      <a:r>
                        <a:rPr lang="en-US" sz="1600" dirty="0" err="1">
                          <a:latin typeface="Times New Roman"/>
                          <a:ea typeface="Calibri"/>
                          <a:cs typeface="Times New Roman"/>
                        </a:rPr>
                        <a:t>thị</a:t>
                      </a:r>
                      <a:r>
                        <a:rPr lang="en-US" sz="1600" dirty="0">
                          <a:latin typeface="Times New Roman"/>
                          <a:ea typeface="Calibri"/>
                          <a:cs typeface="Times New Roman"/>
                        </a:rPr>
                        <a:t> </a:t>
                      </a:r>
                      <a:r>
                        <a:rPr lang="en-US" sz="1600" dirty="0" err="1">
                          <a:latin typeface="Times New Roman"/>
                          <a:ea typeface="Calibri"/>
                          <a:cs typeface="Times New Roman"/>
                        </a:rPr>
                        <a:t>trường</a:t>
                      </a:r>
                      <a:r>
                        <a:rPr lang="en-US" sz="1600" dirty="0">
                          <a:latin typeface="Times New Roman"/>
                          <a:ea typeface="Calibri"/>
                          <a:cs typeface="Times New Roman"/>
                        </a:rPr>
                        <a:t>.</a:t>
                      </a:r>
                    </a:p>
                  </a:txBody>
                  <a:tcPr marL="49334" marR="4933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 xmlns:a16="http://schemas.microsoft.com/office/drawing/2014/main" id="{0CEFBE8A-4D24-2748-A696-54318A618680}"/>
              </a:ext>
            </a:extLst>
          </p:cNvPr>
          <p:cNvSpPr>
            <a:spLocks noGrp="1" noChangeArrowheads="1"/>
          </p:cNvSpPr>
          <p:nvPr>
            <p:ph type="title"/>
          </p:nvPr>
        </p:nvSpPr>
        <p:spPr>
          <a:xfrm>
            <a:off x="0" y="159325"/>
            <a:ext cx="9144000" cy="533400"/>
          </a:xfrm>
          <a:solidFill>
            <a:schemeClr val="bg1"/>
          </a:solidFill>
        </p:spPr>
        <p:txBody>
          <a:bodyPr>
            <a:noAutofit/>
          </a:bodyPr>
          <a:lstStyle/>
          <a:p>
            <a:pPr eaLnBrk="1" hangingPunct="1"/>
            <a:r>
              <a:rPr lang="en-US" altLang="en-US" sz="3600" b="1" dirty="0">
                <a:ea typeface="ＭＳ Ｐゴシック" panose="020B0600070205080204" pitchFamily="34" charset="-128"/>
              </a:rPr>
              <a:t/>
            </a:r>
            <a:br>
              <a:rPr lang="en-US" altLang="en-US" sz="3600" b="1" dirty="0">
                <a:ea typeface="ＭＳ Ｐゴシック" panose="020B0600070205080204" pitchFamily="34" charset="-128"/>
              </a:rPr>
            </a:br>
            <a:r>
              <a:rPr lang="en-US" altLang="en-US" sz="3600" b="1" dirty="0">
                <a:ea typeface="ＭＳ Ｐゴシック" panose="020B0600070205080204" pitchFamily="34" charset="-128"/>
              </a:rPr>
              <a:t>1.Kết </a:t>
            </a:r>
            <a:r>
              <a:rPr lang="en-US" altLang="en-US" sz="3600" b="1" dirty="0" err="1">
                <a:ea typeface="ＭＳ Ｐゴシック" panose="020B0600070205080204" pitchFamily="34" charset="-128"/>
              </a:rPr>
              <a:t>nối</a:t>
            </a:r>
            <a:r>
              <a:rPr lang="en-US" altLang="en-US" sz="3600" b="1" dirty="0">
                <a:ea typeface="ＭＳ Ｐゴシック" panose="020B0600070205080204" pitchFamily="34" charset="-128"/>
              </a:rPr>
              <a:t> </a:t>
            </a:r>
            <a:r>
              <a:rPr lang="en-US" altLang="en-US" sz="3600" b="1" dirty="0" err="1">
                <a:ea typeface="ＭＳ Ｐゴシック" panose="020B0600070205080204" pitchFamily="34" charset="-128"/>
              </a:rPr>
              <a:t>nội</a:t>
            </a:r>
            <a:r>
              <a:rPr lang="en-US" altLang="en-US" sz="3600" b="1" dirty="0">
                <a:ea typeface="ＭＳ Ｐゴシック" panose="020B0600070205080204" pitchFamily="34" charset="-128"/>
              </a:rPr>
              <a:t> dung A,B,C </a:t>
            </a:r>
            <a:r>
              <a:rPr lang="en-US" altLang="en-US" sz="3600" b="1" dirty="0" err="1">
                <a:ea typeface="ＭＳ Ｐゴシック" panose="020B0600070205080204" pitchFamily="34" charset="-128"/>
              </a:rPr>
              <a:t>phù</a:t>
            </a:r>
            <a:r>
              <a:rPr lang="en-US" altLang="en-US" sz="3600" b="1" dirty="0">
                <a:ea typeface="ＭＳ Ｐゴシック" panose="020B0600070205080204" pitchFamily="34" charset="-128"/>
              </a:rPr>
              <a:t> </a:t>
            </a:r>
            <a:r>
              <a:rPr lang="en-US" altLang="en-US" sz="3600" b="1" dirty="0" err="1">
                <a:ea typeface="ＭＳ Ｐゴシック" panose="020B0600070205080204" pitchFamily="34" charset="-128"/>
              </a:rPr>
              <a:t>hợp</a:t>
            </a:r>
            <a:r>
              <a:rPr lang="en-US" altLang="en-US" sz="3600" b="1" dirty="0">
                <a:ea typeface="ＭＳ Ｐゴシック" panose="020B0600070205080204" pitchFamily="34" charset="-128"/>
              </a:rPr>
              <a:t> </a:t>
            </a:r>
            <a:r>
              <a:rPr lang="en-US" altLang="en-US" sz="3600" b="1" dirty="0" err="1">
                <a:ea typeface="ＭＳ Ｐゴシック" panose="020B0600070205080204" pitchFamily="34" charset="-128"/>
              </a:rPr>
              <a:t>với</a:t>
            </a:r>
            <a:r>
              <a:rPr lang="en-US" altLang="en-US" sz="3600" b="1" dirty="0">
                <a:ea typeface="ＭＳ Ｐゴシック" panose="020B0600070205080204" pitchFamily="34" charset="-128"/>
              </a:rPr>
              <a:t>  </a:t>
            </a:r>
            <a:r>
              <a:rPr lang="en-US" altLang="en-US" sz="3600" b="1" dirty="0" err="1">
                <a:ea typeface="ＭＳ Ｐゴシック" panose="020B0600070205080204" pitchFamily="34" charset="-128"/>
              </a:rPr>
              <a:t>Ô</a:t>
            </a:r>
            <a:r>
              <a:rPr lang="en-US" altLang="en-US" sz="3600" b="1" dirty="0">
                <a:ea typeface="ＭＳ Ｐゴシック" panose="020B0600070205080204" pitchFamily="34" charset="-128"/>
              </a:rPr>
              <a:t> 1,2 3 1,2,3 ?</a:t>
            </a:r>
          </a:p>
        </p:txBody>
      </p:sp>
      <p:sp>
        <p:nvSpPr>
          <p:cNvPr id="54275" name="AutoShape 3">
            <a:extLst>
              <a:ext uri="{FF2B5EF4-FFF2-40B4-BE49-F238E27FC236}">
                <a16:creationId xmlns="" xmlns:a16="http://schemas.microsoft.com/office/drawing/2014/main" id="{4A80E2F3-7E4C-6340-8C04-25DC35430290}"/>
              </a:ext>
            </a:extLst>
          </p:cNvPr>
          <p:cNvSpPr>
            <a:spLocks noChangeArrowheads="1"/>
          </p:cNvSpPr>
          <p:nvPr/>
        </p:nvSpPr>
        <p:spPr bwMode="gray">
          <a:xfrm>
            <a:off x="6248400" y="1905000"/>
            <a:ext cx="2895600" cy="3786188"/>
          </a:xfrm>
          <a:prstGeom prst="chevron">
            <a:avLst>
              <a:gd name="adj" fmla="val 15898"/>
            </a:avLst>
          </a:prstGeom>
          <a:solidFill>
            <a:srgbClr val="CCFFFF"/>
          </a:soli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b="1">
                <a:solidFill>
                  <a:srgbClr val="003399"/>
                </a:solidFill>
              </a:rPr>
              <a:t>-Một sự sắp xếp có hệ thống một nhóm người được nhóm gộp lại với nhau để đạt được những mục tiêu cụ thể.</a:t>
            </a:r>
          </a:p>
        </p:txBody>
      </p:sp>
      <p:sp>
        <p:nvSpPr>
          <p:cNvPr id="54276" name="AutoShape 4">
            <a:extLst>
              <a:ext uri="{FF2B5EF4-FFF2-40B4-BE49-F238E27FC236}">
                <a16:creationId xmlns="" xmlns:a16="http://schemas.microsoft.com/office/drawing/2014/main" id="{CD8F2FD6-DA72-0041-917A-3E03C9905DE5}"/>
              </a:ext>
            </a:extLst>
          </p:cNvPr>
          <p:cNvSpPr>
            <a:spLocks noChangeArrowheads="1"/>
          </p:cNvSpPr>
          <p:nvPr/>
        </p:nvSpPr>
        <p:spPr bwMode="gray">
          <a:xfrm>
            <a:off x="3124200" y="1676400"/>
            <a:ext cx="3276600" cy="4154488"/>
          </a:xfrm>
          <a:prstGeom prst="chevron">
            <a:avLst>
              <a:gd name="adj" fmla="val 8296"/>
            </a:avLst>
          </a:prstGeom>
          <a:solidFill>
            <a:srgbClr val="F2F2F2"/>
          </a:solidFill>
          <a:ln w="38100">
            <a:solidFill>
              <a:srgbClr val="FF6600"/>
            </a:solidFill>
            <a:miter lim="800000"/>
            <a:headEnd/>
            <a:tailEnd/>
          </a:ln>
          <a:effectLst>
            <a:outerShdw dist="109250" dir="3267739" algn="ctr" rotWithShape="0">
              <a:srgbClr val="333333">
                <a:alpha val="50000"/>
              </a:srgbClr>
            </a:outerShdw>
          </a:effectLst>
        </p:spPr>
        <p:txBody>
          <a:bodyPr anchor="ct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b="1" dirty="0">
                <a:solidFill>
                  <a:srgbClr val="660066"/>
                </a:solidFill>
              </a:rPr>
              <a:t> </a:t>
            </a:r>
            <a:r>
              <a:rPr lang="en-US" altLang="en-US" b="1" dirty="0">
                <a:solidFill>
                  <a:srgbClr val="000099"/>
                </a:solidFill>
              </a:rPr>
              <a:t>-</a:t>
            </a:r>
            <a:r>
              <a:rPr lang="en-US" altLang="en-US" b="1" dirty="0" err="1">
                <a:solidFill>
                  <a:srgbClr val="000099"/>
                </a:solidFill>
              </a:rPr>
              <a:t>Là</a:t>
            </a:r>
            <a:r>
              <a:rPr lang="en-US" altLang="en-US" b="1" dirty="0">
                <a:solidFill>
                  <a:srgbClr val="000099"/>
                </a:solidFill>
              </a:rPr>
              <a:t> </a:t>
            </a:r>
            <a:r>
              <a:rPr lang="en-US" altLang="en-US" b="1" dirty="0" err="1">
                <a:solidFill>
                  <a:srgbClr val="000099"/>
                </a:solidFill>
                <a:cs typeface="Arial" panose="020B0604020202020204" pitchFamily="34" charset="0"/>
              </a:rPr>
              <a:t>những</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mong</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đợi</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mà</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nhà</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quản</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trị</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muốn</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đạt</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được</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trong</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tương</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lai</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cho</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tổ</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chức</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của</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mình</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là</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phương</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tiện</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để</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đạt</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tới</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sứ</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mạng</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Trả</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lời</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cho</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câu</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hỏi</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đơn</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vị</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tồn</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tại</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để</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làm</a:t>
            </a:r>
            <a:r>
              <a:rPr lang="en-US" altLang="en-US" b="1" dirty="0">
                <a:solidFill>
                  <a:srgbClr val="000099"/>
                </a:solidFill>
                <a:cs typeface="Arial" panose="020B0604020202020204" pitchFamily="34" charset="0"/>
              </a:rPr>
              <a:t> </a:t>
            </a:r>
            <a:r>
              <a:rPr lang="en-US" altLang="en-US" b="1" dirty="0" err="1">
                <a:solidFill>
                  <a:srgbClr val="000099"/>
                </a:solidFill>
                <a:cs typeface="Arial" panose="020B0604020202020204" pitchFamily="34" charset="0"/>
              </a:rPr>
              <a:t>gì</a:t>
            </a:r>
            <a:r>
              <a:rPr lang="en-US" altLang="en-US" dirty="0">
                <a:solidFill>
                  <a:srgbClr val="000099"/>
                </a:solidFill>
                <a:cs typeface="Arial" panose="020B0604020202020204" pitchFamily="34" charset="0"/>
              </a:rPr>
              <a:t>? </a:t>
            </a:r>
            <a:endParaRPr lang="en-US" altLang="en-US" b="1" dirty="0">
              <a:solidFill>
                <a:srgbClr val="660066"/>
              </a:solidFill>
            </a:endParaRPr>
          </a:p>
        </p:txBody>
      </p:sp>
      <p:sp>
        <p:nvSpPr>
          <p:cNvPr id="54277" name="AutoShape 5">
            <a:extLst>
              <a:ext uri="{FF2B5EF4-FFF2-40B4-BE49-F238E27FC236}">
                <a16:creationId xmlns="" xmlns:a16="http://schemas.microsoft.com/office/drawing/2014/main" id="{17197898-DCA0-364D-99B1-E38170A77B70}"/>
              </a:ext>
            </a:extLst>
          </p:cNvPr>
          <p:cNvSpPr>
            <a:spLocks noChangeArrowheads="1"/>
          </p:cNvSpPr>
          <p:nvPr/>
        </p:nvSpPr>
        <p:spPr bwMode="gray">
          <a:xfrm>
            <a:off x="0" y="1828800"/>
            <a:ext cx="3124200" cy="4032250"/>
          </a:xfrm>
          <a:prstGeom prst="chevron">
            <a:avLst>
              <a:gd name="adj" fmla="val 18218"/>
            </a:avLst>
          </a:prstGeom>
          <a:solidFill>
            <a:srgbClr val="CAE7FB"/>
          </a:solidFill>
          <a:ln w="38100">
            <a:solidFill>
              <a:srgbClr val="179ADE"/>
            </a:solidFill>
            <a:miter lim="800000"/>
            <a:headEnd/>
            <a:tailEnd/>
          </a:ln>
          <a:effectLst>
            <a:outerShdw dist="109250" dir="3267739" algn="ctr" rotWithShape="0">
              <a:srgbClr val="333333">
                <a:alpha val="50000"/>
              </a:srgbClr>
            </a:outerShdw>
          </a:effectLst>
        </p:spPr>
        <p:txBody>
          <a:bodyPr anchor="ct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3200">
                <a:solidFill>
                  <a:srgbClr val="000099"/>
                </a:solidFill>
              </a:rPr>
              <a:t>-</a:t>
            </a:r>
            <a:r>
              <a:rPr lang="en-US" altLang="en-US" sz="2800">
                <a:solidFill>
                  <a:srgbClr val="000099"/>
                </a:solidFill>
              </a:rPr>
              <a:t>Là ấn định mục tiêu và định ra các biện pháp tốt nhất để thực hiện mục tiêu đã đề ra.</a:t>
            </a:r>
            <a:endParaRPr lang="en-US" altLang="en-US" sz="2800" b="1">
              <a:solidFill>
                <a:srgbClr val="FFFF00"/>
              </a:solidFill>
            </a:endParaRPr>
          </a:p>
        </p:txBody>
      </p:sp>
      <p:sp>
        <p:nvSpPr>
          <p:cNvPr id="54278" name="AutoShape 6">
            <a:extLst>
              <a:ext uri="{FF2B5EF4-FFF2-40B4-BE49-F238E27FC236}">
                <a16:creationId xmlns="" xmlns:a16="http://schemas.microsoft.com/office/drawing/2014/main" id="{B0F8DA2A-0B7B-B948-A022-5612C29A252B}"/>
              </a:ext>
            </a:extLst>
          </p:cNvPr>
          <p:cNvSpPr>
            <a:spLocks noChangeArrowheads="1"/>
          </p:cNvSpPr>
          <p:nvPr/>
        </p:nvSpPr>
        <p:spPr bwMode="gray">
          <a:xfrm>
            <a:off x="609600" y="762000"/>
            <a:ext cx="2057400" cy="838200"/>
          </a:xfrm>
          <a:prstGeom prst="roundRect">
            <a:avLst>
              <a:gd name="adj" fmla="val 50000"/>
            </a:avLst>
          </a:prstGeom>
          <a:gradFill rotWithShape="1">
            <a:gsLst>
              <a:gs pos="0">
                <a:schemeClr val="accent1"/>
              </a:gs>
              <a:gs pos="100000">
                <a:srgbClr val="0B4767"/>
              </a:gs>
            </a:gsLst>
            <a:lin ang="0" scaled="1"/>
          </a:gradFill>
          <a:ln w="38100">
            <a:solidFill>
              <a:srgbClr val="FFFFFF"/>
            </a:solidFill>
            <a:round/>
            <a:headEnd/>
            <a:tailEnd/>
          </a:ln>
          <a:effectLst>
            <a:outerShdw dist="63500" dir="3187806" algn="ctr" rotWithShape="0">
              <a:srgbClr val="001D3A"/>
            </a:outerShdw>
          </a:effectLst>
        </p:spPr>
        <p:txBody>
          <a:bodyPr wrap="none" anchor="ctr"/>
          <a:lstStyle/>
          <a:p>
            <a:pPr algn="ctr" eaLnBrk="0" hangingPunct="0">
              <a:defRPr/>
            </a:pPr>
            <a:r>
              <a:rPr lang="en-US" sz="3200" b="1" dirty="0">
                <a:solidFill>
                  <a:srgbClr val="FFFF00"/>
                </a:solidFill>
              </a:rPr>
              <a:t>A</a:t>
            </a:r>
          </a:p>
        </p:txBody>
      </p:sp>
      <p:sp>
        <p:nvSpPr>
          <p:cNvPr id="54279" name="AutoShape 7">
            <a:extLst>
              <a:ext uri="{FF2B5EF4-FFF2-40B4-BE49-F238E27FC236}">
                <a16:creationId xmlns="" xmlns:a16="http://schemas.microsoft.com/office/drawing/2014/main" id="{BA2FA7D1-5FAF-144F-B436-7B07E435657F}"/>
              </a:ext>
            </a:extLst>
          </p:cNvPr>
          <p:cNvSpPr>
            <a:spLocks noChangeArrowheads="1"/>
          </p:cNvSpPr>
          <p:nvPr/>
        </p:nvSpPr>
        <p:spPr bwMode="gray">
          <a:xfrm>
            <a:off x="3657600" y="685800"/>
            <a:ext cx="2057400" cy="762000"/>
          </a:xfrm>
          <a:prstGeom prst="roundRect">
            <a:avLst>
              <a:gd name="adj" fmla="val 50000"/>
            </a:avLst>
          </a:prstGeom>
          <a:gradFill rotWithShape="1">
            <a:gsLst>
              <a:gs pos="0">
                <a:schemeClr val="hlink"/>
              </a:gs>
              <a:gs pos="100000">
                <a:srgbClr val="6A4112"/>
              </a:gs>
            </a:gsLst>
            <a:lin ang="0" scaled="1"/>
          </a:gradFill>
          <a:ln w="38100">
            <a:solidFill>
              <a:srgbClr val="FFFFFF"/>
            </a:solidFill>
            <a:round/>
            <a:headEnd/>
            <a:tailEnd/>
          </a:ln>
          <a:effectLst>
            <a:outerShdw dist="63500" dir="3187806" algn="ctr" rotWithShape="0">
              <a:srgbClr val="001D3A"/>
            </a:outerShdw>
          </a:effectLst>
        </p:spPr>
        <p:txBody>
          <a:bodyPr wrap="none" anchor="ctr"/>
          <a:lstStyle/>
          <a:p>
            <a:pPr algn="ctr">
              <a:defRPr/>
            </a:pPr>
            <a:r>
              <a:rPr lang="en-US" sz="3600" b="1" dirty="0">
                <a:solidFill>
                  <a:schemeClr val="bg1"/>
                </a:solidFill>
              </a:rPr>
              <a:t>B</a:t>
            </a:r>
          </a:p>
        </p:txBody>
      </p:sp>
      <p:sp>
        <p:nvSpPr>
          <p:cNvPr id="54280" name="AutoShape 8">
            <a:extLst>
              <a:ext uri="{FF2B5EF4-FFF2-40B4-BE49-F238E27FC236}">
                <a16:creationId xmlns="" xmlns:a16="http://schemas.microsoft.com/office/drawing/2014/main" id="{E055D321-9F82-A74B-9388-E4C52ABEBD63}"/>
              </a:ext>
            </a:extLst>
          </p:cNvPr>
          <p:cNvSpPr>
            <a:spLocks noChangeArrowheads="1"/>
          </p:cNvSpPr>
          <p:nvPr/>
        </p:nvSpPr>
        <p:spPr bwMode="gray">
          <a:xfrm>
            <a:off x="6553200" y="1219200"/>
            <a:ext cx="2057400" cy="609600"/>
          </a:xfrm>
          <a:prstGeom prst="roundRect">
            <a:avLst>
              <a:gd name="adj" fmla="val 50000"/>
            </a:avLst>
          </a:prstGeom>
          <a:gradFill rotWithShape="1">
            <a:gsLst>
              <a:gs pos="0">
                <a:schemeClr val="accent2"/>
              </a:gs>
              <a:gs pos="100000">
                <a:srgbClr val="0E4E68"/>
              </a:gs>
            </a:gsLst>
            <a:lin ang="0" scaled="1"/>
          </a:gradFill>
          <a:ln w="38100">
            <a:solidFill>
              <a:srgbClr val="FFFFFF"/>
            </a:solidFill>
            <a:round/>
            <a:headEnd/>
            <a:tailEnd/>
          </a:ln>
          <a:effectLst>
            <a:outerShdw dist="63500" dir="3187806" algn="ctr" rotWithShape="0">
              <a:srgbClr val="001D3A"/>
            </a:outerShdw>
          </a:effectLst>
        </p:spPr>
        <p:txBody>
          <a:bodyPr wrap="none" anchor="ctr"/>
          <a:lstStyle/>
          <a:p>
            <a:pPr algn="ctr">
              <a:defRPr/>
            </a:pPr>
            <a:r>
              <a:rPr lang="en-US" sz="3600" b="1" dirty="0">
                <a:solidFill>
                  <a:srgbClr val="FFFF00"/>
                </a:solidFill>
              </a:rPr>
              <a:t>C</a:t>
            </a:r>
          </a:p>
        </p:txBody>
      </p:sp>
      <p:sp>
        <p:nvSpPr>
          <p:cNvPr id="10" name="AutoShape 6">
            <a:extLst>
              <a:ext uri="{FF2B5EF4-FFF2-40B4-BE49-F238E27FC236}">
                <a16:creationId xmlns="" xmlns:a16="http://schemas.microsoft.com/office/drawing/2014/main" id="{745C2F07-1B36-E140-BACB-000775B4537D}"/>
              </a:ext>
            </a:extLst>
          </p:cNvPr>
          <p:cNvSpPr>
            <a:spLocks noChangeArrowheads="1"/>
          </p:cNvSpPr>
          <p:nvPr/>
        </p:nvSpPr>
        <p:spPr bwMode="gray">
          <a:xfrm>
            <a:off x="152400" y="6096000"/>
            <a:ext cx="3124200" cy="533400"/>
          </a:xfrm>
          <a:prstGeom prst="roundRect">
            <a:avLst>
              <a:gd name="adj" fmla="val 50000"/>
            </a:avLst>
          </a:prstGeom>
          <a:solidFill>
            <a:srgbClr val="D2EEF9"/>
          </a:solidFill>
          <a:ln w="38100">
            <a:solidFill>
              <a:srgbClr val="FFFFFF"/>
            </a:solidFill>
            <a:round/>
            <a:headEnd/>
            <a:tailEnd/>
          </a:ln>
          <a:effectLst>
            <a:outerShdw dist="63500" dir="3187806" algn="ctr" rotWithShape="0">
              <a:srgbClr val="001D3A"/>
            </a:outerShdw>
          </a:effectLst>
        </p:spPr>
        <p:txBody>
          <a:bodyPr wrap="none" anchor="ctr"/>
          <a:lstStyle/>
          <a:p>
            <a:pPr eaLnBrk="0" hangingPunct="0">
              <a:defRPr/>
            </a:pPr>
            <a:r>
              <a:rPr lang="en-US" sz="2800" b="1" dirty="0">
                <a:solidFill>
                  <a:srgbClr val="003399"/>
                </a:solidFill>
              </a:rPr>
              <a:t>1. </a:t>
            </a:r>
            <a:r>
              <a:rPr lang="en-US" sz="2800" b="1" dirty="0" err="1">
                <a:solidFill>
                  <a:srgbClr val="003399"/>
                </a:solidFill>
              </a:rPr>
              <a:t>Mục</a:t>
            </a:r>
            <a:r>
              <a:rPr lang="en-US" sz="2800" b="1" dirty="0">
                <a:solidFill>
                  <a:srgbClr val="003399"/>
                </a:solidFill>
              </a:rPr>
              <a:t> </a:t>
            </a:r>
            <a:r>
              <a:rPr lang="en-US" sz="2800" b="1" dirty="0" err="1">
                <a:solidFill>
                  <a:srgbClr val="003399"/>
                </a:solidFill>
              </a:rPr>
              <a:t>tiêu</a:t>
            </a:r>
            <a:endParaRPr lang="en-US" sz="2800" b="1" dirty="0">
              <a:solidFill>
                <a:srgbClr val="003399"/>
              </a:solidFill>
            </a:endParaRPr>
          </a:p>
        </p:txBody>
      </p:sp>
      <p:sp>
        <p:nvSpPr>
          <p:cNvPr id="11" name="AutoShape 7">
            <a:extLst>
              <a:ext uri="{FF2B5EF4-FFF2-40B4-BE49-F238E27FC236}">
                <a16:creationId xmlns="" xmlns:a16="http://schemas.microsoft.com/office/drawing/2014/main" id="{0F01B0DA-BD39-4848-BBB1-605FF602340C}"/>
              </a:ext>
            </a:extLst>
          </p:cNvPr>
          <p:cNvSpPr>
            <a:spLocks noChangeArrowheads="1"/>
          </p:cNvSpPr>
          <p:nvPr/>
        </p:nvSpPr>
        <p:spPr bwMode="gray">
          <a:xfrm>
            <a:off x="3505200" y="6019800"/>
            <a:ext cx="2590800" cy="533400"/>
          </a:xfrm>
          <a:prstGeom prst="roundRect">
            <a:avLst>
              <a:gd name="adj" fmla="val 50000"/>
            </a:avLst>
          </a:prstGeom>
          <a:solidFill>
            <a:srgbClr val="D9D9D9"/>
          </a:solidFill>
          <a:ln w="38100">
            <a:solidFill>
              <a:srgbClr val="FFFFFF"/>
            </a:solidFill>
            <a:round/>
            <a:headEnd/>
            <a:tailEnd/>
          </a:ln>
          <a:effectLst>
            <a:outerShdw dist="63500" dir="3187806" algn="ctr" rotWithShape="0">
              <a:srgbClr val="001D3A"/>
            </a:outerShdw>
          </a:effectLst>
        </p:spPr>
        <p:txBody>
          <a:bodyPr wrap="none" anchor="ctr"/>
          <a:lstStyle/>
          <a:p>
            <a:pPr>
              <a:defRPr/>
            </a:pPr>
            <a:r>
              <a:rPr lang="en-US" sz="3200" b="1" dirty="0">
                <a:solidFill>
                  <a:srgbClr val="003399"/>
                </a:solidFill>
              </a:rPr>
              <a:t>2.Tổ </a:t>
            </a:r>
            <a:r>
              <a:rPr lang="en-US" sz="3200" b="1" dirty="0" err="1">
                <a:solidFill>
                  <a:srgbClr val="003399"/>
                </a:solidFill>
              </a:rPr>
              <a:t>chức</a:t>
            </a:r>
            <a:endParaRPr lang="en-US" sz="3200" b="1" dirty="0">
              <a:solidFill>
                <a:srgbClr val="003399"/>
              </a:solidFill>
            </a:endParaRPr>
          </a:p>
        </p:txBody>
      </p:sp>
      <p:sp>
        <p:nvSpPr>
          <p:cNvPr id="12" name="AutoShape 8">
            <a:extLst>
              <a:ext uri="{FF2B5EF4-FFF2-40B4-BE49-F238E27FC236}">
                <a16:creationId xmlns="" xmlns:a16="http://schemas.microsoft.com/office/drawing/2014/main" id="{99330280-BA9A-C845-BF5D-A21B2CF82629}"/>
              </a:ext>
            </a:extLst>
          </p:cNvPr>
          <p:cNvSpPr>
            <a:spLocks noChangeArrowheads="1"/>
          </p:cNvSpPr>
          <p:nvPr/>
        </p:nvSpPr>
        <p:spPr bwMode="gray">
          <a:xfrm>
            <a:off x="6324600" y="6096000"/>
            <a:ext cx="2667000" cy="533400"/>
          </a:xfrm>
          <a:prstGeom prst="roundRect">
            <a:avLst>
              <a:gd name="adj" fmla="val 50000"/>
            </a:avLst>
          </a:prstGeom>
          <a:solidFill>
            <a:srgbClr val="CCFFFF"/>
          </a:solidFill>
          <a:ln w="38100">
            <a:solidFill>
              <a:srgbClr val="FFFFFF"/>
            </a:solidFill>
            <a:round/>
            <a:headEnd/>
            <a:tailEnd/>
          </a:ln>
          <a:effectLst>
            <a:outerShdw dist="63500" dir="3187806" algn="ctr" rotWithShape="0">
              <a:srgbClr val="001D3A"/>
            </a:outerShdw>
          </a:effectLst>
        </p:spPr>
        <p:txBody>
          <a:bodyPr wrap="none" anchor="ctr"/>
          <a:lstStyle/>
          <a:p>
            <a:pPr>
              <a:defRPr/>
            </a:pPr>
            <a:r>
              <a:rPr lang="en-US" sz="3200" b="1" dirty="0">
                <a:solidFill>
                  <a:srgbClr val="003399"/>
                </a:solidFill>
              </a:rPr>
              <a:t>3.Hoạch </a:t>
            </a:r>
            <a:r>
              <a:rPr lang="en-US" sz="3200" b="1" dirty="0" err="1">
                <a:solidFill>
                  <a:srgbClr val="003399"/>
                </a:solidFill>
              </a:rPr>
              <a:t>định</a:t>
            </a:r>
            <a:endParaRPr lang="en-US" sz="3200" b="1" dirty="0">
              <a:solidFill>
                <a:srgbClr val="003399"/>
              </a:solidFill>
            </a:endParaRPr>
          </a:p>
        </p:txBody>
      </p:sp>
      <p:sp>
        <p:nvSpPr>
          <p:cNvPr id="13" name="Action Button: Help 12">
            <a:hlinkClick r:id="" action="ppaction://noaction" highlightClick="1"/>
            <a:extLst>
              <a:ext uri="{FF2B5EF4-FFF2-40B4-BE49-F238E27FC236}">
                <a16:creationId xmlns="" xmlns:a16="http://schemas.microsoft.com/office/drawing/2014/main" id="{365CB0BF-9E5B-364D-9E89-E39D3A87C5C1}"/>
              </a:ext>
            </a:extLst>
          </p:cNvPr>
          <p:cNvSpPr>
            <a:spLocks noChangeArrowheads="1"/>
          </p:cNvSpPr>
          <p:nvPr/>
        </p:nvSpPr>
        <p:spPr bwMode="auto">
          <a:xfrm>
            <a:off x="8101013" y="466478"/>
            <a:ext cx="1042987" cy="533400"/>
          </a:xfrm>
          <a:prstGeom prst="actionButtonHelp">
            <a:avLst/>
          </a:prstGeom>
          <a:solidFill>
            <a:schemeClr val="accent1"/>
          </a:solidFill>
          <a:ln w="9525">
            <a:solidFill>
              <a:schemeClr val="tx1"/>
            </a:solidFill>
            <a:round/>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Tree>
    <p:extLst>
      <p:ext uri="{BB962C8B-B14F-4D97-AF65-F5344CB8AC3E}">
        <p14:creationId xmlns="" xmlns:p14="http://schemas.microsoft.com/office/powerpoint/2010/main" val="31814589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blinds(horizontal)">
                                      <p:cBhvr>
                                        <p:cTn id="7" dur="500"/>
                                        <p:tgtEl>
                                          <p:spTgt spid="655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4278"/>
                                        </p:tgtEl>
                                        <p:attrNameLst>
                                          <p:attrName>style.visibility</p:attrName>
                                        </p:attrNameLst>
                                      </p:cBhvr>
                                      <p:to>
                                        <p:strVal val="visible"/>
                                      </p:to>
                                    </p:set>
                                    <p:animEffect transition="in" filter="blinds(horizontal)">
                                      <p:cBhvr>
                                        <p:cTn id="12" dur="500"/>
                                        <p:tgtEl>
                                          <p:spTgt spid="5427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4277"/>
                                        </p:tgtEl>
                                        <p:attrNameLst>
                                          <p:attrName>style.visibility</p:attrName>
                                        </p:attrNameLst>
                                      </p:cBhvr>
                                      <p:to>
                                        <p:strVal val="visible"/>
                                      </p:to>
                                    </p:set>
                                    <p:animEffect transition="in" filter="box(in)">
                                      <p:cBhvr>
                                        <p:cTn id="17" dur="500"/>
                                        <p:tgtEl>
                                          <p:spTgt spid="5427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4279"/>
                                        </p:tgtEl>
                                        <p:attrNameLst>
                                          <p:attrName>style.visibility</p:attrName>
                                        </p:attrNameLst>
                                      </p:cBhvr>
                                      <p:to>
                                        <p:strVal val="visible"/>
                                      </p:to>
                                    </p:set>
                                    <p:animEffect transition="in" filter="blinds(horizontal)">
                                      <p:cBhvr>
                                        <p:cTn id="22" dur="500"/>
                                        <p:tgtEl>
                                          <p:spTgt spid="5427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54276"/>
                                        </p:tgtEl>
                                        <p:attrNameLst>
                                          <p:attrName>style.visibility</p:attrName>
                                        </p:attrNameLst>
                                      </p:cBhvr>
                                      <p:to>
                                        <p:strVal val="visible"/>
                                      </p:to>
                                    </p:set>
                                    <p:animEffect transition="in" filter="box(in)">
                                      <p:cBhvr>
                                        <p:cTn id="27" dur="500"/>
                                        <p:tgtEl>
                                          <p:spTgt spid="5427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4280"/>
                                        </p:tgtEl>
                                        <p:attrNameLst>
                                          <p:attrName>style.visibility</p:attrName>
                                        </p:attrNameLst>
                                      </p:cBhvr>
                                      <p:to>
                                        <p:strVal val="visible"/>
                                      </p:to>
                                    </p:set>
                                    <p:animEffect transition="in" filter="blinds(horizontal)">
                                      <p:cBhvr>
                                        <p:cTn id="32" dur="500"/>
                                        <p:tgtEl>
                                          <p:spTgt spid="5428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54275"/>
                                        </p:tgtEl>
                                        <p:attrNameLst>
                                          <p:attrName>style.visibility</p:attrName>
                                        </p:attrNameLst>
                                      </p:cBhvr>
                                      <p:to>
                                        <p:strVal val="visible"/>
                                      </p:to>
                                    </p:set>
                                    <p:animEffect transition="in" filter="box(in)">
                                      <p:cBhvr>
                                        <p:cTn id="37" dur="500"/>
                                        <p:tgtEl>
                                          <p:spTgt spid="5427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ox(in)">
                                      <p:cBhvr>
                                        <p:cTn id="42" dur="500"/>
                                        <p:tgtEl>
                                          <p:spTgt spid="1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fill="hold"/>
                                        <p:tgtEl>
                                          <p:spTgt spid="11"/>
                                        </p:tgtEl>
                                        <p:attrNameLst>
                                          <p:attrName>ppt_x</p:attrName>
                                        </p:attrNameLst>
                                      </p:cBhvr>
                                      <p:tavLst>
                                        <p:tav tm="0">
                                          <p:val>
                                            <p:strVal val="#ppt_x"/>
                                          </p:val>
                                        </p:tav>
                                        <p:tav tm="100000">
                                          <p:val>
                                            <p:strVal val="#ppt_x"/>
                                          </p:val>
                                        </p:tav>
                                      </p:tavLst>
                                    </p:anim>
                                    <p:anim calcmode="lin" valueType="num">
                                      <p:cBhvr additive="base">
                                        <p:cTn id="5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500" fill="hold"/>
                                        <p:tgtEl>
                                          <p:spTgt spid="12"/>
                                        </p:tgtEl>
                                        <p:attrNameLst>
                                          <p:attrName>ppt_x</p:attrName>
                                        </p:attrNameLst>
                                      </p:cBhvr>
                                      <p:tavLst>
                                        <p:tav tm="0">
                                          <p:val>
                                            <p:strVal val="#ppt_x"/>
                                          </p:val>
                                        </p:tav>
                                        <p:tav tm="100000">
                                          <p:val>
                                            <p:strVal val="#ppt_x"/>
                                          </p:val>
                                        </p:tav>
                                      </p:tavLst>
                                    </p:anim>
                                    <p:anim calcmode="lin" valueType="num">
                                      <p:cBhvr additive="base">
                                        <p:cTn id="6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animBg="1"/>
      <p:bldP spid="54275" grpId="0" animBg="1"/>
      <p:bldP spid="54276" grpId="0" animBg="1"/>
      <p:bldP spid="54277" grpId="0" animBg="1"/>
      <p:bldP spid="54278" grpId="0" animBg="1"/>
      <p:bldP spid="54279" grpId="0" animBg="1"/>
      <p:bldP spid="54280" grpId="0" animBg="1"/>
      <p:bldP spid="10" grpId="0" animBg="1"/>
      <p:bldP spid="11" grpId="0" animBg="1"/>
      <p:bldP spid="12"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Number Placeholder 3">
            <a:extLst>
              <a:ext uri="{FF2B5EF4-FFF2-40B4-BE49-F238E27FC236}">
                <a16:creationId xmlns="" xmlns:a16="http://schemas.microsoft.com/office/drawing/2014/main" id="{EA81DDDE-F729-534A-88E4-4B5D8E550C90}"/>
              </a:ext>
            </a:extLst>
          </p:cNvPr>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1015245A-9E5B-3744-AF30-887C4DC15245}" type="slidenum">
              <a:rPr lang="en-US" altLang="en-US" sz="900"/>
              <a:pPr eaLnBrk="1" hangingPunct="1"/>
              <a:t>24</a:t>
            </a:fld>
            <a:endParaRPr lang="en-US" altLang="en-US" sz="900"/>
          </a:p>
        </p:txBody>
      </p:sp>
      <p:sp>
        <p:nvSpPr>
          <p:cNvPr id="7" name="Oval 6">
            <a:extLst>
              <a:ext uri="{FF2B5EF4-FFF2-40B4-BE49-F238E27FC236}">
                <a16:creationId xmlns="" xmlns:a16="http://schemas.microsoft.com/office/drawing/2014/main" id="{5644A75A-6C28-AF43-9E72-7F1268D717F2}"/>
              </a:ext>
            </a:extLst>
          </p:cNvPr>
          <p:cNvSpPr/>
          <p:nvPr/>
        </p:nvSpPr>
        <p:spPr bwMode="auto">
          <a:xfrm>
            <a:off x="2971800" y="762000"/>
            <a:ext cx="2819400" cy="685800"/>
          </a:xfrm>
          <a:prstGeom prst="ellipse">
            <a:avLst/>
          </a:prstGeom>
          <a:solidFill>
            <a:schemeClr val="bg1">
              <a:lumMod val="95000"/>
            </a:schemeClr>
          </a:solidFill>
          <a:ln w="9525" cap="flat" cmpd="sng" algn="ctr">
            <a:solidFill>
              <a:srgbClr val="C00000"/>
            </a:solidFill>
            <a:prstDash val="solid"/>
            <a:round/>
            <a:headEnd type="none" w="med" len="med"/>
            <a:tailEnd type="none" w="med" len="med"/>
          </a:ln>
          <a:effec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3200" b="1">
                <a:solidFill>
                  <a:srgbClr val="C00000"/>
                </a:solidFill>
              </a:rPr>
              <a:t>Khái niệm</a:t>
            </a:r>
          </a:p>
        </p:txBody>
      </p:sp>
      <p:sp>
        <p:nvSpPr>
          <p:cNvPr id="8" name="Rounded Rectangle 7">
            <a:extLst>
              <a:ext uri="{FF2B5EF4-FFF2-40B4-BE49-F238E27FC236}">
                <a16:creationId xmlns="" xmlns:a16="http://schemas.microsoft.com/office/drawing/2014/main" id="{8CADBFB4-5F7B-134E-81A5-B541CC03F40E}"/>
              </a:ext>
            </a:extLst>
          </p:cNvPr>
          <p:cNvSpPr/>
          <p:nvPr/>
        </p:nvSpPr>
        <p:spPr bwMode="auto">
          <a:xfrm>
            <a:off x="228600" y="1981200"/>
            <a:ext cx="2667000" cy="914400"/>
          </a:xfrm>
          <a:prstGeom prst="roundRect">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7030A0"/>
            </a:solidFill>
            <a:prstDash val="solid"/>
            <a:round/>
            <a:headEnd type="none" w="med" len="med"/>
            <a:tailEnd type="none" w="med" len="med"/>
          </a:ln>
          <a:effectLst/>
        </p:spPr>
        <p:txBody>
          <a:bodyPr wrap="none" anchor="ctr"/>
          <a:lstStyle/>
          <a:p>
            <a:pPr marL="514350" indent="-514350">
              <a:defRPr/>
            </a:pPr>
            <a:r>
              <a:rPr lang="en-US" sz="2800" b="1" dirty="0">
                <a:solidFill>
                  <a:srgbClr val="7030A0"/>
                </a:solidFill>
                <a:latin typeface="Arial" charset="0"/>
                <a:ea typeface="ＭＳ Ｐゴシック" charset="0"/>
              </a:rPr>
              <a:t> </a:t>
            </a:r>
            <a:r>
              <a:rPr lang="en-US" sz="2800" b="1" dirty="0">
                <a:solidFill>
                  <a:srgbClr val="006600"/>
                </a:solidFill>
                <a:latin typeface="Arial" charset="0"/>
                <a:ea typeface="ＭＳ Ｐゴシック" charset="0"/>
              </a:rPr>
              <a:t>1.Hoạch </a:t>
            </a:r>
            <a:r>
              <a:rPr lang="en-US" sz="2800" b="1" dirty="0" err="1">
                <a:solidFill>
                  <a:srgbClr val="006600"/>
                </a:solidFill>
                <a:latin typeface="Arial" charset="0"/>
                <a:ea typeface="ＭＳ Ｐゴシック" charset="0"/>
              </a:rPr>
              <a:t>định</a:t>
            </a:r>
            <a:endParaRPr lang="en-US" sz="2800" b="1" dirty="0">
              <a:solidFill>
                <a:srgbClr val="006600"/>
              </a:solidFill>
              <a:latin typeface="Arial" charset="0"/>
              <a:ea typeface="ＭＳ Ｐゴシック" charset="0"/>
            </a:endParaRPr>
          </a:p>
        </p:txBody>
      </p:sp>
      <p:sp>
        <p:nvSpPr>
          <p:cNvPr id="9" name="Rounded Rectangle 8">
            <a:extLst>
              <a:ext uri="{FF2B5EF4-FFF2-40B4-BE49-F238E27FC236}">
                <a16:creationId xmlns="" xmlns:a16="http://schemas.microsoft.com/office/drawing/2014/main" id="{062172EE-51DE-414D-93FA-86FD6F3B527F}"/>
              </a:ext>
            </a:extLst>
          </p:cNvPr>
          <p:cNvSpPr/>
          <p:nvPr/>
        </p:nvSpPr>
        <p:spPr bwMode="auto">
          <a:xfrm>
            <a:off x="3200400" y="2057400"/>
            <a:ext cx="2590800" cy="838200"/>
          </a:xfrm>
          <a:prstGeom prst="roundRect">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7030A0"/>
            </a:solidFill>
            <a:prstDash val="solid"/>
            <a:round/>
            <a:headEnd type="none" w="med" len="med"/>
            <a:tailEnd type="none" w="med" len="med"/>
          </a:ln>
          <a:effectLst/>
        </p:spPr>
        <p:txBody>
          <a:bodyPr wrap="none" anchor="ctr"/>
          <a:lstStyle/>
          <a:p>
            <a:pPr marL="514350" indent="-514350">
              <a:defRPr/>
            </a:pPr>
            <a:r>
              <a:rPr lang="en-US" sz="2800" b="1" dirty="0">
                <a:solidFill>
                  <a:srgbClr val="006600"/>
                </a:solidFill>
                <a:latin typeface="Arial" charset="0"/>
                <a:ea typeface="ＭＳ Ｐゴシック" charset="0"/>
              </a:rPr>
              <a:t>2.Chiến </a:t>
            </a:r>
            <a:r>
              <a:rPr lang="en-US" sz="2800" b="1" dirty="0" err="1">
                <a:solidFill>
                  <a:srgbClr val="006600"/>
                </a:solidFill>
                <a:latin typeface="Arial" charset="0"/>
                <a:ea typeface="ＭＳ Ｐゴシック" charset="0"/>
              </a:rPr>
              <a:t>lược</a:t>
            </a:r>
            <a:endParaRPr lang="en-US" sz="2800" b="1" dirty="0">
              <a:solidFill>
                <a:srgbClr val="7030A0"/>
              </a:solidFill>
            </a:endParaRPr>
          </a:p>
        </p:txBody>
      </p:sp>
      <p:sp>
        <p:nvSpPr>
          <p:cNvPr id="61449" name="Rounded Rectangle 12">
            <a:extLst>
              <a:ext uri="{FF2B5EF4-FFF2-40B4-BE49-F238E27FC236}">
                <a16:creationId xmlns="" xmlns:a16="http://schemas.microsoft.com/office/drawing/2014/main" id="{731F1EE2-2C19-2246-A8EC-96621F05C94D}"/>
              </a:ext>
            </a:extLst>
          </p:cNvPr>
          <p:cNvSpPr>
            <a:spLocks noChangeArrowheads="1"/>
          </p:cNvSpPr>
          <p:nvPr/>
        </p:nvSpPr>
        <p:spPr bwMode="auto">
          <a:xfrm>
            <a:off x="5943600" y="3581400"/>
            <a:ext cx="2971800" cy="3124200"/>
          </a:xfrm>
          <a:prstGeom prst="roundRect">
            <a:avLst>
              <a:gd name="adj" fmla="val 16667"/>
            </a:avLst>
          </a:prstGeom>
          <a:solidFill>
            <a:srgbClr val="CCFF99"/>
          </a:solidFill>
          <a:ln w="9525">
            <a:solidFill>
              <a:schemeClr val="accent1"/>
            </a:solidFill>
            <a:round/>
            <a:headEnd/>
            <a:tailEnd/>
          </a:ln>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3600" b="1">
              <a:solidFill>
                <a:srgbClr val="FF0000"/>
              </a:solidFill>
            </a:endParaRPr>
          </a:p>
          <a:p>
            <a:pPr eaLnBrk="1" hangingPunct="1"/>
            <a:endParaRPr lang="en-US" altLang="en-US" sz="1400" b="1">
              <a:solidFill>
                <a:srgbClr val="FF0000"/>
              </a:solidFill>
            </a:endParaRPr>
          </a:p>
          <a:p>
            <a:pPr eaLnBrk="1" hangingPunct="1"/>
            <a:r>
              <a:rPr lang="en-US" altLang="en-US" sz="3600" b="1">
                <a:solidFill>
                  <a:srgbClr val="FF0000"/>
                </a:solidFill>
              </a:rPr>
              <a:t>C</a:t>
            </a:r>
          </a:p>
          <a:p>
            <a:pPr eaLnBrk="1" hangingPunct="1"/>
            <a:r>
              <a:rPr lang="en-US" altLang="en-US" b="1">
                <a:solidFill>
                  <a:srgbClr val="000099"/>
                </a:solidFill>
              </a:rPr>
              <a:t>Là một chương </a:t>
            </a:r>
          </a:p>
          <a:p>
            <a:pPr eaLnBrk="1" hangingPunct="1"/>
            <a:r>
              <a:rPr lang="en-US" altLang="en-US" b="1">
                <a:solidFill>
                  <a:srgbClr val="000099"/>
                </a:solidFill>
              </a:rPr>
              <a:t>Trình hành động </a:t>
            </a:r>
          </a:p>
          <a:p>
            <a:pPr eaLnBrk="1" hangingPunct="1"/>
            <a:r>
              <a:rPr lang="en-US" altLang="en-US" b="1">
                <a:solidFill>
                  <a:srgbClr val="000099"/>
                </a:solidFill>
              </a:rPr>
              <a:t>tổng quát cùng với </a:t>
            </a:r>
          </a:p>
          <a:p>
            <a:pPr eaLnBrk="1" hangingPunct="1"/>
            <a:r>
              <a:rPr lang="en-US" altLang="en-US" b="1">
                <a:solidFill>
                  <a:srgbClr val="000099"/>
                </a:solidFill>
              </a:rPr>
              <a:t>sự triển khai các </a:t>
            </a:r>
          </a:p>
          <a:p>
            <a:pPr eaLnBrk="1" hangingPunct="1"/>
            <a:r>
              <a:rPr lang="en-US" altLang="en-US" b="1">
                <a:solidFill>
                  <a:srgbClr val="000099"/>
                </a:solidFill>
              </a:rPr>
              <a:t>nguồn lực</a:t>
            </a:r>
            <a:r>
              <a:rPr lang="en-US" altLang="en-US" b="1">
                <a:solidFill>
                  <a:srgbClr val="FF0000"/>
                </a:solidFill>
              </a:rPr>
              <a:t> </a:t>
            </a:r>
            <a:r>
              <a:rPr lang="en-US" altLang="en-US" b="1">
                <a:solidFill>
                  <a:srgbClr val="000099"/>
                </a:solidFill>
              </a:rPr>
              <a:t>để đạt </a:t>
            </a:r>
          </a:p>
          <a:p>
            <a:pPr eaLnBrk="1" hangingPunct="1"/>
            <a:r>
              <a:rPr lang="en-US" altLang="en-US" b="1">
                <a:solidFill>
                  <a:srgbClr val="000099"/>
                </a:solidFill>
              </a:rPr>
              <a:t>đượcmục tiêu </a:t>
            </a:r>
          </a:p>
          <a:p>
            <a:pPr eaLnBrk="1" hangingPunct="1"/>
            <a:r>
              <a:rPr lang="en-US" altLang="en-US" b="1">
                <a:solidFill>
                  <a:srgbClr val="000099"/>
                </a:solidFill>
              </a:rPr>
              <a:t>toàn diện.</a:t>
            </a:r>
          </a:p>
          <a:p>
            <a:pPr eaLnBrk="1" hangingPunct="1"/>
            <a:endParaRPr lang="en-US" altLang="en-US" b="1">
              <a:solidFill>
                <a:srgbClr val="FF0000"/>
              </a:solidFill>
            </a:endParaRPr>
          </a:p>
          <a:p>
            <a:pPr eaLnBrk="1" hangingPunct="1"/>
            <a:endParaRPr lang="en-US" altLang="en-US"/>
          </a:p>
        </p:txBody>
      </p:sp>
      <p:cxnSp>
        <p:nvCxnSpPr>
          <p:cNvPr id="17" name="Straight Arrow Connector 16">
            <a:extLst>
              <a:ext uri="{FF2B5EF4-FFF2-40B4-BE49-F238E27FC236}">
                <a16:creationId xmlns="" xmlns:a16="http://schemas.microsoft.com/office/drawing/2014/main" id="{1D0A9193-F419-BF4C-A5CC-BE267535C939}"/>
              </a:ext>
            </a:extLst>
          </p:cNvPr>
          <p:cNvCxnSpPr>
            <a:stCxn id="7" idx="4"/>
          </p:cNvCxnSpPr>
          <p:nvPr/>
        </p:nvCxnSpPr>
        <p:spPr bwMode="auto">
          <a:xfrm rot="5400000">
            <a:off x="2876550" y="476250"/>
            <a:ext cx="533400" cy="2476500"/>
          </a:xfrm>
          <a:prstGeom prst="straightConnector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C00000"/>
            </a:solidFill>
            <a:prstDash val="solid"/>
            <a:round/>
            <a:headEnd type="none" w="med" len="med"/>
            <a:tailEnd type="arrow"/>
          </a:ln>
          <a:effectLst/>
        </p:spPr>
      </p:cxnSp>
      <p:cxnSp>
        <p:nvCxnSpPr>
          <p:cNvPr id="19" name="Straight Arrow Connector 18">
            <a:extLst>
              <a:ext uri="{FF2B5EF4-FFF2-40B4-BE49-F238E27FC236}">
                <a16:creationId xmlns="" xmlns:a16="http://schemas.microsoft.com/office/drawing/2014/main" id="{F6CB844C-754A-E742-B5FE-EC5EEC27F313}"/>
              </a:ext>
            </a:extLst>
          </p:cNvPr>
          <p:cNvCxnSpPr/>
          <p:nvPr/>
        </p:nvCxnSpPr>
        <p:spPr bwMode="auto">
          <a:xfrm>
            <a:off x="4572000" y="1447800"/>
            <a:ext cx="2705100" cy="533400"/>
          </a:xfrm>
          <a:prstGeom prst="straightConnector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C00000"/>
            </a:solidFill>
            <a:prstDash val="solid"/>
            <a:round/>
            <a:headEnd type="none" w="med" len="med"/>
            <a:tailEnd type="arrow"/>
          </a:ln>
          <a:effectLst/>
        </p:spPr>
      </p:cxnSp>
      <p:cxnSp>
        <p:nvCxnSpPr>
          <p:cNvPr id="24" name="Straight Arrow Connector 23">
            <a:extLst>
              <a:ext uri="{FF2B5EF4-FFF2-40B4-BE49-F238E27FC236}">
                <a16:creationId xmlns="" xmlns:a16="http://schemas.microsoft.com/office/drawing/2014/main" id="{6761B0BD-649C-B945-86A2-9A537A73B8AA}"/>
              </a:ext>
            </a:extLst>
          </p:cNvPr>
          <p:cNvCxnSpPr/>
          <p:nvPr/>
        </p:nvCxnSpPr>
        <p:spPr bwMode="auto">
          <a:xfrm rot="5400000">
            <a:off x="1144587" y="3122613"/>
            <a:ext cx="455613" cy="1588"/>
          </a:xfrm>
          <a:prstGeom prst="straightConnector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7030A0"/>
            </a:solidFill>
            <a:prstDash val="solid"/>
            <a:round/>
            <a:headEnd type="none" w="med" len="med"/>
            <a:tailEnd type="arrow"/>
          </a:ln>
          <a:effectLst/>
        </p:spPr>
      </p:cxnSp>
      <p:cxnSp>
        <p:nvCxnSpPr>
          <p:cNvPr id="40" name="Straight Arrow Connector 39">
            <a:extLst>
              <a:ext uri="{FF2B5EF4-FFF2-40B4-BE49-F238E27FC236}">
                <a16:creationId xmlns="" xmlns:a16="http://schemas.microsoft.com/office/drawing/2014/main" id="{BB64E9B9-9FF7-A247-9099-61E0EDBE9EEB}"/>
              </a:ext>
            </a:extLst>
          </p:cNvPr>
          <p:cNvCxnSpPr>
            <a:endCxn id="9" idx="0"/>
          </p:cNvCxnSpPr>
          <p:nvPr/>
        </p:nvCxnSpPr>
        <p:spPr bwMode="auto">
          <a:xfrm flipH="1">
            <a:off x="4495800" y="1449388"/>
            <a:ext cx="1588" cy="608012"/>
          </a:xfrm>
          <a:prstGeom prst="straightConnector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C00000"/>
            </a:solidFill>
            <a:prstDash val="solid"/>
            <a:round/>
            <a:headEnd type="none" w="med" len="med"/>
            <a:tailEnd type="arrow"/>
          </a:ln>
          <a:effectLst/>
        </p:spPr>
      </p:cxnSp>
      <p:sp>
        <p:nvSpPr>
          <p:cNvPr id="20" name="Rounded Rectangle 12">
            <a:extLst>
              <a:ext uri="{FF2B5EF4-FFF2-40B4-BE49-F238E27FC236}">
                <a16:creationId xmlns="" xmlns:a16="http://schemas.microsoft.com/office/drawing/2014/main" id="{648FAE50-E535-2342-9D0B-D4C55C597462}"/>
              </a:ext>
            </a:extLst>
          </p:cNvPr>
          <p:cNvSpPr>
            <a:spLocks noChangeArrowheads="1"/>
          </p:cNvSpPr>
          <p:nvPr/>
        </p:nvSpPr>
        <p:spPr bwMode="auto">
          <a:xfrm>
            <a:off x="152400" y="3429000"/>
            <a:ext cx="2895600" cy="3276600"/>
          </a:xfrm>
          <a:prstGeom prst="roundRect">
            <a:avLst>
              <a:gd name="adj" fmla="val 16667"/>
            </a:avLst>
          </a:prstGeom>
          <a:solidFill>
            <a:srgbClr val="66FFFF"/>
          </a:solidFill>
          <a:ln w="9525">
            <a:solidFill>
              <a:schemeClr val="accent1"/>
            </a:solidFill>
            <a:round/>
            <a:headEnd/>
            <a:tailEnd/>
          </a:ln>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3200" b="1">
                <a:solidFill>
                  <a:srgbClr val="FF0000"/>
                </a:solidFill>
              </a:rPr>
              <a:t>A</a:t>
            </a:r>
          </a:p>
          <a:p>
            <a:pPr eaLnBrk="1" hangingPunct="1"/>
            <a:r>
              <a:rPr lang="en-US" altLang="en-US" b="1">
                <a:solidFill>
                  <a:srgbClr val="000099"/>
                </a:solidFill>
              </a:rPr>
              <a:t>Là những kế hoạch,</a:t>
            </a:r>
          </a:p>
          <a:p>
            <a:pPr eaLnBrk="1" hangingPunct="1"/>
            <a:r>
              <a:rPr lang="en-US" altLang="en-US" b="1">
                <a:solidFill>
                  <a:srgbClr val="000099"/>
                </a:solidFill>
              </a:rPr>
              <a:t> những điều khoản,</a:t>
            </a:r>
          </a:p>
          <a:p>
            <a:pPr eaLnBrk="1" hangingPunct="1"/>
            <a:r>
              <a:rPr lang="en-US" altLang="en-US" b="1">
                <a:solidFill>
                  <a:srgbClr val="000099"/>
                </a:solidFill>
              </a:rPr>
              <a:t> những quy định để </a:t>
            </a:r>
          </a:p>
          <a:p>
            <a:pPr eaLnBrk="1" hangingPunct="1"/>
            <a:r>
              <a:rPr lang="en-US" altLang="en-US" b="1">
                <a:solidFill>
                  <a:srgbClr val="000099"/>
                </a:solidFill>
              </a:rPr>
              <a:t>hướng dẫn và </a:t>
            </a:r>
          </a:p>
          <a:p>
            <a:pPr eaLnBrk="1" hangingPunct="1"/>
            <a:r>
              <a:rPr lang="en-US" altLang="en-US" b="1">
                <a:solidFill>
                  <a:srgbClr val="000099"/>
                </a:solidFill>
              </a:rPr>
              <a:t>hành động khi ra </a:t>
            </a:r>
          </a:p>
          <a:p>
            <a:pPr eaLnBrk="1" hangingPunct="1"/>
            <a:r>
              <a:rPr lang="en-US" altLang="en-US" b="1">
                <a:solidFill>
                  <a:srgbClr val="000099"/>
                </a:solidFill>
              </a:rPr>
              <a:t>quyết định.</a:t>
            </a:r>
          </a:p>
        </p:txBody>
      </p:sp>
      <p:cxnSp>
        <p:nvCxnSpPr>
          <p:cNvPr id="23" name="Straight Arrow Connector 22">
            <a:extLst>
              <a:ext uri="{FF2B5EF4-FFF2-40B4-BE49-F238E27FC236}">
                <a16:creationId xmlns="" xmlns:a16="http://schemas.microsoft.com/office/drawing/2014/main" id="{3B3B92D2-E1B6-564E-99A9-B20495636A3E}"/>
              </a:ext>
            </a:extLst>
          </p:cNvPr>
          <p:cNvCxnSpPr/>
          <p:nvPr/>
        </p:nvCxnSpPr>
        <p:spPr bwMode="auto">
          <a:xfrm flipH="1">
            <a:off x="4494213" y="2971800"/>
            <a:ext cx="1587" cy="531813"/>
          </a:xfrm>
          <a:prstGeom prst="straightConnector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7030A0"/>
            </a:solidFill>
            <a:prstDash val="solid"/>
            <a:round/>
            <a:headEnd type="none" w="med" len="med"/>
            <a:tailEnd type="arrow"/>
          </a:ln>
          <a:effectLst/>
        </p:spPr>
      </p:cxnSp>
      <p:sp>
        <p:nvSpPr>
          <p:cNvPr id="21" name="Rounded Rectangle 20">
            <a:extLst>
              <a:ext uri="{FF2B5EF4-FFF2-40B4-BE49-F238E27FC236}">
                <a16:creationId xmlns="" xmlns:a16="http://schemas.microsoft.com/office/drawing/2014/main" id="{56DF9881-BBF9-594D-8C67-A6649697F2BA}"/>
              </a:ext>
            </a:extLst>
          </p:cNvPr>
          <p:cNvSpPr/>
          <p:nvPr/>
        </p:nvSpPr>
        <p:spPr bwMode="auto">
          <a:xfrm>
            <a:off x="3200400" y="3505200"/>
            <a:ext cx="2590800" cy="3124200"/>
          </a:xfrm>
          <a:prstGeom prst="roundRect">
            <a:avLst/>
          </a:prstGeom>
          <a:solidFill>
            <a:schemeClr val="accent1">
              <a:lumMod val="20000"/>
              <a:lumOff val="80000"/>
            </a:schemeClr>
          </a:solidFill>
          <a:ln w="9525" cap="flat" cmpd="sng" algn="ctr">
            <a:solidFill>
              <a:srgbClr val="7030A0"/>
            </a:solidFill>
            <a:prstDash val="solid"/>
            <a:round/>
            <a:headEnd type="none" w="med" len="med"/>
            <a:tailEnd type="none" w="med" len="med"/>
          </a:ln>
          <a:effectLst/>
        </p:spPr>
        <p:txBody>
          <a:bodyPr wrap="none" anchor="ctr"/>
          <a:lstStyle>
            <a:lvl1pPr marL="533400" indent="-533400"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lnSpc>
                <a:spcPts val="3363"/>
              </a:lnSpc>
            </a:pPr>
            <a:r>
              <a:rPr lang="en-GB" altLang="en-US" b="1">
                <a:solidFill>
                  <a:srgbClr val="FF0000"/>
                </a:solidFill>
              </a:rPr>
              <a:t>B</a:t>
            </a:r>
          </a:p>
          <a:p>
            <a:pPr algn="just" eaLnBrk="1" hangingPunct="1"/>
            <a:r>
              <a:rPr lang="en-US" altLang="en-US" sz="2000">
                <a:solidFill>
                  <a:srgbClr val="000099"/>
                </a:solidFill>
              </a:rPr>
              <a:t>-</a:t>
            </a:r>
            <a:r>
              <a:rPr lang="en-US" altLang="en-US" b="1">
                <a:solidFill>
                  <a:srgbClr val="000099"/>
                </a:solidFill>
              </a:rPr>
              <a:t>Là ấn định mục </a:t>
            </a:r>
          </a:p>
          <a:p>
            <a:pPr algn="just" eaLnBrk="1" hangingPunct="1"/>
            <a:r>
              <a:rPr lang="en-US" altLang="en-US" b="1">
                <a:solidFill>
                  <a:srgbClr val="000099"/>
                </a:solidFill>
              </a:rPr>
              <a:t>tiêu và định ra</a:t>
            </a:r>
          </a:p>
          <a:p>
            <a:pPr algn="just" eaLnBrk="1" hangingPunct="1"/>
            <a:r>
              <a:rPr lang="en-US" altLang="en-US" b="1">
                <a:solidFill>
                  <a:srgbClr val="000099"/>
                </a:solidFill>
              </a:rPr>
              <a:t> các biện pháp </a:t>
            </a:r>
          </a:p>
          <a:p>
            <a:pPr algn="just" eaLnBrk="1" hangingPunct="1"/>
            <a:r>
              <a:rPr lang="en-US" altLang="en-US" b="1">
                <a:solidFill>
                  <a:srgbClr val="000099"/>
                </a:solidFill>
              </a:rPr>
              <a:t>tốt nhất để </a:t>
            </a:r>
          </a:p>
          <a:p>
            <a:pPr algn="just" eaLnBrk="1" hangingPunct="1"/>
            <a:r>
              <a:rPr lang="en-US" altLang="en-US" b="1">
                <a:solidFill>
                  <a:srgbClr val="000099"/>
                </a:solidFill>
              </a:rPr>
              <a:t>thực hiện mục </a:t>
            </a:r>
          </a:p>
          <a:p>
            <a:pPr algn="just" eaLnBrk="1" hangingPunct="1"/>
            <a:r>
              <a:rPr lang="en-US" altLang="en-US" b="1">
                <a:solidFill>
                  <a:srgbClr val="000099"/>
                </a:solidFill>
              </a:rPr>
              <a:t>tiêu đã đề ra.</a:t>
            </a:r>
          </a:p>
        </p:txBody>
      </p:sp>
      <p:cxnSp>
        <p:nvCxnSpPr>
          <p:cNvPr id="22" name="Straight Arrow Connector 21">
            <a:extLst>
              <a:ext uri="{FF2B5EF4-FFF2-40B4-BE49-F238E27FC236}">
                <a16:creationId xmlns="" xmlns:a16="http://schemas.microsoft.com/office/drawing/2014/main" id="{FDEB49E3-9E7A-734E-BE87-E0733EEA2FE2}"/>
              </a:ext>
            </a:extLst>
          </p:cNvPr>
          <p:cNvCxnSpPr/>
          <p:nvPr/>
        </p:nvCxnSpPr>
        <p:spPr bwMode="auto">
          <a:xfrm rot="16200000" flipH="1">
            <a:off x="7067550" y="3143250"/>
            <a:ext cx="685800" cy="38100"/>
          </a:xfrm>
          <a:prstGeom prst="straightConnector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7030A0"/>
            </a:solidFill>
            <a:prstDash val="solid"/>
            <a:round/>
            <a:headEnd type="none" w="med" len="med"/>
            <a:tailEnd type="arrow"/>
          </a:ln>
          <a:effectLst/>
        </p:spPr>
      </p:cxnSp>
      <p:sp>
        <p:nvSpPr>
          <p:cNvPr id="17422" name="Rectangle 24">
            <a:extLst>
              <a:ext uri="{FF2B5EF4-FFF2-40B4-BE49-F238E27FC236}">
                <a16:creationId xmlns="" xmlns:a16="http://schemas.microsoft.com/office/drawing/2014/main" id="{85322A23-05F0-9D4A-A27B-1747AABB60BF}"/>
              </a:ext>
            </a:extLst>
          </p:cNvPr>
          <p:cNvSpPr>
            <a:spLocks noChangeArrowheads="1"/>
          </p:cNvSpPr>
          <p:nvPr/>
        </p:nvSpPr>
        <p:spPr bwMode="auto">
          <a:xfrm>
            <a:off x="8153400" y="1371600"/>
            <a:ext cx="720725" cy="646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3600">
                <a:solidFill>
                  <a:srgbClr val="FF0000"/>
                </a:solidFill>
                <a:latin typeface="Lucida Grande" panose="020B0600040502020204" pitchFamily="34" charset="0"/>
              </a:rPr>
              <a:t></a:t>
            </a:r>
            <a:endParaRPr lang="en-US" altLang="en-US" sz="3600"/>
          </a:p>
        </p:txBody>
      </p:sp>
      <p:sp>
        <p:nvSpPr>
          <p:cNvPr id="52" name="Rounded Rectangle 51">
            <a:extLst>
              <a:ext uri="{FF2B5EF4-FFF2-40B4-BE49-F238E27FC236}">
                <a16:creationId xmlns="" xmlns:a16="http://schemas.microsoft.com/office/drawing/2014/main" id="{7497E518-84F1-994A-9DA8-EE1E8A331979}"/>
              </a:ext>
            </a:extLst>
          </p:cNvPr>
          <p:cNvSpPr/>
          <p:nvPr/>
        </p:nvSpPr>
        <p:spPr bwMode="auto">
          <a:xfrm>
            <a:off x="6019800" y="1981200"/>
            <a:ext cx="2590800" cy="838200"/>
          </a:xfrm>
          <a:prstGeom prst="roundRect">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7030A0"/>
            </a:solidFill>
            <a:prstDash val="solid"/>
            <a:round/>
            <a:headEnd type="none" w="med" len="med"/>
            <a:tailEnd type="none" w="med" len="med"/>
          </a:ln>
          <a:effectLst/>
        </p:spPr>
        <p:txBody>
          <a:bodyPr wrap="none" anchor="ctr"/>
          <a:lstStyle/>
          <a:p>
            <a:pPr marL="514350" indent="-514350">
              <a:defRPr/>
            </a:pPr>
            <a:r>
              <a:rPr lang="en-US" sz="2800" b="1" dirty="0">
                <a:solidFill>
                  <a:srgbClr val="006600"/>
                </a:solidFill>
                <a:latin typeface="Arial" charset="0"/>
                <a:ea typeface="ＭＳ Ｐゴシック" charset="0"/>
              </a:rPr>
              <a:t>3Chiến </a:t>
            </a:r>
            <a:r>
              <a:rPr lang="en-US" sz="2800" b="1" dirty="0" err="1">
                <a:solidFill>
                  <a:srgbClr val="006600"/>
                </a:solidFill>
                <a:latin typeface="Arial" charset="0"/>
                <a:ea typeface="ＭＳ Ｐゴシック" charset="0"/>
              </a:rPr>
              <a:t>thuật</a:t>
            </a:r>
            <a:r>
              <a:rPr lang="en-US" sz="2800" b="1" dirty="0">
                <a:solidFill>
                  <a:srgbClr val="006600"/>
                </a:solidFill>
                <a:latin typeface="Arial" charset="0"/>
                <a:ea typeface="ＭＳ Ｐゴシック" charset="0"/>
              </a:rPr>
              <a:t>.</a:t>
            </a:r>
            <a:endParaRPr lang="en-US" sz="2800" b="1" dirty="0">
              <a:solidFill>
                <a:srgbClr val="7030A0"/>
              </a:solidFill>
            </a:endParaRPr>
          </a:p>
        </p:txBody>
      </p:sp>
      <p:sp>
        <p:nvSpPr>
          <p:cNvPr id="18" name="Rectangle 2">
            <a:extLst>
              <a:ext uri="{FF2B5EF4-FFF2-40B4-BE49-F238E27FC236}">
                <a16:creationId xmlns="" xmlns:a16="http://schemas.microsoft.com/office/drawing/2014/main" id="{820F33CA-106D-1146-8939-0422E78E101E}"/>
              </a:ext>
            </a:extLst>
          </p:cNvPr>
          <p:cNvSpPr>
            <a:spLocks noGrp="1" noChangeArrowheads="1"/>
          </p:cNvSpPr>
          <p:nvPr>
            <p:ph type="title"/>
          </p:nvPr>
        </p:nvSpPr>
        <p:spPr>
          <a:xfrm>
            <a:off x="0" y="159325"/>
            <a:ext cx="9144000" cy="533400"/>
          </a:xfrm>
          <a:solidFill>
            <a:schemeClr val="bg1"/>
          </a:solidFill>
        </p:spPr>
        <p:txBody>
          <a:bodyPr>
            <a:noAutofit/>
          </a:bodyPr>
          <a:lstStyle/>
          <a:p>
            <a:pPr eaLnBrk="1" hangingPunct="1"/>
            <a:r>
              <a:rPr lang="en-US" altLang="en-US" sz="3600" b="1" dirty="0">
                <a:ea typeface="ＭＳ Ｐゴシック" panose="020B0600070205080204" pitchFamily="34" charset="-128"/>
              </a:rPr>
              <a:t>2. </a:t>
            </a:r>
            <a:r>
              <a:rPr lang="en-US" altLang="en-US" sz="3600" b="1" dirty="0" err="1">
                <a:ea typeface="ＭＳ Ｐゴシック" panose="020B0600070205080204" pitchFamily="34" charset="-128"/>
              </a:rPr>
              <a:t>Gắn</a:t>
            </a:r>
            <a:r>
              <a:rPr lang="en-US" altLang="en-US" sz="3600" b="1" dirty="0">
                <a:ea typeface="ＭＳ Ｐゴシック" panose="020B0600070205080204" pitchFamily="34" charset="-128"/>
              </a:rPr>
              <a:t> </a:t>
            </a:r>
            <a:r>
              <a:rPr lang="en-US" altLang="en-US" sz="3600" b="1" dirty="0" err="1">
                <a:ea typeface="ＭＳ Ｐゴシック" panose="020B0600070205080204" pitchFamily="34" charset="-128"/>
              </a:rPr>
              <a:t>nội</a:t>
            </a:r>
            <a:r>
              <a:rPr lang="en-US" altLang="en-US" sz="3600" b="1" dirty="0">
                <a:ea typeface="ＭＳ Ｐゴシック" panose="020B0600070205080204" pitchFamily="34" charset="-128"/>
              </a:rPr>
              <a:t> dung A,B,C </a:t>
            </a:r>
            <a:r>
              <a:rPr lang="en-US" altLang="en-US" sz="3600" b="1" dirty="0" err="1">
                <a:ea typeface="ＭＳ Ｐゴシック" panose="020B0600070205080204" pitchFamily="34" charset="-128"/>
              </a:rPr>
              <a:t>phù</a:t>
            </a:r>
            <a:r>
              <a:rPr lang="en-US" altLang="en-US" sz="3600" b="1" dirty="0">
                <a:ea typeface="ＭＳ Ｐゴシック" panose="020B0600070205080204" pitchFamily="34" charset="-128"/>
              </a:rPr>
              <a:t> </a:t>
            </a:r>
            <a:r>
              <a:rPr lang="en-US" altLang="en-US" sz="3600" b="1" dirty="0" err="1">
                <a:ea typeface="ＭＳ Ｐゴシック" panose="020B0600070205080204" pitchFamily="34" charset="-128"/>
              </a:rPr>
              <a:t>hợp</a:t>
            </a:r>
            <a:r>
              <a:rPr lang="en-US" altLang="en-US" sz="3600" b="1" dirty="0">
                <a:ea typeface="ＭＳ Ｐゴシック" panose="020B0600070205080204" pitchFamily="34" charset="-128"/>
              </a:rPr>
              <a:t> </a:t>
            </a:r>
            <a:r>
              <a:rPr lang="en-US" altLang="en-US" sz="3600" b="1" dirty="0" err="1">
                <a:ea typeface="ＭＳ Ｐゴシック" panose="020B0600070205080204" pitchFamily="34" charset="-128"/>
              </a:rPr>
              <a:t>với</a:t>
            </a:r>
            <a:r>
              <a:rPr lang="en-US" altLang="en-US" sz="3600" b="1" dirty="0">
                <a:ea typeface="ＭＳ Ｐゴシック" panose="020B0600070205080204" pitchFamily="34" charset="-128"/>
              </a:rPr>
              <a:t>  </a:t>
            </a:r>
            <a:r>
              <a:rPr lang="en-US" altLang="en-US" sz="3600" b="1" dirty="0" err="1">
                <a:ea typeface="ＭＳ Ｐゴシック" panose="020B0600070205080204" pitchFamily="34" charset="-128"/>
              </a:rPr>
              <a:t>Ô</a:t>
            </a:r>
            <a:r>
              <a:rPr lang="en-US" altLang="en-US" sz="3600" b="1" dirty="0">
                <a:ea typeface="ＭＳ Ｐゴシック" panose="020B0600070205080204" pitchFamily="34" charset="-128"/>
              </a:rPr>
              <a:t> 1,2 3</a:t>
            </a:r>
          </a:p>
        </p:txBody>
      </p:sp>
    </p:spTree>
    <p:extLst>
      <p:ext uri="{BB962C8B-B14F-4D97-AF65-F5344CB8AC3E}">
        <p14:creationId xmlns="" xmlns:p14="http://schemas.microsoft.com/office/powerpoint/2010/main" val="29187744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1000" fill="hold"/>
                                        <p:tgtEl>
                                          <p:spTgt spid="17"/>
                                        </p:tgtEl>
                                        <p:attrNameLst>
                                          <p:attrName>ppt_w</p:attrName>
                                        </p:attrNameLst>
                                      </p:cBhvr>
                                      <p:tavLst>
                                        <p:tav tm="0">
                                          <p:val>
                                            <p:strVal val="#ppt_w*0.70"/>
                                          </p:val>
                                        </p:tav>
                                        <p:tav tm="100000">
                                          <p:val>
                                            <p:strVal val="#ppt_w"/>
                                          </p:val>
                                        </p:tav>
                                      </p:tavLst>
                                    </p:anim>
                                    <p:anim calcmode="lin" valueType="num">
                                      <p:cBhvr>
                                        <p:cTn id="15" dur="1000" fill="hold"/>
                                        <p:tgtEl>
                                          <p:spTgt spid="17"/>
                                        </p:tgtEl>
                                        <p:attrNameLst>
                                          <p:attrName>ppt_h</p:attrName>
                                        </p:attrNameLst>
                                      </p:cBhvr>
                                      <p:tavLst>
                                        <p:tav tm="0">
                                          <p:val>
                                            <p:strVal val="#ppt_h"/>
                                          </p:val>
                                        </p:tav>
                                        <p:tav tm="100000">
                                          <p:val>
                                            <p:strVal val="#ppt_h"/>
                                          </p:val>
                                        </p:tav>
                                      </p:tavLst>
                                    </p:anim>
                                    <p:animEffect transition="in" filter="fade">
                                      <p:cBhvr>
                                        <p:cTn id="16" dur="1000"/>
                                        <p:tgtEl>
                                          <p:spTgt spid="1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nodeType="click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p:cTn id="21" dur="1000" fill="hold"/>
                                        <p:tgtEl>
                                          <p:spTgt spid="40"/>
                                        </p:tgtEl>
                                        <p:attrNameLst>
                                          <p:attrName>ppt_w</p:attrName>
                                        </p:attrNameLst>
                                      </p:cBhvr>
                                      <p:tavLst>
                                        <p:tav tm="0">
                                          <p:val>
                                            <p:strVal val="#ppt_w*0.70"/>
                                          </p:val>
                                        </p:tav>
                                        <p:tav tm="100000">
                                          <p:val>
                                            <p:strVal val="#ppt_w"/>
                                          </p:val>
                                        </p:tav>
                                      </p:tavLst>
                                    </p:anim>
                                    <p:anim calcmode="lin" valueType="num">
                                      <p:cBhvr>
                                        <p:cTn id="22" dur="1000" fill="hold"/>
                                        <p:tgtEl>
                                          <p:spTgt spid="40"/>
                                        </p:tgtEl>
                                        <p:attrNameLst>
                                          <p:attrName>ppt_h</p:attrName>
                                        </p:attrNameLst>
                                      </p:cBhvr>
                                      <p:tavLst>
                                        <p:tav tm="0">
                                          <p:val>
                                            <p:strVal val="#ppt_h"/>
                                          </p:val>
                                        </p:tav>
                                        <p:tav tm="100000">
                                          <p:val>
                                            <p:strVal val="#ppt_h"/>
                                          </p:val>
                                        </p:tav>
                                      </p:tavLst>
                                    </p:anim>
                                    <p:animEffect transition="in" filter="fade">
                                      <p:cBhvr>
                                        <p:cTn id="23" dur="1000"/>
                                        <p:tgtEl>
                                          <p:spTgt spid="40"/>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strVal val="#ppt_w*0.70"/>
                                          </p:val>
                                        </p:tav>
                                        <p:tav tm="100000">
                                          <p:val>
                                            <p:strVal val="#ppt_w"/>
                                          </p:val>
                                        </p:tav>
                                      </p:tavLst>
                                    </p:anim>
                                    <p:anim calcmode="lin" valueType="num">
                                      <p:cBhvr>
                                        <p:cTn id="29" dur="1000" fill="hold"/>
                                        <p:tgtEl>
                                          <p:spTgt spid="8"/>
                                        </p:tgtEl>
                                        <p:attrNameLst>
                                          <p:attrName>ppt_h</p:attrName>
                                        </p:attrNameLst>
                                      </p:cBhvr>
                                      <p:tavLst>
                                        <p:tav tm="0">
                                          <p:val>
                                            <p:strVal val="#ppt_h"/>
                                          </p:val>
                                        </p:tav>
                                        <p:tav tm="100000">
                                          <p:val>
                                            <p:strVal val="#ppt_h"/>
                                          </p:val>
                                        </p:tav>
                                      </p:tavLst>
                                    </p:anim>
                                    <p:animEffect transition="in" filter="fade">
                                      <p:cBhvr>
                                        <p:cTn id="30" dur="1000"/>
                                        <p:tgtEl>
                                          <p:spTgt spid="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strVal val="#ppt_w*0.70"/>
                                          </p:val>
                                        </p:tav>
                                        <p:tav tm="100000">
                                          <p:val>
                                            <p:strVal val="#ppt_w"/>
                                          </p:val>
                                        </p:tav>
                                      </p:tavLst>
                                    </p:anim>
                                    <p:anim calcmode="lin" valueType="num">
                                      <p:cBhvr>
                                        <p:cTn id="36" dur="1000" fill="hold"/>
                                        <p:tgtEl>
                                          <p:spTgt spid="9"/>
                                        </p:tgtEl>
                                        <p:attrNameLst>
                                          <p:attrName>ppt_h</p:attrName>
                                        </p:attrNameLst>
                                      </p:cBhvr>
                                      <p:tavLst>
                                        <p:tav tm="0">
                                          <p:val>
                                            <p:strVal val="#ppt_h"/>
                                          </p:val>
                                        </p:tav>
                                        <p:tav tm="100000">
                                          <p:val>
                                            <p:strVal val="#ppt_h"/>
                                          </p:val>
                                        </p:tav>
                                      </p:tavLst>
                                    </p:anim>
                                    <p:animEffect transition="in" filter="fade">
                                      <p:cBhvr>
                                        <p:cTn id="37" dur="1000"/>
                                        <p:tgtEl>
                                          <p:spTgt spid="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52"/>
                                        </p:tgtEl>
                                        <p:attrNameLst>
                                          <p:attrName>style.visibility</p:attrName>
                                        </p:attrNameLst>
                                      </p:cBhvr>
                                      <p:to>
                                        <p:strVal val="visible"/>
                                      </p:to>
                                    </p:set>
                                    <p:anim calcmode="lin" valueType="num">
                                      <p:cBhvr>
                                        <p:cTn id="42" dur="1000" fill="hold"/>
                                        <p:tgtEl>
                                          <p:spTgt spid="52"/>
                                        </p:tgtEl>
                                        <p:attrNameLst>
                                          <p:attrName>ppt_w</p:attrName>
                                        </p:attrNameLst>
                                      </p:cBhvr>
                                      <p:tavLst>
                                        <p:tav tm="0">
                                          <p:val>
                                            <p:strVal val="#ppt_w*0.70"/>
                                          </p:val>
                                        </p:tav>
                                        <p:tav tm="100000">
                                          <p:val>
                                            <p:strVal val="#ppt_w"/>
                                          </p:val>
                                        </p:tav>
                                      </p:tavLst>
                                    </p:anim>
                                    <p:anim calcmode="lin" valueType="num">
                                      <p:cBhvr>
                                        <p:cTn id="43" dur="1000" fill="hold"/>
                                        <p:tgtEl>
                                          <p:spTgt spid="52"/>
                                        </p:tgtEl>
                                        <p:attrNameLst>
                                          <p:attrName>ppt_h</p:attrName>
                                        </p:attrNameLst>
                                      </p:cBhvr>
                                      <p:tavLst>
                                        <p:tav tm="0">
                                          <p:val>
                                            <p:strVal val="#ppt_h"/>
                                          </p:val>
                                        </p:tav>
                                        <p:tav tm="100000">
                                          <p:val>
                                            <p:strVal val="#ppt_h"/>
                                          </p:val>
                                        </p:tav>
                                      </p:tavLst>
                                    </p:anim>
                                    <p:animEffect transition="in" filter="fade">
                                      <p:cBhvr>
                                        <p:cTn id="44" dur="1000"/>
                                        <p:tgtEl>
                                          <p:spTgt spid="52"/>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55" presetClass="entr" presetSubtype="0" fill="hold"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1000" fill="hold"/>
                                        <p:tgtEl>
                                          <p:spTgt spid="19"/>
                                        </p:tgtEl>
                                        <p:attrNameLst>
                                          <p:attrName>ppt_w</p:attrName>
                                        </p:attrNameLst>
                                      </p:cBhvr>
                                      <p:tavLst>
                                        <p:tav tm="0">
                                          <p:val>
                                            <p:strVal val="#ppt_w*0.70"/>
                                          </p:val>
                                        </p:tav>
                                        <p:tav tm="100000">
                                          <p:val>
                                            <p:strVal val="#ppt_w"/>
                                          </p:val>
                                        </p:tav>
                                      </p:tavLst>
                                    </p:anim>
                                    <p:anim calcmode="lin" valueType="num">
                                      <p:cBhvr>
                                        <p:cTn id="50" dur="1000" fill="hold"/>
                                        <p:tgtEl>
                                          <p:spTgt spid="19"/>
                                        </p:tgtEl>
                                        <p:attrNameLst>
                                          <p:attrName>ppt_h</p:attrName>
                                        </p:attrNameLst>
                                      </p:cBhvr>
                                      <p:tavLst>
                                        <p:tav tm="0">
                                          <p:val>
                                            <p:strVal val="#ppt_h"/>
                                          </p:val>
                                        </p:tav>
                                        <p:tav tm="100000">
                                          <p:val>
                                            <p:strVal val="#ppt_h"/>
                                          </p:val>
                                        </p:tav>
                                      </p:tavLst>
                                    </p:anim>
                                    <p:animEffect transition="in" filter="fade">
                                      <p:cBhvr>
                                        <p:cTn id="51" dur="1000"/>
                                        <p:tgtEl>
                                          <p:spTgt spid="19"/>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5" presetClass="entr" presetSubtype="0" fill="hold" nodeType="click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p:cTn id="56" dur="1000" fill="hold"/>
                                        <p:tgtEl>
                                          <p:spTgt spid="24"/>
                                        </p:tgtEl>
                                        <p:attrNameLst>
                                          <p:attrName>ppt_w</p:attrName>
                                        </p:attrNameLst>
                                      </p:cBhvr>
                                      <p:tavLst>
                                        <p:tav tm="0">
                                          <p:val>
                                            <p:strVal val="#ppt_w*0.70"/>
                                          </p:val>
                                        </p:tav>
                                        <p:tav tm="100000">
                                          <p:val>
                                            <p:strVal val="#ppt_w"/>
                                          </p:val>
                                        </p:tav>
                                      </p:tavLst>
                                    </p:anim>
                                    <p:anim calcmode="lin" valueType="num">
                                      <p:cBhvr>
                                        <p:cTn id="57" dur="1000" fill="hold"/>
                                        <p:tgtEl>
                                          <p:spTgt spid="24"/>
                                        </p:tgtEl>
                                        <p:attrNameLst>
                                          <p:attrName>ppt_h</p:attrName>
                                        </p:attrNameLst>
                                      </p:cBhvr>
                                      <p:tavLst>
                                        <p:tav tm="0">
                                          <p:val>
                                            <p:strVal val="#ppt_h"/>
                                          </p:val>
                                        </p:tav>
                                        <p:tav tm="100000">
                                          <p:val>
                                            <p:strVal val="#ppt_h"/>
                                          </p:val>
                                        </p:tav>
                                      </p:tavLst>
                                    </p:anim>
                                    <p:animEffect transition="in" filter="fade">
                                      <p:cBhvr>
                                        <p:cTn id="58" dur="1000"/>
                                        <p:tgtEl>
                                          <p:spTgt spid="24"/>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55" presetClass="entr" presetSubtype="0"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1000" fill="hold"/>
                                        <p:tgtEl>
                                          <p:spTgt spid="20"/>
                                        </p:tgtEl>
                                        <p:attrNameLst>
                                          <p:attrName>ppt_w</p:attrName>
                                        </p:attrNameLst>
                                      </p:cBhvr>
                                      <p:tavLst>
                                        <p:tav tm="0">
                                          <p:val>
                                            <p:strVal val="#ppt_w*0.70"/>
                                          </p:val>
                                        </p:tav>
                                        <p:tav tm="100000">
                                          <p:val>
                                            <p:strVal val="#ppt_w"/>
                                          </p:val>
                                        </p:tav>
                                      </p:tavLst>
                                    </p:anim>
                                    <p:anim calcmode="lin" valueType="num">
                                      <p:cBhvr>
                                        <p:cTn id="64" dur="1000" fill="hold"/>
                                        <p:tgtEl>
                                          <p:spTgt spid="20"/>
                                        </p:tgtEl>
                                        <p:attrNameLst>
                                          <p:attrName>ppt_h</p:attrName>
                                        </p:attrNameLst>
                                      </p:cBhvr>
                                      <p:tavLst>
                                        <p:tav tm="0">
                                          <p:val>
                                            <p:strVal val="#ppt_h"/>
                                          </p:val>
                                        </p:tav>
                                        <p:tav tm="100000">
                                          <p:val>
                                            <p:strVal val="#ppt_h"/>
                                          </p:val>
                                        </p:tav>
                                      </p:tavLst>
                                    </p:anim>
                                    <p:animEffect transition="in" filter="fade">
                                      <p:cBhvr>
                                        <p:cTn id="65" dur="1000"/>
                                        <p:tgtEl>
                                          <p:spTgt spid="20"/>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55" presetClass="entr" presetSubtype="0" fill="hold" nodeType="click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p:cTn id="70" dur="1000" fill="hold"/>
                                        <p:tgtEl>
                                          <p:spTgt spid="23"/>
                                        </p:tgtEl>
                                        <p:attrNameLst>
                                          <p:attrName>ppt_w</p:attrName>
                                        </p:attrNameLst>
                                      </p:cBhvr>
                                      <p:tavLst>
                                        <p:tav tm="0">
                                          <p:val>
                                            <p:strVal val="#ppt_w*0.70"/>
                                          </p:val>
                                        </p:tav>
                                        <p:tav tm="100000">
                                          <p:val>
                                            <p:strVal val="#ppt_w"/>
                                          </p:val>
                                        </p:tav>
                                      </p:tavLst>
                                    </p:anim>
                                    <p:anim calcmode="lin" valueType="num">
                                      <p:cBhvr>
                                        <p:cTn id="71" dur="1000" fill="hold"/>
                                        <p:tgtEl>
                                          <p:spTgt spid="23"/>
                                        </p:tgtEl>
                                        <p:attrNameLst>
                                          <p:attrName>ppt_h</p:attrName>
                                        </p:attrNameLst>
                                      </p:cBhvr>
                                      <p:tavLst>
                                        <p:tav tm="0">
                                          <p:val>
                                            <p:strVal val="#ppt_h"/>
                                          </p:val>
                                        </p:tav>
                                        <p:tav tm="100000">
                                          <p:val>
                                            <p:strVal val="#ppt_h"/>
                                          </p:val>
                                        </p:tav>
                                      </p:tavLst>
                                    </p:anim>
                                    <p:animEffect transition="in" filter="fade">
                                      <p:cBhvr>
                                        <p:cTn id="72" dur="1000"/>
                                        <p:tgtEl>
                                          <p:spTgt spid="23"/>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55" presetClass="entr" presetSubtype="0" fill="hold" grpId="0" nodeType="click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p:cTn id="77" dur="1000" fill="hold"/>
                                        <p:tgtEl>
                                          <p:spTgt spid="21"/>
                                        </p:tgtEl>
                                        <p:attrNameLst>
                                          <p:attrName>ppt_w</p:attrName>
                                        </p:attrNameLst>
                                      </p:cBhvr>
                                      <p:tavLst>
                                        <p:tav tm="0">
                                          <p:val>
                                            <p:strVal val="#ppt_w*0.70"/>
                                          </p:val>
                                        </p:tav>
                                        <p:tav tm="100000">
                                          <p:val>
                                            <p:strVal val="#ppt_w"/>
                                          </p:val>
                                        </p:tav>
                                      </p:tavLst>
                                    </p:anim>
                                    <p:anim calcmode="lin" valueType="num">
                                      <p:cBhvr>
                                        <p:cTn id="78" dur="1000" fill="hold"/>
                                        <p:tgtEl>
                                          <p:spTgt spid="21"/>
                                        </p:tgtEl>
                                        <p:attrNameLst>
                                          <p:attrName>ppt_h</p:attrName>
                                        </p:attrNameLst>
                                      </p:cBhvr>
                                      <p:tavLst>
                                        <p:tav tm="0">
                                          <p:val>
                                            <p:strVal val="#ppt_h"/>
                                          </p:val>
                                        </p:tav>
                                        <p:tav tm="100000">
                                          <p:val>
                                            <p:strVal val="#ppt_h"/>
                                          </p:val>
                                        </p:tav>
                                      </p:tavLst>
                                    </p:anim>
                                    <p:animEffect transition="in" filter="fade">
                                      <p:cBhvr>
                                        <p:cTn id="79" dur="1000"/>
                                        <p:tgtEl>
                                          <p:spTgt spid="21"/>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55" presetClass="entr" presetSubtype="0" fill="hold" grpId="0" nodeType="clickEffect">
                                  <p:stCondLst>
                                    <p:cond delay="0"/>
                                  </p:stCondLst>
                                  <p:childTnLst>
                                    <p:set>
                                      <p:cBhvr>
                                        <p:cTn id="83" dur="1" fill="hold">
                                          <p:stCondLst>
                                            <p:cond delay="0"/>
                                          </p:stCondLst>
                                        </p:cTn>
                                        <p:tgtEl>
                                          <p:spTgt spid="61449"/>
                                        </p:tgtEl>
                                        <p:attrNameLst>
                                          <p:attrName>style.visibility</p:attrName>
                                        </p:attrNameLst>
                                      </p:cBhvr>
                                      <p:to>
                                        <p:strVal val="visible"/>
                                      </p:to>
                                    </p:set>
                                    <p:anim calcmode="lin" valueType="num">
                                      <p:cBhvr>
                                        <p:cTn id="84" dur="1000" fill="hold"/>
                                        <p:tgtEl>
                                          <p:spTgt spid="61449"/>
                                        </p:tgtEl>
                                        <p:attrNameLst>
                                          <p:attrName>ppt_w</p:attrName>
                                        </p:attrNameLst>
                                      </p:cBhvr>
                                      <p:tavLst>
                                        <p:tav tm="0">
                                          <p:val>
                                            <p:strVal val="#ppt_w*0.70"/>
                                          </p:val>
                                        </p:tav>
                                        <p:tav tm="100000">
                                          <p:val>
                                            <p:strVal val="#ppt_w"/>
                                          </p:val>
                                        </p:tav>
                                      </p:tavLst>
                                    </p:anim>
                                    <p:anim calcmode="lin" valueType="num">
                                      <p:cBhvr>
                                        <p:cTn id="85" dur="1000" fill="hold"/>
                                        <p:tgtEl>
                                          <p:spTgt spid="61449"/>
                                        </p:tgtEl>
                                        <p:attrNameLst>
                                          <p:attrName>ppt_h</p:attrName>
                                        </p:attrNameLst>
                                      </p:cBhvr>
                                      <p:tavLst>
                                        <p:tav tm="0">
                                          <p:val>
                                            <p:strVal val="#ppt_h"/>
                                          </p:val>
                                        </p:tav>
                                        <p:tav tm="100000">
                                          <p:val>
                                            <p:strVal val="#ppt_h"/>
                                          </p:val>
                                        </p:tav>
                                      </p:tavLst>
                                    </p:anim>
                                    <p:animEffect transition="in" filter="fade">
                                      <p:cBhvr>
                                        <p:cTn id="86" dur="1000"/>
                                        <p:tgtEl>
                                          <p:spTgt spid="61449"/>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55" presetClass="entr" presetSubtype="0" fill="hold" nodeType="click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1000" fill="hold"/>
                                        <p:tgtEl>
                                          <p:spTgt spid="22"/>
                                        </p:tgtEl>
                                        <p:attrNameLst>
                                          <p:attrName>ppt_w</p:attrName>
                                        </p:attrNameLst>
                                      </p:cBhvr>
                                      <p:tavLst>
                                        <p:tav tm="0">
                                          <p:val>
                                            <p:strVal val="#ppt_w*0.70"/>
                                          </p:val>
                                        </p:tav>
                                        <p:tav tm="100000">
                                          <p:val>
                                            <p:strVal val="#ppt_w"/>
                                          </p:val>
                                        </p:tav>
                                      </p:tavLst>
                                    </p:anim>
                                    <p:anim calcmode="lin" valueType="num">
                                      <p:cBhvr>
                                        <p:cTn id="92" dur="1000" fill="hold"/>
                                        <p:tgtEl>
                                          <p:spTgt spid="22"/>
                                        </p:tgtEl>
                                        <p:attrNameLst>
                                          <p:attrName>ppt_h</p:attrName>
                                        </p:attrNameLst>
                                      </p:cBhvr>
                                      <p:tavLst>
                                        <p:tav tm="0">
                                          <p:val>
                                            <p:strVal val="#ppt_h"/>
                                          </p:val>
                                        </p:tav>
                                        <p:tav tm="100000">
                                          <p:val>
                                            <p:strVal val="#ppt_h"/>
                                          </p:val>
                                        </p:tav>
                                      </p:tavLst>
                                    </p:anim>
                                    <p:animEffect transition="in" filter="fade">
                                      <p:cBhvr>
                                        <p:cTn id="93" dur="1000"/>
                                        <p:tgtEl>
                                          <p:spTgt spid="22"/>
                                        </p:tgtEl>
                                      </p:cBhvr>
                                    </p:animEffect>
                                  </p:childTnLst>
                                </p:cTn>
                              </p:par>
                            </p:childTnLst>
                          </p:cTn>
                        </p:par>
                      </p:childTnLst>
                    </p:cTn>
                  </p:par>
                  <p:par>
                    <p:cTn id="94" fill="hold">
                      <p:stCondLst>
                        <p:cond delay="indefinite"/>
                      </p:stCondLst>
                      <p:childTnLst>
                        <p:par>
                          <p:cTn id="95" fill="hold">
                            <p:stCondLst>
                              <p:cond delay="0"/>
                            </p:stCondLst>
                            <p:childTnLst>
                              <p:par>
                                <p:cTn id="96" presetID="3" presetClass="entr" presetSubtype="10" fill="hold" grpId="0" nodeType="click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blinds(horizontal)">
                                      <p:cBhvr>
                                        <p:cTn id="9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61449" grpId="0" animBg="1"/>
      <p:bldP spid="20" grpId="0" animBg="1"/>
      <p:bldP spid="21" grpId="0" animBg="1"/>
      <p:bldP spid="52" grpId="0" animBg="1"/>
      <p:bldP spid="1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8">
            <a:extLst>
              <a:ext uri="{FF2B5EF4-FFF2-40B4-BE49-F238E27FC236}">
                <a16:creationId xmlns="" xmlns:a16="http://schemas.microsoft.com/office/drawing/2014/main" id="{19EA29EC-5CF8-F945-99B5-22B446C93DFE}"/>
              </a:ext>
            </a:extLst>
          </p:cNvPr>
          <p:cNvSpPr>
            <a:spLocks noGrp="1" noChangeArrowheads="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D43FE2C2-7CB2-E04E-8C92-CB7AEA1DC293}" type="slidenum">
              <a:rPr lang="en-US" altLang="en-US" sz="900"/>
              <a:pPr eaLnBrk="1" hangingPunct="1"/>
              <a:t>25</a:t>
            </a:fld>
            <a:endParaRPr lang="en-US" altLang="en-US" sz="900"/>
          </a:p>
        </p:txBody>
      </p:sp>
      <p:sp>
        <p:nvSpPr>
          <p:cNvPr id="19458" name="Slide Number Placeholder 3">
            <a:extLst>
              <a:ext uri="{FF2B5EF4-FFF2-40B4-BE49-F238E27FC236}">
                <a16:creationId xmlns="" xmlns:a16="http://schemas.microsoft.com/office/drawing/2014/main" id="{04892B9B-BA60-5B44-BEF4-0B06BC5C40C7}"/>
              </a:ext>
            </a:extLst>
          </p:cNvPr>
          <p:cNvSpPr txBox="1">
            <a:spLocks noGrp="1"/>
          </p:cNvSpPr>
          <p:nvPr/>
        </p:nvSpPr>
        <p:spPr bwMode="auto">
          <a:xfrm>
            <a:off x="8686800" y="6578600"/>
            <a:ext cx="423863" cy="244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94A449F2-BD87-C444-8FF0-BE1AE7D741A9}" type="slidenum">
              <a:rPr lang="en-US" altLang="en-US" sz="900" b="1"/>
              <a:pPr eaLnBrk="1" hangingPunct="1"/>
              <a:t>25</a:t>
            </a:fld>
            <a:endParaRPr lang="en-US" altLang="en-US" sz="900" b="1"/>
          </a:p>
        </p:txBody>
      </p:sp>
      <p:sp>
        <p:nvSpPr>
          <p:cNvPr id="6" name="Rounded Rectangle 5">
            <a:extLst>
              <a:ext uri="{FF2B5EF4-FFF2-40B4-BE49-F238E27FC236}">
                <a16:creationId xmlns="" xmlns:a16="http://schemas.microsoft.com/office/drawing/2014/main" id="{9C82B655-B352-FB4B-A66D-E32E2041A2EA}"/>
              </a:ext>
            </a:extLst>
          </p:cNvPr>
          <p:cNvSpPr/>
          <p:nvPr/>
        </p:nvSpPr>
        <p:spPr bwMode="auto">
          <a:xfrm>
            <a:off x="1143000" y="2209800"/>
            <a:ext cx="5715000" cy="762000"/>
          </a:xfrm>
          <a:prstGeom prst="roundRect">
            <a:avLst/>
          </a:prstGeom>
          <a:gradFill rotWithShape="1">
            <a:gsLst>
              <a:gs pos="0">
                <a:schemeClr val="bg2">
                  <a:gamma/>
                  <a:tint val="26667"/>
                  <a:invGamma/>
                </a:schemeClr>
              </a:gs>
              <a:gs pos="100000">
                <a:schemeClr val="bg2">
                  <a:alpha val="14999"/>
                </a:schemeClr>
              </a:gs>
            </a:gsLst>
            <a:lin ang="5400000" scaled="1"/>
          </a:gradFill>
          <a:ln w="28575" cap="flat" cmpd="sng" algn="ctr">
            <a:solidFill>
              <a:schemeClr val="tx1"/>
            </a:solidFill>
            <a:prstDash val="solid"/>
            <a:round/>
            <a:headEnd type="none" w="med" len="med"/>
            <a:tailEnd type="none" w="med" len="med"/>
          </a:ln>
          <a:effectLst/>
        </p:spPr>
        <p:txBody>
          <a:bodyPr wrap="none" anchor="ct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933450" indent="-5334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l" eaLnBrk="1" hangingPunct="1">
              <a:lnSpc>
                <a:spcPts val="2875"/>
              </a:lnSpc>
            </a:pPr>
            <a:r>
              <a:rPr lang="en-US" altLang="en-US" b="1">
                <a:solidFill>
                  <a:srgbClr val="FF0000"/>
                </a:solidFill>
              </a:rPr>
              <a:t>1-</a:t>
            </a:r>
            <a:r>
              <a:rPr lang="en-US" altLang="en-US" b="1">
                <a:solidFill>
                  <a:srgbClr val="006600"/>
                </a:solidFill>
              </a:rPr>
              <a:t> </a:t>
            </a:r>
            <a:r>
              <a:rPr lang="en-US" altLang="en-US" b="1">
                <a:solidFill>
                  <a:srgbClr val="000099"/>
                </a:solidFill>
              </a:rPr>
              <a:t>Xác định hướng đi: </a:t>
            </a:r>
            <a:endParaRPr lang="en-US" altLang="en-US" b="1">
              <a:solidFill>
                <a:srgbClr val="006600"/>
              </a:solidFill>
            </a:endParaRPr>
          </a:p>
        </p:txBody>
      </p:sp>
      <p:sp>
        <p:nvSpPr>
          <p:cNvPr id="9" name="Content Placeholder 8">
            <a:extLst>
              <a:ext uri="{FF2B5EF4-FFF2-40B4-BE49-F238E27FC236}">
                <a16:creationId xmlns="" xmlns:a16="http://schemas.microsoft.com/office/drawing/2014/main" id="{D9E6F687-5233-5A45-9C72-6753EC0741D9}"/>
              </a:ext>
            </a:extLst>
          </p:cNvPr>
          <p:cNvSpPr>
            <a:spLocks noGrp="1"/>
          </p:cNvSpPr>
          <p:nvPr>
            <p:ph idx="1"/>
          </p:nvPr>
        </p:nvSpPr>
        <p:spPr>
          <a:xfrm>
            <a:off x="1752600" y="3124200"/>
            <a:ext cx="5867400" cy="762000"/>
          </a:xfrm>
          <a:prstGeom prst="roundRect">
            <a:avLst/>
          </a:prstGeom>
          <a:gradFill rotWithShape="1">
            <a:gsLst>
              <a:gs pos="0">
                <a:schemeClr val="bg2">
                  <a:gamma/>
                  <a:tint val="26667"/>
                  <a:invGamma/>
                </a:schemeClr>
              </a:gs>
              <a:gs pos="100000">
                <a:schemeClr val="bg2">
                  <a:alpha val="14999"/>
                </a:schemeClr>
              </a:gs>
            </a:gsLst>
            <a:lin ang="5400000" scaled="1"/>
          </a:gradFill>
          <a:ln w="28575" cap="flat" algn="ctr">
            <a:solidFill>
              <a:schemeClr val="tx1"/>
            </a:solidFill>
            <a:round/>
            <a:headEnd type="none" w="med" len="med"/>
            <a:tailEnd type="none" w="med" len="med"/>
          </a:ln>
        </p:spPr>
        <p:txBody>
          <a:bodyPr wrap="none" anchor="ctr"/>
          <a:lstStyle/>
          <a:p>
            <a:pPr marL="933450" lvl="1" indent="-533400">
              <a:lnSpc>
                <a:spcPts val="2875"/>
              </a:lnSpc>
              <a:buFontTx/>
              <a:buNone/>
            </a:pPr>
            <a:r>
              <a:rPr lang="en-US" altLang="en-US">
                <a:solidFill>
                  <a:srgbClr val="FF0000"/>
                </a:solidFill>
                <a:ea typeface="ＭＳ Ｐゴシック" panose="020B0600070205080204" pitchFamily="34" charset="-128"/>
              </a:rPr>
              <a:t>2- </a:t>
            </a:r>
            <a:r>
              <a:rPr lang="en-US" altLang="en-US">
                <a:solidFill>
                  <a:srgbClr val="000099"/>
                </a:solidFill>
                <a:ea typeface="ＭＳ Ｐゴシック" panose="020B0600070205080204" pitchFamily="34" charset="-128"/>
              </a:rPr>
              <a:t>Kết nối các nhà quản trị:</a:t>
            </a:r>
            <a:endParaRPr lang="en-US" altLang="en-US">
              <a:solidFill>
                <a:srgbClr val="006600"/>
              </a:solidFill>
              <a:ea typeface="ＭＳ Ｐゴシック" panose="020B0600070205080204" pitchFamily="34" charset="-128"/>
            </a:endParaRPr>
          </a:p>
        </p:txBody>
      </p:sp>
      <p:sp>
        <p:nvSpPr>
          <p:cNvPr id="10" name="Rounded Rectangle 9">
            <a:extLst>
              <a:ext uri="{FF2B5EF4-FFF2-40B4-BE49-F238E27FC236}">
                <a16:creationId xmlns="" xmlns:a16="http://schemas.microsoft.com/office/drawing/2014/main" id="{0D7E3904-31D4-B54B-AE8E-6411B44B59D7}"/>
              </a:ext>
            </a:extLst>
          </p:cNvPr>
          <p:cNvSpPr/>
          <p:nvPr/>
        </p:nvSpPr>
        <p:spPr bwMode="auto">
          <a:xfrm>
            <a:off x="1676400" y="4953000"/>
            <a:ext cx="6324600" cy="762000"/>
          </a:xfrm>
          <a:prstGeom prst="roundRect">
            <a:avLst/>
          </a:prstGeom>
          <a:solidFill>
            <a:schemeClr val="accent6">
              <a:lumMod val="20000"/>
              <a:lumOff val="80000"/>
            </a:schemeClr>
          </a:solidFill>
          <a:ln w="28575" cap="flat" cmpd="sng" algn="ctr">
            <a:solidFill>
              <a:schemeClr val="tx1"/>
            </a:solidFill>
            <a:prstDash val="solid"/>
            <a:round/>
            <a:headEnd type="none" w="med" len="med"/>
            <a:tailEnd type="none" w="med" len="med"/>
          </a:ln>
          <a:effectLst/>
        </p:spPr>
        <p:txBody>
          <a:bodyPr wrap="none" anchor="ct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933450" indent="-5334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l" eaLnBrk="1" hangingPunct="1">
              <a:lnSpc>
                <a:spcPts val="2875"/>
              </a:lnSpc>
            </a:pPr>
            <a:r>
              <a:rPr lang="en-US" altLang="en-US" b="1">
                <a:solidFill>
                  <a:srgbClr val="FF0000"/>
                </a:solidFill>
              </a:rPr>
              <a:t>4-</a:t>
            </a:r>
            <a:r>
              <a:rPr lang="en-US" altLang="en-US" b="1">
                <a:solidFill>
                  <a:srgbClr val="006600"/>
                </a:solidFill>
              </a:rPr>
              <a:t> </a:t>
            </a:r>
            <a:r>
              <a:rPr lang="en-US" altLang="en-US" b="1">
                <a:solidFill>
                  <a:srgbClr val="000099"/>
                </a:solidFill>
              </a:rPr>
              <a:t>Thúc đẩy tinh thần làm việc tập thể</a:t>
            </a:r>
            <a:endParaRPr lang="en-US" altLang="en-US" b="1">
              <a:solidFill>
                <a:srgbClr val="006600"/>
              </a:solidFill>
            </a:endParaRPr>
          </a:p>
        </p:txBody>
      </p:sp>
      <p:sp>
        <p:nvSpPr>
          <p:cNvPr id="12" name="Rounded Rectangle 11">
            <a:extLst>
              <a:ext uri="{FF2B5EF4-FFF2-40B4-BE49-F238E27FC236}">
                <a16:creationId xmlns="" xmlns:a16="http://schemas.microsoft.com/office/drawing/2014/main" id="{F77BE6CD-00B3-DE40-BD6E-766E46B719DF}"/>
              </a:ext>
            </a:extLst>
          </p:cNvPr>
          <p:cNvSpPr/>
          <p:nvPr/>
        </p:nvSpPr>
        <p:spPr bwMode="auto">
          <a:xfrm>
            <a:off x="2286000" y="4038600"/>
            <a:ext cx="6172200" cy="762000"/>
          </a:xfrm>
          <a:prstGeom prst="roundRect">
            <a:avLst/>
          </a:prstGeom>
          <a:gradFill rotWithShape="1">
            <a:gsLst>
              <a:gs pos="0">
                <a:schemeClr val="bg2">
                  <a:gamma/>
                  <a:tint val="26667"/>
                  <a:invGamma/>
                </a:schemeClr>
              </a:gs>
              <a:gs pos="100000">
                <a:schemeClr val="bg2">
                  <a:alpha val="14999"/>
                </a:schemeClr>
              </a:gs>
            </a:gsLst>
            <a:lin ang="5400000" scaled="1"/>
          </a:gradFill>
          <a:ln w="28575" cap="flat" cmpd="sng" algn="ctr">
            <a:solidFill>
              <a:schemeClr val="tx1"/>
            </a:solidFill>
            <a:prstDash val="solid"/>
            <a:round/>
            <a:headEnd type="none" w="med" len="med"/>
            <a:tailEnd type="none" w="med" len="med"/>
          </a:ln>
          <a:effectLst/>
        </p:spPr>
        <p:txBody>
          <a:bodyPr wrap="none" anchor="ct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933450" indent="-5334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l" eaLnBrk="1" hangingPunct="1">
              <a:lnSpc>
                <a:spcPts val="2875"/>
              </a:lnSpc>
            </a:pPr>
            <a:r>
              <a:rPr lang="en-US" altLang="en-US" b="1">
                <a:solidFill>
                  <a:srgbClr val="FF0000"/>
                </a:solidFill>
              </a:rPr>
              <a:t>3-</a:t>
            </a:r>
            <a:r>
              <a:rPr lang="en-US" altLang="en-US" b="1">
                <a:solidFill>
                  <a:srgbClr val="006600"/>
                </a:solidFill>
              </a:rPr>
              <a:t> </a:t>
            </a:r>
            <a:r>
              <a:rPr lang="en-US" altLang="en-US" b="1">
                <a:solidFill>
                  <a:srgbClr val="000099"/>
                </a:solidFill>
              </a:rPr>
              <a:t>Xác định trách nhiệm các bên</a:t>
            </a:r>
            <a:endParaRPr lang="en-US" altLang="en-US" b="1">
              <a:solidFill>
                <a:srgbClr val="006600"/>
              </a:solidFill>
            </a:endParaRPr>
          </a:p>
        </p:txBody>
      </p:sp>
      <p:sp>
        <p:nvSpPr>
          <p:cNvPr id="8" name="Rectangle 3">
            <a:extLst>
              <a:ext uri="{FF2B5EF4-FFF2-40B4-BE49-F238E27FC236}">
                <a16:creationId xmlns="" xmlns:a16="http://schemas.microsoft.com/office/drawing/2014/main" id="{A9B6E6E9-C386-1940-AA48-DC05F16F5D4C}"/>
              </a:ext>
            </a:extLst>
          </p:cNvPr>
          <p:cNvSpPr>
            <a:spLocks noChangeArrowheads="1"/>
          </p:cNvSpPr>
          <p:nvPr/>
        </p:nvSpPr>
        <p:spPr bwMode="auto">
          <a:xfrm>
            <a:off x="1371600" y="990600"/>
            <a:ext cx="1676400" cy="990600"/>
          </a:xfrm>
          <a:prstGeom prst="rect">
            <a:avLst/>
          </a:prstGeom>
          <a:solidFill>
            <a:srgbClr val="FFCCFF"/>
          </a:solidFill>
          <a:ln w="9525">
            <a:solidFill>
              <a:srgbClr val="C00000"/>
            </a:solidFill>
            <a:prstDash val="dashDot"/>
            <a:miter lim="800000"/>
            <a:headEnd/>
            <a:tailEnd/>
          </a:ln>
          <a:effec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a:solidFill>
                  <a:schemeClr val="accent2"/>
                </a:solidFill>
                <a:effectLst>
                  <a:outerShdw blurRad="38100" dist="38100" dir="2700000" algn="tl">
                    <a:srgbClr val="000000"/>
                  </a:outerShdw>
                </a:effectLst>
                <a:latin typeface="VNI-Helve-Condense" pitchFamily="2" charset="0"/>
              </a:rPr>
              <a:t> A- Mục </a:t>
            </a:r>
          </a:p>
          <a:p>
            <a:pPr eaLnBrk="1" hangingPunct="1"/>
            <a:r>
              <a:rPr lang="en-US" altLang="en-US" sz="2800" b="1">
                <a:solidFill>
                  <a:schemeClr val="accent2"/>
                </a:solidFill>
                <a:effectLst>
                  <a:outerShdw blurRad="38100" dist="38100" dir="2700000" algn="tl">
                    <a:srgbClr val="000000"/>
                  </a:outerShdw>
                </a:effectLst>
                <a:latin typeface="VNI-Helve-Condense" pitchFamily="2" charset="0"/>
              </a:rPr>
              <a:t>Đích HĐ</a:t>
            </a:r>
          </a:p>
        </p:txBody>
      </p:sp>
      <p:sp>
        <p:nvSpPr>
          <p:cNvPr id="11" name="Rectangle 3">
            <a:extLst>
              <a:ext uri="{FF2B5EF4-FFF2-40B4-BE49-F238E27FC236}">
                <a16:creationId xmlns="" xmlns:a16="http://schemas.microsoft.com/office/drawing/2014/main" id="{F97C2382-F505-4C48-8F80-FE8100FE590B}"/>
              </a:ext>
            </a:extLst>
          </p:cNvPr>
          <p:cNvSpPr>
            <a:spLocks noChangeArrowheads="1"/>
          </p:cNvSpPr>
          <p:nvPr/>
        </p:nvSpPr>
        <p:spPr bwMode="auto">
          <a:xfrm>
            <a:off x="3276600" y="990600"/>
            <a:ext cx="1752600" cy="990600"/>
          </a:xfrm>
          <a:prstGeom prst="rect">
            <a:avLst/>
          </a:prstGeom>
          <a:solidFill>
            <a:srgbClr val="CCFFFF"/>
          </a:solidFill>
          <a:ln w="9525">
            <a:solidFill>
              <a:srgbClr val="C00000"/>
            </a:solidFill>
            <a:prstDash val="dashDot"/>
            <a:miter lim="800000"/>
            <a:headEnd/>
            <a:tailEnd/>
          </a:ln>
          <a:effec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a:solidFill>
                  <a:schemeClr val="accent2"/>
                </a:solidFill>
                <a:effectLst>
                  <a:outerShdw blurRad="38100" dist="38100" dir="2700000" algn="tl">
                    <a:srgbClr val="000000"/>
                  </a:outerShdw>
                </a:effectLst>
                <a:latin typeface="Times New Roman" panose="02020603050405020304" pitchFamily="18" charset="0"/>
              </a:rPr>
              <a:t>B- Ý nghĩa</a:t>
            </a:r>
          </a:p>
          <a:p>
            <a:pPr eaLnBrk="1" hangingPunct="1"/>
            <a:r>
              <a:rPr lang="en-US" altLang="en-US" sz="2800" b="1">
                <a:solidFill>
                  <a:schemeClr val="accent2"/>
                </a:solidFill>
                <a:effectLst>
                  <a:outerShdw blurRad="38100" dist="38100" dir="2700000" algn="tl">
                    <a:srgbClr val="000000"/>
                  </a:outerShdw>
                </a:effectLst>
                <a:latin typeface="Times New Roman" panose="02020603050405020304" pitchFamily="18" charset="0"/>
              </a:rPr>
              <a:t> HĐ</a:t>
            </a:r>
          </a:p>
        </p:txBody>
      </p:sp>
      <p:sp>
        <p:nvSpPr>
          <p:cNvPr id="13" name="Rectangle 3">
            <a:extLst>
              <a:ext uri="{FF2B5EF4-FFF2-40B4-BE49-F238E27FC236}">
                <a16:creationId xmlns="" xmlns:a16="http://schemas.microsoft.com/office/drawing/2014/main" id="{03A6F711-B00D-6640-A941-A42CDD132B87}"/>
              </a:ext>
            </a:extLst>
          </p:cNvPr>
          <p:cNvSpPr>
            <a:spLocks noChangeArrowheads="1"/>
          </p:cNvSpPr>
          <p:nvPr/>
        </p:nvSpPr>
        <p:spPr bwMode="auto">
          <a:xfrm>
            <a:off x="5257800" y="914400"/>
            <a:ext cx="1676400" cy="990600"/>
          </a:xfrm>
          <a:prstGeom prst="rect">
            <a:avLst/>
          </a:prstGeom>
          <a:solidFill>
            <a:srgbClr val="FFFF00"/>
          </a:solidFill>
          <a:ln w="9525">
            <a:solidFill>
              <a:srgbClr val="C00000"/>
            </a:solidFill>
            <a:prstDash val="dashDot"/>
            <a:miter lim="800000"/>
            <a:headEnd/>
            <a:tailEnd/>
          </a:ln>
          <a:effectLst/>
        </p:spPr>
        <p:txBody>
          <a:bodyPr wrap="none" anchor="ctr"/>
          <a:lstStyle/>
          <a:p>
            <a:pPr>
              <a:defRPr/>
            </a:pPr>
            <a:r>
              <a:rPr lang="en-US" sz="2800" b="1" dirty="0">
                <a:solidFill>
                  <a:schemeClr val="accent2"/>
                </a:solidFill>
                <a:effectLst>
                  <a:outerShdw blurRad="38100" dist="38100" dir="2700000" algn="tl">
                    <a:srgbClr val="000000"/>
                  </a:outerShdw>
                </a:effectLst>
                <a:latin typeface="VNI-Helve-Condense" charset="0"/>
                <a:ea typeface="ＭＳ Ｐゴシック" charset="0"/>
                <a:cs typeface="ＭＳ Ｐゴシック" charset="0"/>
              </a:rPr>
              <a:t> </a:t>
            </a:r>
            <a:r>
              <a:rPr lang="en-US" sz="2800" b="1" dirty="0">
                <a:solidFill>
                  <a:schemeClr val="accent2"/>
                </a:solidFill>
                <a:effectLst>
                  <a:outerShdw blurRad="38100" dist="38100" dir="2700000" algn="tl">
                    <a:srgbClr val="000000"/>
                  </a:outerShdw>
                </a:effectLst>
                <a:latin typeface="Times New Roman" pitchFamily="18" charset="0"/>
                <a:ea typeface="ＭＳ Ｐゴシック" charset="0"/>
                <a:cs typeface="Times New Roman" pitchFamily="18" charset="0"/>
              </a:rPr>
              <a:t>C-</a:t>
            </a:r>
            <a:r>
              <a:rPr lang="en-US" sz="2800" b="1" dirty="0" err="1">
                <a:solidFill>
                  <a:schemeClr val="accent2"/>
                </a:solidFill>
                <a:effectLst>
                  <a:outerShdw blurRad="38100" dist="38100" dir="2700000" algn="tl">
                    <a:srgbClr val="000000"/>
                  </a:outerShdw>
                </a:effectLst>
                <a:latin typeface="Times New Roman" pitchFamily="18" charset="0"/>
                <a:ea typeface="ＭＳ Ｐゴシック" charset="0"/>
                <a:cs typeface="Times New Roman" pitchFamily="18" charset="0"/>
              </a:rPr>
              <a:t>Vai</a:t>
            </a:r>
            <a:r>
              <a:rPr lang="en-US" sz="2800" b="1" dirty="0">
                <a:solidFill>
                  <a:schemeClr val="accent2"/>
                </a:solidFill>
                <a:effectLst>
                  <a:outerShdw blurRad="38100" dist="38100" dir="2700000" algn="tl">
                    <a:srgbClr val="000000"/>
                  </a:outerShdw>
                </a:effectLst>
                <a:latin typeface="Times New Roman" pitchFamily="18" charset="0"/>
                <a:ea typeface="ＭＳ Ｐゴシック" charset="0"/>
                <a:cs typeface="Times New Roman" pitchFamily="18" charset="0"/>
              </a:rPr>
              <a:t> </a:t>
            </a:r>
          </a:p>
          <a:p>
            <a:pPr>
              <a:defRPr/>
            </a:pPr>
            <a:r>
              <a:rPr lang="en-US" sz="2800" b="1" dirty="0" err="1">
                <a:solidFill>
                  <a:schemeClr val="accent2"/>
                </a:solidFill>
                <a:effectLst>
                  <a:outerShdw blurRad="38100" dist="38100" dir="2700000" algn="tl">
                    <a:srgbClr val="000000"/>
                  </a:outerShdw>
                </a:effectLst>
                <a:latin typeface="Times New Roman" pitchFamily="18" charset="0"/>
                <a:ea typeface="ＭＳ Ｐゴシック" charset="0"/>
                <a:cs typeface="Times New Roman" pitchFamily="18" charset="0"/>
              </a:rPr>
              <a:t>Trò</a:t>
            </a:r>
            <a:r>
              <a:rPr lang="en-US" sz="2800" b="1" dirty="0">
                <a:solidFill>
                  <a:schemeClr val="accent2"/>
                </a:solidFill>
                <a:effectLst>
                  <a:outerShdw blurRad="38100" dist="38100" dir="2700000" algn="tl">
                    <a:srgbClr val="000000"/>
                  </a:outerShdw>
                </a:effectLst>
                <a:latin typeface="Times New Roman" pitchFamily="18" charset="0"/>
                <a:ea typeface="ＭＳ Ｐゴシック" charset="0"/>
                <a:cs typeface="Times New Roman" pitchFamily="18" charset="0"/>
              </a:rPr>
              <a:t> HĐ</a:t>
            </a:r>
          </a:p>
        </p:txBody>
      </p:sp>
      <p:sp>
        <p:nvSpPr>
          <p:cNvPr id="14" name="Rectangle 3">
            <a:extLst>
              <a:ext uri="{FF2B5EF4-FFF2-40B4-BE49-F238E27FC236}">
                <a16:creationId xmlns="" xmlns:a16="http://schemas.microsoft.com/office/drawing/2014/main" id="{AE3A061D-6C9E-FC4C-A2FC-2ED9C410DE30}"/>
              </a:ext>
            </a:extLst>
          </p:cNvPr>
          <p:cNvSpPr>
            <a:spLocks noChangeArrowheads="1"/>
          </p:cNvSpPr>
          <p:nvPr/>
        </p:nvSpPr>
        <p:spPr bwMode="auto">
          <a:xfrm>
            <a:off x="7086600" y="914400"/>
            <a:ext cx="1752600" cy="990600"/>
          </a:xfrm>
          <a:prstGeom prst="rect">
            <a:avLst/>
          </a:prstGeom>
          <a:solidFill>
            <a:srgbClr val="66FFFF"/>
          </a:solidFill>
          <a:ln w="9525">
            <a:solidFill>
              <a:srgbClr val="C00000"/>
            </a:solidFill>
            <a:prstDash val="dashDot"/>
            <a:miter lim="800000"/>
            <a:headEnd/>
            <a:tailEnd/>
          </a:ln>
          <a:effectLst/>
        </p:spPr>
        <p:txBody>
          <a:bodyPr wrap="none" anchor="ctr"/>
          <a:lstStyle/>
          <a:p>
            <a:pPr>
              <a:defRPr/>
            </a:pPr>
            <a:r>
              <a:rPr lang="en-US" sz="2800" b="1" dirty="0">
                <a:solidFill>
                  <a:schemeClr val="accent2"/>
                </a:solidFill>
                <a:effectLst>
                  <a:outerShdw blurRad="38100" dist="38100" dir="2700000" algn="tl">
                    <a:srgbClr val="000000"/>
                  </a:outerShdw>
                </a:effectLst>
                <a:latin typeface="VNI-Helve-Condense" charset="0"/>
                <a:ea typeface="ＭＳ Ｐゴシック" charset="0"/>
                <a:cs typeface="ＭＳ Ｐゴシック" charset="0"/>
              </a:rPr>
              <a:t> </a:t>
            </a:r>
            <a:r>
              <a:rPr lang="en-US" sz="2800" b="1" dirty="0">
                <a:solidFill>
                  <a:schemeClr val="accent2"/>
                </a:solidFill>
                <a:effectLst>
                  <a:outerShdw blurRad="38100" dist="38100" dir="2700000" algn="tl">
                    <a:srgbClr val="000000"/>
                  </a:outerShdw>
                </a:effectLst>
                <a:latin typeface="Times New Roman" charset="0"/>
                <a:ea typeface="ＭＳ Ｐゴシック" charset="0"/>
                <a:cs typeface="Times New Roman" charset="0"/>
              </a:rPr>
              <a:t>D- </a:t>
            </a:r>
            <a:r>
              <a:rPr lang="en-US" sz="2800" b="1" dirty="0" err="1">
                <a:solidFill>
                  <a:schemeClr val="accent2"/>
                </a:solidFill>
                <a:effectLst>
                  <a:outerShdw blurRad="38100" dist="38100" dir="2700000" algn="tl">
                    <a:srgbClr val="000000"/>
                  </a:outerShdw>
                </a:effectLst>
                <a:latin typeface="Times New Roman" charset="0"/>
                <a:ea typeface="ＭＳ Ｐゴシック" charset="0"/>
                <a:cs typeface="Times New Roman" charset="0"/>
              </a:rPr>
              <a:t>Chức</a:t>
            </a:r>
            <a:r>
              <a:rPr lang="en-US" sz="2800" b="1" dirty="0">
                <a:solidFill>
                  <a:schemeClr val="accent2"/>
                </a:solidFill>
                <a:effectLst>
                  <a:outerShdw blurRad="38100" dist="38100" dir="2700000" algn="tl">
                    <a:srgbClr val="000000"/>
                  </a:outerShdw>
                </a:effectLst>
                <a:latin typeface="Times New Roman" charset="0"/>
                <a:ea typeface="ＭＳ Ｐゴシック" charset="0"/>
                <a:cs typeface="Times New Roman" charset="0"/>
              </a:rPr>
              <a:t> </a:t>
            </a:r>
          </a:p>
          <a:p>
            <a:pPr>
              <a:defRPr/>
            </a:pPr>
            <a:r>
              <a:rPr lang="en-US" sz="2800" b="1" dirty="0" err="1">
                <a:solidFill>
                  <a:schemeClr val="accent2"/>
                </a:solidFill>
                <a:effectLst>
                  <a:outerShdw blurRad="38100" dist="38100" dir="2700000" algn="tl">
                    <a:srgbClr val="000000"/>
                  </a:outerShdw>
                </a:effectLst>
                <a:latin typeface="Times New Roman" charset="0"/>
                <a:ea typeface="ＭＳ Ｐゴシック" charset="0"/>
                <a:cs typeface="Times New Roman" charset="0"/>
              </a:rPr>
              <a:t>Năng</a:t>
            </a:r>
            <a:r>
              <a:rPr lang="en-US" sz="2800" b="1" dirty="0">
                <a:solidFill>
                  <a:schemeClr val="accent2"/>
                </a:solidFill>
                <a:effectLst>
                  <a:outerShdw blurRad="38100" dist="38100" dir="2700000" algn="tl">
                    <a:srgbClr val="000000"/>
                  </a:outerShdw>
                </a:effectLst>
                <a:latin typeface="Times New Roman" charset="0"/>
                <a:ea typeface="ＭＳ Ｐゴシック" charset="0"/>
                <a:cs typeface="Times New Roman" charset="0"/>
              </a:rPr>
              <a:t> HĐ</a:t>
            </a:r>
          </a:p>
          <a:p>
            <a:pPr>
              <a:defRPr/>
            </a:pPr>
            <a:endParaRPr lang="en-US" sz="2800" b="1" dirty="0">
              <a:solidFill>
                <a:schemeClr val="accent2"/>
              </a:solidFill>
              <a:effectLst>
                <a:outerShdw blurRad="38100" dist="38100" dir="2700000" algn="tl">
                  <a:srgbClr val="000000"/>
                </a:outerShdw>
              </a:effectLst>
              <a:latin typeface="Times New Roman" charset="0"/>
              <a:ea typeface="ＭＳ Ｐゴシック" charset="0"/>
              <a:cs typeface="Times New Roman" charset="0"/>
            </a:endParaRPr>
          </a:p>
        </p:txBody>
      </p:sp>
      <p:cxnSp>
        <p:nvCxnSpPr>
          <p:cNvPr id="16" name="Curved Connector 15">
            <a:extLst>
              <a:ext uri="{FF2B5EF4-FFF2-40B4-BE49-F238E27FC236}">
                <a16:creationId xmlns="" xmlns:a16="http://schemas.microsoft.com/office/drawing/2014/main" id="{1E52924E-3FFD-D243-A572-7B08B67540E1}"/>
              </a:ext>
            </a:extLst>
          </p:cNvPr>
          <p:cNvCxnSpPr/>
          <p:nvPr/>
        </p:nvCxnSpPr>
        <p:spPr bwMode="auto">
          <a:xfrm rot="5400000">
            <a:off x="-1181100" y="2857500"/>
            <a:ext cx="3733800" cy="1066800"/>
          </a:xfrm>
          <a:prstGeom prst="curvedConnector3">
            <a:avLst>
              <a:gd name="adj1" fmla="val 2721"/>
            </a:avLst>
          </a:prstGeom>
          <a:gradFill rotWithShape="1">
            <a:gsLst>
              <a:gs pos="0">
                <a:schemeClr val="bg2">
                  <a:gamma/>
                  <a:tint val="26667"/>
                  <a:invGamma/>
                </a:schemeClr>
              </a:gs>
              <a:gs pos="100000">
                <a:schemeClr val="bg2">
                  <a:alpha val="14999"/>
                </a:schemeClr>
              </a:gs>
            </a:gsLst>
            <a:lin ang="5400000" scaled="1"/>
          </a:gradFill>
          <a:ln w="38100" cap="flat" cmpd="sng" algn="ctr">
            <a:solidFill>
              <a:srgbClr val="C00000"/>
            </a:solidFill>
            <a:prstDash val="solid"/>
            <a:round/>
            <a:headEnd type="none" w="med" len="med"/>
            <a:tailEnd type="arrow"/>
          </a:ln>
          <a:effectLst/>
        </p:spPr>
      </p:cxnSp>
      <p:sp>
        <p:nvSpPr>
          <p:cNvPr id="19" name="Rounded Rectangle 18">
            <a:extLst>
              <a:ext uri="{FF2B5EF4-FFF2-40B4-BE49-F238E27FC236}">
                <a16:creationId xmlns="" xmlns:a16="http://schemas.microsoft.com/office/drawing/2014/main" id="{1EE10463-1674-9C48-B69B-20DCCBB43848}"/>
              </a:ext>
            </a:extLst>
          </p:cNvPr>
          <p:cNvSpPr/>
          <p:nvPr/>
        </p:nvSpPr>
        <p:spPr bwMode="auto">
          <a:xfrm>
            <a:off x="0" y="0"/>
            <a:ext cx="8839200" cy="914400"/>
          </a:xfrm>
          <a:prstGeom prst="round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b="1" dirty="0">
                <a:solidFill>
                  <a:srgbClr val="FF0000"/>
                </a:solidFill>
              </a:rPr>
              <a:t>3.CHỌN HỘP THỌAI A,B,C,D PHÙ HỢP CÁC ND 1,2,3,4 </a:t>
            </a:r>
          </a:p>
        </p:txBody>
      </p:sp>
      <p:sp>
        <p:nvSpPr>
          <p:cNvPr id="15" name="Rounded Rectangle 14">
            <a:extLst>
              <a:ext uri="{FF2B5EF4-FFF2-40B4-BE49-F238E27FC236}">
                <a16:creationId xmlns="" xmlns:a16="http://schemas.microsoft.com/office/drawing/2014/main" id="{013AA69D-1E96-3643-8499-4E31AC7887D2}"/>
              </a:ext>
            </a:extLst>
          </p:cNvPr>
          <p:cNvSpPr/>
          <p:nvPr/>
        </p:nvSpPr>
        <p:spPr bwMode="auto">
          <a:xfrm>
            <a:off x="1295400" y="6019800"/>
            <a:ext cx="6324600" cy="685800"/>
          </a:xfrm>
          <a:prstGeom prst="roundRect">
            <a:avLst/>
          </a:prstGeom>
          <a:solidFill>
            <a:schemeClr val="accent6">
              <a:lumMod val="20000"/>
              <a:lumOff val="80000"/>
            </a:schemeClr>
          </a:solidFill>
          <a:ln w="28575" cap="flat" cmpd="sng" algn="ctr">
            <a:solidFill>
              <a:schemeClr val="tx1"/>
            </a:solidFill>
            <a:prstDash val="solid"/>
            <a:round/>
            <a:headEnd type="none" w="med" len="med"/>
            <a:tailEnd type="none" w="med" len="med"/>
          </a:ln>
          <a:effectLst/>
        </p:spPr>
        <p:txBody>
          <a:bodyPr wrap="none" anchor="ct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933450" indent="-53340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1" algn="l" eaLnBrk="1" hangingPunct="1">
              <a:lnSpc>
                <a:spcPts val="2875"/>
              </a:lnSpc>
            </a:pPr>
            <a:r>
              <a:rPr lang="en-US" altLang="en-US" b="1" dirty="0">
                <a:solidFill>
                  <a:srgbClr val="FF0000"/>
                </a:solidFill>
              </a:rPr>
              <a:t>5-</a:t>
            </a:r>
            <a:r>
              <a:rPr lang="en-US" altLang="en-US" b="1" dirty="0">
                <a:solidFill>
                  <a:srgbClr val="006600"/>
                </a:solidFill>
              </a:rPr>
              <a:t> </a:t>
            </a:r>
            <a:r>
              <a:rPr lang="en-US" altLang="en-US" b="1" dirty="0" err="1">
                <a:solidFill>
                  <a:srgbClr val="000099"/>
                </a:solidFill>
              </a:rPr>
              <a:t>Thích</a:t>
            </a:r>
            <a:r>
              <a:rPr lang="en-US" altLang="en-US" b="1" dirty="0">
                <a:solidFill>
                  <a:srgbClr val="000099"/>
                </a:solidFill>
              </a:rPr>
              <a:t> </a:t>
            </a:r>
            <a:r>
              <a:rPr lang="en-US" altLang="en-US" b="1" dirty="0" err="1">
                <a:solidFill>
                  <a:srgbClr val="000099"/>
                </a:solidFill>
              </a:rPr>
              <a:t>nghi</a:t>
            </a:r>
            <a:r>
              <a:rPr lang="en-US" altLang="en-US" b="1" dirty="0">
                <a:solidFill>
                  <a:srgbClr val="000099"/>
                </a:solidFill>
              </a:rPr>
              <a:t> </a:t>
            </a:r>
            <a:r>
              <a:rPr lang="en-US" altLang="en-US" b="1" dirty="0" err="1">
                <a:solidFill>
                  <a:srgbClr val="000099"/>
                </a:solidFill>
              </a:rPr>
              <a:t>với</a:t>
            </a:r>
            <a:r>
              <a:rPr lang="en-US" altLang="en-US" b="1" dirty="0">
                <a:solidFill>
                  <a:srgbClr val="000099"/>
                </a:solidFill>
              </a:rPr>
              <a:t> </a:t>
            </a:r>
            <a:r>
              <a:rPr lang="en-US" altLang="en-US" b="1" dirty="0" err="1">
                <a:solidFill>
                  <a:srgbClr val="000099"/>
                </a:solidFill>
              </a:rPr>
              <a:t>môi</a:t>
            </a:r>
            <a:r>
              <a:rPr lang="en-US" altLang="en-US" b="1" dirty="0">
                <a:solidFill>
                  <a:srgbClr val="000099"/>
                </a:solidFill>
              </a:rPr>
              <a:t> </a:t>
            </a:r>
            <a:r>
              <a:rPr lang="en-US" altLang="en-US" b="1" dirty="0" err="1">
                <a:solidFill>
                  <a:srgbClr val="000099"/>
                </a:solidFill>
              </a:rPr>
              <a:t>trường</a:t>
            </a:r>
            <a:r>
              <a:rPr lang="en-US" altLang="en-US" b="1" dirty="0">
                <a:solidFill>
                  <a:srgbClr val="000099"/>
                </a:solidFill>
              </a:rPr>
              <a:t> </a:t>
            </a:r>
            <a:r>
              <a:rPr lang="en-US" altLang="en-US" b="1" dirty="0" err="1">
                <a:solidFill>
                  <a:srgbClr val="000099"/>
                </a:solidFill>
              </a:rPr>
              <a:t>bên</a:t>
            </a:r>
            <a:r>
              <a:rPr lang="en-US" altLang="en-US" b="1" dirty="0">
                <a:solidFill>
                  <a:srgbClr val="000099"/>
                </a:solidFill>
              </a:rPr>
              <a:t> </a:t>
            </a:r>
            <a:r>
              <a:rPr lang="en-US" altLang="en-US" b="1" dirty="0" err="1">
                <a:solidFill>
                  <a:srgbClr val="000099"/>
                </a:solidFill>
              </a:rPr>
              <a:t>ngòai</a:t>
            </a:r>
            <a:endParaRPr lang="en-US" altLang="en-US" b="1" dirty="0">
              <a:solidFill>
                <a:srgbClr val="006600"/>
              </a:solidFill>
            </a:endParaRPr>
          </a:p>
        </p:txBody>
      </p:sp>
    </p:spTree>
    <p:extLst>
      <p:ext uri="{BB962C8B-B14F-4D97-AF65-F5344CB8AC3E}">
        <p14:creationId xmlns="" xmlns:p14="http://schemas.microsoft.com/office/powerpoint/2010/main" val="27722542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strVal val="#ppt_w*0.70"/>
                                          </p:val>
                                        </p:tav>
                                        <p:tav tm="100000">
                                          <p:val>
                                            <p:strVal val="#ppt_w"/>
                                          </p:val>
                                        </p:tav>
                                      </p:tavLst>
                                    </p:anim>
                                    <p:anim calcmode="lin" valueType="num">
                                      <p:cBhvr>
                                        <p:cTn id="15" dur="1000" fill="hold"/>
                                        <p:tgtEl>
                                          <p:spTgt spid="9"/>
                                        </p:tgtEl>
                                        <p:attrNameLst>
                                          <p:attrName>ppt_h</p:attrName>
                                        </p:attrNameLst>
                                      </p:cBhvr>
                                      <p:tavLst>
                                        <p:tav tm="0">
                                          <p:val>
                                            <p:strVal val="#ppt_h"/>
                                          </p:val>
                                        </p:tav>
                                        <p:tav tm="100000">
                                          <p:val>
                                            <p:strVal val="#ppt_h"/>
                                          </p:val>
                                        </p:tav>
                                      </p:tavLst>
                                    </p:anim>
                                    <p:animEffect transition="in" filter="fade">
                                      <p:cBhvr>
                                        <p:cTn id="16" dur="1000"/>
                                        <p:tgtEl>
                                          <p:spTgt spid="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1000" fill="hold"/>
                                        <p:tgtEl>
                                          <p:spTgt spid="12"/>
                                        </p:tgtEl>
                                        <p:attrNameLst>
                                          <p:attrName>ppt_w</p:attrName>
                                        </p:attrNameLst>
                                      </p:cBhvr>
                                      <p:tavLst>
                                        <p:tav tm="0">
                                          <p:val>
                                            <p:strVal val="#ppt_w*0.70"/>
                                          </p:val>
                                        </p:tav>
                                        <p:tav tm="100000">
                                          <p:val>
                                            <p:strVal val="#ppt_w"/>
                                          </p:val>
                                        </p:tav>
                                      </p:tavLst>
                                    </p:anim>
                                    <p:anim calcmode="lin" valueType="num">
                                      <p:cBhvr>
                                        <p:cTn id="22" dur="1000" fill="hold"/>
                                        <p:tgtEl>
                                          <p:spTgt spid="12"/>
                                        </p:tgtEl>
                                        <p:attrNameLst>
                                          <p:attrName>ppt_h</p:attrName>
                                        </p:attrNameLst>
                                      </p:cBhvr>
                                      <p:tavLst>
                                        <p:tav tm="0">
                                          <p:val>
                                            <p:strVal val="#ppt_h"/>
                                          </p:val>
                                        </p:tav>
                                        <p:tav tm="100000">
                                          <p:val>
                                            <p:strVal val="#ppt_h"/>
                                          </p:val>
                                        </p:tav>
                                      </p:tavLst>
                                    </p:anim>
                                    <p:animEffect transition="in" filter="fade">
                                      <p:cBhvr>
                                        <p:cTn id="23" dur="1000"/>
                                        <p:tgtEl>
                                          <p:spTgt spid="1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1000" fill="hold"/>
                                        <p:tgtEl>
                                          <p:spTgt spid="10"/>
                                        </p:tgtEl>
                                        <p:attrNameLst>
                                          <p:attrName>ppt_w</p:attrName>
                                        </p:attrNameLst>
                                      </p:cBhvr>
                                      <p:tavLst>
                                        <p:tav tm="0">
                                          <p:val>
                                            <p:strVal val="#ppt_w*0.70"/>
                                          </p:val>
                                        </p:tav>
                                        <p:tav tm="100000">
                                          <p:val>
                                            <p:strVal val="#ppt_w"/>
                                          </p:val>
                                        </p:tav>
                                      </p:tavLst>
                                    </p:anim>
                                    <p:anim calcmode="lin" valueType="num">
                                      <p:cBhvr>
                                        <p:cTn id="29" dur="1000" fill="hold"/>
                                        <p:tgtEl>
                                          <p:spTgt spid="10"/>
                                        </p:tgtEl>
                                        <p:attrNameLst>
                                          <p:attrName>ppt_h</p:attrName>
                                        </p:attrNameLst>
                                      </p:cBhvr>
                                      <p:tavLst>
                                        <p:tav tm="0">
                                          <p:val>
                                            <p:strVal val="#ppt_h"/>
                                          </p:val>
                                        </p:tav>
                                        <p:tav tm="100000">
                                          <p:val>
                                            <p:strVal val="#ppt_h"/>
                                          </p:val>
                                        </p:tav>
                                      </p:tavLst>
                                    </p:anim>
                                    <p:animEffect transition="in" filter="fade">
                                      <p:cBhvr>
                                        <p:cTn id="30" dur="1000"/>
                                        <p:tgtEl>
                                          <p:spTgt spid="10"/>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linds(horizontal)">
                                      <p:cBhvr>
                                        <p:cTn id="35" dur="500"/>
                                        <p:tgtEl>
                                          <p:spTgt spid="8"/>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linds(horizontal)">
                                      <p:cBhvr>
                                        <p:cTn id="40" dur="500"/>
                                        <p:tgtEl>
                                          <p:spTgt spid="11"/>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linds(horizontal)">
                                      <p:cBhvr>
                                        <p:cTn id="45" dur="500"/>
                                        <p:tgtEl>
                                          <p:spTgt spid="13"/>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linds(horizontal)">
                                      <p:cBhvr>
                                        <p:cTn id="50" dur="500"/>
                                        <p:tgtEl>
                                          <p:spTgt spid="14"/>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4" fill="hold" nodeType="click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down)">
                                      <p:cBhvr>
                                        <p:cTn id="55" dur="500"/>
                                        <p:tgtEl>
                                          <p:spTgt spid="16"/>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55" presetClass="entr" presetSubtype="0" fill="hold" grpId="0" nodeType="click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p:cTn id="60" dur="1000" fill="hold"/>
                                        <p:tgtEl>
                                          <p:spTgt spid="15"/>
                                        </p:tgtEl>
                                        <p:attrNameLst>
                                          <p:attrName>ppt_w</p:attrName>
                                        </p:attrNameLst>
                                      </p:cBhvr>
                                      <p:tavLst>
                                        <p:tav tm="0">
                                          <p:val>
                                            <p:strVal val="#ppt_w*0.70"/>
                                          </p:val>
                                        </p:tav>
                                        <p:tav tm="100000">
                                          <p:val>
                                            <p:strVal val="#ppt_w"/>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animEffect transition="in" filter="fade">
                                      <p:cBhvr>
                                        <p:cTn id="6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2" grpId="0" animBg="1"/>
      <p:bldP spid="8" grpId="0" animBg="1"/>
      <p:bldP spid="11" grpId="0" animBg="1"/>
      <p:bldP spid="13" grpId="0" animBg="1"/>
      <p:bldP spid="14" grpId="0"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 xmlns:a16="http://schemas.microsoft.com/office/drawing/2014/main" id="{FA18565C-9569-174A-A0BF-4FD3CBDF1FBC}"/>
              </a:ext>
            </a:extLst>
          </p:cNvPr>
          <p:cNvSpPr>
            <a:spLocks noGrp="1" noChangeArrowheads="1"/>
          </p:cNvSpPr>
          <p:nvPr>
            <p:ph type="title"/>
          </p:nvPr>
        </p:nvSpPr>
        <p:spPr/>
        <p:txBody>
          <a:bodyPr>
            <a:normAutofit fontScale="90000"/>
          </a:bodyPr>
          <a:lstStyle/>
          <a:p>
            <a:pPr eaLnBrk="1" hangingPunct="1">
              <a:defRPr/>
            </a:pPr>
            <a:r>
              <a:rPr lang="en-US" sz="3600" dirty="0"/>
              <a:t>A+B+C+D =   LÀ NỘI DUNG CỦA </a:t>
            </a:r>
            <a:r>
              <a:rPr lang="en-US" sz="3600" dirty="0">
                <a:sym typeface="Wingdings" pitchFamily="2" charset="2"/>
              </a:rPr>
              <a:t>  Ô1 HAY Ô2   </a:t>
            </a:r>
            <a:r>
              <a:rPr lang="en-US" sz="4400" dirty="0">
                <a:sym typeface="Wingdings" pitchFamily="2" charset="2"/>
              </a:rPr>
              <a:t>?</a:t>
            </a:r>
            <a:endParaRPr lang="en-US" sz="4400" dirty="0"/>
          </a:p>
        </p:txBody>
      </p:sp>
      <p:sp>
        <p:nvSpPr>
          <p:cNvPr id="21506" name="AutoShape 3">
            <a:extLst>
              <a:ext uri="{FF2B5EF4-FFF2-40B4-BE49-F238E27FC236}">
                <a16:creationId xmlns="" xmlns:a16="http://schemas.microsoft.com/office/drawing/2014/main" id="{13BA7AD7-6C68-664F-870B-3C350A53B0A7}"/>
              </a:ext>
            </a:extLst>
          </p:cNvPr>
          <p:cNvSpPr>
            <a:spLocks noChangeArrowheads="1"/>
          </p:cNvSpPr>
          <p:nvPr/>
        </p:nvSpPr>
        <p:spPr bwMode="gray">
          <a:xfrm>
            <a:off x="228600" y="1905000"/>
            <a:ext cx="8686800" cy="4495800"/>
          </a:xfrm>
          <a:prstGeom prst="rightArrow">
            <a:avLst>
              <a:gd name="adj1" fmla="val 79306"/>
              <a:gd name="adj2" fmla="val 46176"/>
            </a:avLst>
          </a:prstGeom>
          <a:gradFill rotWithShape="1">
            <a:gsLst>
              <a:gs pos="0">
                <a:srgbClr val="E2E9FE"/>
              </a:gs>
              <a:gs pos="100000">
                <a:schemeClr val="accent1"/>
              </a:gs>
            </a:gsLst>
            <a:lin ang="0" scaled="1"/>
          </a:gra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a:t>?</a:t>
            </a:r>
          </a:p>
        </p:txBody>
      </p:sp>
      <p:sp>
        <p:nvSpPr>
          <p:cNvPr id="48132" name="AutoShape 4">
            <a:extLst>
              <a:ext uri="{FF2B5EF4-FFF2-40B4-BE49-F238E27FC236}">
                <a16:creationId xmlns="" xmlns:a16="http://schemas.microsoft.com/office/drawing/2014/main" id="{402AFC61-71A5-2949-A75A-51BAB3B78E39}"/>
              </a:ext>
            </a:extLst>
          </p:cNvPr>
          <p:cNvSpPr>
            <a:spLocks noChangeArrowheads="1"/>
          </p:cNvSpPr>
          <p:nvPr/>
        </p:nvSpPr>
        <p:spPr bwMode="blackWhite">
          <a:xfrm>
            <a:off x="457200" y="3200400"/>
            <a:ext cx="6553200" cy="838200"/>
          </a:xfrm>
          <a:prstGeom prst="roundRect">
            <a:avLst>
              <a:gd name="adj" fmla="val 9106"/>
            </a:avLst>
          </a:prstGeom>
          <a:solidFill>
            <a:schemeClr val="bg2">
              <a:lumMod val="20000"/>
              <a:lumOff val="80000"/>
            </a:schemeClr>
          </a:solidFill>
          <a:ln w="25400">
            <a:solidFill>
              <a:srgbClr val="000099"/>
            </a:solidFill>
            <a:round/>
            <a:headEnd/>
            <a:tailEnd/>
          </a:ln>
          <a:effectLst/>
        </p:spPr>
        <p:txBody>
          <a:bodyPr wrap="none" anchor="ctr"/>
          <a:lstStyle>
            <a:lvl1pPr marL="342900" indent="-3429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1pPr>
            <a:lvl2pPr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Font typeface="Arial" panose="020B0604020202020204" pitchFamily="34" charset="0"/>
              <a:buChar char="•"/>
            </a:pPr>
            <a:r>
              <a:rPr lang="en-US" altLang="en-US" sz="2600">
                <a:solidFill>
                  <a:srgbClr val="000099"/>
                </a:solidFill>
                <a:cs typeface="Arial" panose="020B0604020202020204" pitchFamily="34" charset="0"/>
              </a:rPr>
              <a:t>Tập trung sự chú ý vào các mục tiêu.</a:t>
            </a:r>
          </a:p>
        </p:txBody>
      </p:sp>
      <p:sp>
        <p:nvSpPr>
          <p:cNvPr id="48133" name="AutoShape 5">
            <a:extLst>
              <a:ext uri="{FF2B5EF4-FFF2-40B4-BE49-F238E27FC236}">
                <a16:creationId xmlns="" xmlns:a16="http://schemas.microsoft.com/office/drawing/2014/main" id="{4CFC9140-C39C-EE41-BDE8-5E1A67E1A3E7}"/>
              </a:ext>
            </a:extLst>
          </p:cNvPr>
          <p:cNvSpPr>
            <a:spLocks noChangeArrowheads="1"/>
          </p:cNvSpPr>
          <p:nvPr/>
        </p:nvSpPr>
        <p:spPr bwMode="blackWhite">
          <a:xfrm>
            <a:off x="457200" y="2286000"/>
            <a:ext cx="6553200" cy="838200"/>
          </a:xfrm>
          <a:prstGeom prst="roundRect">
            <a:avLst>
              <a:gd name="adj" fmla="val 9106"/>
            </a:avLst>
          </a:prstGeom>
          <a:solidFill>
            <a:schemeClr val="accent3">
              <a:lumMod val="20000"/>
              <a:lumOff val="80000"/>
            </a:schemeClr>
          </a:solidFill>
          <a:ln w="25400">
            <a:solidFill>
              <a:srgbClr val="000099"/>
            </a:solidFill>
            <a:round/>
            <a:headEnd/>
            <a:tailEnd/>
          </a:ln>
        </p:spPr>
        <p:txBody>
          <a:bodyPr wrap="none" anchor="ctr"/>
          <a:lstStyle>
            <a:lvl1pPr marL="342900" indent="-3429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1pPr>
            <a:lvl2pPr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Font typeface="Arial" panose="020B0604020202020204" pitchFamily="34" charset="0"/>
              <a:buChar char="•"/>
            </a:pPr>
            <a:r>
              <a:rPr lang="en-US" altLang="en-US" sz="2600">
                <a:solidFill>
                  <a:srgbClr val="000099"/>
                </a:solidFill>
                <a:cs typeface="Arial" panose="020B0604020202020204" pitchFamily="34" charset="0"/>
              </a:rPr>
              <a:t>Ứng phó với sự bất định và thay đổi</a:t>
            </a:r>
          </a:p>
        </p:txBody>
      </p:sp>
      <p:sp>
        <p:nvSpPr>
          <p:cNvPr id="21509" name="Text Box 9">
            <a:extLst>
              <a:ext uri="{FF2B5EF4-FFF2-40B4-BE49-F238E27FC236}">
                <a16:creationId xmlns="" xmlns:a16="http://schemas.microsoft.com/office/drawing/2014/main" id="{88B85809-D286-A442-B283-30FD2B2C6E37}"/>
              </a:ext>
            </a:extLst>
          </p:cNvPr>
          <p:cNvSpPr txBox="1">
            <a:spLocks noChangeArrowheads="1"/>
          </p:cNvSpPr>
          <p:nvPr/>
        </p:nvSpPr>
        <p:spPr bwMode="auto">
          <a:xfrm>
            <a:off x="0" y="2514600"/>
            <a:ext cx="533400" cy="519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2800" b="1"/>
              <a:t>A</a:t>
            </a:r>
          </a:p>
        </p:txBody>
      </p:sp>
      <p:sp>
        <p:nvSpPr>
          <p:cNvPr id="21511" name="Text Box 11">
            <a:extLst>
              <a:ext uri="{FF2B5EF4-FFF2-40B4-BE49-F238E27FC236}">
                <a16:creationId xmlns="" xmlns:a16="http://schemas.microsoft.com/office/drawing/2014/main" id="{859871F2-CADC-4F41-8200-AAC0B769CB79}"/>
              </a:ext>
            </a:extLst>
          </p:cNvPr>
          <p:cNvSpPr txBox="1">
            <a:spLocks noChangeArrowheads="1"/>
          </p:cNvSpPr>
          <p:nvPr/>
        </p:nvSpPr>
        <p:spPr bwMode="auto">
          <a:xfrm>
            <a:off x="0" y="4343400"/>
            <a:ext cx="441325" cy="519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2800" b="1" dirty="0"/>
              <a:t>C</a:t>
            </a:r>
          </a:p>
        </p:txBody>
      </p:sp>
      <p:sp>
        <p:nvSpPr>
          <p:cNvPr id="21512" name="Text Box 12">
            <a:extLst>
              <a:ext uri="{FF2B5EF4-FFF2-40B4-BE49-F238E27FC236}">
                <a16:creationId xmlns="" xmlns:a16="http://schemas.microsoft.com/office/drawing/2014/main" id="{55E3EEFA-5C1C-B74C-880B-F3752B2E08C3}"/>
              </a:ext>
            </a:extLst>
          </p:cNvPr>
          <p:cNvSpPr txBox="1">
            <a:spLocks noChangeArrowheads="1"/>
          </p:cNvSpPr>
          <p:nvPr/>
        </p:nvSpPr>
        <p:spPr bwMode="auto">
          <a:xfrm>
            <a:off x="7938" y="3429000"/>
            <a:ext cx="3810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b="1"/>
              <a:t>B</a:t>
            </a:r>
          </a:p>
        </p:txBody>
      </p:sp>
      <p:sp>
        <p:nvSpPr>
          <p:cNvPr id="14" name="AutoShape 5">
            <a:extLst>
              <a:ext uri="{FF2B5EF4-FFF2-40B4-BE49-F238E27FC236}">
                <a16:creationId xmlns="" xmlns:a16="http://schemas.microsoft.com/office/drawing/2014/main" id="{B9E49135-BDBB-1F4C-812F-4DAFC0C329FA}"/>
              </a:ext>
            </a:extLst>
          </p:cNvPr>
          <p:cNvSpPr>
            <a:spLocks noChangeArrowheads="1"/>
          </p:cNvSpPr>
          <p:nvPr/>
        </p:nvSpPr>
        <p:spPr bwMode="blackWhite">
          <a:xfrm>
            <a:off x="457200" y="5029200"/>
            <a:ext cx="6553200" cy="838200"/>
          </a:xfrm>
          <a:prstGeom prst="roundRect">
            <a:avLst>
              <a:gd name="adj" fmla="val 9106"/>
            </a:avLst>
          </a:prstGeom>
          <a:solidFill>
            <a:schemeClr val="accent5">
              <a:lumMod val="20000"/>
              <a:lumOff val="80000"/>
            </a:schemeClr>
          </a:solidFill>
          <a:ln w="12700" cmpd="sng">
            <a:solidFill>
              <a:srgbClr val="000099"/>
            </a:solidFill>
            <a:round/>
            <a:headEnd/>
            <a:tailEnd/>
          </a:ln>
        </p:spPr>
        <p:txBody>
          <a:bodyPr wrap="none" anchor="ctr"/>
          <a:lstStyle>
            <a:lvl1pPr marL="342900" indent="-3429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1pPr>
            <a:lvl2pPr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Font typeface="Arial" panose="020B0604020202020204" pitchFamily="34" charset="0"/>
              <a:buChar char="•"/>
            </a:pPr>
            <a:r>
              <a:rPr lang="en-US" altLang="en-US" sz="2600" dirty="0" err="1">
                <a:solidFill>
                  <a:srgbClr val="000099"/>
                </a:solidFill>
                <a:cs typeface="Arial" panose="020B0604020202020204" pitchFamily="34" charset="0"/>
              </a:rPr>
              <a:t>Làm</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cho</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dễ</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dàng</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cho</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quá</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trình</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kiểm</a:t>
            </a:r>
            <a:endParaRPr lang="en-US" altLang="en-US" sz="2600" dirty="0">
              <a:solidFill>
                <a:srgbClr val="000099"/>
              </a:solidFill>
              <a:cs typeface="Arial" panose="020B0604020202020204" pitchFamily="34" charset="0"/>
            </a:endParaRPr>
          </a:p>
          <a:p>
            <a:pPr lvl="1" algn="just" eaLnBrk="1" hangingPunct="1">
              <a:buFont typeface="Arial" panose="020B0604020202020204" pitchFamily="34" charset="0"/>
              <a:buChar char="•"/>
            </a:pP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soát</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lẫn</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kiểm</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tra</a:t>
            </a:r>
            <a:endParaRPr lang="en-US" altLang="en-US" sz="2800" dirty="0"/>
          </a:p>
        </p:txBody>
      </p:sp>
      <p:sp>
        <p:nvSpPr>
          <p:cNvPr id="15" name="AutoShape 4">
            <a:extLst>
              <a:ext uri="{FF2B5EF4-FFF2-40B4-BE49-F238E27FC236}">
                <a16:creationId xmlns="" xmlns:a16="http://schemas.microsoft.com/office/drawing/2014/main" id="{7C6F4662-D42E-7F41-8933-B89F6C182F58}"/>
              </a:ext>
            </a:extLst>
          </p:cNvPr>
          <p:cNvSpPr>
            <a:spLocks noChangeArrowheads="1"/>
          </p:cNvSpPr>
          <p:nvPr/>
        </p:nvSpPr>
        <p:spPr bwMode="blackWhite">
          <a:xfrm>
            <a:off x="457200" y="4114800"/>
            <a:ext cx="6553200" cy="838200"/>
          </a:xfrm>
          <a:prstGeom prst="roundRect">
            <a:avLst>
              <a:gd name="adj" fmla="val 9106"/>
            </a:avLst>
          </a:prstGeom>
          <a:solidFill>
            <a:schemeClr val="accent2">
              <a:lumMod val="20000"/>
              <a:lumOff val="80000"/>
            </a:schemeClr>
          </a:solidFill>
          <a:ln w="25400">
            <a:solidFill>
              <a:srgbClr val="000099"/>
            </a:solidFill>
            <a:round/>
            <a:headEnd/>
            <a:tailEnd/>
          </a:ln>
          <a:effectLst/>
        </p:spPr>
        <p:txBody>
          <a:bodyPr wrap="none" anchor="ctr"/>
          <a:lstStyle>
            <a:lvl1pPr marL="342900" indent="-3429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1pPr>
            <a:lvl2pPr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tabLst>
                <a:tab pos="685800" algn="l"/>
              </a:tabLst>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tabLst>
                <a:tab pos="685800" algn="l"/>
              </a:tabLst>
              <a:defRPr sz="2400">
                <a:solidFill>
                  <a:schemeClr val="tx1"/>
                </a:solidFill>
                <a:latin typeface="Arial" panose="020B0604020202020204" pitchFamily="34" charset="0"/>
                <a:ea typeface="ＭＳ Ｐゴシック" panose="020B0600070205080204" pitchFamily="34" charset="-128"/>
              </a:defRPr>
            </a:lvl9pPr>
          </a:lstStyle>
          <a:p>
            <a:pPr lvl="1" algn="just" eaLnBrk="1" hangingPunct="1">
              <a:buFont typeface="Arial" panose="020B0604020202020204" pitchFamily="34" charset="0"/>
              <a:buChar char="•"/>
            </a:pPr>
            <a:r>
              <a:rPr lang="en-US" altLang="en-US" sz="2600" dirty="0" err="1">
                <a:solidFill>
                  <a:srgbClr val="000099"/>
                </a:solidFill>
                <a:cs typeface="Arial" panose="020B0604020202020204" pitchFamily="34" charset="0"/>
              </a:rPr>
              <a:t>Tạo</a:t>
            </a:r>
            <a:r>
              <a:rPr lang="en-US" altLang="en-US" sz="2600" dirty="0">
                <a:solidFill>
                  <a:srgbClr val="000099"/>
                </a:solidFill>
                <a:cs typeface="Arial" panose="020B0604020202020204" pitchFamily="34" charset="0"/>
              </a:rPr>
              <a:t> ra </a:t>
            </a:r>
            <a:r>
              <a:rPr lang="en-US" altLang="en-US" sz="2600" dirty="0" err="1">
                <a:solidFill>
                  <a:srgbClr val="000099"/>
                </a:solidFill>
                <a:cs typeface="Arial" panose="020B0604020202020204" pitchFamily="34" charset="0"/>
              </a:rPr>
              <a:t>khả</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năng</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tác</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nghiệp</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kinh</a:t>
            </a:r>
            <a:r>
              <a:rPr lang="en-US" altLang="en-US" sz="2600" dirty="0">
                <a:solidFill>
                  <a:srgbClr val="000099"/>
                </a:solidFill>
                <a:cs typeface="Arial" panose="020B0604020202020204" pitchFamily="34" charset="0"/>
              </a:rPr>
              <a:t> </a:t>
            </a:r>
            <a:r>
              <a:rPr lang="en-US" altLang="en-US" sz="2600" dirty="0" err="1">
                <a:solidFill>
                  <a:srgbClr val="000099"/>
                </a:solidFill>
                <a:cs typeface="Arial" panose="020B0604020202020204" pitchFamily="34" charset="0"/>
              </a:rPr>
              <a:t>tế</a:t>
            </a:r>
            <a:endParaRPr lang="en-US" altLang="en-US" sz="2600" dirty="0">
              <a:solidFill>
                <a:srgbClr val="000099"/>
              </a:solidFill>
              <a:cs typeface="Arial" panose="020B0604020202020204" pitchFamily="34" charset="0"/>
            </a:endParaRPr>
          </a:p>
        </p:txBody>
      </p:sp>
      <p:sp>
        <p:nvSpPr>
          <p:cNvPr id="21515" name="Text Box 11">
            <a:extLst>
              <a:ext uri="{FF2B5EF4-FFF2-40B4-BE49-F238E27FC236}">
                <a16:creationId xmlns="" xmlns:a16="http://schemas.microsoft.com/office/drawing/2014/main" id="{C025DCB0-45EC-C64E-8FDE-910B20CA0BBF}"/>
              </a:ext>
            </a:extLst>
          </p:cNvPr>
          <p:cNvSpPr txBox="1">
            <a:spLocks noChangeArrowheads="1"/>
          </p:cNvSpPr>
          <p:nvPr/>
        </p:nvSpPr>
        <p:spPr bwMode="auto">
          <a:xfrm>
            <a:off x="7938" y="5105400"/>
            <a:ext cx="441325" cy="519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2800" b="1"/>
              <a:t>D</a:t>
            </a:r>
          </a:p>
        </p:txBody>
      </p:sp>
      <p:sp>
        <p:nvSpPr>
          <p:cNvPr id="3" name="Oval 2">
            <a:extLst>
              <a:ext uri="{FF2B5EF4-FFF2-40B4-BE49-F238E27FC236}">
                <a16:creationId xmlns="" xmlns:a16="http://schemas.microsoft.com/office/drawing/2014/main" id="{4AB5A0CE-C670-9940-8F89-D76805C686AE}"/>
              </a:ext>
            </a:extLst>
          </p:cNvPr>
          <p:cNvSpPr/>
          <p:nvPr/>
        </p:nvSpPr>
        <p:spPr bwMode="auto">
          <a:xfrm>
            <a:off x="7010400" y="902289"/>
            <a:ext cx="1676400" cy="1143000"/>
          </a:xfrm>
          <a:prstGeom prst="ellipse">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FF0000"/>
            </a:solidFill>
            <a:prstDash val="solid"/>
            <a:round/>
            <a:headEnd type="none" w="med" len="med"/>
            <a:tailEnd type="none" w="med" len="med"/>
          </a:ln>
          <a:effectLst/>
        </p:spPr>
        <p:txBody>
          <a:bodyPr wrap="none" anchor="ctr"/>
          <a:lstStyle/>
          <a:p>
            <a:pPr>
              <a:defRPr/>
            </a:pPr>
            <a:r>
              <a:rPr lang="en-US" sz="2800" b="1" dirty="0">
                <a:solidFill>
                  <a:srgbClr val="FF0000"/>
                </a:solidFill>
                <a:latin typeface="Arial" charset="0"/>
                <a:ea typeface="ＭＳ Ｐゴシック" charset="0"/>
                <a:cs typeface="ＭＳ Ｐゴシック" charset="0"/>
                <a:sym typeface="Wingdings" pitchFamily="2" charset="2"/>
              </a:rPr>
              <a:t>1.VAI </a:t>
            </a:r>
          </a:p>
          <a:p>
            <a:pPr>
              <a:defRPr/>
            </a:pPr>
            <a:r>
              <a:rPr lang="en-US" sz="2800" b="1" dirty="0">
                <a:solidFill>
                  <a:srgbClr val="FF0000"/>
                </a:solidFill>
                <a:latin typeface="Arial" charset="0"/>
                <a:ea typeface="ＭＳ Ｐゴシック" charset="0"/>
                <a:cs typeface="ＭＳ Ｐゴシック" charset="0"/>
                <a:sym typeface="Wingdings" pitchFamily="2" charset="2"/>
              </a:rPr>
              <a:t>TRÒ HĐ</a:t>
            </a:r>
            <a:endParaRPr lang="en-US" sz="2800" b="1" dirty="0">
              <a:solidFill>
                <a:srgbClr val="FF0000"/>
              </a:solidFill>
              <a:latin typeface="Arial" charset="0"/>
              <a:ea typeface="ＭＳ Ｐゴシック" charset="0"/>
              <a:cs typeface="ＭＳ Ｐゴシック" charset="0"/>
            </a:endParaRPr>
          </a:p>
        </p:txBody>
      </p:sp>
      <p:sp>
        <p:nvSpPr>
          <p:cNvPr id="18" name="Oval 17">
            <a:extLst>
              <a:ext uri="{FF2B5EF4-FFF2-40B4-BE49-F238E27FC236}">
                <a16:creationId xmlns="" xmlns:a16="http://schemas.microsoft.com/office/drawing/2014/main" id="{427990CF-2E0B-B240-BD52-125436AD26F0}"/>
              </a:ext>
            </a:extLst>
          </p:cNvPr>
          <p:cNvSpPr/>
          <p:nvPr/>
        </p:nvSpPr>
        <p:spPr bwMode="auto">
          <a:xfrm>
            <a:off x="7239000" y="5867400"/>
            <a:ext cx="1815662" cy="914400"/>
          </a:xfrm>
          <a:prstGeom prst="ellipse">
            <a:avLst/>
          </a:prstGeom>
          <a:gradFill rotWithShape="1">
            <a:gsLst>
              <a:gs pos="0">
                <a:schemeClr val="bg2">
                  <a:gamma/>
                  <a:tint val="26667"/>
                  <a:invGamma/>
                </a:schemeClr>
              </a:gs>
              <a:gs pos="100000">
                <a:schemeClr val="bg2">
                  <a:alpha val="14999"/>
                </a:schemeClr>
              </a:gs>
            </a:gsLst>
            <a:lin ang="5400000" scaled="1"/>
          </a:gradFill>
          <a:ln w="9525" cap="flat" cmpd="sng" algn="ctr">
            <a:solidFill>
              <a:srgbClr val="FF0000"/>
            </a:solidFill>
            <a:prstDash val="solid"/>
            <a:round/>
            <a:headEnd type="none" w="med" len="med"/>
            <a:tailEnd type="none" w="med" len="med"/>
          </a:ln>
          <a:effec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3200" b="1" dirty="0">
                <a:solidFill>
                  <a:srgbClr val="FF0000"/>
                </a:solidFill>
                <a:sym typeface="Wingdings" pitchFamily="2" charset="2"/>
              </a:rPr>
              <a:t>2. MỤC </a:t>
            </a:r>
          </a:p>
          <a:p>
            <a:pPr algn="ctr" eaLnBrk="1" hangingPunct="1"/>
            <a:r>
              <a:rPr lang="en-US" altLang="en-US" sz="3200" b="1" dirty="0">
                <a:solidFill>
                  <a:srgbClr val="FF0000"/>
                </a:solidFill>
                <a:sym typeface="Wingdings" pitchFamily="2" charset="2"/>
              </a:rPr>
              <a:t>ĐÍCH HĐ</a:t>
            </a:r>
            <a:endParaRPr lang="en-US" altLang="en-US" sz="3200" b="1" dirty="0">
              <a:solidFill>
                <a:srgbClr val="FF0000"/>
              </a:solidFill>
            </a:endParaRPr>
          </a:p>
        </p:txBody>
      </p:sp>
      <p:sp>
        <p:nvSpPr>
          <p:cNvPr id="4" name="Donut 3">
            <a:extLst>
              <a:ext uri="{FF2B5EF4-FFF2-40B4-BE49-F238E27FC236}">
                <a16:creationId xmlns="" xmlns:a16="http://schemas.microsoft.com/office/drawing/2014/main" id="{C212C635-E406-154D-9DA4-E917F318DE15}"/>
              </a:ext>
            </a:extLst>
          </p:cNvPr>
          <p:cNvSpPr/>
          <p:nvPr/>
        </p:nvSpPr>
        <p:spPr bwMode="auto">
          <a:xfrm>
            <a:off x="7162800" y="3505200"/>
            <a:ext cx="914400" cy="914400"/>
          </a:xfrm>
          <a:prstGeom prst="donut">
            <a:avLst/>
          </a:pr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p:spPr>
        <p:txBody>
          <a:bodyPr wrap="none" anchor="ctr"/>
          <a:lstStyle/>
          <a:p>
            <a:pPr>
              <a:defRPr/>
            </a:pPr>
            <a:r>
              <a:rPr lang="en-US" sz="4800" dirty="0">
                <a:solidFill>
                  <a:srgbClr val="FF0000"/>
                </a:solidFill>
                <a:latin typeface="Arial" charset="0"/>
                <a:ea typeface="ＭＳ Ｐゴシック" charset="0"/>
                <a:cs typeface="ＭＳ Ｐゴシック" charset="0"/>
              </a:rPr>
              <a:t>?</a:t>
            </a:r>
          </a:p>
        </p:txBody>
      </p:sp>
    </p:spTree>
    <p:extLst>
      <p:ext uri="{BB962C8B-B14F-4D97-AF65-F5344CB8AC3E}">
        <p14:creationId xmlns="" xmlns:p14="http://schemas.microsoft.com/office/powerpoint/2010/main" val="31433996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8132"/>
                                        </p:tgtEl>
                                        <p:attrNameLst>
                                          <p:attrName>style.visibility</p:attrName>
                                        </p:attrNameLst>
                                      </p:cBhvr>
                                      <p:to>
                                        <p:strVal val="visible"/>
                                      </p:to>
                                    </p:set>
                                    <p:animEffect transition="in" filter="blinds(horizontal)">
                                      <p:cBhvr>
                                        <p:cTn id="7" dur="500"/>
                                        <p:tgtEl>
                                          <p:spTgt spid="4813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8133"/>
                                        </p:tgtEl>
                                        <p:attrNameLst>
                                          <p:attrName>style.visibility</p:attrName>
                                        </p:attrNameLst>
                                      </p:cBhvr>
                                      <p:to>
                                        <p:strVal val="visible"/>
                                      </p:to>
                                    </p:set>
                                    <p:animEffect transition="in" filter="blinds(horizontal)">
                                      <p:cBhvr>
                                        <p:cTn id="12" dur="500"/>
                                        <p:tgtEl>
                                          <p:spTgt spid="4813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8130"/>
                                        </p:tgtEl>
                                        <p:attrNameLst>
                                          <p:attrName>style.visibility</p:attrName>
                                        </p:attrNameLst>
                                      </p:cBhvr>
                                      <p:to>
                                        <p:strVal val="visible"/>
                                      </p:to>
                                    </p:set>
                                    <p:animEffect transition="in" filter="checkerboard(across)">
                                      <p:cBhvr>
                                        <p:cTn id="17" dur="500"/>
                                        <p:tgtEl>
                                          <p:spTgt spid="4813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p:bldP spid="48132" grpId="0" animBg="1"/>
      <p:bldP spid="48133" grpId="0" animBg="1"/>
      <p:bldP spid="14"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2">
            <a:extLst>
              <a:ext uri="{FF2B5EF4-FFF2-40B4-BE49-F238E27FC236}">
                <a16:creationId xmlns="" xmlns:a16="http://schemas.microsoft.com/office/drawing/2014/main" id="{FEFC1484-F4CF-6043-A44C-E207AAA39F8C}"/>
              </a:ext>
            </a:extLst>
          </p:cNvPr>
          <p:cNvSpPr>
            <a:spLocks noGrp="1" noChangeArrowheads="1"/>
          </p:cNvSpPr>
          <p:nvPr>
            <p:ph type="title"/>
          </p:nvPr>
        </p:nvSpPr>
        <p:spPr>
          <a:xfrm>
            <a:off x="0" y="0"/>
            <a:ext cx="9144000" cy="457200"/>
          </a:xfrm>
          <a:solidFill>
            <a:schemeClr val="bg1"/>
          </a:solidFill>
        </p:spPr>
        <p:txBody>
          <a:bodyPr>
            <a:noAutofit/>
          </a:bodyPr>
          <a:lstStyle/>
          <a:p>
            <a:pPr eaLnBrk="1" hangingPunct="1"/>
            <a:r>
              <a:rPr lang="en-US" altLang="en-US" sz="3600" dirty="0">
                <a:latin typeface="Times New Roman" panose="02020603050405020304" pitchFamily="18" charset="0"/>
                <a:ea typeface="ＭＳ Ｐゴシック" panose="020B0600070205080204" pitchFamily="34" charset="-128"/>
              </a:rPr>
              <a:t/>
            </a:r>
            <a:br>
              <a:rPr lang="en-US" altLang="en-US" sz="3600" dirty="0">
                <a:latin typeface="Times New Roman" panose="02020603050405020304" pitchFamily="18" charset="0"/>
                <a:ea typeface="ＭＳ Ｐゴシック" panose="020B0600070205080204" pitchFamily="34" charset="-128"/>
              </a:rPr>
            </a:br>
            <a:r>
              <a:rPr lang="en-US" altLang="en-US" sz="3600" dirty="0" err="1">
                <a:latin typeface="Times New Roman" panose="02020603050405020304" pitchFamily="18" charset="0"/>
                <a:ea typeface="ＭＳ Ｐゴシック" panose="020B0600070205080204" pitchFamily="34" charset="-128"/>
              </a:rPr>
              <a:t>Trong</a:t>
            </a:r>
            <a:r>
              <a:rPr lang="en-US" altLang="en-US" sz="3600" dirty="0">
                <a:latin typeface="Times New Roman" panose="02020603050405020304" pitchFamily="18" charset="0"/>
                <a:ea typeface="ＭＳ Ｐゴシック" panose="020B0600070205080204" pitchFamily="34" charset="-128"/>
              </a:rPr>
              <a:t> </a:t>
            </a:r>
            <a:r>
              <a:rPr lang="en-US" altLang="en-US" sz="3600" dirty="0" err="1">
                <a:latin typeface="Times New Roman" panose="02020603050405020304" pitchFamily="18" charset="0"/>
                <a:ea typeface="ＭＳ Ｐゴシック" panose="020B0600070205080204" pitchFamily="34" charset="-128"/>
              </a:rPr>
              <a:t>Hoạch</a:t>
            </a:r>
            <a:r>
              <a:rPr lang="en-US" altLang="en-US" sz="3600" dirty="0">
                <a:latin typeface="Times New Roman" panose="02020603050405020304" pitchFamily="18" charset="0"/>
                <a:ea typeface="ＭＳ Ｐゴシック" panose="020B0600070205080204" pitchFamily="34" charset="-128"/>
              </a:rPr>
              <a:t> </a:t>
            </a:r>
            <a:r>
              <a:rPr lang="en-US" altLang="en-US" sz="3600" dirty="0" err="1">
                <a:latin typeface="Times New Roman" panose="02020603050405020304" pitchFamily="18" charset="0"/>
                <a:ea typeface="ＭＳ Ｐゴシック" panose="020B0600070205080204" pitchFamily="34" charset="-128"/>
              </a:rPr>
              <a:t>định</a:t>
            </a:r>
            <a:r>
              <a:rPr lang="en-US" altLang="en-US" sz="3600" dirty="0">
                <a:latin typeface="Times New Roman" panose="02020603050405020304" pitchFamily="18" charset="0"/>
                <a:ea typeface="ＭＳ Ｐゴシック" panose="020B0600070205080204" pitchFamily="34" charset="-128"/>
              </a:rPr>
              <a:t> </a:t>
            </a:r>
            <a:r>
              <a:rPr lang="en-US" altLang="en-US" sz="3600" dirty="0" err="1">
                <a:latin typeface="Times New Roman" panose="02020603050405020304" pitchFamily="18" charset="0"/>
                <a:ea typeface="ＭＳ Ｐゴシック" panose="020B0600070205080204" pitchFamily="34" charset="-128"/>
              </a:rPr>
              <a:t>hoạt</a:t>
            </a:r>
            <a:r>
              <a:rPr lang="en-US" altLang="en-US" sz="3600" dirty="0">
                <a:latin typeface="Times New Roman" panose="02020603050405020304" pitchFamily="18" charset="0"/>
                <a:ea typeface="ＭＳ Ｐゴシック" panose="020B0600070205080204" pitchFamily="34" charset="-128"/>
              </a:rPr>
              <a:t> </a:t>
            </a:r>
            <a:r>
              <a:rPr lang="en-US" altLang="en-US" sz="3600" dirty="0" err="1">
                <a:latin typeface="Times New Roman" panose="02020603050405020304" pitchFamily="18" charset="0"/>
                <a:ea typeface="ＭＳ Ｐゴシック" panose="020B0600070205080204" pitchFamily="34" charset="-128"/>
              </a:rPr>
              <a:t>động</a:t>
            </a:r>
            <a:r>
              <a:rPr lang="en-US" altLang="en-US" sz="3600" dirty="0">
                <a:latin typeface="Times New Roman" panose="02020603050405020304" pitchFamily="18" charset="0"/>
                <a:ea typeface="ＭＳ Ｐゴシック" panose="020B0600070205080204" pitchFamily="34" charset="-128"/>
              </a:rPr>
              <a:t> 1,2,3,4 </a:t>
            </a:r>
            <a:r>
              <a:rPr lang="en-US" altLang="en-US" sz="3600" dirty="0" err="1">
                <a:latin typeface="Times New Roman" panose="02020603050405020304" pitchFamily="18" charset="0"/>
                <a:ea typeface="ＭＳ Ｐゴシック" panose="020B0600070205080204" pitchFamily="34" charset="-128"/>
              </a:rPr>
              <a:t>gọi</a:t>
            </a:r>
            <a:r>
              <a:rPr lang="en-US" altLang="en-US" sz="3600" dirty="0">
                <a:latin typeface="Times New Roman" panose="02020603050405020304" pitchFamily="18" charset="0"/>
                <a:ea typeface="ＭＳ Ｐゴシック" panose="020B0600070205080204" pitchFamily="34" charset="-128"/>
              </a:rPr>
              <a:t> </a:t>
            </a:r>
            <a:r>
              <a:rPr lang="en-US" altLang="en-US" sz="3600" dirty="0" err="1">
                <a:latin typeface="Times New Roman" panose="02020603050405020304" pitchFamily="18" charset="0"/>
                <a:ea typeface="ＭＳ Ｐゴシック" panose="020B0600070205080204" pitchFamily="34" charset="-128"/>
              </a:rPr>
              <a:t>là</a:t>
            </a:r>
            <a:r>
              <a:rPr lang="en-US" altLang="en-US" sz="3600" dirty="0">
                <a:latin typeface="Times New Roman" panose="02020603050405020304" pitchFamily="18" charset="0"/>
                <a:ea typeface="ＭＳ Ｐゴシック" panose="020B0600070205080204" pitchFamily="34" charset="-128"/>
              </a:rPr>
              <a:t> </a:t>
            </a:r>
            <a:r>
              <a:rPr lang="en-US" altLang="en-US" sz="3600" dirty="0" err="1">
                <a:latin typeface="Times New Roman" panose="02020603050405020304" pitchFamily="18" charset="0"/>
                <a:ea typeface="ＭＳ Ｐゴシック" panose="020B0600070205080204" pitchFamily="34" charset="-128"/>
              </a:rPr>
              <a:t>gì</a:t>
            </a:r>
            <a:r>
              <a:rPr lang="en-US" altLang="en-US" sz="3600" dirty="0">
                <a:latin typeface="Times New Roman" panose="02020603050405020304" pitchFamily="18" charset="0"/>
                <a:ea typeface="ＭＳ Ｐゴシック" panose="020B0600070205080204" pitchFamily="34" charset="-128"/>
              </a:rPr>
              <a:t>??</a:t>
            </a:r>
          </a:p>
        </p:txBody>
      </p:sp>
      <p:sp>
        <p:nvSpPr>
          <p:cNvPr id="245763" name="Freeform 3">
            <a:extLst>
              <a:ext uri="{FF2B5EF4-FFF2-40B4-BE49-F238E27FC236}">
                <a16:creationId xmlns="" xmlns:a16="http://schemas.microsoft.com/office/drawing/2014/main" id="{7AB2F360-B7B8-904F-97B2-423F262FF3FE}"/>
              </a:ext>
            </a:extLst>
          </p:cNvPr>
          <p:cNvSpPr>
            <a:spLocks noEditPoints="1"/>
          </p:cNvSpPr>
          <p:nvPr/>
        </p:nvSpPr>
        <p:spPr bwMode="gray">
          <a:xfrm>
            <a:off x="1066800" y="1981200"/>
            <a:ext cx="5943600" cy="4038600"/>
          </a:xfrm>
          <a:custGeom>
            <a:avLst/>
            <a:gdLst>
              <a:gd name="T0" fmla="*/ 2301564 w 2820"/>
              <a:gd name="T1" fmla="*/ 69344 h 2912"/>
              <a:gd name="T2" fmla="*/ 1732496 w 2820"/>
              <a:gd name="T3" fmla="*/ 232996 h 2912"/>
              <a:gd name="T4" fmla="*/ 1251950 w 2820"/>
              <a:gd name="T5" fmla="*/ 416065 h 2912"/>
              <a:gd name="T6" fmla="*/ 855710 w 2820"/>
              <a:gd name="T7" fmla="*/ 618549 h 2912"/>
              <a:gd name="T8" fmla="*/ 535346 w 2820"/>
              <a:gd name="T9" fmla="*/ 837677 h 2912"/>
              <a:gd name="T10" fmla="*/ 295072 w 2820"/>
              <a:gd name="T11" fmla="*/ 1070673 h 2912"/>
              <a:gd name="T12" fmla="*/ 126460 w 2820"/>
              <a:gd name="T13" fmla="*/ 1309216 h 2912"/>
              <a:gd name="T14" fmla="*/ 29507 w 2820"/>
              <a:gd name="T15" fmla="*/ 1556081 h 2912"/>
              <a:gd name="T16" fmla="*/ 0 w 2820"/>
              <a:gd name="T17" fmla="*/ 1802946 h 2912"/>
              <a:gd name="T18" fmla="*/ 37938 w 2820"/>
              <a:gd name="T19" fmla="*/ 2047038 h 2912"/>
              <a:gd name="T20" fmla="*/ 134890 w 2820"/>
              <a:gd name="T21" fmla="*/ 2288355 h 2912"/>
              <a:gd name="T22" fmla="*/ 290857 w 2820"/>
              <a:gd name="T23" fmla="*/ 2521351 h 2912"/>
              <a:gd name="T24" fmla="*/ 501623 w 2820"/>
              <a:gd name="T25" fmla="*/ 2743252 h 2912"/>
              <a:gd name="T26" fmla="*/ 767188 w 2820"/>
              <a:gd name="T27" fmla="*/ 2948511 h 2912"/>
              <a:gd name="T28" fmla="*/ 1079122 w 2820"/>
              <a:gd name="T29" fmla="*/ 3137127 h 2912"/>
              <a:gd name="T30" fmla="*/ 1441639 w 2820"/>
              <a:gd name="T31" fmla="*/ 3303553 h 2912"/>
              <a:gd name="T32" fmla="*/ 1842094 w 2820"/>
              <a:gd name="T33" fmla="*/ 3445015 h 2912"/>
              <a:gd name="T34" fmla="*/ 2288918 w 2820"/>
              <a:gd name="T35" fmla="*/ 3555965 h 2912"/>
              <a:gd name="T36" fmla="*/ 2769465 w 2820"/>
              <a:gd name="T37" fmla="*/ 3636404 h 2912"/>
              <a:gd name="T38" fmla="*/ 3283734 w 2820"/>
              <a:gd name="T39" fmla="*/ 3680784 h 2912"/>
              <a:gd name="T40" fmla="*/ 3831725 w 2820"/>
              <a:gd name="T41" fmla="*/ 3686332 h 2912"/>
              <a:gd name="T42" fmla="*/ 4405009 w 2820"/>
              <a:gd name="T43" fmla="*/ 3650273 h 2912"/>
              <a:gd name="T44" fmla="*/ 5003584 w 2820"/>
              <a:gd name="T45" fmla="*/ 3569834 h 2912"/>
              <a:gd name="T46" fmla="*/ 5361886 w 2820"/>
              <a:gd name="T47" fmla="*/ 4038600 h 2912"/>
              <a:gd name="T48" fmla="*/ 3937108 w 2820"/>
              <a:gd name="T49" fmla="*/ 2152441 h 2912"/>
              <a:gd name="T50" fmla="*/ 4122582 w 2820"/>
              <a:gd name="T51" fmla="*/ 2654492 h 2912"/>
              <a:gd name="T52" fmla="*/ 3768495 w 2820"/>
              <a:gd name="T53" fmla="*/ 2685003 h 2912"/>
              <a:gd name="T54" fmla="*/ 3405978 w 2820"/>
              <a:gd name="T55" fmla="*/ 2682230 h 2912"/>
              <a:gd name="T56" fmla="*/ 3039245 w 2820"/>
              <a:gd name="T57" fmla="*/ 2651718 h 2912"/>
              <a:gd name="T58" fmla="*/ 2680943 w 2820"/>
              <a:gd name="T59" fmla="*/ 2596243 h 2912"/>
              <a:gd name="T60" fmla="*/ 2335287 w 2820"/>
              <a:gd name="T61" fmla="*/ 2513030 h 2912"/>
              <a:gd name="T62" fmla="*/ 2006492 w 2820"/>
              <a:gd name="T63" fmla="*/ 2407627 h 2912"/>
              <a:gd name="T64" fmla="*/ 1707204 w 2820"/>
              <a:gd name="T65" fmla="*/ 2282808 h 2912"/>
              <a:gd name="T66" fmla="*/ 1441639 w 2820"/>
              <a:gd name="T67" fmla="*/ 2138572 h 2912"/>
              <a:gd name="T68" fmla="*/ 1218227 w 2820"/>
              <a:gd name="T69" fmla="*/ 1980467 h 2912"/>
              <a:gd name="T70" fmla="*/ 1041184 w 2820"/>
              <a:gd name="T71" fmla="*/ 1808494 h 2912"/>
              <a:gd name="T72" fmla="*/ 923155 w 2820"/>
              <a:gd name="T73" fmla="*/ 1622652 h 2912"/>
              <a:gd name="T74" fmla="*/ 864140 w 2820"/>
              <a:gd name="T75" fmla="*/ 1431262 h 2912"/>
              <a:gd name="T76" fmla="*/ 876786 w 2820"/>
              <a:gd name="T77" fmla="*/ 1231551 h 2912"/>
              <a:gd name="T78" fmla="*/ 969523 w 2820"/>
              <a:gd name="T79" fmla="*/ 1029066 h 2912"/>
              <a:gd name="T80" fmla="*/ 1146567 w 2820"/>
              <a:gd name="T81" fmla="*/ 821034 h 2912"/>
              <a:gd name="T82" fmla="*/ 1412132 w 2820"/>
              <a:gd name="T83" fmla="*/ 615776 h 2912"/>
              <a:gd name="T84" fmla="*/ 1778865 w 2820"/>
              <a:gd name="T85" fmla="*/ 413291 h 2912"/>
              <a:gd name="T86" fmla="*/ 2255196 w 2820"/>
              <a:gd name="T87" fmla="*/ 213580 h 2912"/>
              <a:gd name="T88" fmla="*/ 2841125 w 2820"/>
              <a:gd name="T89" fmla="*/ 22190 h 2912"/>
              <a:gd name="T90" fmla="*/ 2621929 w 2820"/>
              <a:gd name="T91" fmla="*/ 0 h 2912"/>
              <a:gd name="T92" fmla="*/ 5943600 w 2820"/>
              <a:gd name="T93" fmla="*/ 2682230 h 2912"/>
              <a:gd name="T94" fmla="*/ 5943600 w 2820"/>
              <a:gd name="T95" fmla="*/ 2682230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gradFill rotWithShape="1">
            <a:gsLst>
              <a:gs pos="0">
                <a:schemeClr val="accent2"/>
              </a:gs>
              <a:gs pos="100000">
                <a:schemeClr val="hlink"/>
              </a:gs>
            </a:gsLst>
            <a:lin ang="5400000" scaled="1"/>
          </a:gradFill>
          <a:ln>
            <a:noFill/>
          </a:ln>
          <a:effectLst>
            <a:outerShdw dist="206741" dir="8249373" algn="ctr" rotWithShape="0">
              <a:srgbClr val="C1D1D3">
                <a:alpha val="50000"/>
              </a:srgbClr>
            </a:outerShdw>
          </a:effectLst>
          <a:extLst>
            <a:ext uri="{91240B29-F687-4F45-9708-019B960494DF}">
              <a14:hiddenLine xmlns="" xmlns:a14="http://schemas.microsoft.com/office/drawing/2010/main" w="0">
                <a:solidFill>
                  <a:srgbClr val="000000"/>
                </a:solidFill>
                <a:prstDash val="solid"/>
                <a:round/>
                <a:headEnd/>
                <a:tailEnd/>
              </a14:hiddenLine>
            </a:ext>
          </a:extLst>
        </p:spPr>
        <p:txBody>
          <a:bodyPr/>
          <a:lstStyle/>
          <a:p>
            <a:endParaRPr lang="en-US"/>
          </a:p>
        </p:txBody>
      </p:sp>
      <p:sp>
        <p:nvSpPr>
          <p:cNvPr id="22531" name="Oval 5">
            <a:extLst>
              <a:ext uri="{FF2B5EF4-FFF2-40B4-BE49-F238E27FC236}">
                <a16:creationId xmlns="" xmlns:a16="http://schemas.microsoft.com/office/drawing/2014/main" id="{ED251C65-BF43-F247-97BF-E8A145BAEF67}"/>
              </a:ext>
            </a:extLst>
          </p:cNvPr>
          <p:cNvSpPr>
            <a:spLocks noChangeArrowheads="1"/>
          </p:cNvSpPr>
          <p:nvPr/>
        </p:nvSpPr>
        <p:spPr bwMode="gray">
          <a:xfrm rot="-723406">
            <a:off x="3163888" y="4972050"/>
            <a:ext cx="1438275" cy="666750"/>
          </a:xfrm>
          <a:prstGeom prst="ellipse">
            <a:avLst/>
          </a:prstGeom>
          <a:solidFill>
            <a:srgbClr val="0F2145">
              <a:alpha val="30196"/>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32" name="Oval 6">
            <a:extLst>
              <a:ext uri="{FF2B5EF4-FFF2-40B4-BE49-F238E27FC236}">
                <a16:creationId xmlns="" xmlns:a16="http://schemas.microsoft.com/office/drawing/2014/main" id="{AB41DF7E-63D6-984B-9648-5B8DD95DDF0B}"/>
              </a:ext>
            </a:extLst>
          </p:cNvPr>
          <p:cNvSpPr>
            <a:spLocks noChangeArrowheads="1"/>
          </p:cNvSpPr>
          <p:nvPr/>
        </p:nvSpPr>
        <p:spPr bwMode="gray">
          <a:xfrm>
            <a:off x="30956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33" name="Oval 7">
            <a:extLst>
              <a:ext uri="{FF2B5EF4-FFF2-40B4-BE49-F238E27FC236}">
                <a16:creationId xmlns="" xmlns:a16="http://schemas.microsoft.com/office/drawing/2014/main" id="{01A801C7-4E55-4742-9D01-97D4F86C9F03}"/>
              </a:ext>
            </a:extLst>
          </p:cNvPr>
          <p:cNvSpPr>
            <a:spLocks noChangeArrowheads="1"/>
          </p:cNvSpPr>
          <p:nvPr/>
        </p:nvSpPr>
        <p:spPr bwMode="gray">
          <a:xfrm>
            <a:off x="31162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34" name="Oval 8">
            <a:extLst>
              <a:ext uri="{FF2B5EF4-FFF2-40B4-BE49-F238E27FC236}">
                <a16:creationId xmlns="" xmlns:a16="http://schemas.microsoft.com/office/drawing/2014/main" id="{2A4486A1-5F57-E94C-86DE-2B19E29B78DE}"/>
              </a:ext>
            </a:extLst>
          </p:cNvPr>
          <p:cNvSpPr>
            <a:spLocks noChangeArrowheads="1"/>
          </p:cNvSpPr>
          <p:nvPr/>
        </p:nvSpPr>
        <p:spPr bwMode="gray">
          <a:xfrm>
            <a:off x="31337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35" name="Oval 9">
            <a:extLst>
              <a:ext uri="{FF2B5EF4-FFF2-40B4-BE49-F238E27FC236}">
                <a16:creationId xmlns="" xmlns:a16="http://schemas.microsoft.com/office/drawing/2014/main" id="{0C47BF4F-0D60-C04C-BA84-4DF044546B9D}"/>
              </a:ext>
            </a:extLst>
          </p:cNvPr>
          <p:cNvSpPr>
            <a:spLocks noChangeArrowheads="1"/>
          </p:cNvSpPr>
          <p:nvPr/>
        </p:nvSpPr>
        <p:spPr bwMode="gray">
          <a:xfrm>
            <a:off x="32258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45770" name="Text Box 10">
            <a:extLst>
              <a:ext uri="{FF2B5EF4-FFF2-40B4-BE49-F238E27FC236}">
                <a16:creationId xmlns="" xmlns:a16="http://schemas.microsoft.com/office/drawing/2014/main" id="{6AED6CD9-9FBD-9D4E-A80B-2D7A64453761}"/>
              </a:ext>
            </a:extLst>
          </p:cNvPr>
          <p:cNvSpPr txBox="1">
            <a:spLocks noChangeArrowheads="1"/>
          </p:cNvSpPr>
          <p:nvPr/>
        </p:nvSpPr>
        <p:spPr bwMode="gray">
          <a:xfrm>
            <a:off x="3369989" y="4433915"/>
            <a:ext cx="1536700" cy="8302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b="1" dirty="0">
                <a:solidFill>
                  <a:srgbClr val="C00000"/>
                </a:solidFill>
              </a:rPr>
              <a:t>4 </a:t>
            </a:r>
            <a:r>
              <a:rPr lang="en-US" altLang="en-US" b="1" dirty="0"/>
              <a:t>Ma </a:t>
            </a:r>
            <a:r>
              <a:rPr lang="en-US" altLang="en-US" b="1" dirty="0" err="1"/>
              <a:t>trận</a:t>
            </a:r>
            <a:endParaRPr lang="en-US" altLang="en-US" b="1" dirty="0"/>
          </a:p>
          <a:p>
            <a:r>
              <a:rPr lang="en-US" altLang="en-US" b="1" dirty="0"/>
              <a:t>SWOT</a:t>
            </a:r>
          </a:p>
        </p:txBody>
      </p:sp>
      <p:sp>
        <p:nvSpPr>
          <p:cNvPr id="22537" name="Oval 11">
            <a:extLst>
              <a:ext uri="{FF2B5EF4-FFF2-40B4-BE49-F238E27FC236}">
                <a16:creationId xmlns="" xmlns:a16="http://schemas.microsoft.com/office/drawing/2014/main" id="{1B8FBE50-13DB-7348-9B5C-EF002B9C3FA9}"/>
              </a:ext>
            </a:extLst>
          </p:cNvPr>
          <p:cNvSpPr>
            <a:spLocks noChangeArrowheads="1"/>
          </p:cNvSpPr>
          <p:nvPr/>
        </p:nvSpPr>
        <p:spPr bwMode="gray">
          <a:xfrm rot="-772996">
            <a:off x="1320800" y="4362450"/>
            <a:ext cx="1133475" cy="609600"/>
          </a:xfrm>
          <a:prstGeom prst="ellipse">
            <a:avLst/>
          </a:prstGeom>
          <a:solidFill>
            <a:srgbClr val="0F2145">
              <a:alpha val="30196"/>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grpSp>
        <p:nvGrpSpPr>
          <p:cNvPr id="2" name="Group 12">
            <a:extLst>
              <a:ext uri="{FF2B5EF4-FFF2-40B4-BE49-F238E27FC236}">
                <a16:creationId xmlns="" xmlns:a16="http://schemas.microsoft.com/office/drawing/2014/main" id="{9BC427DD-F8B8-D248-9AC4-A155C65966E6}"/>
              </a:ext>
            </a:extLst>
          </p:cNvPr>
          <p:cNvGrpSpPr>
            <a:grpSpLocks/>
          </p:cNvGrpSpPr>
          <p:nvPr/>
        </p:nvGrpSpPr>
        <p:grpSpPr bwMode="auto">
          <a:xfrm>
            <a:off x="484188" y="3505200"/>
            <a:ext cx="1862137" cy="1441450"/>
            <a:chOff x="574" y="2112"/>
            <a:chExt cx="1142" cy="860"/>
          </a:xfrm>
        </p:grpSpPr>
        <p:sp>
          <p:nvSpPr>
            <p:cNvPr id="22554" name="Oval 13">
              <a:extLst>
                <a:ext uri="{FF2B5EF4-FFF2-40B4-BE49-F238E27FC236}">
                  <a16:creationId xmlns="" xmlns:a16="http://schemas.microsoft.com/office/drawing/2014/main" id="{386DDE4D-837C-3B4D-9BDD-10E89F7A9ED8}"/>
                </a:ext>
              </a:extLst>
            </p:cNvPr>
            <p:cNvSpPr>
              <a:spLocks noChangeArrowheads="1"/>
            </p:cNvSpPr>
            <p:nvPr/>
          </p:nvSpPr>
          <p:spPr bwMode="gray">
            <a:xfrm>
              <a:off x="732" y="2112"/>
              <a:ext cx="842" cy="860"/>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55" name="Oval 14">
              <a:extLst>
                <a:ext uri="{FF2B5EF4-FFF2-40B4-BE49-F238E27FC236}">
                  <a16:creationId xmlns="" xmlns:a16="http://schemas.microsoft.com/office/drawing/2014/main" id="{7E39EDF8-82A1-ED41-A69E-42B57FAE142F}"/>
                </a:ext>
              </a:extLst>
            </p:cNvPr>
            <p:cNvSpPr>
              <a:spLocks noChangeArrowheads="1"/>
            </p:cNvSpPr>
            <p:nvPr/>
          </p:nvSpPr>
          <p:spPr bwMode="gray">
            <a:xfrm>
              <a:off x="743" y="2117"/>
              <a:ext cx="821" cy="838"/>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56" name="Oval 15">
              <a:extLst>
                <a:ext uri="{FF2B5EF4-FFF2-40B4-BE49-F238E27FC236}">
                  <a16:creationId xmlns="" xmlns:a16="http://schemas.microsoft.com/office/drawing/2014/main" id="{A67245A9-BCF9-9B4B-AAF8-F091B33E298D}"/>
                </a:ext>
              </a:extLst>
            </p:cNvPr>
            <p:cNvSpPr>
              <a:spLocks noChangeArrowheads="1"/>
            </p:cNvSpPr>
            <p:nvPr/>
          </p:nvSpPr>
          <p:spPr bwMode="gray">
            <a:xfrm>
              <a:off x="751" y="2125"/>
              <a:ext cx="781" cy="784"/>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57" name="Oval 16">
              <a:extLst>
                <a:ext uri="{FF2B5EF4-FFF2-40B4-BE49-F238E27FC236}">
                  <a16:creationId xmlns="" xmlns:a16="http://schemas.microsoft.com/office/drawing/2014/main" id="{56BD3C00-3486-8947-A8A1-5D0AD3D2FC2D}"/>
                </a:ext>
              </a:extLst>
            </p:cNvPr>
            <p:cNvSpPr>
              <a:spLocks noChangeArrowheads="1"/>
            </p:cNvSpPr>
            <p:nvPr/>
          </p:nvSpPr>
          <p:spPr bwMode="gray">
            <a:xfrm>
              <a:off x="795" y="2147"/>
              <a:ext cx="695" cy="63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58" name="Text Box 17">
              <a:extLst>
                <a:ext uri="{FF2B5EF4-FFF2-40B4-BE49-F238E27FC236}">
                  <a16:creationId xmlns="" xmlns:a16="http://schemas.microsoft.com/office/drawing/2014/main" id="{2BF4311F-9CF2-6647-95E9-DAC4F46EC1EB}"/>
                </a:ext>
              </a:extLst>
            </p:cNvPr>
            <p:cNvSpPr txBox="1">
              <a:spLocks noChangeArrowheads="1"/>
            </p:cNvSpPr>
            <p:nvPr/>
          </p:nvSpPr>
          <p:spPr bwMode="gray">
            <a:xfrm>
              <a:off x="574" y="2384"/>
              <a:ext cx="1142" cy="5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2800" b="1">
                  <a:solidFill>
                    <a:srgbClr val="FF0000"/>
                  </a:solidFill>
                </a:rPr>
                <a:t>3</a:t>
              </a:r>
              <a:r>
                <a:rPr lang="en-US" altLang="en-US" sz="2800" b="1">
                  <a:solidFill>
                    <a:srgbClr val="000000"/>
                  </a:solidFill>
                </a:rPr>
                <a:t>.</a:t>
              </a:r>
              <a:r>
                <a:rPr lang="en-US" altLang="en-US" sz="2800" b="1">
                  <a:solidFill>
                    <a:srgbClr val="000099"/>
                  </a:solidFill>
                </a:rPr>
                <a:t> Ma trận</a:t>
              </a:r>
            </a:p>
            <a:p>
              <a:r>
                <a:rPr lang="en-US" altLang="en-US" sz="2800" b="1">
                  <a:solidFill>
                    <a:srgbClr val="000099"/>
                  </a:solidFill>
                </a:rPr>
                <a:t> BCG </a:t>
              </a:r>
              <a:endParaRPr lang="en-US" altLang="en-US" sz="2800">
                <a:solidFill>
                  <a:srgbClr val="000099"/>
                </a:solidFill>
              </a:endParaRPr>
            </a:p>
          </p:txBody>
        </p:sp>
      </p:grpSp>
      <p:sp>
        <p:nvSpPr>
          <p:cNvPr id="22539" name="Oval 18">
            <a:extLst>
              <a:ext uri="{FF2B5EF4-FFF2-40B4-BE49-F238E27FC236}">
                <a16:creationId xmlns="" xmlns:a16="http://schemas.microsoft.com/office/drawing/2014/main" id="{B0E6166F-CF58-7546-B102-096828062940}"/>
              </a:ext>
            </a:extLst>
          </p:cNvPr>
          <p:cNvSpPr>
            <a:spLocks noChangeArrowheads="1"/>
          </p:cNvSpPr>
          <p:nvPr/>
        </p:nvSpPr>
        <p:spPr bwMode="gray">
          <a:xfrm>
            <a:off x="1204913" y="2606675"/>
            <a:ext cx="914400" cy="533400"/>
          </a:xfrm>
          <a:prstGeom prst="ellipse">
            <a:avLst/>
          </a:prstGeom>
          <a:solidFill>
            <a:srgbClr val="0F2145">
              <a:alpha val="30196"/>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40" name="Oval 19">
            <a:extLst>
              <a:ext uri="{FF2B5EF4-FFF2-40B4-BE49-F238E27FC236}">
                <a16:creationId xmlns="" xmlns:a16="http://schemas.microsoft.com/office/drawing/2014/main" id="{F295056A-CB3D-9B4F-A0FD-74CFCBA63E0F}"/>
              </a:ext>
            </a:extLst>
          </p:cNvPr>
          <p:cNvSpPr>
            <a:spLocks noChangeArrowheads="1"/>
          </p:cNvSpPr>
          <p:nvPr/>
        </p:nvSpPr>
        <p:spPr bwMode="gray">
          <a:xfrm>
            <a:off x="1281113" y="2000250"/>
            <a:ext cx="1023937" cy="1023938"/>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41" name="Oval 20">
            <a:extLst>
              <a:ext uri="{FF2B5EF4-FFF2-40B4-BE49-F238E27FC236}">
                <a16:creationId xmlns="" xmlns:a16="http://schemas.microsoft.com/office/drawing/2014/main" id="{95FA3DBC-0E2E-0243-9979-C77B18CB7CFE}"/>
              </a:ext>
            </a:extLst>
          </p:cNvPr>
          <p:cNvSpPr>
            <a:spLocks noChangeArrowheads="1"/>
          </p:cNvSpPr>
          <p:nvPr/>
        </p:nvSpPr>
        <p:spPr bwMode="gray">
          <a:xfrm>
            <a:off x="1293813" y="2005013"/>
            <a:ext cx="1000125" cy="1000125"/>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42" name="Oval 21">
            <a:extLst>
              <a:ext uri="{FF2B5EF4-FFF2-40B4-BE49-F238E27FC236}">
                <a16:creationId xmlns="" xmlns:a16="http://schemas.microsoft.com/office/drawing/2014/main" id="{E997D0A5-3426-354F-B725-16A4712A11FE}"/>
              </a:ext>
            </a:extLst>
          </p:cNvPr>
          <p:cNvSpPr>
            <a:spLocks noChangeArrowheads="1"/>
          </p:cNvSpPr>
          <p:nvPr/>
        </p:nvSpPr>
        <p:spPr bwMode="gray">
          <a:xfrm>
            <a:off x="1304925" y="2016125"/>
            <a:ext cx="950913" cy="9334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43" name="Oval 22">
            <a:extLst>
              <a:ext uri="{FF2B5EF4-FFF2-40B4-BE49-F238E27FC236}">
                <a16:creationId xmlns="" xmlns:a16="http://schemas.microsoft.com/office/drawing/2014/main" id="{CCA96351-FE1E-9F48-B11F-4C7AE96C9329}"/>
              </a:ext>
            </a:extLst>
          </p:cNvPr>
          <p:cNvSpPr>
            <a:spLocks noChangeArrowheads="1"/>
          </p:cNvSpPr>
          <p:nvPr/>
        </p:nvSpPr>
        <p:spPr bwMode="gray">
          <a:xfrm rot="-5637314">
            <a:off x="1528763" y="1885950"/>
            <a:ext cx="706438" cy="112553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b="1">
                <a:solidFill>
                  <a:srgbClr val="FF0000"/>
                </a:solidFill>
              </a:rPr>
              <a:t>2</a:t>
            </a:r>
          </a:p>
        </p:txBody>
      </p:sp>
      <p:sp>
        <p:nvSpPr>
          <p:cNvPr id="245783" name="Text Box 23">
            <a:extLst>
              <a:ext uri="{FF2B5EF4-FFF2-40B4-BE49-F238E27FC236}">
                <a16:creationId xmlns="" xmlns:a16="http://schemas.microsoft.com/office/drawing/2014/main" id="{96AAB732-171B-E24A-9858-8983DC381821}"/>
              </a:ext>
            </a:extLst>
          </p:cNvPr>
          <p:cNvSpPr txBox="1">
            <a:spLocks noChangeArrowheads="1"/>
          </p:cNvSpPr>
          <p:nvPr/>
        </p:nvSpPr>
        <p:spPr bwMode="gray">
          <a:xfrm>
            <a:off x="0" y="1447800"/>
            <a:ext cx="2514600" cy="1200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a:r>
              <a:rPr lang="en-US" altLang="en-US" b="1" dirty="0" err="1"/>
              <a:t>Mô</a:t>
            </a:r>
            <a:r>
              <a:rPr lang="en-US" altLang="en-US" b="1" dirty="0"/>
              <a:t> </a:t>
            </a:r>
            <a:r>
              <a:rPr lang="en-US" altLang="en-US" b="1" dirty="0" err="1"/>
              <a:t>hình</a:t>
            </a:r>
            <a:endParaRPr lang="en-US" altLang="en-US" b="1" dirty="0"/>
          </a:p>
          <a:p>
            <a:pPr algn="l"/>
            <a:r>
              <a:rPr lang="en-US" altLang="en-US" dirty="0"/>
              <a:t>5 </a:t>
            </a:r>
            <a:r>
              <a:rPr lang="en-US" altLang="en-US" dirty="0" err="1"/>
              <a:t>lực</a:t>
            </a:r>
            <a:r>
              <a:rPr lang="en-US" altLang="en-US" dirty="0"/>
              <a:t> </a:t>
            </a:r>
            <a:r>
              <a:rPr lang="en-US" altLang="en-US" dirty="0" err="1"/>
              <a:t>lượng</a:t>
            </a:r>
            <a:r>
              <a:rPr lang="en-US" altLang="en-US" dirty="0"/>
              <a:t> </a:t>
            </a:r>
          </a:p>
          <a:p>
            <a:pPr algn="l"/>
            <a:r>
              <a:rPr lang="en-US" altLang="en-US" dirty="0" err="1"/>
              <a:t>cạnh</a:t>
            </a:r>
            <a:r>
              <a:rPr lang="en-US" altLang="en-US" dirty="0"/>
              <a:t> </a:t>
            </a:r>
            <a:r>
              <a:rPr lang="en-US" altLang="en-US" dirty="0" err="1"/>
              <a:t>tranh</a:t>
            </a:r>
            <a:endParaRPr lang="en-US" altLang="en-US" dirty="0"/>
          </a:p>
        </p:txBody>
      </p:sp>
      <p:sp>
        <p:nvSpPr>
          <p:cNvPr id="22545" name="Oval 24">
            <a:extLst>
              <a:ext uri="{FF2B5EF4-FFF2-40B4-BE49-F238E27FC236}">
                <a16:creationId xmlns="" xmlns:a16="http://schemas.microsoft.com/office/drawing/2014/main" id="{4A394EF3-0491-0840-8E92-3AE32442947A}"/>
              </a:ext>
            </a:extLst>
          </p:cNvPr>
          <p:cNvSpPr>
            <a:spLocks noChangeArrowheads="1"/>
          </p:cNvSpPr>
          <p:nvPr/>
        </p:nvSpPr>
        <p:spPr bwMode="gray">
          <a:xfrm>
            <a:off x="2471738" y="2133600"/>
            <a:ext cx="685800" cy="228600"/>
          </a:xfrm>
          <a:prstGeom prst="ellipse">
            <a:avLst/>
          </a:prstGeom>
          <a:solidFill>
            <a:srgbClr val="0F2145">
              <a:alpha val="30196"/>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46" name="Oval 25">
            <a:extLst>
              <a:ext uri="{FF2B5EF4-FFF2-40B4-BE49-F238E27FC236}">
                <a16:creationId xmlns="" xmlns:a16="http://schemas.microsoft.com/office/drawing/2014/main" id="{AC2DCBF2-7A64-174D-912B-DE4C13CDA65A}"/>
              </a:ext>
            </a:extLst>
          </p:cNvPr>
          <p:cNvSpPr>
            <a:spLocks noChangeArrowheads="1"/>
          </p:cNvSpPr>
          <p:nvPr/>
        </p:nvSpPr>
        <p:spPr bwMode="gray">
          <a:xfrm>
            <a:off x="2593975" y="1600200"/>
            <a:ext cx="682625" cy="682625"/>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47" name="Oval 26">
            <a:extLst>
              <a:ext uri="{FF2B5EF4-FFF2-40B4-BE49-F238E27FC236}">
                <a16:creationId xmlns="" xmlns:a16="http://schemas.microsoft.com/office/drawing/2014/main" id="{0C24EEBE-6066-0142-8FDF-253C39AEDED7}"/>
              </a:ext>
            </a:extLst>
          </p:cNvPr>
          <p:cNvSpPr>
            <a:spLocks noChangeArrowheads="1"/>
          </p:cNvSpPr>
          <p:nvPr/>
        </p:nvSpPr>
        <p:spPr bwMode="gray">
          <a:xfrm>
            <a:off x="2603500" y="1603375"/>
            <a:ext cx="665163" cy="66675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48" name="Oval 27">
            <a:extLst>
              <a:ext uri="{FF2B5EF4-FFF2-40B4-BE49-F238E27FC236}">
                <a16:creationId xmlns="" xmlns:a16="http://schemas.microsoft.com/office/drawing/2014/main" id="{0AE026B7-882F-A04E-AEEF-C1C2AEDCEC61}"/>
              </a:ext>
            </a:extLst>
          </p:cNvPr>
          <p:cNvSpPr>
            <a:spLocks noChangeArrowheads="1"/>
          </p:cNvSpPr>
          <p:nvPr/>
        </p:nvSpPr>
        <p:spPr bwMode="gray">
          <a:xfrm>
            <a:off x="2609850" y="1609725"/>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49" name="Oval 28">
            <a:extLst>
              <a:ext uri="{FF2B5EF4-FFF2-40B4-BE49-F238E27FC236}">
                <a16:creationId xmlns="" xmlns:a16="http://schemas.microsoft.com/office/drawing/2014/main" id="{32A6A3EB-2A4E-6741-9C78-854B4F9906EC}"/>
              </a:ext>
            </a:extLst>
          </p:cNvPr>
          <p:cNvSpPr>
            <a:spLocks noChangeArrowheads="1"/>
          </p:cNvSpPr>
          <p:nvPr/>
        </p:nvSpPr>
        <p:spPr bwMode="gray">
          <a:xfrm rot="-5828671">
            <a:off x="2646363" y="1628775"/>
            <a:ext cx="563562" cy="503238"/>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b="1">
                <a:solidFill>
                  <a:srgbClr val="FF0000"/>
                </a:solidFill>
              </a:rPr>
              <a:t>1</a:t>
            </a:r>
          </a:p>
        </p:txBody>
      </p:sp>
      <p:sp>
        <p:nvSpPr>
          <p:cNvPr id="245789" name="Text Box 29">
            <a:extLst>
              <a:ext uri="{FF2B5EF4-FFF2-40B4-BE49-F238E27FC236}">
                <a16:creationId xmlns="" xmlns:a16="http://schemas.microsoft.com/office/drawing/2014/main" id="{5AF1EAE9-8611-6C48-8BB7-18E887967792}"/>
              </a:ext>
            </a:extLst>
          </p:cNvPr>
          <p:cNvSpPr txBox="1">
            <a:spLocks noChangeArrowheads="1"/>
          </p:cNvSpPr>
          <p:nvPr/>
        </p:nvSpPr>
        <p:spPr bwMode="gray">
          <a:xfrm>
            <a:off x="3236913" y="885825"/>
            <a:ext cx="2514600" cy="14287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533400" indent="-533400"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pPr>
            <a:r>
              <a:rPr lang="en-US" altLang="en-US" b="1" dirty="0" err="1">
                <a:solidFill>
                  <a:schemeClr val="tx2"/>
                </a:solidFill>
              </a:rPr>
              <a:t>Mô</a:t>
            </a:r>
            <a:r>
              <a:rPr lang="en-US" altLang="en-US" b="1" dirty="0">
                <a:solidFill>
                  <a:schemeClr val="tx2"/>
                </a:solidFill>
              </a:rPr>
              <a:t> </a:t>
            </a:r>
            <a:r>
              <a:rPr lang="en-US" altLang="en-US" b="1" dirty="0" err="1">
                <a:solidFill>
                  <a:schemeClr val="tx2"/>
                </a:solidFill>
              </a:rPr>
              <a:t>hình</a:t>
            </a:r>
            <a:endParaRPr lang="en-US" altLang="en-US" b="1" dirty="0">
              <a:solidFill>
                <a:schemeClr val="tx2"/>
              </a:solidFill>
            </a:endParaRPr>
          </a:p>
          <a:p>
            <a:pPr>
              <a:lnSpc>
                <a:spcPct val="90000"/>
              </a:lnSpc>
            </a:pPr>
            <a:r>
              <a:rPr lang="en-US" altLang="en-US" dirty="0" err="1">
                <a:solidFill>
                  <a:schemeClr val="tx2"/>
                </a:solidFill>
              </a:rPr>
              <a:t>Chuỗi</a:t>
            </a:r>
            <a:r>
              <a:rPr lang="en-US" altLang="en-US" dirty="0">
                <a:solidFill>
                  <a:schemeClr val="tx2"/>
                </a:solidFill>
              </a:rPr>
              <a:t> </a:t>
            </a:r>
            <a:r>
              <a:rPr lang="en-US" altLang="en-US" dirty="0" err="1">
                <a:solidFill>
                  <a:schemeClr val="tx2"/>
                </a:solidFill>
              </a:rPr>
              <a:t>giá</a:t>
            </a:r>
            <a:r>
              <a:rPr lang="en-US" altLang="en-US" dirty="0">
                <a:solidFill>
                  <a:schemeClr val="tx2"/>
                </a:solidFill>
              </a:rPr>
              <a:t> </a:t>
            </a:r>
          </a:p>
          <a:p>
            <a:pPr>
              <a:lnSpc>
                <a:spcPct val="90000"/>
              </a:lnSpc>
            </a:pPr>
            <a:r>
              <a:rPr lang="en-US" altLang="en-US" dirty="0" err="1">
                <a:solidFill>
                  <a:schemeClr val="tx2"/>
                </a:solidFill>
              </a:rPr>
              <a:t>trị</a:t>
            </a:r>
            <a:r>
              <a:rPr lang="en-US" altLang="en-US" dirty="0">
                <a:solidFill>
                  <a:schemeClr val="tx2"/>
                </a:solidFill>
              </a:rPr>
              <a:t> </a:t>
            </a:r>
            <a:r>
              <a:rPr lang="en-US" altLang="en-US" dirty="0" err="1">
                <a:solidFill>
                  <a:schemeClr val="tx2"/>
                </a:solidFill>
              </a:rPr>
              <a:t>của</a:t>
            </a:r>
            <a:r>
              <a:rPr lang="en-US" altLang="en-US" dirty="0">
                <a:solidFill>
                  <a:schemeClr val="tx2"/>
                </a:solidFill>
              </a:rPr>
              <a:t> </a:t>
            </a:r>
          </a:p>
          <a:p>
            <a:pPr>
              <a:lnSpc>
                <a:spcPct val="90000"/>
              </a:lnSpc>
            </a:pPr>
            <a:r>
              <a:rPr lang="en-US" altLang="en-US" dirty="0" err="1">
                <a:solidFill>
                  <a:schemeClr val="tx2"/>
                </a:solidFill>
              </a:rPr>
              <a:t>M.Porter</a:t>
            </a:r>
            <a:endParaRPr lang="en-US" altLang="en-US" sz="2800" dirty="0">
              <a:solidFill>
                <a:schemeClr val="tx2"/>
              </a:solidFill>
            </a:endParaRPr>
          </a:p>
        </p:txBody>
      </p:sp>
      <p:sp>
        <p:nvSpPr>
          <p:cNvPr id="22551" name="AutoShape 30">
            <a:extLst>
              <a:ext uri="{FF2B5EF4-FFF2-40B4-BE49-F238E27FC236}">
                <a16:creationId xmlns="" xmlns:a16="http://schemas.microsoft.com/office/drawing/2014/main" id="{2F7E3BFA-2F75-BD4D-9ACD-16B27F1CA471}"/>
              </a:ext>
            </a:extLst>
          </p:cNvPr>
          <p:cNvSpPr>
            <a:spLocks noChangeArrowheads="1"/>
          </p:cNvSpPr>
          <p:nvPr/>
        </p:nvSpPr>
        <p:spPr bwMode="auto">
          <a:xfrm>
            <a:off x="5410200" y="2362200"/>
            <a:ext cx="1981200" cy="1447800"/>
          </a:xfrm>
          <a:prstGeom prst="smileyFace">
            <a:avLst>
              <a:gd name="adj" fmla="val 4653"/>
            </a:avLst>
          </a:prstGeom>
          <a:solidFill>
            <a:schemeClr val="accent6">
              <a:lumMod val="40000"/>
              <a:lumOff val="60000"/>
            </a:schemeClr>
          </a:solidFill>
          <a:ln w="9525">
            <a:solidFill>
              <a:schemeClr val="tx1"/>
            </a:solidFill>
            <a:round/>
            <a:headEnd/>
            <a:tailEnd/>
          </a:ln>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52" name="AutoShape 31">
            <a:extLst>
              <a:ext uri="{FF2B5EF4-FFF2-40B4-BE49-F238E27FC236}">
                <a16:creationId xmlns="" xmlns:a16="http://schemas.microsoft.com/office/drawing/2014/main" id="{87E9ED20-3856-F54C-9CF6-E0F92ED5DE20}"/>
              </a:ext>
            </a:extLst>
          </p:cNvPr>
          <p:cNvSpPr>
            <a:spLocks noChangeArrowheads="1"/>
          </p:cNvSpPr>
          <p:nvPr/>
        </p:nvSpPr>
        <p:spPr bwMode="auto">
          <a:xfrm>
            <a:off x="6781800" y="1371600"/>
            <a:ext cx="2362200" cy="1295400"/>
          </a:xfrm>
          <a:prstGeom prst="cloudCallout">
            <a:avLst>
              <a:gd name="adj1" fmla="val -35417"/>
              <a:gd name="adj2" fmla="val 59435"/>
            </a:avLst>
          </a:prstGeom>
          <a:solidFill>
            <a:schemeClr val="accent5">
              <a:lumMod val="20000"/>
              <a:lumOff val="80000"/>
            </a:schemeClr>
          </a:solidFill>
          <a:ln w="9525">
            <a:solidFill>
              <a:schemeClr val="tx1"/>
            </a:solidFill>
            <a:round/>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
        <p:nvSpPr>
          <p:cNvPr id="22553" name="Text Box 32">
            <a:extLst>
              <a:ext uri="{FF2B5EF4-FFF2-40B4-BE49-F238E27FC236}">
                <a16:creationId xmlns="" xmlns:a16="http://schemas.microsoft.com/office/drawing/2014/main" id="{BE8B8547-8EDC-1D44-AD3E-C0DE713A2DD8}"/>
              </a:ext>
            </a:extLst>
          </p:cNvPr>
          <p:cNvSpPr txBox="1">
            <a:spLocks noChangeArrowheads="1"/>
          </p:cNvSpPr>
          <p:nvPr/>
        </p:nvSpPr>
        <p:spPr bwMode="auto">
          <a:xfrm>
            <a:off x="7162800" y="1676400"/>
            <a:ext cx="1752600" cy="9540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2800" b="1"/>
              <a:t>1, 2,3, 4 là ?</a:t>
            </a:r>
          </a:p>
        </p:txBody>
      </p:sp>
    </p:spTree>
    <p:extLst>
      <p:ext uri="{BB962C8B-B14F-4D97-AF65-F5344CB8AC3E}">
        <p14:creationId xmlns="" xmlns:p14="http://schemas.microsoft.com/office/powerpoint/2010/main" val="38743102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45789">
                                            <p:txEl>
                                              <p:pRg st="0" end="0"/>
                                            </p:txEl>
                                          </p:spTgt>
                                        </p:tgtEl>
                                        <p:attrNameLst>
                                          <p:attrName>style.visibility</p:attrName>
                                        </p:attrNameLst>
                                      </p:cBhvr>
                                      <p:to>
                                        <p:strVal val="visible"/>
                                      </p:to>
                                    </p:set>
                                    <p:animEffect transition="in" filter="box(in)">
                                      <p:cBhvr>
                                        <p:cTn id="7" dur="500"/>
                                        <p:tgtEl>
                                          <p:spTgt spid="24578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245789">
                                            <p:txEl>
                                              <p:pRg st="1" end="1"/>
                                            </p:txEl>
                                          </p:spTgt>
                                        </p:tgtEl>
                                        <p:attrNameLst>
                                          <p:attrName>style.visibility</p:attrName>
                                        </p:attrNameLst>
                                      </p:cBhvr>
                                      <p:to>
                                        <p:strVal val="visible"/>
                                      </p:to>
                                    </p:set>
                                    <p:animEffect transition="in" filter="box(in)">
                                      <p:cBhvr>
                                        <p:cTn id="12" dur="500"/>
                                        <p:tgtEl>
                                          <p:spTgt spid="24578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245789">
                                            <p:txEl>
                                              <p:pRg st="2" end="2"/>
                                            </p:txEl>
                                          </p:spTgt>
                                        </p:tgtEl>
                                        <p:attrNameLst>
                                          <p:attrName>style.visibility</p:attrName>
                                        </p:attrNameLst>
                                      </p:cBhvr>
                                      <p:to>
                                        <p:strVal val="visible"/>
                                      </p:to>
                                    </p:set>
                                    <p:animEffect transition="in" filter="box(in)">
                                      <p:cBhvr>
                                        <p:cTn id="17" dur="500"/>
                                        <p:tgtEl>
                                          <p:spTgt spid="24578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245789">
                                            <p:txEl>
                                              <p:pRg st="3" end="3"/>
                                            </p:txEl>
                                          </p:spTgt>
                                        </p:tgtEl>
                                        <p:attrNameLst>
                                          <p:attrName>style.visibility</p:attrName>
                                        </p:attrNameLst>
                                      </p:cBhvr>
                                      <p:to>
                                        <p:strVal val="visible"/>
                                      </p:to>
                                    </p:set>
                                    <p:animEffect transition="in" filter="box(in)">
                                      <p:cBhvr>
                                        <p:cTn id="22" dur="500"/>
                                        <p:tgtEl>
                                          <p:spTgt spid="24578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245783">
                                            <p:txEl>
                                              <p:pRg st="0" end="0"/>
                                            </p:txEl>
                                          </p:spTgt>
                                        </p:tgtEl>
                                        <p:attrNameLst>
                                          <p:attrName>style.visibility</p:attrName>
                                        </p:attrNameLst>
                                      </p:cBhvr>
                                      <p:to>
                                        <p:strVal val="visible"/>
                                      </p:to>
                                    </p:set>
                                    <p:animEffect transition="in" filter="box(in)">
                                      <p:cBhvr>
                                        <p:cTn id="27" dur="500"/>
                                        <p:tgtEl>
                                          <p:spTgt spid="245783">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245783">
                                            <p:txEl>
                                              <p:pRg st="1" end="1"/>
                                            </p:txEl>
                                          </p:spTgt>
                                        </p:tgtEl>
                                        <p:attrNameLst>
                                          <p:attrName>style.visibility</p:attrName>
                                        </p:attrNameLst>
                                      </p:cBhvr>
                                      <p:to>
                                        <p:strVal val="visible"/>
                                      </p:to>
                                    </p:set>
                                    <p:animEffect transition="in" filter="box(in)">
                                      <p:cBhvr>
                                        <p:cTn id="32" dur="500"/>
                                        <p:tgtEl>
                                          <p:spTgt spid="245783">
                                            <p:txEl>
                                              <p:pRg st="1" end="1"/>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245783">
                                            <p:txEl>
                                              <p:pRg st="2" end="2"/>
                                            </p:txEl>
                                          </p:spTgt>
                                        </p:tgtEl>
                                        <p:attrNameLst>
                                          <p:attrName>style.visibility</p:attrName>
                                        </p:attrNameLst>
                                      </p:cBhvr>
                                      <p:to>
                                        <p:strVal val="visible"/>
                                      </p:to>
                                    </p:set>
                                    <p:animEffect transition="in" filter="box(in)">
                                      <p:cBhvr>
                                        <p:cTn id="37" dur="500"/>
                                        <p:tgtEl>
                                          <p:spTgt spid="245783">
                                            <p:txEl>
                                              <p:pRg st="2" end="2"/>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ox(in)">
                                      <p:cBhvr>
                                        <p:cTn id="42" dur="500"/>
                                        <p:tgtEl>
                                          <p:spTgt spid="2"/>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4" presetClass="entr" presetSubtype="16" fill="hold" nodeType="clickEffect">
                                  <p:stCondLst>
                                    <p:cond delay="0"/>
                                  </p:stCondLst>
                                  <p:childTnLst>
                                    <p:set>
                                      <p:cBhvr>
                                        <p:cTn id="46" dur="1" fill="hold">
                                          <p:stCondLst>
                                            <p:cond delay="0"/>
                                          </p:stCondLst>
                                        </p:cTn>
                                        <p:tgtEl>
                                          <p:spTgt spid="245770">
                                            <p:txEl>
                                              <p:pRg st="0" end="0"/>
                                            </p:txEl>
                                          </p:spTgt>
                                        </p:tgtEl>
                                        <p:attrNameLst>
                                          <p:attrName>style.visibility</p:attrName>
                                        </p:attrNameLst>
                                      </p:cBhvr>
                                      <p:to>
                                        <p:strVal val="visible"/>
                                      </p:to>
                                    </p:set>
                                    <p:animEffect transition="in" filter="box(in)">
                                      <p:cBhvr>
                                        <p:cTn id="47" dur="500"/>
                                        <p:tgtEl>
                                          <p:spTgt spid="245770">
                                            <p:txEl>
                                              <p:pRg st="0" end="0"/>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16" fill="hold" nodeType="clickEffect">
                                  <p:stCondLst>
                                    <p:cond delay="0"/>
                                  </p:stCondLst>
                                  <p:childTnLst>
                                    <p:set>
                                      <p:cBhvr>
                                        <p:cTn id="51" dur="1" fill="hold">
                                          <p:stCondLst>
                                            <p:cond delay="0"/>
                                          </p:stCondLst>
                                        </p:cTn>
                                        <p:tgtEl>
                                          <p:spTgt spid="245770">
                                            <p:txEl>
                                              <p:pRg st="1" end="1"/>
                                            </p:txEl>
                                          </p:spTgt>
                                        </p:tgtEl>
                                        <p:attrNameLst>
                                          <p:attrName>style.visibility</p:attrName>
                                        </p:attrNameLst>
                                      </p:cBhvr>
                                      <p:to>
                                        <p:strVal val="visible"/>
                                      </p:to>
                                    </p:set>
                                    <p:animEffect transition="in" filter="box(in)">
                                      <p:cBhvr>
                                        <p:cTn id="52" dur="500"/>
                                        <p:tgtEl>
                                          <p:spTgt spid="245770">
                                            <p:txEl>
                                              <p:pRg st="1" end="1"/>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245762"/>
                                        </p:tgtEl>
                                        <p:attrNameLst>
                                          <p:attrName>style.visibility</p:attrName>
                                        </p:attrNameLst>
                                      </p:cBhvr>
                                      <p:to>
                                        <p:strVal val="visible"/>
                                      </p:to>
                                    </p:set>
                                    <p:animEffect transition="in" filter="diamond(in)">
                                      <p:cBhvr>
                                        <p:cTn id="57" dur="2000"/>
                                        <p:tgtEl>
                                          <p:spTgt spid="2457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Number Placeholder 1">
            <a:extLst>
              <a:ext uri="{FF2B5EF4-FFF2-40B4-BE49-F238E27FC236}">
                <a16:creationId xmlns="" xmlns:a16="http://schemas.microsoft.com/office/drawing/2014/main" id="{B2D50471-701C-9144-8368-9335CADA8F75}"/>
              </a:ext>
            </a:extLst>
          </p:cNvPr>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750623A-D12C-874A-806D-44AD9E578AAE}" type="slidenum">
              <a:rPr lang="en-US" altLang="en-US" sz="900"/>
              <a:pPr eaLnBrk="1" hangingPunct="1"/>
              <a:t>28</a:t>
            </a:fld>
            <a:endParaRPr lang="en-US" altLang="en-US" sz="900"/>
          </a:p>
        </p:txBody>
      </p:sp>
      <p:sp>
        <p:nvSpPr>
          <p:cNvPr id="136193" name="Rectangle 1">
            <a:extLst>
              <a:ext uri="{FF2B5EF4-FFF2-40B4-BE49-F238E27FC236}">
                <a16:creationId xmlns="" xmlns:a16="http://schemas.microsoft.com/office/drawing/2014/main" id="{E2A97758-894E-8047-A350-2A0E34AE6375}"/>
              </a:ext>
            </a:extLst>
          </p:cNvPr>
          <p:cNvSpPr>
            <a:spLocks noChangeArrowheads="1"/>
          </p:cNvSpPr>
          <p:nvPr/>
        </p:nvSpPr>
        <p:spPr bwMode="auto">
          <a:xfrm>
            <a:off x="0" y="381000"/>
            <a:ext cx="9144000" cy="5262979"/>
          </a:xfrm>
          <a:prstGeom prst="rect">
            <a:avLst/>
          </a:prstGeom>
          <a:solidFill>
            <a:schemeClr val="bg1"/>
          </a:solidFill>
          <a:ln>
            <a:noFill/>
          </a:ln>
          <a:effectLst>
            <a:prstShdw prst="shdw17" dist="17961" dir="2700000">
              <a:srgbClr val="0E5C85">
                <a:alpha val="74997"/>
              </a:srgbClr>
            </a:prstShdw>
          </a:effectLst>
          <a:extLst>
            <a:ext uri="{91240B29-F687-4F45-9708-019B960494DF}">
              <a14:hiddenLine xmlns="" xmlns:a14="http://schemas.microsoft.com/office/drawing/2010/main" w="9525">
                <a:solidFill>
                  <a:srgbClr val="000000"/>
                </a:solidFill>
                <a:miter lim="800000"/>
                <a:headEnd/>
                <a:tailEnd/>
              </a14:hiddenLine>
            </a:ext>
          </a:extLst>
        </p:spPr>
        <p:txBody>
          <a:bodyPr anchor="ctr">
            <a:spAutoFit/>
          </a:bodyPr>
          <a:lstStyle>
            <a:lvl1pPr eaLnBrk="0" hangingPunct="0">
              <a:tabLst>
                <a:tab pos="457200" algn="l"/>
              </a:tabLst>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tabLst>
                <a:tab pos="457200" algn="l"/>
              </a:tabLst>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tabLst>
                <a:tab pos="457200" algn="l"/>
              </a:tabLst>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tabLst>
                <a:tab pos="457200" algn="l"/>
              </a:tabLst>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tabLst>
                <a:tab pos="457200" algn="l"/>
              </a:tabLst>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tabLst>
                <a:tab pos="457200" algn="l"/>
              </a:tabLs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tabLst>
                <a:tab pos="457200" algn="l"/>
              </a:tabLs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tabLst>
                <a:tab pos="457200" algn="l"/>
              </a:tabLs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tabLst>
                <a:tab pos="457200" algn="l"/>
              </a:tabLst>
              <a:defRPr sz="2400">
                <a:solidFill>
                  <a:schemeClr val="tx1"/>
                </a:solidFill>
                <a:latin typeface="Arial" panose="020B0604020202020204" pitchFamily="34" charset="0"/>
                <a:ea typeface="ＭＳ Ｐゴシック" panose="020B0600070205080204" pitchFamily="34" charset="-128"/>
              </a:defRPr>
            </a:lvl9pPr>
          </a:lstStyle>
          <a:p>
            <a:pPr algn="l"/>
            <a:r>
              <a:rPr lang="en-US" altLang="ko-KR" sz="2800" b="1" dirty="0">
                <a:solidFill>
                  <a:srgbClr val="C00000"/>
                </a:solidFill>
                <a:ea typeface="Batang" panose="02030600000101010101" pitchFamily="18" charset="-127"/>
              </a:rPr>
              <a:t>1. Khi </a:t>
            </a:r>
            <a:r>
              <a:rPr lang="en-US" altLang="ko-KR" sz="2800" b="1" dirty="0" err="1">
                <a:solidFill>
                  <a:srgbClr val="C00000"/>
                </a:solidFill>
                <a:ea typeface="Batang" panose="02030600000101010101" pitchFamily="18" charset="-127"/>
              </a:rPr>
              <a:t>nhà</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quản</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trị</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bán</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hàng</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và</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xác</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định</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các</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chỉ</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tiêu</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doanh</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số</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và</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giao</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địa</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bàn</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họat</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động</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cho</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các</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nhân</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viên</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bán</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hàng</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thì</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họ</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đang</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tham</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gia</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vào</a:t>
            </a:r>
            <a:r>
              <a:rPr lang="en-US" altLang="ko-KR" sz="2800" b="1" dirty="0">
                <a:solidFill>
                  <a:srgbClr val="C00000"/>
                </a:solidFill>
                <a:ea typeface="Batang" panose="02030600000101010101" pitchFamily="18" charset="-127"/>
              </a:rPr>
              <a:t>:</a:t>
            </a:r>
            <a:endParaRPr lang="en-US" altLang="ko-KR" sz="2800" b="1" dirty="0">
              <a:solidFill>
                <a:srgbClr val="C00000"/>
              </a:solidFill>
              <a:cs typeface="Arial" panose="020B0604020202020204" pitchFamily="34" charset="0"/>
            </a:endParaRPr>
          </a:p>
          <a:p>
            <a:pPr algn="l"/>
            <a:r>
              <a:rPr lang="en-US" altLang="ko-KR" sz="2800" b="1" dirty="0">
                <a:ea typeface="Batang" panose="02030600000101010101" pitchFamily="18" charset="-127"/>
              </a:rPr>
              <a:t>	</a:t>
            </a:r>
            <a:r>
              <a:rPr lang="en-US" altLang="ko-KR" sz="2800" dirty="0">
                <a:solidFill>
                  <a:srgbClr val="000099"/>
                </a:solidFill>
                <a:ea typeface="Batang" panose="02030600000101010101" pitchFamily="18" charset="-127"/>
              </a:rPr>
              <a:t>A. </a:t>
            </a:r>
            <a:r>
              <a:rPr lang="en-US" altLang="ko-KR" sz="2800" dirty="0" err="1">
                <a:solidFill>
                  <a:srgbClr val="000099"/>
                </a:solidFill>
                <a:ea typeface="Batang" panose="02030600000101010101" pitchFamily="18" charset="-127"/>
              </a:rPr>
              <a:t>Công</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tác</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quản</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lý</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của</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tổ</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chức</a:t>
            </a:r>
            <a:r>
              <a:rPr lang="en-US" altLang="ko-KR" sz="2800" dirty="0">
                <a:solidFill>
                  <a:srgbClr val="000099"/>
                </a:solidFill>
                <a:ea typeface="Batang" panose="02030600000101010101" pitchFamily="18" charset="-127"/>
              </a:rPr>
              <a:t>.   </a:t>
            </a:r>
          </a:p>
          <a:p>
            <a:pPr algn="l"/>
            <a:r>
              <a:rPr lang="en-US" altLang="ko-KR" sz="2800" dirty="0">
                <a:solidFill>
                  <a:srgbClr val="000099"/>
                </a:solidFill>
                <a:ea typeface="Batang" panose="02030600000101010101" pitchFamily="18" charset="-127"/>
              </a:rPr>
              <a:t>	B. Ra </a:t>
            </a:r>
            <a:r>
              <a:rPr lang="en-US" altLang="ko-KR" sz="2800" dirty="0" err="1">
                <a:solidFill>
                  <a:srgbClr val="000099"/>
                </a:solidFill>
                <a:ea typeface="Batang" panose="02030600000101010101" pitchFamily="18" charset="-127"/>
              </a:rPr>
              <a:t>quyết</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định</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về</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chiến</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lược</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kinh</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doanh</a:t>
            </a:r>
            <a:r>
              <a:rPr lang="en-US" altLang="ko-KR" sz="2800" dirty="0">
                <a:solidFill>
                  <a:srgbClr val="000099"/>
                </a:solidFill>
                <a:ea typeface="Batang" panose="02030600000101010101" pitchFamily="18" charset="-127"/>
              </a:rPr>
              <a:t>.       	</a:t>
            </a:r>
            <a:endParaRPr lang="en-US" altLang="ko-KR" sz="2800" dirty="0">
              <a:solidFill>
                <a:srgbClr val="000099"/>
              </a:solidFill>
              <a:cs typeface="Arial" panose="020B0604020202020204" pitchFamily="34" charset="0"/>
            </a:endParaRPr>
          </a:p>
          <a:p>
            <a:pPr algn="l"/>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C.Xác</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định</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mục</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tiêu</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bán</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hàng</a:t>
            </a:r>
            <a:r>
              <a:rPr lang="en-US" altLang="ko-KR" sz="2800" dirty="0">
                <a:solidFill>
                  <a:srgbClr val="000099"/>
                </a:solidFill>
                <a:ea typeface="Batang" panose="02030600000101010101" pitchFamily="18" charset="-127"/>
              </a:rPr>
              <a:t>.	</a:t>
            </a:r>
          </a:p>
          <a:p>
            <a:pPr algn="l"/>
            <a:r>
              <a:rPr lang="en-US" altLang="ko-KR" sz="2800" dirty="0">
                <a:solidFill>
                  <a:srgbClr val="000099"/>
                </a:solidFill>
                <a:ea typeface="Batang" panose="02030600000101010101" pitchFamily="18" charset="-127"/>
              </a:rPr>
              <a:t>	D. </a:t>
            </a:r>
            <a:r>
              <a:rPr lang="en-US" altLang="ko-KR" sz="2800" dirty="0" err="1">
                <a:solidFill>
                  <a:srgbClr val="000099"/>
                </a:solidFill>
                <a:ea typeface="Batang" panose="02030600000101010101" pitchFamily="18" charset="-127"/>
              </a:rPr>
              <a:t>Chức</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năng</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họach</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định</a:t>
            </a:r>
            <a:r>
              <a:rPr lang="en-US" altLang="ko-KR" sz="2800" dirty="0">
                <a:solidFill>
                  <a:srgbClr val="000099"/>
                </a:solidFill>
                <a:ea typeface="Batang" panose="02030600000101010101" pitchFamily="18" charset="-127"/>
              </a:rPr>
              <a:t>.</a:t>
            </a:r>
          </a:p>
          <a:p>
            <a:pPr algn="l"/>
            <a:endParaRPr lang="en-US" altLang="ko-KR" sz="2800" dirty="0">
              <a:solidFill>
                <a:srgbClr val="000099"/>
              </a:solidFill>
              <a:cs typeface="Arial" panose="020B0604020202020204" pitchFamily="34" charset="0"/>
            </a:endParaRPr>
          </a:p>
          <a:p>
            <a:pPr algn="l"/>
            <a:r>
              <a:rPr lang="en-US" altLang="ko-KR" sz="2800" b="1" dirty="0">
                <a:solidFill>
                  <a:srgbClr val="C00000"/>
                </a:solidFill>
                <a:ea typeface="Batang" panose="02030600000101010101" pitchFamily="18" charset="-127"/>
              </a:rPr>
              <a:t>2.Nhà </a:t>
            </a:r>
            <a:r>
              <a:rPr lang="en-US" altLang="ko-KR" sz="2800" b="1" dirty="0" err="1">
                <a:solidFill>
                  <a:srgbClr val="C00000"/>
                </a:solidFill>
                <a:ea typeface="Batang" panose="02030600000101010101" pitchFamily="18" charset="-127"/>
              </a:rPr>
              <a:t>quản</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trị</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cao</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cấp</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trong</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một</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tổ</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chức</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làm</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việc</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họach</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định</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nào</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trong</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các</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lọai</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họach</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định</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sau</a:t>
            </a:r>
            <a:r>
              <a:rPr lang="en-US" altLang="ko-KR" sz="2800" b="1" dirty="0">
                <a:solidFill>
                  <a:srgbClr val="C00000"/>
                </a:solidFill>
                <a:ea typeface="Batang" panose="02030600000101010101" pitchFamily="18" charset="-127"/>
              </a:rPr>
              <a:t> </a:t>
            </a:r>
            <a:r>
              <a:rPr lang="en-US" altLang="ko-KR" sz="2800" b="1" dirty="0" err="1">
                <a:solidFill>
                  <a:srgbClr val="C00000"/>
                </a:solidFill>
                <a:ea typeface="Batang" panose="02030600000101010101" pitchFamily="18" charset="-127"/>
              </a:rPr>
              <a:t>đây</a:t>
            </a:r>
            <a:r>
              <a:rPr lang="en-US" altLang="ko-KR" sz="2800" b="1" dirty="0">
                <a:solidFill>
                  <a:srgbClr val="C00000"/>
                </a:solidFill>
                <a:ea typeface="Batang" panose="02030600000101010101" pitchFamily="18" charset="-127"/>
              </a:rPr>
              <a:t>:</a:t>
            </a:r>
            <a:endParaRPr lang="en-US" altLang="ko-KR" sz="2800" b="1" dirty="0">
              <a:solidFill>
                <a:srgbClr val="C00000"/>
              </a:solidFill>
              <a:cs typeface="Arial" panose="020B0604020202020204" pitchFamily="34" charset="0"/>
            </a:endParaRPr>
          </a:p>
          <a:p>
            <a:pPr algn="l"/>
            <a:r>
              <a:rPr lang="en-US" altLang="ko-KR" sz="2800" b="1" dirty="0">
                <a:solidFill>
                  <a:srgbClr val="C00000"/>
                </a:solidFill>
                <a:ea typeface="Batang" panose="02030600000101010101" pitchFamily="18" charset="-127"/>
              </a:rPr>
              <a:t>	</a:t>
            </a:r>
            <a:r>
              <a:rPr lang="en-US" altLang="ko-KR" sz="2800" dirty="0">
                <a:solidFill>
                  <a:srgbClr val="000099"/>
                </a:solidFill>
                <a:ea typeface="Batang" panose="02030600000101010101" pitchFamily="18" charset="-127"/>
              </a:rPr>
              <a:t>A. </a:t>
            </a:r>
            <a:r>
              <a:rPr lang="en-US" altLang="ko-KR" sz="2800" dirty="0" err="1">
                <a:solidFill>
                  <a:srgbClr val="000099"/>
                </a:solidFill>
                <a:ea typeface="Batang" panose="02030600000101010101" pitchFamily="18" charset="-127"/>
              </a:rPr>
              <a:t>Họach</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định</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sản</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xuất</a:t>
            </a:r>
            <a:r>
              <a:rPr lang="en-US" altLang="ko-KR" sz="2800" dirty="0">
                <a:solidFill>
                  <a:srgbClr val="000099"/>
                </a:solidFill>
                <a:ea typeface="Batang" panose="02030600000101010101" pitchFamily="18" charset="-127"/>
              </a:rPr>
              <a:t>.   	       B. </a:t>
            </a:r>
            <a:r>
              <a:rPr lang="en-US" altLang="ko-KR" sz="2800" dirty="0" err="1">
                <a:solidFill>
                  <a:srgbClr val="000099"/>
                </a:solidFill>
                <a:ea typeface="Batang" panose="02030600000101010101" pitchFamily="18" charset="-127"/>
              </a:rPr>
              <a:t>Họach</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định</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tiếp</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thị</a:t>
            </a:r>
            <a:r>
              <a:rPr lang="en-US" altLang="ko-KR" sz="2800" dirty="0">
                <a:solidFill>
                  <a:srgbClr val="000099"/>
                </a:solidFill>
                <a:ea typeface="Batang" panose="02030600000101010101" pitchFamily="18" charset="-127"/>
              </a:rPr>
              <a:t>. </a:t>
            </a:r>
          </a:p>
          <a:p>
            <a:pPr algn="l"/>
            <a:r>
              <a:rPr lang="en-US" altLang="ko-KR" sz="2800" dirty="0">
                <a:solidFill>
                  <a:srgbClr val="000099"/>
                </a:solidFill>
                <a:ea typeface="Batang" panose="02030600000101010101" pitchFamily="18" charset="-127"/>
              </a:rPr>
              <a:t>     C. </a:t>
            </a:r>
            <a:r>
              <a:rPr lang="en-US" altLang="ko-KR" sz="2800" dirty="0" err="1">
                <a:solidFill>
                  <a:srgbClr val="000099"/>
                </a:solidFill>
                <a:ea typeface="Batang" panose="02030600000101010101" pitchFamily="18" charset="-127"/>
              </a:rPr>
              <a:t>Họach</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định</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chiến</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lược</a:t>
            </a:r>
            <a:r>
              <a:rPr lang="en-US" altLang="ko-KR" sz="2800" dirty="0">
                <a:solidFill>
                  <a:srgbClr val="000099"/>
                </a:solidFill>
                <a:ea typeface="Batang" panose="02030600000101010101" pitchFamily="18" charset="-127"/>
              </a:rPr>
              <a:t>.     D. </a:t>
            </a:r>
            <a:r>
              <a:rPr lang="en-US" altLang="ko-KR" sz="2800" dirty="0" err="1">
                <a:solidFill>
                  <a:srgbClr val="000099"/>
                </a:solidFill>
                <a:ea typeface="Batang" panose="02030600000101010101" pitchFamily="18" charset="-127"/>
              </a:rPr>
              <a:t>Họach</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định</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tài</a:t>
            </a:r>
            <a:r>
              <a:rPr lang="en-US" altLang="ko-KR" sz="2800" dirty="0">
                <a:solidFill>
                  <a:srgbClr val="000099"/>
                </a:solidFill>
                <a:ea typeface="Batang" panose="02030600000101010101" pitchFamily="18" charset="-127"/>
              </a:rPr>
              <a:t> </a:t>
            </a:r>
            <a:r>
              <a:rPr lang="en-US" altLang="ko-KR" sz="2800" dirty="0" err="1">
                <a:solidFill>
                  <a:srgbClr val="000099"/>
                </a:solidFill>
                <a:ea typeface="Batang" panose="02030600000101010101" pitchFamily="18" charset="-127"/>
              </a:rPr>
              <a:t>chính</a:t>
            </a:r>
            <a:r>
              <a:rPr lang="en-US" altLang="ko-KR" sz="2800" dirty="0">
                <a:solidFill>
                  <a:srgbClr val="000099"/>
                </a:solidFill>
                <a:ea typeface="Batang" panose="02030600000101010101" pitchFamily="18" charset="-127"/>
              </a:rPr>
              <a:t>.</a:t>
            </a:r>
            <a:endParaRPr lang="en-US" altLang="ko-KR" sz="2800" dirty="0">
              <a:solidFill>
                <a:srgbClr val="000099"/>
              </a:solidFill>
              <a:cs typeface="Arial" panose="020B0604020202020204" pitchFamily="34" charset="0"/>
            </a:endParaRPr>
          </a:p>
        </p:txBody>
      </p:sp>
    </p:spTree>
    <p:extLst>
      <p:ext uri="{BB962C8B-B14F-4D97-AF65-F5344CB8AC3E}">
        <p14:creationId xmlns="" xmlns:p14="http://schemas.microsoft.com/office/powerpoint/2010/main" val="35560668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36193">
                                            <p:txEl>
                                              <p:pRg st="0" end="0"/>
                                            </p:txEl>
                                          </p:spTgt>
                                        </p:tgtEl>
                                        <p:attrNameLst>
                                          <p:attrName>style.visibility</p:attrName>
                                        </p:attrNameLst>
                                      </p:cBhvr>
                                      <p:to>
                                        <p:strVal val="visible"/>
                                      </p:to>
                                    </p:set>
                                    <p:anim calcmode="lin" valueType="num">
                                      <p:cBhvr>
                                        <p:cTn id="7" dur="1000" fill="hold"/>
                                        <p:tgtEl>
                                          <p:spTgt spid="13619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3619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3619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136193">
                                            <p:txEl>
                                              <p:pRg st="1" end="1"/>
                                            </p:txEl>
                                          </p:spTgt>
                                        </p:tgtEl>
                                        <p:attrNameLst>
                                          <p:attrName>style.visibility</p:attrName>
                                        </p:attrNameLst>
                                      </p:cBhvr>
                                      <p:to>
                                        <p:strVal val="visible"/>
                                      </p:to>
                                    </p:set>
                                    <p:anim calcmode="lin" valueType="num">
                                      <p:cBhvr>
                                        <p:cTn id="14" dur="1000" fill="hold"/>
                                        <p:tgtEl>
                                          <p:spTgt spid="13619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13619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136193">
                                            <p:txEl>
                                              <p:pRg st="1" end="1"/>
                                            </p:txEl>
                                          </p:spTgt>
                                        </p:tgtEl>
                                      </p:cBhvr>
                                    </p:animEffect>
                                  </p:childTnLst>
                                </p:cTn>
                              </p:par>
                              <p:par>
                                <p:cTn id="17" presetID="55" presetClass="entr" presetSubtype="0" fill="hold" nodeType="withEffect">
                                  <p:stCondLst>
                                    <p:cond delay="0"/>
                                  </p:stCondLst>
                                  <p:childTnLst>
                                    <p:set>
                                      <p:cBhvr>
                                        <p:cTn id="18" dur="1" fill="hold">
                                          <p:stCondLst>
                                            <p:cond delay="0"/>
                                          </p:stCondLst>
                                        </p:cTn>
                                        <p:tgtEl>
                                          <p:spTgt spid="136193">
                                            <p:txEl>
                                              <p:pRg st="2" end="2"/>
                                            </p:txEl>
                                          </p:spTgt>
                                        </p:tgtEl>
                                        <p:attrNameLst>
                                          <p:attrName>style.visibility</p:attrName>
                                        </p:attrNameLst>
                                      </p:cBhvr>
                                      <p:to>
                                        <p:strVal val="visible"/>
                                      </p:to>
                                    </p:set>
                                    <p:anim calcmode="lin" valueType="num">
                                      <p:cBhvr>
                                        <p:cTn id="19" dur="1000" fill="hold"/>
                                        <p:tgtEl>
                                          <p:spTgt spid="136193">
                                            <p:txEl>
                                              <p:pRg st="2" end="2"/>
                                            </p:txEl>
                                          </p:spTgt>
                                        </p:tgtEl>
                                        <p:attrNameLst>
                                          <p:attrName>ppt_w</p:attrName>
                                        </p:attrNameLst>
                                      </p:cBhvr>
                                      <p:tavLst>
                                        <p:tav tm="0">
                                          <p:val>
                                            <p:strVal val="#ppt_w*0.70"/>
                                          </p:val>
                                        </p:tav>
                                        <p:tav tm="100000">
                                          <p:val>
                                            <p:strVal val="#ppt_w"/>
                                          </p:val>
                                        </p:tav>
                                      </p:tavLst>
                                    </p:anim>
                                    <p:anim calcmode="lin" valueType="num">
                                      <p:cBhvr>
                                        <p:cTn id="20" dur="1000" fill="hold"/>
                                        <p:tgtEl>
                                          <p:spTgt spid="136193">
                                            <p:txEl>
                                              <p:pRg st="2" end="2"/>
                                            </p:txEl>
                                          </p:spTgt>
                                        </p:tgtEl>
                                        <p:attrNameLst>
                                          <p:attrName>ppt_h</p:attrName>
                                        </p:attrNameLst>
                                      </p:cBhvr>
                                      <p:tavLst>
                                        <p:tav tm="0">
                                          <p:val>
                                            <p:strVal val="#ppt_h"/>
                                          </p:val>
                                        </p:tav>
                                        <p:tav tm="100000">
                                          <p:val>
                                            <p:strVal val="#ppt_h"/>
                                          </p:val>
                                        </p:tav>
                                      </p:tavLst>
                                    </p:anim>
                                    <p:animEffect transition="in" filter="fade">
                                      <p:cBhvr>
                                        <p:cTn id="21" dur="1000"/>
                                        <p:tgtEl>
                                          <p:spTgt spid="136193">
                                            <p:txEl>
                                              <p:pRg st="2" end="2"/>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nodeType="clickEffect">
                                  <p:stCondLst>
                                    <p:cond delay="0"/>
                                  </p:stCondLst>
                                  <p:childTnLst>
                                    <p:set>
                                      <p:cBhvr>
                                        <p:cTn id="25" dur="1" fill="hold">
                                          <p:stCondLst>
                                            <p:cond delay="0"/>
                                          </p:stCondLst>
                                        </p:cTn>
                                        <p:tgtEl>
                                          <p:spTgt spid="136193">
                                            <p:txEl>
                                              <p:pRg st="3" end="3"/>
                                            </p:txEl>
                                          </p:spTgt>
                                        </p:tgtEl>
                                        <p:attrNameLst>
                                          <p:attrName>style.visibility</p:attrName>
                                        </p:attrNameLst>
                                      </p:cBhvr>
                                      <p:to>
                                        <p:strVal val="visible"/>
                                      </p:to>
                                    </p:set>
                                    <p:anim calcmode="lin" valueType="num">
                                      <p:cBhvr>
                                        <p:cTn id="26" dur="1000" fill="hold"/>
                                        <p:tgtEl>
                                          <p:spTgt spid="136193">
                                            <p:txEl>
                                              <p:pRg st="3" end="3"/>
                                            </p:txEl>
                                          </p:spTgt>
                                        </p:tgtEl>
                                        <p:attrNameLst>
                                          <p:attrName>ppt_w</p:attrName>
                                        </p:attrNameLst>
                                      </p:cBhvr>
                                      <p:tavLst>
                                        <p:tav tm="0">
                                          <p:val>
                                            <p:strVal val="#ppt_w*0.70"/>
                                          </p:val>
                                        </p:tav>
                                        <p:tav tm="100000">
                                          <p:val>
                                            <p:strVal val="#ppt_w"/>
                                          </p:val>
                                        </p:tav>
                                      </p:tavLst>
                                    </p:anim>
                                    <p:anim calcmode="lin" valueType="num">
                                      <p:cBhvr>
                                        <p:cTn id="27" dur="1000" fill="hold"/>
                                        <p:tgtEl>
                                          <p:spTgt spid="136193">
                                            <p:txEl>
                                              <p:pRg st="3" end="3"/>
                                            </p:txEl>
                                          </p:spTgt>
                                        </p:tgtEl>
                                        <p:attrNameLst>
                                          <p:attrName>ppt_h</p:attrName>
                                        </p:attrNameLst>
                                      </p:cBhvr>
                                      <p:tavLst>
                                        <p:tav tm="0">
                                          <p:val>
                                            <p:strVal val="#ppt_h"/>
                                          </p:val>
                                        </p:tav>
                                        <p:tav tm="100000">
                                          <p:val>
                                            <p:strVal val="#ppt_h"/>
                                          </p:val>
                                        </p:tav>
                                      </p:tavLst>
                                    </p:anim>
                                    <p:animEffect transition="in" filter="fade">
                                      <p:cBhvr>
                                        <p:cTn id="28" dur="1000"/>
                                        <p:tgtEl>
                                          <p:spTgt spid="136193">
                                            <p:txEl>
                                              <p:pRg st="3" end="3"/>
                                            </p:txEl>
                                          </p:spTgt>
                                        </p:tgtEl>
                                      </p:cBhvr>
                                    </p:animEffect>
                                  </p:childTnLst>
                                </p:cTn>
                              </p:par>
                              <p:par>
                                <p:cTn id="29" presetID="55" presetClass="entr" presetSubtype="0" fill="hold" nodeType="withEffect">
                                  <p:stCondLst>
                                    <p:cond delay="0"/>
                                  </p:stCondLst>
                                  <p:childTnLst>
                                    <p:set>
                                      <p:cBhvr>
                                        <p:cTn id="30" dur="1" fill="hold">
                                          <p:stCondLst>
                                            <p:cond delay="0"/>
                                          </p:stCondLst>
                                        </p:cTn>
                                        <p:tgtEl>
                                          <p:spTgt spid="136193">
                                            <p:txEl>
                                              <p:pRg st="4" end="4"/>
                                            </p:txEl>
                                          </p:spTgt>
                                        </p:tgtEl>
                                        <p:attrNameLst>
                                          <p:attrName>style.visibility</p:attrName>
                                        </p:attrNameLst>
                                      </p:cBhvr>
                                      <p:to>
                                        <p:strVal val="visible"/>
                                      </p:to>
                                    </p:set>
                                    <p:anim calcmode="lin" valueType="num">
                                      <p:cBhvr>
                                        <p:cTn id="31" dur="1000" fill="hold"/>
                                        <p:tgtEl>
                                          <p:spTgt spid="136193">
                                            <p:txEl>
                                              <p:pRg st="4" end="4"/>
                                            </p:txEl>
                                          </p:spTgt>
                                        </p:tgtEl>
                                        <p:attrNameLst>
                                          <p:attrName>ppt_w</p:attrName>
                                        </p:attrNameLst>
                                      </p:cBhvr>
                                      <p:tavLst>
                                        <p:tav tm="0">
                                          <p:val>
                                            <p:strVal val="#ppt_w*0.70"/>
                                          </p:val>
                                        </p:tav>
                                        <p:tav tm="100000">
                                          <p:val>
                                            <p:strVal val="#ppt_w"/>
                                          </p:val>
                                        </p:tav>
                                      </p:tavLst>
                                    </p:anim>
                                    <p:anim calcmode="lin" valueType="num">
                                      <p:cBhvr>
                                        <p:cTn id="32" dur="1000" fill="hold"/>
                                        <p:tgtEl>
                                          <p:spTgt spid="136193">
                                            <p:txEl>
                                              <p:pRg st="4" end="4"/>
                                            </p:txEl>
                                          </p:spTgt>
                                        </p:tgtEl>
                                        <p:attrNameLst>
                                          <p:attrName>ppt_h</p:attrName>
                                        </p:attrNameLst>
                                      </p:cBhvr>
                                      <p:tavLst>
                                        <p:tav tm="0">
                                          <p:val>
                                            <p:strVal val="#ppt_h"/>
                                          </p:val>
                                        </p:tav>
                                        <p:tav tm="100000">
                                          <p:val>
                                            <p:strVal val="#ppt_h"/>
                                          </p:val>
                                        </p:tav>
                                      </p:tavLst>
                                    </p:anim>
                                    <p:animEffect transition="in" filter="fade">
                                      <p:cBhvr>
                                        <p:cTn id="33" dur="1000"/>
                                        <p:tgtEl>
                                          <p:spTgt spid="136193">
                                            <p:txEl>
                                              <p:pRg st="4" end="4"/>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55" presetClass="entr" presetSubtype="0" fill="hold" nodeType="clickEffect">
                                  <p:stCondLst>
                                    <p:cond delay="0"/>
                                  </p:stCondLst>
                                  <p:childTnLst>
                                    <p:set>
                                      <p:cBhvr>
                                        <p:cTn id="37" dur="1" fill="hold">
                                          <p:stCondLst>
                                            <p:cond delay="0"/>
                                          </p:stCondLst>
                                        </p:cTn>
                                        <p:tgtEl>
                                          <p:spTgt spid="136193">
                                            <p:txEl>
                                              <p:pRg st="6" end="6"/>
                                            </p:txEl>
                                          </p:spTgt>
                                        </p:tgtEl>
                                        <p:attrNameLst>
                                          <p:attrName>style.visibility</p:attrName>
                                        </p:attrNameLst>
                                      </p:cBhvr>
                                      <p:to>
                                        <p:strVal val="visible"/>
                                      </p:to>
                                    </p:set>
                                    <p:anim calcmode="lin" valueType="num">
                                      <p:cBhvr>
                                        <p:cTn id="38" dur="1000" fill="hold"/>
                                        <p:tgtEl>
                                          <p:spTgt spid="136193">
                                            <p:txEl>
                                              <p:pRg st="6" end="6"/>
                                            </p:txEl>
                                          </p:spTgt>
                                        </p:tgtEl>
                                        <p:attrNameLst>
                                          <p:attrName>ppt_w</p:attrName>
                                        </p:attrNameLst>
                                      </p:cBhvr>
                                      <p:tavLst>
                                        <p:tav tm="0">
                                          <p:val>
                                            <p:strVal val="#ppt_w*0.70"/>
                                          </p:val>
                                        </p:tav>
                                        <p:tav tm="100000">
                                          <p:val>
                                            <p:strVal val="#ppt_w"/>
                                          </p:val>
                                        </p:tav>
                                      </p:tavLst>
                                    </p:anim>
                                    <p:anim calcmode="lin" valueType="num">
                                      <p:cBhvr>
                                        <p:cTn id="39" dur="1000" fill="hold"/>
                                        <p:tgtEl>
                                          <p:spTgt spid="136193">
                                            <p:txEl>
                                              <p:pRg st="6" end="6"/>
                                            </p:txEl>
                                          </p:spTgt>
                                        </p:tgtEl>
                                        <p:attrNameLst>
                                          <p:attrName>ppt_h</p:attrName>
                                        </p:attrNameLst>
                                      </p:cBhvr>
                                      <p:tavLst>
                                        <p:tav tm="0">
                                          <p:val>
                                            <p:strVal val="#ppt_h"/>
                                          </p:val>
                                        </p:tav>
                                        <p:tav tm="100000">
                                          <p:val>
                                            <p:strVal val="#ppt_h"/>
                                          </p:val>
                                        </p:tav>
                                      </p:tavLst>
                                    </p:anim>
                                    <p:animEffect transition="in" filter="fade">
                                      <p:cBhvr>
                                        <p:cTn id="40" dur="1000"/>
                                        <p:tgtEl>
                                          <p:spTgt spid="136193">
                                            <p:txEl>
                                              <p:pRg st="6" end="6"/>
                                            </p:txEl>
                                          </p:spTgt>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55" presetClass="entr" presetSubtype="0" fill="hold" nodeType="clickEffect">
                                  <p:stCondLst>
                                    <p:cond delay="0"/>
                                  </p:stCondLst>
                                  <p:childTnLst>
                                    <p:set>
                                      <p:cBhvr>
                                        <p:cTn id="44" dur="1" fill="hold">
                                          <p:stCondLst>
                                            <p:cond delay="0"/>
                                          </p:stCondLst>
                                        </p:cTn>
                                        <p:tgtEl>
                                          <p:spTgt spid="136193">
                                            <p:txEl>
                                              <p:pRg st="7" end="7"/>
                                            </p:txEl>
                                          </p:spTgt>
                                        </p:tgtEl>
                                        <p:attrNameLst>
                                          <p:attrName>style.visibility</p:attrName>
                                        </p:attrNameLst>
                                      </p:cBhvr>
                                      <p:to>
                                        <p:strVal val="visible"/>
                                      </p:to>
                                    </p:set>
                                    <p:anim calcmode="lin" valueType="num">
                                      <p:cBhvr>
                                        <p:cTn id="45" dur="1000" fill="hold"/>
                                        <p:tgtEl>
                                          <p:spTgt spid="136193">
                                            <p:txEl>
                                              <p:pRg st="7" end="7"/>
                                            </p:txEl>
                                          </p:spTgt>
                                        </p:tgtEl>
                                        <p:attrNameLst>
                                          <p:attrName>ppt_w</p:attrName>
                                        </p:attrNameLst>
                                      </p:cBhvr>
                                      <p:tavLst>
                                        <p:tav tm="0">
                                          <p:val>
                                            <p:strVal val="#ppt_w*0.70"/>
                                          </p:val>
                                        </p:tav>
                                        <p:tav tm="100000">
                                          <p:val>
                                            <p:strVal val="#ppt_w"/>
                                          </p:val>
                                        </p:tav>
                                      </p:tavLst>
                                    </p:anim>
                                    <p:anim calcmode="lin" valueType="num">
                                      <p:cBhvr>
                                        <p:cTn id="46" dur="1000" fill="hold"/>
                                        <p:tgtEl>
                                          <p:spTgt spid="136193">
                                            <p:txEl>
                                              <p:pRg st="7" end="7"/>
                                            </p:txEl>
                                          </p:spTgt>
                                        </p:tgtEl>
                                        <p:attrNameLst>
                                          <p:attrName>ppt_h</p:attrName>
                                        </p:attrNameLst>
                                      </p:cBhvr>
                                      <p:tavLst>
                                        <p:tav tm="0">
                                          <p:val>
                                            <p:strVal val="#ppt_h"/>
                                          </p:val>
                                        </p:tav>
                                        <p:tav tm="100000">
                                          <p:val>
                                            <p:strVal val="#ppt_h"/>
                                          </p:val>
                                        </p:tav>
                                      </p:tavLst>
                                    </p:anim>
                                    <p:animEffect transition="in" filter="fade">
                                      <p:cBhvr>
                                        <p:cTn id="47" dur="1000"/>
                                        <p:tgtEl>
                                          <p:spTgt spid="136193">
                                            <p:txEl>
                                              <p:pRg st="7" end="7"/>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55" presetClass="entr" presetSubtype="0" fill="hold" nodeType="clickEffect">
                                  <p:stCondLst>
                                    <p:cond delay="0"/>
                                  </p:stCondLst>
                                  <p:childTnLst>
                                    <p:set>
                                      <p:cBhvr>
                                        <p:cTn id="51" dur="1" fill="hold">
                                          <p:stCondLst>
                                            <p:cond delay="0"/>
                                          </p:stCondLst>
                                        </p:cTn>
                                        <p:tgtEl>
                                          <p:spTgt spid="136193">
                                            <p:txEl>
                                              <p:pRg st="8" end="8"/>
                                            </p:txEl>
                                          </p:spTgt>
                                        </p:tgtEl>
                                        <p:attrNameLst>
                                          <p:attrName>style.visibility</p:attrName>
                                        </p:attrNameLst>
                                      </p:cBhvr>
                                      <p:to>
                                        <p:strVal val="visible"/>
                                      </p:to>
                                    </p:set>
                                    <p:anim calcmode="lin" valueType="num">
                                      <p:cBhvr>
                                        <p:cTn id="52" dur="1000" fill="hold"/>
                                        <p:tgtEl>
                                          <p:spTgt spid="136193">
                                            <p:txEl>
                                              <p:pRg st="8" end="8"/>
                                            </p:txEl>
                                          </p:spTgt>
                                        </p:tgtEl>
                                        <p:attrNameLst>
                                          <p:attrName>ppt_w</p:attrName>
                                        </p:attrNameLst>
                                      </p:cBhvr>
                                      <p:tavLst>
                                        <p:tav tm="0">
                                          <p:val>
                                            <p:strVal val="#ppt_w*0.70"/>
                                          </p:val>
                                        </p:tav>
                                        <p:tav tm="100000">
                                          <p:val>
                                            <p:strVal val="#ppt_w"/>
                                          </p:val>
                                        </p:tav>
                                      </p:tavLst>
                                    </p:anim>
                                    <p:anim calcmode="lin" valueType="num">
                                      <p:cBhvr>
                                        <p:cTn id="53" dur="1000" fill="hold"/>
                                        <p:tgtEl>
                                          <p:spTgt spid="136193">
                                            <p:txEl>
                                              <p:pRg st="8" end="8"/>
                                            </p:txEl>
                                          </p:spTgt>
                                        </p:tgtEl>
                                        <p:attrNameLst>
                                          <p:attrName>ppt_h</p:attrName>
                                        </p:attrNameLst>
                                      </p:cBhvr>
                                      <p:tavLst>
                                        <p:tav tm="0">
                                          <p:val>
                                            <p:strVal val="#ppt_h"/>
                                          </p:val>
                                        </p:tav>
                                        <p:tav tm="100000">
                                          <p:val>
                                            <p:strVal val="#ppt_h"/>
                                          </p:val>
                                        </p:tav>
                                      </p:tavLst>
                                    </p:anim>
                                    <p:animEffect transition="in" filter="fade">
                                      <p:cBhvr>
                                        <p:cTn id="54" dur="1000"/>
                                        <p:tgtEl>
                                          <p:spTgt spid="13619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69179DE-D289-5B4C-9B43-CDF483F2C51B}"/>
              </a:ext>
            </a:extLst>
          </p:cNvPr>
          <p:cNvSpPr>
            <a:spLocks noGrp="1"/>
          </p:cNvSpPr>
          <p:nvPr>
            <p:ph type="title"/>
          </p:nvPr>
        </p:nvSpPr>
        <p:spPr>
          <a:xfrm>
            <a:off x="0" y="0"/>
            <a:ext cx="9144000" cy="457200"/>
          </a:xfrm>
          <a:solidFill>
            <a:schemeClr val="bg2">
              <a:lumMod val="60000"/>
              <a:lumOff val="40000"/>
            </a:schemeClr>
          </a:solidFill>
        </p:spPr>
        <p:txBody>
          <a:bodyPr>
            <a:normAutofit fontScale="90000"/>
          </a:bodyPr>
          <a:lstStyle/>
          <a:p>
            <a:pPr algn="ctr"/>
            <a:r>
              <a:rPr lang="en-US" altLang="en-US" dirty="0">
                <a:solidFill>
                  <a:srgbClr val="C00000"/>
                </a:solidFill>
                <a:effectLst>
                  <a:outerShdw blurRad="38100" dist="38100" dir="2700000" algn="tl">
                    <a:srgbClr val="000000"/>
                  </a:outerShdw>
                </a:effectLst>
                <a:ea typeface="ＭＳ Ｐゴシック" panose="020B0600070205080204" pitchFamily="34" charset="-128"/>
              </a:rPr>
              <a:t>BT </a:t>
            </a:r>
            <a:r>
              <a:rPr lang="en-US" altLang="en-US" dirty="0" err="1">
                <a:solidFill>
                  <a:srgbClr val="C00000"/>
                </a:solidFill>
                <a:effectLst>
                  <a:outerShdw blurRad="38100" dist="38100" dir="2700000" algn="tl">
                    <a:srgbClr val="000000"/>
                  </a:outerShdw>
                </a:effectLst>
                <a:ea typeface="ＭＳ Ｐゴシック" panose="020B0600070205080204" pitchFamily="34" charset="-128"/>
              </a:rPr>
              <a:t>về</a:t>
            </a:r>
            <a:r>
              <a:rPr lang="en-US" altLang="en-US" dirty="0">
                <a:solidFill>
                  <a:srgbClr val="C00000"/>
                </a:solidFill>
                <a:effectLst>
                  <a:outerShdw blurRad="38100" dist="38100" dir="2700000" algn="tl">
                    <a:srgbClr val="000000"/>
                  </a:outerShdw>
                </a:effectLst>
                <a:ea typeface="ＭＳ Ｐゴシック" panose="020B0600070205080204" pitchFamily="34" charset="-128"/>
              </a:rPr>
              <a:t> ma </a:t>
            </a:r>
            <a:r>
              <a:rPr lang="en-US" altLang="en-US" dirty="0" err="1">
                <a:solidFill>
                  <a:srgbClr val="C00000"/>
                </a:solidFill>
                <a:effectLst>
                  <a:outerShdw blurRad="38100" dist="38100" dir="2700000" algn="tl">
                    <a:srgbClr val="000000"/>
                  </a:outerShdw>
                </a:effectLst>
                <a:ea typeface="ＭＳ Ｐゴシック" panose="020B0600070205080204" pitchFamily="34" charset="-128"/>
              </a:rPr>
              <a:t>trận</a:t>
            </a:r>
            <a:r>
              <a:rPr lang="en-US" altLang="en-US" dirty="0">
                <a:solidFill>
                  <a:srgbClr val="C00000"/>
                </a:solidFill>
                <a:effectLst>
                  <a:outerShdw blurRad="38100" dist="38100" dir="2700000" algn="tl">
                    <a:srgbClr val="000000"/>
                  </a:outerShdw>
                </a:effectLst>
                <a:ea typeface="ＭＳ Ｐゴシック" panose="020B0600070205080204" pitchFamily="34" charset="-128"/>
              </a:rPr>
              <a:t> SWOT</a:t>
            </a:r>
          </a:p>
        </p:txBody>
      </p:sp>
      <p:sp>
        <p:nvSpPr>
          <p:cNvPr id="72707" name="Content Placeholder 2">
            <a:extLst>
              <a:ext uri="{FF2B5EF4-FFF2-40B4-BE49-F238E27FC236}">
                <a16:creationId xmlns="" xmlns:a16="http://schemas.microsoft.com/office/drawing/2014/main" id="{E5CF1D1B-6977-994F-BDA4-8B61E79E2350}"/>
              </a:ext>
            </a:extLst>
          </p:cNvPr>
          <p:cNvSpPr>
            <a:spLocks noGrp="1"/>
          </p:cNvSpPr>
          <p:nvPr>
            <p:ph idx="1"/>
          </p:nvPr>
        </p:nvSpPr>
        <p:spPr>
          <a:xfrm>
            <a:off x="0" y="475593"/>
            <a:ext cx="8915400" cy="4525963"/>
          </a:xfrm>
        </p:spPr>
        <p:txBody>
          <a:bodyPr>
            <a:noAutofit/>
          </a:bodyPr>
          <a:lstStyle/>
          <a:p>
            <a:pPr algn="just">
              <a:buFontTx/>
              <a:buNone/>
            </a:pP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Doanh</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nghiệp</a:t>
            </a:r>
            <a:r>
              <a:rPr lang="en-US" altLang="en-US" sz="2800" b="0" dirty="0">
                <a:ea typeface="ＭＳ Ｐゴシック" panose="020B0600070205080204" pitchFamily="34" charset="-128"/>
              </a:rPr>
              <a:t> ABC </a:t>
            </a:r>
            <a:r>
              <a:rPr lang="en-US" altLang="en-US" sz="2800" b="0" dirty="0" err="1">
                <a:ea typeface="ＭＳ Ｐゴシック" panose="020B0600070205080204" pitchFamily="34" charset="-128"/>
              </a:rPr>
              <a:t>sản</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xuất</a:t>
            </a:r>
            <a:r>
              <a:rPr lang="en-US" altLang="en-US" sz="2800" b="0" dirty="0">
                <a:ea typeface="ＭＳ Ｐゴシック" panose="020B0600070205080204" pitchFamily="34" charset="-128"/>
              </a:rPr>
              <a:t> SP </a:t>
            </a:r>
            <a:r>
              <a:rPr lang="en-US" altLang="en-US" sz="2800" b="0" dirty="0" err="1">
                <a:ea typeface="ＭＳ Ｐゴシック" panose="020B0600070205080204" pitchFamily="34" charset="-128"/>
              </a:rPr>
              <a:t>thủy</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sản</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xuất</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khẩu</a:t>
            </a:r>
            <a:r>
              <a:rPr lang="en-US" altLang="en-US" sz="2800" b="0" dirty="0">
                <a:ea typeface="ＭＳ Ｐゴシック" panose="020B0600070205080204" pitchFamily="34" charset="-128"/>
              </a:rPr>
              <a:t>. Sau </a:t>
            </a:r>
            <a:r>
              <a:rPr lang="en-US" altLang="en-US" sz="2800" b="0" dirty="0" err="1">
                <a:ea typeface="ＭＳ Ｐゴシック" panose="020B0600070205080204" pitchFamily="34" charset="-128"/>
              </a:rPr>
              <a:t>khi</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thực</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hiện</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nghiên</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cứu</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môi</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trường</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bên</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trong</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và</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bên</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ngòai</a:t>
            </a:r>
            <a:r>
              <a:rPr lang="en-US" altLang="en-US" sz="2800" b="0" dirty="0">
                <a:ea typeface="ＭＳ Ｐゴシック" panose="020B0600070205080204" pitchFamily="34" charset="-128"/>
              </a:rPr>
              <a:t>. DN </a:t>
            </a:r>
            <a:r>
              <a:rPr lang="en-US" altLang="en-US" sz="2800" b="0" dirty="0" err="1">
                <a:ea typeface="ＭＳ Ｐゴシック" panose="020B0600070205080204" pitchFamily="34" charset="-128"/>
              </a:rPr>
              <a:t>nhận</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thấy</a:t>
            </a:r>
            <a:r>
              <a:rPr lang="en-US" altLang="en-US" sz="2800" b="0" dirty="0">
                <a:ea typeface="ＭＳ Ｐゴシック" panose="020B0600070205080204" pitchFamily="34" charset="-128"/>
              </a:rPr>
              <a:t> 1 </a:t>
            </a:r>
            <a:r>
              <a:rPr lang="en-US" altLang="en-US" sz="2800" b="0" dirty="0" err="1">
                <a:ea typeface="ＭＳ Ｐゴシック" panose="020B0600070205080204" pitchFamily="34" charset="-128"/>
              </a:rPr>
              <a:t>số</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vấn</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đề</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quan</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trọng</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như</a:t>
            </a:r>
            <a:r>
              <a:rPr lang="en-US" altLang="en-US" sz="2800" b="0" dirty="0">
                <a:ea typeface="ＭＳ Ｐゴシック" panose="020B0600070205080204" pitchFamily="34" charset="-128"/>
              </a:rPr>
              <a:t> </a:t>
            </a:r>
            <a:r>
              <a:rPr lang="en-US" altLang="en-US" sz="2800" b="0" dirty="0" err="1">
                <a:ea typeface="ＭＳ Ｐゴシック" panose="020B0600070205080204" pitchFamily="34" charset="-128"/>
              </a:rPr>
              <a:t>sau</a:t>
            </a:r>
            <a:r>
              <a:rPr lang="en-US" altLang="en-US" sz="2800" b="0" dirty="0">
                <a:ea typeface="ＭＳ Ｐゴシック" panose="020B0600070205080204" pitchFamily="34" charset="-128"/>
              </a:rPr>
              <a:t>:</a:t>
            </a:r>
          </a:p>
          <a:p>
            <a:pPr algn="just">
              <a:buFontTx/>
              <a:buNone/>
            </a:pPr>
            <a:r>
              <a:rPr lang="en-US" altLang="en-US" sz="2800" b="0" dirty="0">
                <a:ea typeface="ＭＳ Ｐゴシック" panose="020B0600070205080204" pitchFamily="34" charset="-128"/>
              </a:rPr>
              <a:t>	</a:t>
            </a:r>
            <a:r>
              <a:rPr lang="en-US" altLang="en-US" sz="2800" i="1" dirty="0">
                <a:ea typeface="ＭＳ Ｐゴシック" panose="020B0600070205080204" pitchFamily="34" charset="-128"/>
              </a:rPr>
              <a:t>1- </a:t>
            </a:r>
            <a:r>
              <a:rPr lang="en-US" altLang="en-US" sz="2800" i="1" dirty="0" err="1">
                <a:ea typeface="ＭＳ Ｐゴシック" panose="020B0600070205080204" pitchFamily="34" charset="-128"/>
              </a:rPr>
              <a:t>Nhu</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cầu</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tiêu</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dùng</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của</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các</a:t>
            </a:r>
            <a:r>
              <a:rPr lang="en-US" altLang="en-US" sz="2800" i="1" dirty="0">
                <a:ea typeface="ＭＳ Ｐゴシック" panose="020B0600070205080204" pitchFamily="34" charset="-128"/>
              </a:rPr>
              <a:t> SP </a:t>
            </a:r>
            <a:r>
              <a:rPr lang="en-US" altLang="en-US" sz="2800" i="1" dirty="0" err="1">
                <a:ea typeface="ＭＳ Ｐゴシック" panose="020B0600070205080204" pitchFamily="34" charset="-128"/>
              </a:rPr>
              <a:t>trên</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thị</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trường</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lớn</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là</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châu</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Âu</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Mỹ</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Nhật</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đang</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có</a:t>
            </a:r>
            <a:r>
              <a:rPr lang="en-US" altLang="en-US" sz="2800" i="1" dirty="0">
                <a:ea typeface="ＭＳ Ｐゴシック" panose="020B0600070205080204" pitchFamily="34" charset="-128"/>
              </a:rPr>
              <a:t> xu </a:t>
            </a:r>
            <a:r>
              <a:rPr lang="en-US" altLang="en-US" sz="2800" i="1" dirty="0" err="1">
                <a:ea typeface="ＭＳ Ｐゴシック" panose="020B0600070205080204" pitchFamily="34" charset="-128"/>
              </a:rPr>
              <a:t>hướng</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phát</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triển</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mạnh</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mẽ</a:t>
            </a:r>
            <a:r>
              <a:rPr lang="en-US" altLang="en-US" sz="2800" i="1" dirty="0">
                <a:ea typeface="ＭＳ Ｐゴシック" panose="020B0600070205080204" pitchFamily="34" charset="-128"/>
              </a:rPr>
              <a:t>.</a:t>
            </a:r>
          </a:p>
          <a:p>
            <a:pPr algn="just">
              <a:buFontTx/>
              <a:buNone/>
            </a:pPr>
            <a:r>
              <a:rPr lang="en-US" altLang="en-US" sz="2800" i="1" dirty="0">
                <a:ea typeface="ＭＳ Ｐゴシック" panose="020B0600070205080204" pitchFamily="34" charset="-128"/>
              </a:rPr>
              <a:t>	2- </a:t>
            </a:r>
            <a:r>
              <a:rPr lang="en-US" altLang="en-US" sz="2800" i="1" dirty="0" err="1">
                <a:ea typeface="ＭＳ Ｐゴシック" panose="020B0600070205080204" pitchFamily="34" charset="-128"/>
              </a:rPr>
              <a:t>Dân</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số</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trên</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thị</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trường</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này</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có</a:t>
            </a:r>
            <a:r>
              <a:rPr lang="en-US" altLang="en-US" sz="2800" i="1" dirty="0">
                <a:ea typeface="ＭＳ Ｐゴシック" panose="020B0600070205080204" pitchFamily="34" charset="-128"/>
              </a:rPr>
              <a:t> xu </a:t>
            </a:r>
            <a:r>
              <a:rPr lang="en-US" altLang="en-US" sz="2800" i="1" dirty="0" err="1">
                <a:ea typeface="ＭＳ Ｐゴシック" panose="020B0600070205080204" pitchFamily="34" charset="-128"/>
              </a:rPr>
              <a:t>hướng</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già</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đi</a:t>
            </a:r>
            <a:r>
              <a:rPr lang="en-US" altLang="en-US" sz="2800" i="1" dirty="0">
                <a:ea typeface="ＭＳ Ｐゴシック" panose="020B0600070205080204" pitchFamily="34" charset="-128"/>
              </a:rPr>
              <a:t>.</a:t>
            </a:r>
          </a:p>
          <a:p>
            <a:pPr algn="just">
              <a:buFontTx/>
              <a:buNone/>
            </a:pPr>
            <a:r>
              <a:rPr lang="en-US" altLang="en-US" sz="2800" i="1" dirty="0">
                <a:ea typeface="ＭＳ Ｐゴシック" panose="020B0600070205080204" pitchFamily="34" charset="-128"/>
              </a:rPr>
              <a:t>	3- </a:t>
            </a:r>
            <a:r>
              <a:rPr lang="en-US" altLang="en-US" sz="2800" i="1" dirty="0" err="1">
                <a:ea typeface="ＭＳ Ｐゴシック" panose="020B0600070205080204" pitchFamily="34" charset="-128"/>
              </a:rPr>
              <a:t>Chất</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lượng</a:t>
            </a:r>
            <a:r>
              <a:rPr lang="en-US" altLang="en-US" sz="2800" i="1" dirty="0">
                <a:ea typeface="ＭＳ Ｐゴシック" panose="020B0600070205080204" pitchFamily="34" charset="-128"/>
              </a:rPr>
              <a:t> SP </a:t>
            </a:r>
            <a:r>
              <a:rPr lang="en-US" altLang="en-US" sz="2800" i="1" dirty="0" err="1">
                <a:ea typeface="ＭＳ Ｐゴシック" panose="020B0600070205080204" pitchFamily="34" charset="-128"/>
              </a:rPr>
              <a:t>thủy</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sản</a:t>
            </a:r>
            <a:r>
              <a:rPr lang="en-US" altLang="en-US" sz="2800" i="1" dirty="0">
                <a:ea typeface="ＭＳ Ｐゴシック" panose="020B0600070205080204" pitchFamily="34" charset="-128"/>
              </a:rPr>
              <a:t> XK </a:t>
            </a:r>
            <a:r>
              <a:rPr lang="en-US" altLang="en-US" sz="2800" i="1" dirty="0" err="1">
                <a:ea typeface="ＭＳ Ｐゴシック" panose="020B0600070205080204" pitchFamily="34" charset="-128"/>
              </a:rPr>
              <a:t>của</a:t>
            </a:r>
            <a:r>
              <a:rPr lang="en-US" altLang="en-US" sz="2800" i="1" dirty="0">
                <a:ea typeface="ＭＳ Ｐゴシック" panose="020B0600070205080204" pitchFamily="34" charset="-128"/>
              </a:rPr>
              <a:t> DN </a:t>
            </a:r>
            <a:r>
              <a:rPr lang="en-US" altLang="en-US" sz="2800" i="1" dirty="0" err="1">
                <a:ea typeface="ＭＳ Ｐゴシック" panose="020B0600070205080204" pitchFamily="34" charset="-128"/>
              </a:rPr>
              <a:t>được</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các</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nhà</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nhập</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khẩu</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của</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các</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nước</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châu</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Ấu</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đánh</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giá</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cao</a:t>
            </a:r>
            <a:endParaRPr lang="en-US" altLang="en-US" sz="2800" i="1" dirty="0">
              <a:ea typeface="ＭＳ Ｐゴシック" panose="020B0600070205080204" pitchFamily="34" charset="-128"/>
            </a:endParaRPr>
          </a:p>
          <a:p>
            <a:pPr algn="just">
              <a:buFontTx/>
              <a:buNone/>
            </a:pPr>
            <a:r>
              <a:rPr lang="en-US" altLang="en-US" sz="2800" i="1" dirty="0">
                <a:ea typeface="ＭＳ Ｐゴシック" panose="020B0600070205080204" pitchFamily="34" charset="-128"/>
              </a:rPr>
              <a:t>	4.VN </a:t>
            </a:r>
            <a:r>
              <a:rPr lang="en-US" altLang="en-US" sz="2800" i="1" dirty="0" err="1">
                <a:ea typeface="ＭＳ Ｐゴシック" panose="020B0600070205080204" pitchFamily="34" charset="-128"/>
              </a:rPr>
              <a:t>chưa</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phải</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là</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thành</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viên</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đầy</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đủ</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của</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tổ</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chức</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thương</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mại</a:t>
            </a:r>
            <a:r>
              <a:rPr lang="en-US" altLang="en-US" sz="2800" i="1" dirty="0">
                <a:ea typeface="ＭＳ Ｐゴシック" panose="020B0600070205080204" pitchFamily="34" charset="-128"/>
              </a:rPr>
              <a:t>  WHO</a:t>
            </a:r>
          </a:p>
          <a:p>
            <a:pPr algn="just">
              <a:buFontTx/>
              <a:buNone/>
            </a:pPr>
            <a:r>
              <a:rPr lang="en-US" altLang="en-US" sz="2800" i="1" dirty="0">
                <a:ea typeface="ＭＳ Ｐゴシック" panose="020B0600070205080204" pitchFamily="34" charset="-128"/>
              </a:rPr>
              <a:t>	5-Qui </a:t>
            </a:r>
            <a:r>
              <a:rPr lang="en-US" altLang="en-US" sz="2800" i="1" dirty="0" err="1">
                <a:ea typeface="ＭＳ Ｐゴシック" panose="020B0600070205080204" pitchFamily="34" charset="-128"/>
              </a:rPr>
              <a:t>mô</a:t>
            </a:r>
            <a:r>
              <a:rPr lang="en-US" altLang="en-US" sz="2800" i="1" dirty="0">
                <a:ea typeface="ＭＳ Ｐゴシック" panose="020B0600070205080204" pitchFamily="34" charset="-128"/>
              </a:rPr>
              <a:t> DN </a:t>
            </a:r>
            <a:r>
              <a:rPr lang="en-US" altLang="en-US" sz="2800" i="1" dirty="0" err="1">
                <a:ea typeface="ＭＳ Ｐゴシック" panose="020B0600070205080204" pitchFamily="34" charset="-128"/>
              </a:rPr>
              <a:t>còn</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tương</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đối</a:t>
            </a:r>
            <a:r>
              <a:rPr lang="en-US" altLang="en-US" sz="2800" i="1" dirty="0">
                <a:ea typeface="ＭＳ Ｐゴシック" panose="020B0600070205080204" pitchFamily="34" charset="-128"/>
              </a:rPr>
              <a:t> </a:t>
            </a:r>
            <a:r>
              <a:rPr lang="en-US" altLang="en-US" sz="2800" i="1" dirty="0" err="1">
                <a:ea typeface="ＭＳ Ｐゴシック" panose="020B0600070205080204" pitchFamily="34" charset="-128"/>
              </a:rPr>
              <a:t>nhỏ</a:t>
            </a:r>
            <a:endParaRPr lang="en-US" altLang="en-US" sz="2800" i="1" dirty="0">
              <a:ea typeface="ＭＳ Ｐゴシック" panose="020B0600070205080204" pitchFamily="34" charset="-128"/>
            </a:endParaRPr>
          </a:p>
          <a:p>
            <a:pPr algn="just">
              <a:buFontTx/>
              <a:buNone/>
            </a:pPr>
            <a:r>
              <a:rPr lang="en-US" altLang="en-US" sz="2800" dirty="0">
                <a:solidFill>
                  <a:srgbClr val="C00000"/>
                </a:solidFill>
                <a:ea typeface="ＭＳ Ｐゴシック" panose="020B0600070205080204" pitchFamily="34" charset="-128"/>
              </a:rPr>
              <a:t>    </a:t>
            </a:r>
            <a:r>
              <a:rPr lang="en-US" altLang="en-US" sz="2800" dirty="0" err="1">
                <a:solidFill>
                  <a:srgbClr val="C00000"/>
                </a:solidFill>
                <a:ea typeface="ＭＳ Ｐゴシック" panose="020B0600070205080204" pitchFamily="34" charset="-128"/>
              </a:rPr>
              <a:t>Hãy</a:t>
            </a:r>
            <a:r>
              <a:rPr lang="en-US" altLang="en-US" sz="2800" dirty="0">
                <a:solidFill>
                  <a:srgbClr val="C00000"/>
                </a:solidFill>
                <a:ea typeface="ＭＳ Ｐゴシック" panose="020B0600070205080204" pitchFamily="34" charset="-128"/>
              </a:rPr>
              <a:t> </a:t>
            </a:r>
            <a:r>
              <a:rPr lang="en-US" altLang="en-US" sz="2800" dirty="0" err="1">
                <a:solidFill>
                  <a:srgbClr val="C00000"/>
                </a:solidFill>
                <a:ea typeface="ＭＳ Ｐゴシック" panose="020B0600070205080204" pitchFamily="34" charset="-128"/>
              </a:rPr>
              <a:t>Xác</a:t>
            </a:r>
            <a:r>
              <a:rPr lang="en-US" altLang="en-US" sz="2800" dirty="0">
                <a:solidFill>
                  <a:srgbClr val="C00000"/>
                </a:solidFill>
                <a:ea typeface="ＭＳ Ｐゴシック" panose="020B0600070205080204" pitchFamily="34" charset="-128"/>
              </a:rPr>
              <a:t> </a:t>
            </a:r>
            <a:r>
              <a:rPr lang="en-US" altLang="en-US" sz="2800" dirty="0" err="1">
                <a:solidFill>
                  <a:srgbClr val="C00000"/>
                </a:solidFill>
                <a:ea typeface="ＭＳ Ｐゴシック" panose="020B0600070205080204" pitchFamily="34" charset="-128"/>
              </a:rPr>
              <a:t>định</a:t>
            </a:r>
            <a:r>
              <a:rPr lang="en-US" altLang="en-US" sz="2800" dirty="0">
                <a:solidFill>
                  <a:srgbClr val="C00000"/>
                </a:solidFill>
                <a:ea typeface="ＭＳ Ｐゴシック" panose="020B0600070205080204" pitchFamily="34" charset="-128"/>
              </a:rPr>
              <a:t> </a:t>
            </a:r>
            <a:r>
              <a:rPr lang="en-US" altLang="en-US" sz="2800" dirty="0" err="1">
                <a:solidFill>
                  <a:srgbClr val="C00000"/>
                </a:solidFill>
                <a:ea typeface="ＭＳ Ｐゴシック" panose="020B0600070205080204" pitchFamily="34" charset="-128"/>
              </a:rPr>
              <a:t>cơ</a:t>
            </a:r>
            <a:r>
              <a:rPr lang="en-US" altLang="en-US" sz="2800" dirty="0">
                <a:solidFill>
                  <a:srgbClr val="C00000"/>
                </a:solidFill>
                <a:ea typeface="ＭＳ Ｐゴシック" panose="020B0600070205080204" pitchFamily="34" charset="-128"/>
              </a:rPr>
              <a:t> </a:t>
            </a:r>
            <a:r>
              <a:rPr lang="en-US" altLang="en-US" sz="2800" dirty="0" err="1">
                <a:solidFill>
                  <a:srgbClr val="C00000"/>
                </a:solidFill>
                <a:ea typeface="ＭＳ Ｐゴシック" panose="020B0600070205080204" pitchFamily="34" charset="-128"/>
              </a:rPr>
              <a:t>hội</a:t>
            </a:r>
            <a:r>
              <a:rPr lang="en-US" altLang="en-US" sz="2800" dirty="0">
                <a:solidFill>
                  <a:srgbClr val="C00000"/>
                </a:solidFill>
                <a:ea typeface="ＭＳ Ｐゴシック" panose="020B0600070205080204" pitchFamily="34" charset="-128"/>
              </a:rPr>
              <a:t>, </a:t>
            </a:r>
            <a:r>
              <a:rPr lang="en-US" altLang="en-US" sz="2800" dirty="0" err="1">
                <a:solidFill>
                  <a:srgbClr val="C00000"/>
                </a:solidFill>
                <a:ea typeface="ＭＳ Ｐゴシック" panose="020B0600070205080204" pitchFamily="34" charset="-128"/>
              </a:rPr>
              <a:t>đe</a:t>
            </a:r>
            <a:r>
              <a:rPr lang="en-US" altLang="en-US" sz="2800" dirty="0">
                <a:solidFill>
                  <a:srgbClr val="C00000"/>
                </a:solidFill>
                <a:ea typeface="ＭＳ Ｐゴシック" panose="020B0600070205080204" pitchFamily="34" charset="-128"/>
              </a:rPr>
              <a:t> </a:t>
            </a:r>
            <a:r>
              <a:rPr lang="en-US" altLang="en-US" sz="2800" dirty="0" err="1">
                <a:solidFill>
                  <a:srgbClr val="C00000"/>
                </a:solidFill>
                <a:ea typeface="ＭＳ Ｐゴシック" panose="020B0600070205080204" pitchFamily="34" charset="-128"/>
              </a:rPr>
              <a:t>dọa</a:t>
            </a:r>
            <a:r>
              <a:rPr lang="en-US" altLang="en-US" sz="2800" dirty="0">
                <a:solidFill>
                  <a:srgbClr val="C00000"/>
                </a:solidFill>
                <a:ea typeface="ＭＳ Ｐゴシック" panose="020B0600070205080204" pitchFamily="34" charset="-128"/>
              </a:rPr>
              <a:t>, </a:t>
            </a:r>
            <a:r>
              <a:rPr lang="en-US" altLang="en-US" sz="2800" dirty="0" err="1">
                <a:solidFill>
                  <a:srgbClr val="C00000"/>
                </a:solidFill>
                <a:ea typeface="ＭＳ Ｐゴシック" panose="020B0600070205080204" pitchFamily="34" charset="-128"/>
              </a:rPr>
              <a:t>điểm</a:t>
            </a:r>
            <a:r>
              <a:rPr lang="en-US" altLang="en-US" sz="2800" dirty="0">
                <a:solidFill>
                  <a:srgbClr val="C00000"/>
                </a:solidFill>
                <a:ea typeface="ＭＳ Ｐゴシック" panose="020B0600070205080204" pitchFamily="34" charset="-128"/>
              </a:rPr>
              <a:t> </a:t>
            </a:r>
            <a:r>
              <a:rPr lang="en-US" altLang="en-US" sz="2800" dirty="0" err="1">
                <a:solidFill>
                  <a:srgbClr val="C00000"/>
                </a:solidFill>
                <a:ea typeface="ＭＳ Ｐゴシック" panose="020B0600070205080204" pitchFamily="34" charset="-128"/>
              </a:rPr>
              <a:t>mạnh</a:t>
            </a:r>
            <a:r>
              <a:rPr lang="en-US" altLang="en-US" sz="2800" dirty="0">
                <a:solidFill>
                  <a:srgbClr val="C00000"/>
                </a:solidFill>
                <a:ea typeface="ＭＳ Ｐゴシック" panose="020B0600070205080204" pitchFamily="34" charset="-128"/>
              </a:rPr>
              <a:t>, </a:t>
            </a:r>
            <a:r>
              <a:rPr lang="en-US" altLang="en-US" sz="2800" dirty="0" err="1">
                <a:solidFill>
                  <a:srgbClr val="C00000"/>
                </a:solidFill>
                <a:ea typeface="ＭＳ Ｐゴシック" panose="020B0600070205080204" pitchFamily="34" charset="-128"/>
              </a:rPr>
              <a:t>điểm</a:t>
            </a:r>
            <a:r>
              <a:rPr lang="en-US" altLang="en-US" sz="2800" dirty="0">
                <a:solidFill>
                  <a:srgbClr val="C00000"/>
                </a:solidFill>
                <a:ea typeface="ＭＳ Ｐゴシック" panose="020B0600070205080204" pitchFamily="34" charset="-128"/>
              </a:rPr>
              <a:t> </a:t>
            </a:r>
            <a:r>
              <a:rPr lang="en-US" altLang="en-US" sz="2800" dirty="0" err="1">
                <a:solidFill>
                  <a:srgbClr val="C00000"/>
                </a:solidFill>
                <a:ea typeface="ＭＳ Ｐゴシック" panose="020B0600070205080204" pitchFamily="34" charset="-128"/>
              </a:rPr>
              <a:t>yếu</a:t>
            </a:r>
            <a:r>
              <a:rPr lang="en-US" altLang="en-US" sz="2800" dirty="0">
                <a:solidFill>
                  <a:srgbClr val="C00000"/>
                </a:solidFill>
                <a:ea typeface="ＭＳ Ｐゴシック" panose="020B0600070205080204" pitchFamily="34" charset="-128"/>
              </a:rPr>
              <a:t> </a:t>
            </a:r>
            <a:r>
              <a:rPr lang="en-US" altLang="en-US" sz="2800" dirty="0" err="1">
                <a:solidFill>
                  <a:srgbClr val="C00000"/>
                </a:solidFill>
                <a:ea typeface="ＭＳ Ｐゴシック" panose="020B0600070205080204" pitchFamily="34" charset="-128"/>
              </a:rPr>
              <a:t>của</a:t>
            </a:r>
            <a:r>
              <a:rPr lang="en-US" altLang="en-US" sz="2800" dirty="0">
                <a:solidFill>
                  <a:srgbClr val="C00000"/>
                </a:solidFill>
                <a:ea typeface="ＭＳ Ｐゴシック" panose="020B0600070205080204" pitchFamily="34" charset="-128"/>
              </a:rPr>
              <a:t> ABC?</a:t>
            </a:r>
          </a:p>
          <a:p>
            <a:pPr algn="just">
              <a:buFontTx/>
              <a:buNone/>
            </a:pPr>
            <a:endParaRPr lang="en-US" altLang="en-US" sz="2800" dirty="0">
              <a:ea typeface="ＭＳ Ｐゴシック" panose="020B0600070205080204" pitchFamily="34" charset="-128"/>
            </a:endParaRPr>
          </a:p>
          <a:p>
            <a:endParaRPr lang="en-US" altLang="en-US" sz="2800" dirty="0">
              <a:ea typeface="ＭＳ Ｐゴシック" panose="020B0600070205080204" pitchFamily="34" charset="-128"/>
            </a:endParaRPr>
          </a:p>
        </p:txBody>
      </p:sp>
      <p:sp>
        <p:nvSpPr>
          <p:cNvPr id="74755" name="Slide Number Placeholder 3">
            <a:extLst>
              <a:ext uri="{FF2B5EF4-FFF2-40B4-BE49-F238E27FC236}">
                <a16:creationId xmlns="" xmlns:a16="http://schemas.microsoft.com/office/drawing/2014/main" id="{30D7429C-3893-D849-9543-156F7A52C2C2}"/>
              </a:ext>
            </a:extLst>
          </p:cNvPr>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099D600-4E11-D34C-8B9D-580379C5DDD6}" type="slidenum">
              <a:rPr lang="en-US" altLang="en-US" sz="900"/>
              <a:pPr eaLnBrk="1" hangingPunct="1"/>
              <a:t>29</a:t>
            </a:fld>
            <a:endParaRPr lang="en-US" altLang="en-US" sz="900" dirty="0"/>
          </a:p>
        </p:txBody>
      </p:sp>
    </p:spTree>
    <p:extLst>
      <p:ext uri="{BB962C8B-B14F-4D97-AF65-F5344CB8AC3E}">
        <p14:creationId xmlns="" xmlns:p14="http://schemas.microsoft.com/office/powerpoint/2010/main" val="23365914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2707">
                                            <p:txEl>
                                              <p:pRg st="0" end="0"/>
                                            </p:txEl>
                                          </p:spTgt>
                                        </p:tgtEl>
                                        <p:attrNameLst>
                                          <p:attrName>style.visibility</p:attrName>
                                        </p:attrNameLst>
                                      </p:cBhvr>
                                      <p:to>
                                        <p:strVal val="visible"/>
                                      </p:to>
                                    </p:set>
                                    <p:animEffect transition="in" filter="blinds(horizontal)">
                                      <p:cBhvr>
                                        <p:cTn id="12" dur="500"/>
                                        <p:tgtEl>
                                          <p:spTgt spid="727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2707">
                                            <p:txEl>
                                              <p:pRg st="1" end="1"/>
                                            </p:txEl>
                                          </p:spTgt>
                                        </p:tgtEl>
                                        <p:attrNameLst>
                                          <p:attrName>style.visibility</p:attrName>
                                        </p:attrNameLst>
                                      </p:cBhvr>
                                      <p:to>
                                        <p:strVal val="visible"/>
                                      </p:to>
                                    </p:set>
                                    <p:animEffect transition="in" filter="blinds(horizontal)">
                                      <p:cBhvr>
                                        <p:cTn id="17" dur="500"/>
                                        <p:tgtEl>
                                          <p:spTgt spid="7270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2707">
                                            <p:txEl>
                                              <p:pRg st="2" end="2"/>
                                            </p:txEl>
                                          </p:spTgt>
                                        </p:tgtEl>
                                        <p:attrNameLst>
                                          <p:attrName>style.visibility</p:attrName>
                                        </p:attrNameLst>
                                      </p:cBhvr>
                                      <p:to>
                                        <p:strVal val="visible"/>
                                      </p:to>
                                    </p:set>
                                    <p:animEffect transition="in" filter="blinds(horizontal)">
                                      <p:cBhvr>
                                        <p:cTn id="22" dur="500"/>
                                        <p:tgtEl>
                                          <p:spTgt spid="7270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72707">
                                            <p:txEl>
                                              <p:pRg st="3" end="3"/>
                                            </p:txEl>
                                          </p:spTgt>
                                        </p:tgtEl>
                                        <p:attrNameLst>
                                          <p:attrName>style.visibility</p:attrName>
                                        </p:attrNameLst>
                                      </p:cBhvr>
                                      <p:to>
                                        <p:strVal val="visible"/>
                                      </p:to>
                                    </p:set>
                                    <p:animEffect transition="in" filter="blinds(horizontal)">
                                      <p:cBhvr>
                                        <p:cTn id="27" dur="500"/>
                                        <p:tgtEl>
                                          <p:spTgt spid="72707">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72707">
                                            <p:txEl>
                                              <p:pRg st="4" end="4"/>
                                            </p:txEl>
                                          </p:spTgt>
                                        </p:tgtEl>
                                        <p:attrNameLst>
                                          <p:attrName>style.visibility</p:attrName>
                                        </p:attrNameLst>
                                      </p:cBhvr>
                                      <p:to>
                                        <p:strVal val="visible"/>
                                      </p:to>
                                    </p:set>
                                    <p:animEffect transition="in" filter="blinds(horizontal)">
                                      <p:cBhvr>
                                        <p:cTn id="32" dur="500"/>
                                        <p:tgtEl>
                                          <p:spTgt spid="72707">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72707">
                                            <p:txEl>
                                              <p:pRg st="5" end="5"/>
                                            </p:txEl>
                                          </p:spTgt>
                                        </p:tgtEl>
                                        <p:attrNameLst>
                                          <p:attrName>style.visibility</p:attrName>
                                        </p:attrNameLst>
                                      </p:cBhvr>
                                      <p:to>
                                        <p:strVal val="visible"/>
                                      </p:to>
                                    </p:set>
                                    <p:animEffect transition="in" filter="blinds(horizontal)">
                                      <p:cBhvr>
                                        <p:cTn id="37" dur="500"/>
                                        <p:tgtEl>
                                          <p:spTgt spid="72707">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72707">
                                            <p:txEl>
                                              <p:pRg st="6" end="6"/>
                                            </p:txEl>
                                          </p:spTgt>
                                        </p:tgtEl>
                                        <p:attrNameLst>
                                          <p:attrName>style.visibility</p:attrName>
                                        </p:attrNameLst>
                                      </p:cBhvr>
                                      <p:to>
                                        <p:strVal val="visible"/>
                                      </p:to>
                                    </p:set>
                                    <p:animEffect transition="in" filter="blinds(horizontal)">
                                      <p:cBhvr>
                                        <p:cTn id="42" dur="500"/>
                                        <p:tgtEl>
                                          <p:spTgt spid="727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114D22B-4D81-874C-AE40-719B397CD59D}"/>
              </a:ext>
            </a:extLst>
          </p:cNvPr>
          <p:cNvSpPr>
            <a:spLocks noGrp="1"/>
          </p:cNvSpPr>
          <p:nvPr>
            <p:ph type="title"/>
          </p:nvPr>
        </p:nvSpPr>
        <p:spPr/>
        <p:txBody>
          <a:bodyPr/>
          <a:lstStyle/>
          <a:p>
            <a:r>
              <a:rPr lang="en-US" dirty="0"/>
              <a:t>ĐÁP ÁN </a:t>
            </a:r>
          </a:p>
        </p:txBody>
      </p:sp>
      <p:sp>
        <p:nvSpPr>
          <p:cNvPr id="3" name="Content Placeholder 2">
            <a:extLst>
              <a:ext uri="{FF2B5EF4-FFF2-40B4-BE49-F238E27FC236}">
                <a16:creationId xmlns="" xmlns:a16="http://schemas.microsoft.com/office/drawing/2014/main" id="{E5A6D4CD-2591-894B-B5BF-E7738EFF2814}"/>
              </a:ext>
            </a:extLst>
          </p:cNvPr>
          <p:cNvSpPr>
            <a:spLocks noGrp="1"/>
          </p:cNvSpPr>
          <p:nvPr>
            <p:ph idx="1"/>
          </p:nvPr>
        </p:nvSpPr>
        <p:spPr>
          <a:xfrm>
            <a:off x="2895600" y="1600200"/>
            <a:ext cx="5791200" cy="4525963"/>
          </a:xfrm>
        </p:spPr>
        <p:txBody>
          <a:bodyPr>
            <a:normAutofit/>
          </a:bodyPr>
          <a:lstStyle/>
          <a:p>
            <a:r>
              <a:rPr lang="en-US" sz="4000" dirty="0"/>
              <a:t>CÂU 1 =&gt;  O1</a:t>
            </a:r>
          </a:p>
          <a:p>
            <a:r>
              <a:rPr lang="en-US" sz="4000" dirty="0"/>
              <a:t>CÂU 2 =&gt;  T1</a:t>
            </a:r>
          </a:p>
          <a:p>
            <a:r>
              <a:rPr lang="en-US" sz="4000" dirty="0"/>
              <a:t>CÂU 3 =&gt;  S1</a:t>
            </a:r>
          </a:p>
          <a:p>
            <a:r>
              <a:rPr lang="en-US" sz="4000" dirty="0"/>
              <a:t>CÂU 4 =&gt;  T1</a:t>
            </a:r>
          </a:p>
          <a:p>
            <a:r>
              <a:rPr lang="en-US" sz="4000" dirty="0"/>
              <a:t>CÂU 5=&gt;  W1</a:t>
            </a:r>
          </a:p>
          <a:p>
            <a:endParaRPr lang="en-US" sz="4000" dirty="0"/>
          </a:p>
          <a:p>
            <a:endParaRPr lang="en-US" sz="4000" dirty="0"/>
          </a:p>
        </p:txBody>
      </p:sp>
    </p:spTree>
    <p:extLst>
      <p:ext uri="{BB962C8B-B14F-4D97-AF65-F5344CB8AC3E}">
        <p14:creationId xmlns="" xmlns:p14="http://schemas.microsoft.com/office/powerpoint/2010/main" val="39914017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Content Placeholder 2">
            <a:extLst>
              <a:ext uri="{FF2B5EF4-FFF2-40B4-BE49-F238E27FC236}">
                <a16:creationId xmlns="" xmlns:a16="http://schemas.microsoft.com/office/drawing/2014/main" id="{44718124-D3C0-624B-8B89-20FD5C89EC62}"/>
              </a:ext>
            </a:extLst>
          </p:cNvPr>
          <p:cNvSpPr>
            <a:spLocks noGrp="1"/>
          </p:cNvSpPr>
          <p:nvPr>
            <p:ph idx="1"/>
          </p:nvPr>
        </p:nvSpPr>
        <p:spPr>
          <a:xfrm>
            <a:off x="0" y="136525"/>
            <a:ext cx="9144000" cy="7483475"/>
          </a:xfrm>
          <a:solidFill>
            <a:srgbClr val="FFFFFF"/>
          </a:solidFill>
        </p:spPr>
        <p:txBody>
          <a:bodyPr>
            <a:normAutofit fontScale="47500" lnSpcReduction="20000"/>
          </a:bodyPr>
          <a:lstStyle/>
          <a:p>
            <a:r>
              <a:rPr lang="en-US" altLang="en-US" sz="5100" dirty="0" err="1">
                <a:solidFill>
                  <a:srgbClr val="7030A0"/>
                </a:solidFill>
                <a:ea typeface="ＭＳ Ｐゴシック" panose="020B0600070205080204" pitchFamily="34" charset="-128"/>
              </a:rPr>
              <a:t>Xác</a:t>
            </a:r>
            <a:r>
              <a:rPr lang="en-US" altLang="en-US" sz="5100" dirty="0">
                <a:solidFill>
                  <a:srgbClr val="7030A0"/>
                </a:solidFill>
                <a:ea typeface="ＭＳ Ｐゴシック" panose="020B0600070205080204" pitchFamily="34" charset="-128"/>
              </a:rPr>
              <a:t> </a:t>
            </a:r>
            <a:r>
              <a:rPr lang="en-US" altLang="en-US" sz="5100" dirty="0" err="1">
                <a:solidFill>
                  <a:srgbClr val="7030A0"/>
                </a:solidFill>
                <a:ea typeface="ＭＳ Ｐゴシック" panose="020B0600070205080204" pitchFamily="34" charset="-128"/>
              </a:rPr>
              <a:t>định</a:t>
            </a:r>
            <a:r>
              <a:rPr lang="en-US" altLang="en-US" sz="5100" dirty="0">
                <a:solidFill>
                  <a:srgbClr val="7030A0"/>
                </a:solidFill>
                <a:ea typeface="ＭＳ Ｐゴシック" panose="020B0600070205080204" pitchFamily="34" charset="-128"/>
              </a:rPr>
              <a:t> </a:t>
            </a:r>
            <a:r>
              <a:rPr lang="en-US" altLang="en-US" sz="5100" dirty="0" err="1">
                <a:solidFill>
                  <a:srgbClr val="7030A0"/>
                </a:solidFill>
                <a:ea typeface="ＭＳ Ｐゴシック" panose="020B0600070205080204" pitchFamily="34" charset="-128"/>
              </a:rPr>
              <a:t>cơ</a:t>
            </a:r>
            <a:r>
              <a:rPr lang="en-US" altLang="en-US" sz="5100" dirty="0">
                <a:solidFill>
                  <a:srgbClr val="7030A0"/>
                </a:solidFill>
                <a:ea typeface="ＭＳ Ｐゴシック" panose="020B0600070205080204" pitchFamily="34" charset="-128"/>
              </a:rPr>
              <a:t> </a:t>
            </a:r>
            <a:r>
              <a:rPr lang="en-US" altLang="en-US" sz="5100" dirty="0" err="1">
                <a:solidFill>
                  <a:srgbClr val="7030A0"/>
                </a:solidFill>
                <a:ea typeface="ＭＳ Ｐゴシック" panose="020B0600070205080204" pitchFamily="34" charset="-128"/>
              </a:rPr>
              <a:t>hội</a:t>
            </a:r>
            <a:r>
              <a:rPr lang="en-US" altLang="en-US" sz="5100" dirty="0">
                <a:solidFill>
                  <a:srgbClr val="7030A0"/>
                </a:solidFill>
                <a:ea typeface="ＭＳ Ｐゴシック" panose="020B0600070205080204" pitchFamily="34" charset="-128"/>
              </a:rPr>
              <a:t>, </a:t>
            </a:r>
            <a:r>
              <a:rPr lang="en-US" altLang="en-US" sz="5100" dirty="0" err="1">
                <a:solidFill>
                  <a:srgbClr val="7030A0"/>
                </a:solidFill>
                <a:ea typeface="ＭＳ Ｐゴシック" panose="020B0600070205080204" pitchFamily="34" charset="-128"/>
              </a:rPr>
              <a:t>đe</a:t>
            </a:r>
            <a:r>
              <a:rPr lang="en-US" altLang="en-US" sz="5100" dirty="0">
                <a:solidFill>
                  <a:srgbClr val="7030A0"/>
                </a:solidFill>
                <a:ea typeface="ＭＳ Ｐゴシック" panose="020B0600070205080204" pitchFamily="34" charset="-128"/>
              </a:rPr>
              <a:t> </a:t>
            </a:r>
            <a:r>
              <a:rPr lang="en-US" altLang="en-US" sz="5100" dirty="0" err="1">
                <a:solidFill>
                  <a:srgbClr val="7030A0"/>
                </a:solidFill>
                <a:ea typeface="ＭＳ Ｐゴシック" panose="020B0600070205080204" pitchFamily="34" charset="-128"/>
              </a:rPr>
              <a:t>dọa</a:t>
            </a:r>
            <a:r>
              <a:rPr lang="en-US" altLang="en-US" sz="5100" dirty="0">
                <a:solidFill>
                  <a:srgbClr val="7030A0"/>
                </a:solidFill>
                <a:ea typeface="ＭＳ Ｐゴシック" panose="020B0600070205080204" pitchFamily="34" charset="-128"/>
              </a:rPr>
              <a:t>, </a:t>
            </a:r>
            <a:r>
              <a:rPr lang="en-US" altLang="en-US" sz="5100" dirty="0" err="1">
                <a:solidFill>
                  <a:srgbClr val="7030A0"/>
                </a:solidFill>
                <a:ea typeface="ＭＳ Ｐゴシック" panose="020B0600070205080204" pitchFamily="34" charset="-128"/>
              </a:rPr>
              <a:t>điểm</a:t>
            </a:r>
            <a:r>
              <a:rPr lang="en-US" altLang="en-US" sz="5100" dirty="0">
                <a:solidFill>
                  <a:srgbClr val="7030A0"/>
                </a:solidFill>
                <a:ea typeface="ＭＳ Ｐゴシック" panose="020B0600070205080204" pitchFamily="34" charset="-128"/>
              </a:rPr>
              <a:t> </a:t>
            </a:r>
            <a:r>
              <a:rPr lang="en-US" altLang="en-US" sz="5100" dirty="0" err="1">
                <a:solidFill>
                  <a:srgbClr val="7030A0"/>
                </a:solidFill>
                <a:ea typeface="ＭＳ Ｐゴシック" panose="020B0600070205080204" pitchFamily="34" charset="-128"/>
              </a:rPr>
              <a:t>mạnh</a:t>
            </a:r>
            <a:r>
              <a:rPr lang="en-US" altLang="en-US" sz="5100" dirty="0">
                <a:solidFill>
                  <a:srgbClr val="7030A0"/>
                </a:solidFill>
                <a:ea typeface="ＭＳ Ｐゴシック" panose="020B0600070205080204" pitchFamily="34" charset="-128"/>
              </a:rPr>
              <a:t>, </a:t>
            </a:r>
            <a:r>
              <a:rPr lang="en-US" altLang="en-US" sz="5100" dirty="0" err="1">
                <a:solidFill>
                  <a:srgbClr val="7030A0"/>
                </a:solidFill>
                <a:ea typeface="ＭＳ Ｐゴシック" panose="020B0600070205080204" pitchFamily="34" charset="-128"/>
              </a:rPr>
              <a:t>điểm</a:t>
            </a:r>
            <a:r>
              <a:rPr lang="en-US" altLang="en-US" sz="5100" dirty="0">
                <a:solidFill>
                  <a:srgbClr val="7030A0"/>
                </a:solidFill>
                <a:ea typeface="ＭＳ Ｐゴシック" panose="020B0600070205080204" pitchFamily="34" charset="-128"/>
              </a:rPr>
              <a:t> </a:t>
            </a:r>
            <a:r>
              <a:rPr lang="en-US" altLang="en-US" sz="5100" dirty="0" err="1">
                <a:solidFill>
                  <a:srgbClr val="7030A0"/>
                </a:solidFill>
                <a:ea typeface="ＭＳ Ｐゴシック" panose="020B0600070205080204" pitchFamily="34" charset="-128"/>
              </a:rPr>
              <a:t>yếu</a:t>
            </a:r>
            <a:endParaRPr lang="en-US" altLang="en-US" sz="5100" dirty="0">
              <a:solidFill>
                <a:srgbClr val="7030A0"/>
              </a:solidFill>
              <a:ea typeface="ＭＳ Ｐゴシック" panose="020B0600070205080204" pitchFamily="34" charset="-128"/>
            </a:endParaRPr>
          </a:p>
          <a:p>
            <a:pPr>
              <a:buFontTx/>
              <a:buNone/>
            </a:pPr>
            <a:r>
              <a:rPr lang="en-US" altLang="en-US" sz="5100" b="0" dirty="0">
                <a:ea typeface="ＭＳ Ｐゴシック" panose="020B0600070205080204" pitchFamily="34" charset="-128"/>
              </a:rPr>
              <a:t> </a:t>
            </a:r>
            <a:r>
              <a:rPr lang="en-US" altLang="en-US" sz="5900" dirty="0">
                <a:ea typeface="ＭＳ Ｐゴシック" panose="020B0600070205080204" pitchFamily="34" charset="-128"/>
              </a:rPr>
              <a:t>1- </a:t>
            </a:r>
            <a:r>
              <a:rPr lang="en-US" altLang="en-US" sz="5900" dirty="0" err="1">
                <a:ea typeface="ＭＳ Ｐゴシック" panose="020B0600070205080204" pitchFamily="34" charset="-128"/>
              </a:rPr>
              <a:t>Nhu</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cầu</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tiêu</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dùng</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của</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các</a:t>
            </a:r>
            <a:r>
              <a:rPr lang="en-US" altLang="en-US" sz="5900" dirty="0">
                <a:ea typeface="ＭＳ Ｐゴシック" panose="020B0600070205080204" pitchFamily="34" charset="-128"/>
              </a:rPr>
              <a:t> SP </a:t>
            </a:r>
            <a:r>
              <a:rPr lang="en-US" altLang="en-US" sz="5900" dirty="0" err="1">
                <a:ea typeface="ＭＳ Ｐゴシック" panose="020B0600070205080204" pitchFamily="34" charset="-128"/>
              </a:rPr>
              <a:t>trên</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thị</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trường</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lớn</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là</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châu</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Âu</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Mỹ</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Nhật</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đang</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có</a:t>
            </a:r>
            <a:r>
              <a:rPr lang="en-US" altLang="en-US" sz="5900" dirty="0">
                <a:ea typeface="ＭＳ Ｐゴシック" panose="020B0600070205080204" pitchFamily="34" charset="-128"/>
              </a:rPr>
              <a:t> xu </a:t>
            </a:r>
            <a:r>
              <a:rPr lang="en-US" altLang="en-US" sz="5900" dirty="0" err="1">
                <a:ea typeface="ＭＳ Ｐゴシック" panose="020B0600070205080204" pitchFamily="34" charset="-128"/>
              </a:rPr>
              <a:t>hướng</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phát</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triển</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mạnh</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mẽ</a:t>
            </a:r>
            <a:r>
              <a:rPr lang="en-US" altLang="en-US" sz="5900" dirty="0">
                <a:ea typeface="ＭＳ Ｐゴシック" panose="020B0600070205080204" pitchFamily="34" charset="-128"/>
              </a:rPr>
              <a:t>.</a:t>
            </a:r>
          </a:p>
          <a:p>
            <a:pPr>
              <a:buFontTx/>
              <a:buNone/>
            </a:pPr>
            <a:r>
              <a:rPr lang="en-US" altLang="en-US" sz="5900" dirty="0">
                <a:ea typeface="ＭＳ Ｐゴシック" panose="020B0600070205080204" pitchFamily="34" charset="-128"/>
              </a:rPr>
              <a:t>	</a:t>
            </a:r>
            <a:r>
              <a:rPr lang="en-US" altLang="en-US" sz="5900" b="0" dirty="0">
                <a:ea typeface="ＭＳ Ｐゴシック" panose="020B0600070205080204" pitchFamily="34" charset="-128"/>
              </a:rPr>
              <a:t>=&gt; </a:t>
            </a:r>
            <a:r>
              <a:rPr lang="en-US" altLang="en-US" sz="5900" b="0" dirty="0" err="1">
                <a:solidFill>
                  <a:srgbClr val="FF0000"/>
                </a:solidFill>
                <a:ea typeface="ＭＳ Ｐゴシック" panose="020B0600070205080204" pitchFamily="34" charset="-128"/>
              </a:rPr>
              <a:t>Y</a:t>
            </a:r>
            <a:r>
              <a:rPr lang="en-US" altLang="en-US" sz="5900" b="0" dirty="0" err="1">
                <a:solidFill>
                  <a:srgbClr val="C00000"/>
                </a:solidFill>
                <a:ea typeface="ＭＳ Ｐゴシック" panose="020B0600070205080204" pitchFamily="34" charset="-128"/>
              </a:rPr>
              <a:t>ếu</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tố</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trên</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là</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ở</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bên</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ngòai</a:t>
            </a:r>
            <a:r>
              <a:rPr lang="en-US" altLang="en-US" sz="5900" b="0" dirty="0">
                <a:solidFill>
                  <a:srgbClr val="C00000"/>
                </a:solidFill>
                <a:ea typeface="ＭＳ Ｐゴシック" panose="020B0600070205080204" pitchFamily="34" charset="-128"/>
              </a:rPr>
              <a:t> DN </a:t>
            </a:r>
            <a:r>
              <a:rPr lang="en-US" altLang="en-US" sz="5900" b="0" dirty="0" err="1">
                <a:solidFill>
                  <a:srgbClr val="C00000"/>
                </a:solidFill>
                <a:ea typeface="ＭＳ Ｐゴシック" panose="020B0600070205080204" pitchFamily="34" charset="-128"/>
              </a:rPr>
              <a:t>có</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ảnh</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hưởng</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tốt</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đến</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khả</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năng</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sinh</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lời</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của</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doanh</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nghiệp</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nên</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sẽ</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là</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cơ</a:t>
            </a:r>
            <a:r>
              <a:rPr lang="en-US" altLang="en-US" sz="5900" b="0" dirty="0">
                <a:solidFill>
                  <a:srgbClr val="C00000"/>
                </a:solidFill>
                <a:ea typeface="ＭＳ Ｐゴシック" panose="020B0600070205080204" pitchFamily="34" charset="-128"/>
              </a:rPr>
              <a:t> </a:t>
            </a:r>
            <a:r>
              <a:rPr lang="en-US" altLang="en-US" sz="5900" b="0" dirty="0" err="1">
                <a:solidFill>
                  <a:srgbClr val="C00000"/>
                </a:solidFill>
                <a:ea typeface="ＭＳ Ｐゴシック" panose="020B0600070205080204" pitchFamily="34" charset="-128"/>
              </a:rPr>
              <a:t>hội</a:t>
            </a:r>
            <a:r>
              <a:rPr lang="en-US" altLang="en-US" sz="5900" b="0" dirty="0">
                <a:ea typeface="ＭＳ Ｐゴシック" panose="020B0600070205080204" pitchFamily="34" charset="-128"/>
              </a:rPr>
              <a:t>.=&gt;O1</a:t>
            </a:r>
          </a:p>
          <a:p>
            <a:pPr>
              <a:buFontTx/>
              <a:buNone/>
            </a:pPr>
            <a:endParaRPr lang="en-US" altLang="en-US" sz="5900" b="0" dirty="0">
              <a:ea typeface="ＭＳ Ｐゴシック" panose="020B0600070205080204" pitchFamily="34" charset="-128"/>
            </a:endParaRPr>
          </a:p>
          <a:p>
            <a:pPr>
              <a:buFontTx/>
              <a:buNone/>
            </a:pPr>
            <a:r>
              <a:rPr lang="en-US" altLang="en-US" sz="5900" dirty="0">
                <a:ea typeface="ＭＳ Ｐゴシック" panose="020B0600070205080204" pitchFamily="34" charset="-128"/>
              </a:rPr>
              <a:t>2- </a:t>
            </a:r>
            <a:r>
              <a:rPr lang="en-US" altLang="en-US" sz="5900" dirty="0" err="1">
                <a:ea typeface="ＭＳ Ｐゴシック" panose="020B0600070205080204" pitchFamily="34" charset="-128"/>
              </a:rPr>
              <a:t>Dân</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số</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trên</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thị</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trường</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này</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có</a:t>
            </a:r>
            <a:r>
              <a:rPr lang="en-US" altLang="en-US" sz="5900" dirty="0">
                <a:ea typeface="ＭＳ Ｐゴシック" panose="020B0600070205080204" pitchFamily="34" charset="-128"/>
              </a:rPr>
              <a:t> xu </a:t>
            </a:r>
            <a:r>
              <a:rPr lang="en-US" altLang="en-US" sz="5900" dirty="0" err="1">
                <a:ea typeface="ＭＳ Ｐゴシック" panose="020B0600070205080204" pitchFamily="34" charset="-128"/>
              </a:rPr>
              <a:t>hướng</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già</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đi</a:t>
            </a:r>
            <a:r>
              <a:rPr lang="en-US" altLang="en-US" sz="5900" dirty="0">
                <a:ea typeface="ＭＳ Ｐゴシック" panose="020B0600070205080204" pitchFamily="34" charset="-128"/>
              </a:rPr>
              <a:t>.</a:t>
            </a:r>
          </a:p>
          <a:p>
            <a:pPr>
              <a:buNone/>
            </a:pP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Yếu</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tố</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trên</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thuộc</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môi</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trường</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bên</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ngòai</a:t>
            </a:r>
            <a:r>
              <a:rPr lang="en-US" altLang="en-US" sz="5900" dirty="0">
                <a:solidFill>
                  <a:srgbClr val="C00000"/>
                </a:solidFill>
                <a:ea typeface="ＭＳ Ｐゴシック" panose="020B0600070205080204" pitchFamily="34" charset="-128"/>
              </a:rPr>
              <a:t> DN, </a:t>
            </a:r>
            <a:r>
              <a:rPr lang="en-US" altLang="en-US" sz="5900" dirty="0" err="1">
                <a:solidFill>
                  <a:srgbClr val="C00000"/>
                </a:solidFill>
                <a:ea typeface="ＭＳ Ｐゴシック" panose="020B0600070205080204" pitchFamily="34" charset="-128"/>
              </a:rPr>
              <a:t>và</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các</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yếu</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tố</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này</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có</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khả</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năng</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làm</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ảnh</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hưởng</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xấu</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đến</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khả</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năng</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sinh</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lợi</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của</a:t>
            </a:r>
            <a:r>
              <a:rPr lang="en-US" altLang="en-US" sz="5900" dirty="0">
                <a:solidFill>
                  <a:srgbClr val="C00000"/>
                </a:solidFill>
                <a:ea typeface="ＭＳ Ｐゴシック" panose="020B0600070205080204" pitchFamily="34" charset="-128"/>
              </a:rPr>
              <a:t> DN =&gt; </a:t>
            </a:r>
            <a:r>
              <a:rPr lang="en-US" altLang="en-US" sz="5900" dirty="0">
                <a:ea typeface="ＭＳ Ｐゴシック" panose="020B0600070205080204" pitchFamily="34" charset="-128"/>
              </a:rPr>
              <a:t>T1</a:t>
            </a:r>
          </a:p>
          <a:p>
            <a:pPr>
              <a:buFontTx/>
              <a:buNone/>
            </a:pPr>
            <a:endParaRPr lang="en-US" altLang="en-US" sz="5900" dirty="0">
              <a:ea typeface="ＭＳ Ｐゴシック" panose="020B0600070205080204" pitchFamily="34" charset="-128"/>
            </a:endParaRPr>
          </a:p>
          <a:p>
            <a:pPr>
              <a:buFontTx/>
              <a:buNone/>
            </a:pPr>
            <a:r>
              <a:rPr lang="en-US" altLang="en-US" sz="5900" dirty="0">
                <a:ea typeface="ＭＳ Ｐゴシック" panose="020B0600070205080204" pitchFamily="34" charset="-128"/>
              </a:rPr>
              <a:t>3- </a:t>
            </a:r>
            <a:r>
              <a:rPr lang="en-US" altLang="en-US" sz="5900" dirty="0" err="1">
                <a:ea typeface="ＭＳ Ｐゴシック" panose="020B0600070205080204" pitchFamily="34" charset="-128"/>
              </a:rPr>
              <a:t>Chất</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lượng</a:t>
            </a:r>
            <a:r>
              <a:rPr lang="en-US" altLang="en-US" sz="5900" dirty="0">
                <a:ea typeface="ＭＳ Ｐゴシック" panose="020B0600070205080204" pitchFamily="34" charset="-128"/>
              </a:rPr>
              <a:t> SP </a:t>
            </a:r>
            <a:r>
              <a:rPr lang="en-US" altLang="en-US" sz="5900" dirty="0" err="1">
                <a:ea typeface="ＭＳ Ｐゴシック" panose="020B0600070205080204" pitchFamily="34" charset="-128"/>
              </a:rPr>
              <a:t>thủy</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sản</a:t>
            </a:r>
            <a:r>
              <a:rPr lang="en-US" altLang="en-US" sz="5900" dirty="0">
                <a:ea typeface="ＭＳ Ｐゴシック" panose="020B0600070205080204" pitchFamily="34" charset="-128"/>
              </a:rPr>
              <a:t> XK </a:t>
            </a:r>
            <a:r>
              <a:rPr lang="en-US" altLang="en-US" sz="5900" dirty="0" err="1">
                <a:ea typeface="ＭＳ Ｐゴシック" panose="020B0600070205080204" pitchFamily="34" charset="-128"/>
              </a:rPr>
              <a:t>của</a:t>
            </a:r>
            <a:r>
              <a:rPr lang="en-US" altLang="en-US" sz="5900" dirty="0">
                <a:ea typeface="ＭＳ Ｐゴシック" panose="020B0600070205080204" pitchFamily="34" charset="-128"/>
              </a:rPr>
              <a:t> DN </a:t>
            </a:r>
            <a:r>
              <a:rPr lang="en-US" altLang="en-US" sz="5900" dirty="0" err="1">
                <a:ea typeface="ＭＳ Ｐゴシック" panose="020B0600070205080204" pitchFamily="34" charset="-128"/>
              </a:rPr>
              <a:t>được</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các</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nhà</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nhập</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khẩu</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của</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các</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nước</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châu</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Ấu</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đánh</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giá</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cao</a:t>
            </a:r>
            <a:r>
              <a:rPr lang="en-US" altLang="en-US" sz="5900" dirty="0">
                <a:ea typeface="ＭＳ Ｐゴシック" panose="020B0600070205080204" pitchFamily="34" charset="-128"/>
              </a:rPr>
              <a:t>.</a:t>
            </a:r>
          </a:p>
          <a:p>
            <a:pPr algn="just">
              <a:buFontTx/>
              <a:buNone/>
            </a:pP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Yếu</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tố</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này</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thuộc</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môi</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trường</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bên</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trong</a:t>
            </a:r>
            <a:r>
              <a:rPr lang="en-US" altLang="en-US" sz="5900" dirty="0">
                <a:solidFill>
                  <a:srgbClr val="C00000"/>
                </a:solidFill>
                <a:ea typeface="ＭＳ Ｐゴシック" panose="020B0600070205080204" pitchFamily="34" charset="-128"/>
              </a:rPr>
              <a:t> DN, </a:t>
            </a:r>
            <a:r>
              <a:rPr lang="en-US" altLang="en-US" sz="5900" dirty="0" err="1">
                <a:solidFill>
                  <a:srgbClr val="C00000"/>
                </a:solidFill>
                <a:ea typeface="ＭＳ Ｐゴシック" panose="020B0600070205080204" pitchFamily="34" charset="-128"/>
              </a:rPr>
              <a:t>và</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có</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khả</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năng</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làm</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ảnh</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hưởng</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tốt</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đến</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khả</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năng</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sinh</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lợi</a:t>
            </a:r>
            <a:r>
              <a:rPr lang="en-US" altLang="en-US" sz="5900" dirty="0">
                <a:solidFill>
                  <a:srgbClr val="C00000"/>
                </a:solidFill>
                <a:ea typeface="ＭＳ Ｐゴシック" panose="020B0600070205080204" pitchFamily="34" charset="-128"/>
              </a:rPr>
              <a:t> </a:t>
            </a:r>
            <a:r>
              <a:rPr lang="en-US" altLang="en-US" sz="5900" dirty="0" err="1">
                <a:solidFill>
                  <a:srgbClr val="C00000"/>
                </a:solidFill>
                <a:ea typeface="ＭＳ Ｐゴシック" panose="020B0600070205080204" pitchFamily="34" charset="-128"/>
              </a:rPr>
              <a:t>của</a:t>
            </a:r>
            <a:r>
              <a:rPr lang="en-US" altLang="en-US" sz="5900" dirty="0">
                <a:solidFill>
                  <a:srgbClr val="C00000"/>
                </a:solidFill>
                <a:ea typeface="ＭＳ Ｐゴシック" panose="020B0600070205080204" pitchFamily="34" charset="-128"/>
              </a:rPr>
              <a:t> DN </a:t>
            </a:r>
            <a:r>
              <a:rPr lang="en-US" altLang="en-US" sz="5900" dirty="0">
                <a:ea typeface="ＭＳ Ｐゴシック" panose="020B0600070205080204" pitchFamily="34" charset="-128"/>
              </a:rPr>
              <a:t>=&gt; S1 ( </a:t>
            </a:r>
            <a:r>
              <a:rPr lang="en-US" altLang="en-US" sz="5900" dirty="0" err="1">
                <a:ea typeface="ＭＳ Ｐゴシック" panose="020B0600070205080204" pitchFamily="34" charset="-128"/>
              </a:rPr>
              <a:t>điểm</a:t>
            </a:r>
            <a:r>
              <a:rPr lang="en-US" altLang="en-US" sz="5900" dirty="0">
                <a:ea typeface="ＭＳ Ｐゴシック" panose="020B0600070205080204" pitchFamily="34" charset="-128"/>
              </a:rPr>
              <a:t> </a:t>
            </a:r>
            <a:r>
              <a:rPr lang="en-US" altLang="en-US" sz="5900" dirty="0" err="1">
                <a:ea typeface="ＭＳ Ｐゴシック" panose="020B0600070205080204" pitchFamily="34" charset="-128"/>
              </a:rPr>
              <a:t>mạnh</a:t>
            </a:r>
            <a:r>
              <a:rPr lang="en-US" altLang="en-US" sz="5900" dirty="0">
                <a:ea typeface="ＭＳ Ｐゴシック" panose="020B0600070205080204" pitchFamily="34" charset="-128"/>
              </a:rPr>
              <a:t>)</a:t>
            </a:r>
          </a:p>
          <a:p>
            <a:pPr>
              <a:buFontTx/>
              <a:buNone/>
            </a:pPr>
            <a:endParaRPr lang="en-US" altLang="en-US" sz="5900" b="0" dirty="0">
              <a:ea typeface="ＭＳ Ｐゴシック" panose="020B0600070205080204" pitchFamily="34" charset="-128"/>
            </a:endParaRPr>
          </a:p>
          <a:p>
            <a:pPr>
              <a:buFontTx/>
              <a:buNone/>
            </a:pPr>
            <a:r>
              <a:rPr lang="en-US" altLang="en-US" sz="5900" b="0" dirty="0">
                <a:ea typeface="ＭＳ Ｐゴシック" panose="020B0600070205080204" pitchFamily="34" charset="-128"/>
              </a:rPr>
              <a:t>	</a:t>
            </a:r>
          </a:p>
          <a:p>
            <a:pPr>
              <a:buFontTx/>
              <a:buNone/>
            </a:pPr>
            <a:r>
              <a:rPr lang="en-US" altLang="en-US" sz="5900" b="0" dirty="0">
                <a:ea typeface="ＭＳ Ｐゴシック" panose="020B0600070205080204" pitchFamily="34" charset="-128"/>
              </a:rPr>
              <a:t>	</a:t>
            </a:r>
            <a:endParaRPr lang="en-US" altLang="en-US" sz="5900" dirty="0">
              <a:ea typeface="ＭＳ Ｐゴシック" panose="020B0600070205080204" pitchFamily="34" charset="-128"/>
            </a:endParaRPr>
          </a:p>
        </p:txBody>
      </p:sp>
      <p:sp>
        <p:nvSpPr>
          <p:cNvPr id="75778" name="Slide Number Placeholder 3">
            <a:extLst>
              <a:ext uri="{FF2B5EF4-FFF2-40B4-BE49-F238E27FC236}">
                <a16:creationId xmlns="" xmlns:a16="http://schemas.microsoft.com/office/drawing/2014/main" id="{45E20307-C32E-534B-8B23-5D44B40CBF0A}"/>
              </a:ext>
            </a:extLst>
          </p:cNvPr>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D8FEBBB9-04E9-974E-AC5B-5FADB124D107}" type="slidenum">
              <a:rPr lang="en-US" altLang="en-US" sz="900"/>
              <a:pPr eaLnBrk="1" hangingPunct="1"/>
              <a:t>31</a:t>
            </a:fld>
            <a:endParaRPr lang="en-US" altLang="en-US" sz="900"/>
          </a:p>
        </p:txBody>
      </p:sp>
      <p:sp>
        <p:nvSpPr>
          <p:cNvPr id="5" name="Title 1">
            <a:extLst>
              <a:ext uri="{FF2B5EF4-FFF2-40B4-BE49-F238E27FC236}">
                <a16:creationId xmlns="" xmlns:a16="http://schemas.microsoft.com/office/drawing/2014/main" id="{E035B7EC-5F5C-674B-AACE-074E76E575AB}"/>
              </a:ext>
            </a:extLst>
          </p:cNvPr>
          <p:cNvSpPr txBox="1">
            <a:spLocks/>
          </p:cNvSpPr>
          <p:nvPr/>
        </p:nvSpPr>
        <p:spPr bwMode="auto">
          <a:xfrm>
            <a:off x="0" y="0"/>
            <a:ext cx="9144000" cy="457200"/>
          </a:xfrm>
          <a:prstGeom prst="rect">
            <a:avLst/>
          </a:prstGeom>
          <a:solidFill>
            <a:srgbClr val="9FD8F5"/>
          </a:solidFill>
          <a:ln>
            <a:noFill/>
          </a:ln>
          <a:effectLst>
            <a:outerShdw dist="35921" dir="2700000" algn="ctr" rotWithShape="0">
              <a:schemeClr val="tx2"/>
            </a:outerShdw>
          </a:effectLst>
          <a:extLs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2800" b="1">
                <a:solidFill>
                  <a:srgbClr val="FFFF00"/>
                </a:solidFill>
                <a:effectLst>
                  <a:outerShdw blurRad="38100" dist="38100" dir="2700000" algn="tl">
                    <a:srgbClr val="000000"/>
                  </a:outerShdw>
                </a:effectLst>
                <a:cs typeface="Arial" panose="020B0604020202020204" pitchFamily="34" charset="0"/>
              </a:rPr>
              <a:t>BT về ma trận SWOT</a:t>
            </a:r>
          </a:p>
        </p:txBody>
      </p:sp>
    </p:spTree>
    <p:extLst>
      <p:ext uri="{BB962C8B-B14F-4D97-AF65-F5344CB8AC3E}">
        <p14:creationId xmlns="" xmlns:p14="http://schemas.microsoft.com/office/powerpoint/2010/main" val="10826445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Effect transition="in" filter="blinds(horizontal)">
                                      <p:cBhvr>
                                        <p:cTn id="7" dur="500"/>
                                        <p:tgtEl>
                                          <p:spTgt spid="737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3731">
                                            <p:txEl>
                                              <p:pRg st="1" end="1"/>
                                            </p:txEl>
                                          </p:spTgt>
                                        </p:tgtEl>
                                        <p:attrNameLst>
                                          <p:attrName>style.visibility</p:attrName>
                                        </p:attrNameLst>
                                      </p:cBhvr>
                                      <p:to>
                                        <p:strVal val="visible"/>
                                      </p:to>
                                    </p:set>
                                    <p:animEffect transition="in" filter="blinds(horizontal)">
                                      <p:cBhvr>
                                        <p:cTn id="12" dur="500"/>
                                        <p:tgtEl>
                                          <p:spTgt spid="7373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3731">
                                            <p:txEl>
                                              <p:pRg st="2" end="2"/>
                                            </p:txEl>
                                          </p:spTgt>
                                        </p:tgtEl>
                                        <p:attrNameLst>
                                          <p:attrName>style.visibility</p:attrName>
                                        </p:attrNameLst>
                                      </p:cBhvr>
                                      <p:to>
                                        <p:strVal val="visible"/>
                                      </p:to>
                                    </p:set>
                                    <p:animEffect transition="in" filter="blinds(horizontal)">
                                      <p:cBhvr>
                                        <p:cTn id="17" dur="500"/>
                                        <p:tgtEl>
                                          <p:spTgt spid="7373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3731">
                                            <p:txEl>
                                              <p:pRg st="4" end="4"/>
                                            </p:txEl>
                                          </p:spTgt>
                                        </p:tgtEl>
                                        <p:attrNameLst>
                                          <p:attrName>style.visibility</p:attrName>
                                        </p:attrNameLst>
                                      </p:cBhvr>
                                      <p:to>
                                        <p:strVal val="visible"/>
                                      </p:to>
                                    </p:set>
                                    <p:animEffect transition="in" filter="blinds(horizontal)">
                                      <p:cBhvr>
                                        <p:cTn id="22" dur="500"/>
                                        <p:tgtEl>
                                          <p:spTgt spid="7373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73731">
                                            <p:txEl>
                                              <p:pRg st="5" end="5"/>
                                            </p:txEl>
                                          </p:spTgt>
                                        </p:tgtEl>
                                        <p:attrNameLst>
                                          <p:attrName>style.visibility</p:attrName>
                                        </p:attrNameLst>
                                      </p:cBhvr>
                                      <p:to>
                                        <p:strVal val="visible"/>
                                      </p:to>
                                    </p:set>
                                    <p:animEffect transition="in" filter="blinds(horizontal)">
                                      <p:cBhvr>
                                        <p:cTn id="27" dur="500"/>
                                        <p:tgtEl>
                                          <p:spTgt spid="73731">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73731">
                                            <p:txEl>
                                              <p:pRg st="7" end="7"/>
                                            </p:txEl>
                                          </p:spTgt>
                                        </p:tgtEl>
                                        <p:attrNameLst>
                                          <p:attrName>style.visibility</p:attrName>
                                        </p:attrNameLst>
                                      </p:cBhvr>
                                      <p:to>
                                        <p:strVal val="visible"/>
                                      </p:to>
                                    </p:set>
                                    <p:animEffect transition="in" filter="blinds(horizontal)">
                                      <p:cBhvr>
                                        <p:cTn id="32" dur="500"/>
                                        <p:tgtEl>
                                          <p:spTgt spid="73731">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73731">
                                            <p:txEl>
                                              <p:pRg st="8" end="8"/>
                                            </p:txEl>
                                          </p:spTgt>
                                        </p:tgtEl>
                                        <p:attrNameLst>
                                          <p:attrName>style.visibility</p:attrName>
                                        </p:attrNameLst>
                                      </p:cBhvr>
                                      <p:to>
                                        <p:strVal val="visible"/>
                                      </p:to>
                                    </p:set>
                                    <p:animEffect transition="in" filter="blinds(horizontal)">
                                      <p:cBhvr>
                                        <p:cTn id="37" dur="500"/>
                                        <p:tgtEl>
                                          <p:spTgt spid="73731">
                                            <p:txEl>
                                              <p:pRg st="8" end="8"/>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linds(horizontal)">
                                      <p:cBhvr>
                                        <p:cTn id="4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Content Placeholder 2">
            <a:extLst>
              <a:ext uri="{FF2B5EF4-FFF2-40B4-BE49-F238E27FC236}">
                <a16:creationId xmlns="" xmlns:a16="http://schemas.microsoft.com/office/drawing/2014/main" id="{3314768B-B798-0142-B57E-8462B2E8B603}"/>
              </a:ext>
            </a:extLst>
          </p:cNvPr>
          <p:cNvSpPr>
            <a:spLocks noGrp="1"/>
          </p:cNvSpPr>
          <p:nvPr>
            <p:ph idx="1"/>
          </p:nvPr>
        </p:nvSpPr>
        <p:spPr>
          <a:xfrm>
            <a:off x="0" y="457200"/>
            <a:ext cx="9144000" cy="5951538"/>
          </a:xfrm>
          <a:solidFill>
            <a:schemeClr val="bg1"/>
          </a:solidFill>
        </p:spPr>
        <p:txBody>
          <a:bodyPr/>
          <a:lstStyle/>
          <a:p>
            <a:pPr>
              <a:buFontTx/>
              <a:buNone/>
            </a:pPr>
            <a:r>
              <a:rPr lang="en-US" altLang="en-US" sz="2600" dirty="0">
                <a:ea typeface="ＭＳ Ｐゴシック" panose="020B0600070205080204" pitchFamily="34" charset="-128"/>
              </a:rPr>
              <a:t>	</a:t>
            </a:r>
            <a:r>
              <a:rPr lang="en-US" altLang="en-US" dirty="0">
                <a:ea typeface="ＭＳ Ｐゴシック" panose="020B0600070205080204" pitchFamily="34" charset="-128"/>
              </a:rPr>
              <a:t>4.VN </a:t>
            </a:r>
            <a:r>
              <a:rPr lang="en-US" altLang="en-US" dirty="0" err="1">
                <a:ea typeface="ＭＳ Ｐゴシック" panose="020B0600070205080204" pitchFamily="34" charset="-128"/>
              </a:rPr>
              <a:t>chưa</a:t>
            </a:r>
            <a:r>
              <a:rPr lang="en-US" altLang="en-US" dirty="0">
                <a:ea typeface="ＭＳ Ｐゴシック" panose="020B0600070205080204" pitchFamily="34" charset="-128"/>
              </a:rPr>
              <a:t> </a:t>
            </a:r>
            <a:r>
              <a:rPr lang="en-US" altLang="en-US" dirty="0" err="1">
                <a:ea typeface="ＭＳ Ｐゴシック" panose="020B0600070205080204" pitchFamily="34" charset="-128"/>
              </a:rPr>
              <a:t>phải</a:t>
            </a:r>
            <a:r>
              <a:rPr lang="en-US" altLang="en-US" dirty="0">
                <a:ea typeface="ＭＳ Ｐゴシック" panose="020B0600070205080204" pitchFamily="34" charset="-128"/>
              </a:rPr>
              <a:t> </a:t>
            </a:r>
            <a:r>
              <a:rPr lang="en-US" altLang="en-US" dirty="0" err="1">
                <a:ea typeface="ＭＳ Ｐゴシック" panose="020B0600070205080204" pitchFamily="34" charset="-128"/>
              </a:rPr>
              <a:t>là</a:t>
            </a:r>
            <a:r>
              <a:rPr lang="en-US" altLang="en-US" dirty="0">
                <a:ea typeface="ＭＳ Ｐゴシック" panose="020B0600070205080204" pitchFamily="34" charset="-128"/>
              </a:rPr>
              <a:t> </a:t>
            </a:r>
            <a:r>
              <a:rPr lang="en-US" altLang="en-US" dirty="0" err="1">
                <a:ea typeface="ＭＳ Ｐゴシック" panose="020B0600070205080204" pitchFamily="34" charset="-128"/>
              </a:rPr>
              <a:t>thành</a:t>
            </a:r>
            <a:r>
              <a:rPr lang="en-US" altLang="en-US" dirty="0">
                <a:ea typeface="ＭＳ Ｐゴシック" panose="020B0600070205080204" pitchFamily="34" charset="-128"/>
              </a:rPr>
              <a:t> </a:t>
            </a:r>
            <a:r>
              <a:rPr lang="en-US" altLang="en-US" dirty="0" err="1">
                <a:ea typeface="ＭＳ Ｐゴシック" panose="020B0600070205080204" pitchFamily="34" charset="-128"/>
              </a:rPr>
              <a:t>viên</a:t>
            </a:r>
            <a:r>
              <a:rPr lang="en-US" altLang="en-US" dirty="0">
                <a:ea typeface="ＭＳ Ｐゴシック" panose="020B0600070205080204" pitchFamily="34" charset="-128"/>
              </a:rPr>
              <a:t> </a:t>
            </a:r>
            <a:r>
              <a:rPr lang="en-US" altLang="en-US" dirty="0" err="1">
                <a:ea typeface="ＭＳ Ｐゴシック" panose="020B0600070205080204" pitchFamily="34" charset="-128"/>
              </a:rPr>
              <a:t>đầy</a:t>
            </a:r>
            <a:r>
              <a:rPr lang="en-US" altLang="en-US" dirty="0">
                <a:ea typeface="ＭＳ Ｐゴシック" panose="020B0600070205080204" pitchFamily="34" charset="-128"/>
              </a:rPr>
              <a:t> </a:t>
            </a:r>
            <a:r>
              <a:rPr lang="en-US" altLang="en-US" dirty="0" err="1">
                <a:ea typeface="ＭＳ Ｐゴシック" panose="020B0600070205080204" pitchFamily="34" charset="-128"/>
              </a:rPr>
              <a:t>đủ</a:t>
            </a:r>
            <a:r>
              <a:rPr lang="en-US" altLang="en-US" dirty="0">
                <a:ea typeface="ＭＳ Ｐゴシック" panose="020B0600070205080204" pitchFamily="34" charset="-128"/>
              </a:rPr>
              <a:t> </a:t>
            </a:r>
            <a:r>
              <a:rPr lang="en-US" altLang="en-US" dirty="0" err="1">
                <a:ea typeface="ＭＳ Ｐゴシック" panose="020B0600070205080204" pitchFamily="34" charset="-128"/>
              </a:rPr>
              <a:t>của</a:t>
            </a:r>
            <a:r>
              <a:rPr lang="en-US" altLang="en-US" dirty="0">
                <a:ea typeface="ＭＳ Ｐゴシック" panose="020B0600070205080204" pitchFamily="34" charset="-128"/>
              </a:rPr>
              <a:t> </a:t>
            </a:r>
            <a:r>
              <a:rPr lang="en-US" altLang="en-US" dirty="0" err="1">
                <a:ea typeface="ＭＳ Ｐゴシック" panose="020B0600070205080204" pitchFamily="34" charset="-128"/>
              </a:rPr>
              <a:t>tổ</a:t>
            </a:r>
            <a:r>
              <a:rPr lang="en-US" altLang="en-US" dirty="0">
                <a:ea typeface="ＭＳ Ｐゴシック" panose="020B0600070205080204" pitchFamily="34" charset="-128"/>
              </a:rPr>
              <a:t> </a:t>
            </a:r>
            <a:r>
              <a:rPr lang="en-US" altLang="en-US" dirty="0" err="1">
                <a:ea typeface="ＭＳ Ｐゴシック" panose="020B0600070205080204" pitchFamily="34" charset="-128"/>
              </a:rPr>
              <a:t>chức</a:t>
            </a:r>
            <a:r>
              <a:rPr lang="en-US" altLang="en-US" dirty="0">
                <a:ea typeface="ＭＳ Ｐゴシック" panose="020B0600070205080204" pitchFamily="34" charset="-128"/>
              </a:rPr>
              <a:t> </a:t>
            </a:r>
            <a:r>
              <a:rPr lang="en-US" altLang="en-US" dirty="0" err="1">
                <a:ea typeface="ＭＳ Ｐゴシック" panose="020B0600070205080204" pitchFamily="34" charset="-128"/>
              </a:rPr>
              <a:t>thương</a:t>
            </a:r>
            <a:r>
              <a:rPr lang="en-US" altLang="en-US" dirty="0">
                <a:ea typeface="ＭＳ Ｐゴシック" panose="020B0600070205080204" pitchFamily="34" charset="-128"/>
              </a:rPr>
              <a:t> </a:t>
            </a:r>
            <a:r>
              <a:rPr lang="en-US" altLang="en-US" dirty="0" err="1">
                <a:ea typeface="ＭＳ Ｐゴシック" panose="020B0600070205080204" pitchFamily="34" charset="-128"/>
              </a:rPr>
              <a:t>mại</a:t>
            </a:r>
            <a:r>
              <a:rPr lang="en-US" altLang="en-US" dirty="0">
                <a:ea typeface="ＭＳ Ｐゴシック" panose="020B0600070205080204" pitchFamily="34" charset="-128"/>
              </a:rPr>
              <a:t>  WHO</a:t>
            </a:r>
          </a:p>
          <a:p>
            <a:pPr algn="just">
              <a:buFontTx/>
              <a:buNone/>
            </a:pPr>
            <a:r>
              <a:rPr lang="en-US" altLang="en-US" dirty="0">
                <a:ea typeface="ＭＳ Ｐゴシック" panose="020B0600070205080204" pitchFamily="34" charset="-128"/>
              </a:rPr>
              <a:t>       </a:t>
            </a:r>
            <a:r>
              <a:rPr lang="en-US" altLang="en-US" dirty="0" err="1">
                <a:solidFill>
                  <a:srgbClr val="C00000"/>
                </a:solidFill>
                <a:ea typeface="ＭＳ Ｐゴシック" panose="020B0600070205080204" pitchFamily="34" charset="-128"/>
              </a:rPr>
              <a:t>Yếu</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tố</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trên</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thuộc</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môi</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trường</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bên</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ngòai</a:t>
            </a:r>
            <a:r>
              <a:rPr lang="en-US" altLang="en-US" dirty="0">
                <a:solidFill>
                  <a:srgbClr val="C00000"/>
                </a:solidFill>
                <a:ea typeface="ＭＳ Ｐゴシック" panose="020B0600070205080204" pitchFamily="34" charset="-128"/>
              </a:rPr>
              <a:t> DN, </a:t>
            </a:r>
            <a:r>
              <a:rPr lang="en-US" altLang="en-US" dirty="0" err="1">
                <a:solidFill>
                  <a:srgbClr val="C00000"/>
                </a:solidFill>
                <a:ea typeface="ＭＳ Ｐゴシック" panose="020B0600070205080204" pitchFamily="34" charset="-128"/>
              </a:rPr>
              <a:t>và</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các</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yếu</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tố</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này</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có</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khả</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năng</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làm</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ảnh</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hưởng</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xấu</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đến</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khả</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năng</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sinh</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lợi</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của</a:t>
            </a:r>
            <a:r>
              <a:rPr lang="en-US" altLang="en-US" dirty="0">
                <a:solidFill>
                  <a:srgbClr val="C00000"/>
                </a:solidFill>
                <a:ea typeface="ＭＳ Ｐゴシック" panose="020B0600070205080204" pitchFamily="34" charset="-128"/>
              </a:rPr>
              <a:t> DN =&gt; </a:t>
            </a:r>
            <a:r>
              <a:rPr lang="en-US" altLang="en-US" dirty="0">
                <a:ea typeface="ＭＳ Ｐゴシック" panose="020B0600070205080204" pitchFamily="34" charset="-128"/>
              </a:rPr>
              <a:t> T2</a:t>
            </a:r>
          </a:p>
          <a:p>
            <a:pPr>
              <a:buFontTx/>
              <a:buNone/>
            </a:pPr>
            <a:r>
              <a:rPr lang="en-US" altLang="en-US" b="0" dirty="0">
                <a:ea typeface="ＭＳ Ｐゴシック" panose="020B0600070205080204" pitchFamily="34" charset="-128"/>
              </a:rPr>
              <a:t>	</a:t>
            </a:r>
            <a:r>
              <a:rPr lang="en-US" altLang="en-US" dirty="0">
                <a:ea typeface="ＭＳ Ｐゴシック" panose="020B0600070205080204" pitchFamily="34" charset="-128"/>
              </a:rPr>
              <a:t>5-Qui </a:t>
            </a:r>
            <a:r>
              <a:rPr lang="en-US" altLang="en-US" dirty="0" err="1">
                <a:ea typeface="ＭＳ Ｐゴシック" panose="020B0600070205080204" pitchFamily="34" charset="-128"/>
              </a:rPr>
              <a:t>mô</a:t>
            </a:r>
            <a:r>
              <a:rPr lang="en-US" altLang="en-US" dirty="0">
                <a:ea typeface="ＭＳ Ｐゴシック" panose="020B0600070205080204" pitchFamily="34" charset="-128"/>
              </a:rPr>
              <a:t> DN </a:t>
            </a:r>
            <a:r>
              <a:rPr lang="en-US" altLang="en-US" dirty="0" err="1">
                <a:ea typeface="ＭＳ Ｐゴシック" panose="020B0600070205080204" pitchFamily="34" charset="-128"/>
              </a:rPr>
              <a:t>còn</a:t>
            </a:r>
            <a:r>
              <a:rPr lang="en-US" altLang="en-US" dirty="0">
                <a:ea typeface="ＭＳ Ｐゴシック" panose="020B0600070205080204" pitchFamily="34" charset="-128"/>
              </a:rPr>
              <a:t> </a:t>
            </a:r>
            <a:r>
              <a:rPr lang="en-US" altLang="en-US" dirty="0" err="1">
                <a:ea typeface="ＭＳ Ｐゴシック" panose="020B0600070205080204" pitchFamily="34" charset="-128"/>
              </a:rPr>
              <a:t>tương</a:t>
            </a:r>
            <a:r>
              <a:rPr lang="en-US" altLang="en-US" dirty="0">
                <a:ea typeface="ＭＳ Ｐゴシック" panose="020B0600070205080204" pitchFamily="34" charset="-128"/>
              </a:rPr>
              <a:t> </a:t>
            </a:r>
            <a:r>
              <a:rPr lang="en-US" altLang="en-US" dirty="0" err="1">
                <a:ea typeface="ＭＳ Ｐゴシック" panose="020B0600070205080204" pitchFamily="34" charset="-128"/>
              </a:rPr>
              <a:t>đối</a:t>
            </a:r>
            <a:r>
              <a:rPr lang="en-US" altLang="en-US" dirty="0">
                <a:ea typeface="ＭＳ Ｐゴシック" panose="020B0600070205080204" pitchFamily="34" charset="-128"/>
              </a:rPr>
              <a:t> </a:t>
            </a:r>
            <a:r>
              <a:rPr lang="en-US" altLang="en-US" dirty="0" err="1">
                <a:ea typeface="ＭＳ Ｐゴシック" panose="020B0600070205080204" pitchFamily="34" charset="-128"/>
              </a:rPr>
              <a:t>nhỏ</a:t>
            </a:r>
            <a:endParaRPr lang="en-US" altLang="en-US" dirty="0">
              <a:ea typeface="ＭＳ Ｐゴシック" panose="020B0600070205080204" pitchFamily="34" charset="-128"/>
            </a:endParaRPr>
          </a:p>
          <a:p>
            <a:pPr>
              <a:buFontTx/>
              <a:buNone/>
            </a:pPr>
            <a:endParaRPr lang="en-US" altLang="en-US" b="0" dirty="0">
              <a:ea typeface="ＭＳ Ｐゴシック" panose="020B0600070205080204" pitchFamily="34" charset="-128"/>
            </a:endParaRPr>
          </a:p>
          <a:p>
            <a:pPr>
              <a:buFontTx/>
              <a:buNone/>
            </a:pPr>
            <a:r>
              <a:rPr lang="en-US" altLang="en-US" dirty="0">
                <a:ea typeface="ＭＳ Ｐゴシック" panose="020B0600070205080204" pitchFamily="34" charset="-128"/>
              </a:rPr>
              <a:t>	</a:t>
            </a:r>
            <a:r>
              <a:rPr lang="en-US" altLang="en-US" dirty="0" err="1">
                <a:solidFill>
                  <a:srgbClr val="C00000"/>
                </a:solidFill>
                <a:ea typeface="ＭＳ Ｐゴシック" panose="020B0600070205080204" pitchFamily="34" charset="-128"/>
              </a:rPr>
              <a:t>Yếu</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tố</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này</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thuộc</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môi</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trường</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bên</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trong</a:t>
            </a:r>
            <a:r>
              <a:rPr lang="en-US" altLang="en-US" dirty="0">
                <a:solidFill>
                  <a:srgbClr val="C00000"/>
                </a:solidFill>
                <a:ea typeface="ＭＳ Ｐゴシック" panose="020B0600070205080204" pitchFamily="34" charset="-128"/>
              </a:rPr>
              <a:t> DN, </a:t>
            </a:r>
            <a:r>
              <a:rPr lang="en-US" altLang="en-US" dirty="0" err="1">
                <a:solidFill>
                  <a:srgbClr val="C00000"/>
                </a:solidFill>
                <a:ea typeface="ＭＳ Ｐゴシック" panose="020B0600070205080204" pitchFamily="34" charset="-128"/>
              </a:rPr>
              <a:t>và</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có</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khả</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năng</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làm</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ảnh</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hưởng</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không</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tốt</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đến</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khả</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năng</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sinh</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lợi</a:t>
            </a:r>
            <a:r>
              <a:rPr lang="en-US" altLang="en-US" dirty="0">
                <a:solidFill>
                  <a:srgbClr val="C00000"/>
                </a:solidFill>
                <a:ea typeface="ＭＳ Ｐゴシック" panose="020B0600070205080204" pitchFamily="34" charset="-128"/>
              </a:rPr>
              <a:t> </a:t>
            </a:r>
            <a:r>
              <a:rPr lang="en-US" altLang="en-US" dirty="0" err="1">
                <a:solidFill>
                  <a:srgbClr val="C00000"/>
                </a:solidFill>
                <a:ea typeface="ＭＳ Ｐゴシック" panose="020B0600070205080204" pitchFamily="34" charset="-128"/>
              </a:rPr>
              <a:t>của</a:t>
            </a:r>
            <a:r>
              <a:rPr lang="en-US" altLang="en-US" dirty="0">
                <a:solidFill>
                  <a:srgbClr val="C00000"/>
                </a:solidFill>
                <a:ea typeface="ＭＳ Ｐゴシック" panose="020B0600070205080204" pitchFamily="34" charset="-128"/>
              </a:rPr>
              <a:t> DN =&gt; </a:t>
            </a:r>
            <a:r>
              <a:rPr lang="en-US" altLang="en-US" dirty="0">
                <a:ea typeface="ＭＳ Ｐゴシック" panose="020B0600070205080204" pitchFamily="34" charset="-128"/>
              </a:rPr>
              <a:t>W1 ( </a:t>
            </a:r>
            <a:r>
              <a:rPr lang="en-US" altLang="en-US" dirty="0" err="1">
                <a:ea typeface="ＭＳ Ｐゴシック" panose="020B0600070205080204" pitchFamily="34" charset="-128"/>
              </a:rPr>
              <a:t>điểm</a:t>
            </a:r>
            <a:r>
              <a:rPr lang="en-US" altLang="en-US" dirty="0">
                <a:ea typeface="ＭＳ Ｐゴシック" panose="020B0600070205080204" pitchFamily="34" charset="-128"/>
              </a:rPr>
              <a:t> </a:t>
            </a:r>
            <a:r>
              <a:rPr lang="en-US" altLang="en-US" dirty="0" err="1">
                <a:ea typeface="ＭＳ Ｐゴシック" panose="020B0600070205080204" pitchFamily="34" charset="-128"/>
              </a:rPr>
              <a:t>yếu</a:t>
            </a:r>
            <a:r>
              <a:rPr lang="en-US" altLang="en-US" dirty="0">
                <a:solidFill>
                  <a:srgbClr val="C00000"/>
                </a:solidFill>
                <a:ea typeface="ＭＳ Ｐゴシック" panose="020B0600070205080204" pitchFamily="34" charset="-128"/>
              </a:rPr>
              <a:t>)</a:t>
            </a:r>
          </a:p>
        </p:txBody>
      </p:sp>
      <p:sp>
        <p:nvSpPr>
          <p:cNvPr id="76802" name="Slide Number Placeholder 3">
            <a:extLst>
              <a:ext uri="{FF2B5EF4-FFF2-40B4-BE49-F238E27FC236}">
                <a16:creationId xmlns="" xmlns:a16="http://schemas.microsoft.com/office/drawing/2014/main" id="{CB5C1F08-7E5A-9B45-9FEB-E1AB05FA78F3}"/>
              </a:ext>
            </a:extLst>
          </p:cNvPr>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055732C8-D8C3-084F-A92D-2CB7100C4524}" type="slidenum">
              <a:rPr lang="en-US" altLang="en-US" sz="900"/>
              <a:pPr eaLnBrk="1" hangingPunct="1"/>
              <a:t>32</a:t>
            </a:fld>
            <a:endParaRPr lang="en-US" altLang="en-US" sz="900"/>
          </a:p>
        </p:txBody>
      </p:sp>
      <p:sp>
        <p:nvSpPr>
          <p:cNvPr id="5" name="Title 1">
            <a:extLst>
              <a:ext uri="{FF2B5EF4-FFF2-40B4-BE49-F238E27FC236}">
                <a16:creationId xmlns="" xmlns:a16="http://schemas.microsoft.com/office/drawing/2014/main" id="{44939B83-41BA-FC4D-B8C9-034E9AD1F14F}"/>
              </a:ext>
            </a:extLst>
          </p:cNvPr>
          <p:cNvSpPr txBox="1">
            <a:spLocks/>
          </p:cNvSpPr>
          <p:nvPr/>
        </p:nvSpPr>
        <p:spPr bwMode="auto">
          <a:xfrm>
            <a:off x="0" y="0"/>
            <a:ext cx="9144000" cy="457200"/>
          </a:xfrm>
          <a:prstGeom prst="rect">
            <a:avLst/>
          </a:prstGeom>
          <a:solidFill>
            <a:srgbClr val="9FD8F5"/>
          </a:solidFill>
          <a:ln>
            <a:noFill/>
          </a:ln>
          <a:effectLst>
            <a:outerShdw dist="35921" dir="2700000" algn="ctr" rotWithShape="0">
              <a:schemeClr val="tx2"/>
            </a:outerShdw>
          </a:effectLst>
          <a:extLs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2800" b="1">
                <a:solidFill>
                  <a:srgbClr val="FFFF00"/>
                </a:solidFill>
                <a:effectLst>
                  <a:outerShdw blurRad="38100" dist="38100" dir="2700000" algn="tl">
                    <a:srgbClr val="000000"/>
                  </a:outerShdw>
                </a:effectLst>
                <a:cs typeface="Arial" panose="020B0604020202020204" pitchFamily="34" charset="0"/>
              </a:rPr>
              <a:t>BT về ma trận SWOT</a:t>
            </a:r>
          </a:p>
        </p:txBody>
      </p:sp>
    </p:spTree>
    <p:extLst>
      <p:ext uri="{BB962C8B-B14F-4D97-AF65-F5344CB8AC3E}">
        <p14:creationId xmlns="" xmlns:p14="http://schemas.microsoft.com/office/powerpoint/2010/main" val="11441853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4755">
                                            <p:txEl>
                                              <p:pRg st="0" end="0"/>
                                            </p:txEl>
                                          </p:spTgt>
                                        </p:tgtEl>
                                        <p:attrNameLst>
                                          <p:attrName>style.visibility</p:attrName>
                                        </p:attrNameLst>
                                      </p:cBhvr>
                                      <p:to>
                                        <p:strVal val="visible"/>
                                      </p:to>
                                    </p:set>
                                    <p:animEffect transition="in" filter="blinds(horizontal)">
                                      <p:cBhvr>
                                        <p:cTn id="7" dur="500"/>
                                        <p:tgtEl>
                                          <p:spTgt spid="747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4755">
                                            <p:txEl>
                                              <p:pRg st="1" end="1"/>
                                            </p:txEl>
                                          </p:spTgt>
                                        </p:tgtEl>
                                        <p:attrNameLst>
                                          <p:attrName>style.visibility</p:attrName>
                                        </p:attrNameLst>
                                      </p:cBhvr>
                                      <p:to>
                                        <p:strVal val="visible"/>
                                      </p:to>
                                    </p:set>
                                    <p:animEffect transition="in" filter="blinds(horizontal)">
                                      <p:cBhvr>
                                        <p:cTn id="12" dur="500"/>
                                        <p:tgtEl>
                                          <p:spTgt spid="7475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4755">
                                            <p:txEl>
                                              <p:pRg st="2" end="2"/>
                                            </p:txEl>
                                          </p:spTgt>
                                        </p:tgtEl>
                                        <p:attrNameLst>
                                          <p:attrName>style.visibility</p:attrName>
                                        </p:attrNameLst>
                                      </p:cBhvr>
                                      <p:to>
                                        <p:strVal val="visible"/>
                                      </p:to>
                                    </p:set>
                                    <p:animEffect transition="in" filter="blinds(horizontal)">
                                      <p:cBhvr>
                                        <p:cTn id="17" dur="500"/>
                                        <p:tgtEl>
                                          <p:spTgt spid="747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4755">
                                            <p:txEl>
                                              <p:pRg st="4" end="4"/>
                                            </p:txEl>
                                          </p:spTgt>
                                        </p:tgtEl>
                                        <p:attrNameLst>
                                          <p:attrName>style.visibility</p:attrName>
                                        </p:attrNameLst>
                                      </p:cBhvr>
                                      <p:to>
                                        <p:strVal val="visible"/>
                                      </p:to>
                                    </p:set>
                                    <p:animEffect transition="in" filter="blinds(horizontal)">
                                      <p:cBhvr>
                                        <p:cTn id="22" dur="500"/>
                                        <p:tgtEl>
                                          <p:spTgt spid="74755">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8B655B9-4F9C-DE4C-8637-140F0F8791A9}"/>
              </a:ext>
            </a:extLst>
          </p:cNvPr>
          <p:cNvSpPr>
            <a:spLocks noGrp="1"/>
          </p:cNvSpPr>
          <p:nvPr>
            <p:ph type="title"/>
          </p:nvPr>
        </p:nvSpPr>
        <p:spPr/>
        <p:txBody>
          <a:bodyPr>
            <a:normAutofit fontScale="90000"/>
          </a:bodyPr>
          <a:lstStyle/>
          <a:p>
            <a:pPr>
              <a:defRPr/>
            </a:pPr>
            <a:endParaRPr lang="en-US">
              <a:ea typeface="+mj-ea"/>
              <a:cs typeface="+mj-cs"/>
            </a:endParaRPr>
          </a:p>
        </p:txBody>
      </p:sp>
      <p:graphicFrame>
        <p:nvGraphicFramePr>
          <p:cNvPr id="7" name="Content Placeholder 6">
            <a:extLst>
              <a:ext uri="{FF2B5EF4-FFF2-40B4-BE49-F238E27FC236}">
                <a16:creationId xmlns="" xmlns:a16="http://schemas.microsoft.com/office/drawing/2014/main" id="{9D259E9F-40AF-4544-AF23-5880BA4A1D91}"/>
              </a:ext>
            </a:extLst>
          </p:cNvPr>
          <p:cNvGraphicFramePr>
            <a:graphicFrameLocks noGrp="1"/>
          </p:cNvGraphicFramePr>
          <p:nvPr>
            <p:ph sz="half" idx="2"/>
          </p:nvPr>
        </p:nvGraphicFramePr>
        <p:xfrm>
          <a:off x="0" y="0"/>
          <a:ext cx="9144000" cy="6553200"/>
        </p:xfrm>
        <a:graphic>
          <a:graphicData uri="http://schemas.openxmlformats.org/drawingml/2006/table">
            <a:tbl>
              <a:tblPr/>
              <a:tblGrid>
                <a:gridCol w="2889250">
                  <a:extLst>
                    <a:ext uri="{9D8B030D-6E8A-4147-A177-3AD203B41FA5}">
                      <a16:colId xmlns="" xmlns:a16="http://schemas.microsoft.com/office/drawing/2014/main" val="3158104094"/>
                    </a:ext>
                  </a:extLst>
                </a:gridCol>
                <a:gridCol w="3217863">
                  <a:extLst>
                    <a:ext uri="{9D8B030D-6E8A-4147-A177-3AD203B41FA5}">
                      <a16:colId xmlns="" xmlns:a16="http://schemas.microsoft.com/office/drawing/2014/main" val="2885236673"/>
                    </a:ext>
                  </a:extLst>
                </a:gridCol>
                <a:gridCol w="3036887">
                  <a:extLst>
                    <a:ext uri="{9D8B030D-6E8A-4147-A177-3AD203B41FA5}">
                      <a16:colId xmlns="" xmlns:a16="http://schemas.microsoft.com/office/drawing/2014/main" val="1144784982"/>
                    </a:ext>
                  </a:extLst>
                </a:gridCol>
              </a:tblGrid>
              <a:tr h="2184400">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Ma trận SWOT</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Strength - Weakness - - Threat (</a:t>
                      </a:r>
                      <a:r>
                        <a:rPr kumimoji="0" lang="en-US" altLang="en-US" sz="1800" b="0"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Điểm mạnh - Điểm yếu - Cơ hội - Thách thức</a:t>
                      </a: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49629" marR="4962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Những cơ hội ( O)</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O: </a:t>
                      </a:r>
                      <a:r>
                        <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rPr>
                        <a:t>Liệt kê các cơ hội theo thứ tự quan trọng</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49629" marR="4962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Những nguy cơ ( T)</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T</a:t>
                      </a:r>
                      <a:r>
                        <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rPr>
                        <a:t>: Liệt kê các nguy cơ theo thứ tự quan trọng</a:t>
                      </a:r>
                    </a:p>
                  </a:txBody>
                  <a:tcPr marL="49629" marR="4962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extLst>
                  <a:ext uri="{0D108BD9-81ED-4DB2-BD59-A6C34878D82A}">
                    <a16:rowId xmlns="" xmlns:a16="http://schemas.microsoft.com/office/drawing/2014/main" val="866069074"/>
                  </a:ext>
                </a:extLst>
              </a:tr>
              <a:tr h="2184400">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Những điểm mạnh ( S)</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S: </a:t>
                      </a:r>
                      <a:r>
                        <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rPr>
                        <a:t>Liệt kê các điểm yếu theo thứ tự quan trọng</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a:t>
                      </a:r>
                      <a:endParaRPr kumimoji="0" lang="en-US" altLang="en-US" sz="1600" b="0" i="0" u="none" strike="noStrike" cap="none" normalizeH="0" baseline="0">
                        <a:ln>
                          <a:noFill/>
                        </a:ln>
                        <a:solidFill>
                          <a:srgbClr val="00B050"/>
                        </a:solidFill>
                        <a:effectLst/>
                        <a:latin typeface="Times New Roman" panose="02020603050405020304" pitchFamily="18" charset="0"/>
                        <a:ea typeface="ＭＳ Ｐゴシック" panose="020B0600070205080204" pitchFamily="34" charset="-128"/>
                      </a:endParaRPr>
                    </a:p>
                  </a:txBody>
                  <a:tcPr marL="49629" marR="4962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Các chiến lược SO</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AutoNum type="arabicPeriod"/>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Sử dụng các điểm mạnh để khai thác các cơ hội</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99"/>
                          </a:solidFill>
                          <a:effectLst/>
                          <a:latin typeface="Times New Roman" panose="02020603050405020304" pitchFamily="18" charset="0"/>
                          <a:ea typeface="ＭＳ Ｐゴシック" panose="020B0600070205080204" pitchFamily="34" charset="-128"/>
                        </a:rPr>
                        <a:t> </a:t>
                      </a:r>
                      <a:endParaRPr kumimoji="0" lang="en-US" altLang="en-US" sz="1800" b="0" i="0" u="none" strike="noStrike" cap="none" normalizeH="0" baseline="0">
                        <a:ln>
                          <a:noFill/>
                        </a:ln>
                        <a:solidFill>
                          <a:srgbClr val="C00000"/>
                        </a:solidFill>
                        <a:effectLst/>
                        <a:latin typeface="Times New Roman" panose="02020603050405020304" pitchFamily="18" charset="0"/>
                        <a:ea typeface="ＭＳ Ｐゴシック" panose="020B0600070205080204" pitchFamily="34" charset="-128"/>
                      </a:endParaRPr>
                    </a:p>
                  </a:txBody>
                  <a:tcPr marL="49629" marR="4962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Các chiến lược ST</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AutoNum type="arabicPeriod"/>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Sử dụng các điểm mạnh để né tránh các nguy cơ</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C00000"/>
                        </a:solidFill>
                        <a:effectLst/>
                        <a:latin typeface="Times New Roman" panose="02020603050405020304" pitchFamily="18" charset="0"/>
                        <a:ea typeface="ＭＳ Ｐゴシック" panose="020B0600070205080204" pitchFamily="34" charset="-128"/>
                      </a:endParaRPr>
                    </a:p>
                  </a:txBody>
                  <a:tcPr marL="49629" marR="4962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extLst>
                  <a:ext uri="{0D108BD9-81ED-4DB2-BD59-A6C34878D82A}">
                    <a16:rowId xmlns="" xmlns:a16="http://schemas.microsoft.com/office/drawing/2014/main" val="2565500174"/>
                  </a:ext>
                </a:extLst>
              </a:tr>
              <a:tr h="2184400">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Những điểm yếu ( W)</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W: </a:t>
                      </a:r>
                      <a:r>
                        <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rPr>
                        <a:t>Liệt kê các điểm yếu theo thứ tự quan trọng</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txBody>
                  <a:tcPr marL="49629" marR="4962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Các chiến lược WO</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1. Hạn chế các điểm yếu để khai thác các cơ hội</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99"/>
                          </a:solidFill>
                          <a:effectLst/>
                          <a:latin typeface="Times New Roman" panose="02020603050405020304" pitchFamily="18" charset="0"/>
                          <a:ea typeface="ＭＳ Ｐゴシック" panose="020B0600070205080204" pitchFamily="34" charset="-128"/>
                        </a:rPr>
                        <a:t> </a:t>
                      </a:r>
                      <a:endParaRPr kumimoji="0" lang="en-US" altLang="en-US" sz="1800" b="0" i="0" u="none" strike="noStrike" cap="none" normalizeH="0" baseline="0">
                        <a:ln>
                          <a:noFill/>
                        </a:ln>
                        <a:solidFill>
                          <a:srgbClr val="C0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49629" marR="4962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Các chiến lược WT</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AutoNum type="arabicPeriod"/>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Tối thiểu hoá các nguy cơ và né tránh các đe doạ</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 </a:t>
                      </a:r>
                      <a:endParaRPr kumimoji="0" lang="en-US" altLang="en-US" sz="1800" b="0" i="0" u="none" strike="noStrike" cap="none" normalizeH="0" baseline="0">
                        <a:ln>
                          <a:noFill/>
                        </a:ln>
                        <a:solidFill>
                          <a:srgbClr val="C00000"/>
                        </a:solidFill>
                        <a:effectLst/>
                        <a:latin typeface="Times New Roman" panose="02020603050405020304" pitchFamily="18" charset="0"/>
                        <a:ea typeface="ＭＳ Ｐゴシック" panose="020B0600070205080204" pitchFamily="34" charset="-128"/>
                      </a:endParaRPr>
                    </a:p>
                  </a:txBody>
                  <a:tcPr marL="49629" marR="4962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extLst>
                  <a:ext uri="{0D108BD9-81ED-4DB2-BD59-A6C34878D82A}">
                    <a16:rowId xmlns="" xmlns:a16="http://schemas.microsoft.com/office/drawing/2014/main" val="3480989345"/>
                  </a:ext>
                </a:extLst>
              </a:tr>
            </a:tbl>
          </a:graphicData>
        </a:graphic>
      </p:graphicFrame>
      <p:sp>
        <p:nvSpPr>
          <p:cNvPr id="77844" name="Slide Number Placeholder 4">
            <a:extLst>
              <a:ext uri="{FF2B5EF4-FFF2-40B4-BE49-F238E27FC236}">
                <a16:creationId xmlns="" xmlns:a16="http://schemas.microsoft.com/office/drawing/2014/main" id="{41802B30-9D41-2946-ABB0-34B959CBF7AD}"/>
              </a:ext>
            </a:extLst>
          </p:cNvPr>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63780032-BED7-6C4E-8041-8E38FAD6B84C}" type="slidenum">
              <a:rPr lang="en-US" altLang="en-US" sz="900"/>
              <a:pPr eaLnBrk="1" hangingPunct="1"/>
              <a:t>33</a:t>
            </a:fld>
            <a:endParaRPr lang="en-US" altLang="en-US" sz="900"/>
          </a:p>
        </p:txBody>
      </p:sp>
      <p:sp>
        <p:nvSpPr>
          <p:cNvPr id="6" name="Rectangle 5">
            <a:extLst>
              <a:ext uri="{FF2B5EF4-FFF2-40B4-BE49-F238E27FC236}">
                <a16:creationId xmlns="" xmlns:a16="http://schemas.microsoft.com/office/drawing/2014/main" id="{5DB40DF8-E790-DA45-946F-65204D49F1E9}"/>
              </a:ext>
            </a:extLst>
          </p:cNvPr>
          <p:cNvSpPr/>
          <p:nvPr/>
        </p:nvSpPr>
        <p:spPr bwMode="auto">
          <a:xfrm>
            <a:off x="3124200" y="5334000"/>
            <a:ext cx="2895600" cy="1143000"/>
          </a:xfrm>
          <a:prstGeom prst="rect">
            <a:avLst/>
          </a:prstGeom>
          <a:solidFill>
            <a:srgbClr val="FFFFFF"/>
          </a:solidFill>
          <a:ln w="9525" cap="flat" cmpd="sng" algn="ctr">
            <a:noFill/>
            <a:prstDash val="solid"/>
            <a:round/>
            <a:headEnd type="none" w="med" len="med"/>
            <a:tailEnd type="none" w="med" len="med"/>
          </a:ln>
          <a:effectLst/>
        </p:spPr>
        <p:txBody>
          <a:bodyPr wrap="none" anchor="ctr"/>
          <a:lstStyle/>
          <a:p>
            <a:pPr algn="l">
              <a:defRPr/>
            </a:pPr>
            <a:r>
              <a:rPr lang="en-US" sz="1800" dirty="0">
                <a:solidFill>
                  <a:srgbClr val="00B050"/>
                </a:solidFill>
                <a:latin typeface="Times New Roman" pitchFamily="18" charset="0"/>
                <a:ea typeface="+mn-ea"/>
                <a:cs typeface="Times New Roman" pitchFamily="18" charset="0"/>
              </a:rPr>
              <a:t>W</a:t>
            </a:r>
            <a:r>
              <a:rPr lang="en-US" sz="1800" baseline="-25000" dirty="0">
                <a:solidFill>
                  <a:srgbClr val="00B050"/>
                </a:solidFill>
                <a:latin typeface="Times New Roman" pitchFamily="18" charset="0"/>
                <a:ea typeface="+mn-ea"/>
                <a:cs typeface="Times New Roman" pitchFamily="18" charset="0"/>
              </a:rPr>
              <a:t>5</a:t>
            </a:r>
            <a:r>
              <a:rPr lang="en-US" sz="1800" dirty="0">
                <a:solidFill>
                  <a:srgbClr val="00B050"/>
                </a:solidFill>
                <a:latin typeface="Times New Roman" pitchFamily="18" charset="0"/>
                <a:ea typeface="+mn-ea"/>
                <a:cs typeface="Times New Roman" pitchFamily="18" charset="0"/>
              </a:rPr>
              <a:t>O</a:t>
            </a:r>
            <a:r>
              <a:rPr lang="en-US" sz="1800" baseline="-25000" dirty="0">
                <a:solidFill>
                  <a:srgbClr val="000099"/>
                </a:solidFill>
                <a:latin typeface="Times New Roman" pitchFamily="18" charset="0"/>
                <a:ea typeface="+mn-ea"/>
                <a:cs typeface="Times New Roman" pitchFamily="18" charset="0"/>
              </a:rPr>
              <a:t>1</a:t>
            </a:r>
          </a:p>
          <a:p>
            <a:pPr>
              <a:defRPr/>
            </a:pPr>
            <a:endParaRPr lang="en-US" sz="1800" baseline="-25000" dirty="0">
              <a:solidFill>
                <a:srgbClr val="000099"/>
              </a:solidFill>
              <a:latin typeface="Times New Roman" pitchFamily="18" charset="0"/>
              <a:ea typeface="+mn-ea"/>
              <a:cs typeface="Times New Roman" pitchFamily="18" charset="0"/>
            </a:endParaRPr>
          </a:p>
          <a:p>
            <a:pPr algn="l">
              <a:defRPr/>
            </a:pPr>
            <a:endParaRPr lang="en-US" sz="1800" dirty="0">
              <a:latin typeface="Arial" charset="0"/>
              <a:ea typeface="+mn-ea"/>
              <a:cs typeface="Arial" charset="0"/>
            </a:endParaRPr>
          </a:p>
        </p:txBody>
      </p:sp>
      <p:sp>
        <p:nvSpPr>
          <p:cNvPr id="8" name="Rectangle 7">
            <a:extLst>
              <a:ext uri="{FF2B5EF4-FFF2-40B4-BE49-F238E27FC236}">
                <a16:creationId xmlns="" xmlns:a16="http://schemas.microsoft.com/office/drawing/2014/main" id="{BF9FBA86-15A6-6449-A5E5-1CFC55B2A6A7}"/>
              </a:ext>
            </a:extLst>
          </p:cNvPr>
          <p:cNvSpPr/>
          <p:nvPr/>
        </p:nvSpPr>
        <p:spPr bwMode="auto">
          <a:xfrm>
            <a:off x="6248400" y="5334000"/>
            <a:ext cx="2895600" cy="1143000"/>
          </a:xfrm>
          <a:prstGeom prst="rect">
            <a:avLst/>
          </a:prstGeom>
          <a:solidFill>
            <a:srgbClr val="FFFFFF"/>
          </a:solidFill>
          <a:ln w="9525" cap="flat" cmpd="sng" algn="ctr">
            <a:noFill/>
            <a:prstDash val="solid"/>
            <a:round/>
            <a:headEnd type="none" w="med" len="med"/>
            <a:tailEnd type="none" w="med" len="med"/>
          </a:ln>
          <a:effectLst/>
        </p:spPr>
        <p:txBody>
          <a:bodyPr wrap="none" anchor="ctr"/>
          <a:lstStyle/>
          <a:p>
            <a:pPr algn="l">
              <a:defRPr/>
            </a:pPr>
            <a:r>
              <a:rPr lang="en-US" sz="1800" dirty="0">
                <a:solidFill>
                  <a:srgbClr val="00B050"/>
                </a:solidFill>
                <a:latin typeface="Times New Roman" pitchFamily="18" charset="0"/>
                <a:ea typeface="+mn-ea"/>
                <a:cs typeface="Times New Roman" pitchFamily="18" charset="0"/>
              </a:rPr>
              <a:t>W</a:t>
            </a:r>
            <a:r>
              <a:rPr lang="en-US" sz="1800" baseline="-25000" dirty="0">
                <a:solidFill>
                  <a:srgbClr val="00B050"/>
                </a:solidFill>
                <a:latin typeface="Times New Roman" pitchFamily="18" charset="0"/>
                <a:ea typeface="+mn-ea"/>
                <a:cs typeface="Times New Roman" pitchFamily="18" charset="0"/>
              </a:rPr>
              <a:t>5</a:t>
            </a:r>
            <a:r>
              <a:rPr lang="en-US" sz="1800" dirty="0">
                <a:solidFill>
                  <a:srgbClr val="00B050"/>
                </a:solidFill>
                <a:latin typeface="Times New Roman" pitchFamily="18" charset="0"/>
                <a:ea typeface="+mn-ea"/>
                <a:cs typeface="Times New Roman" pitchFamily="18" charset="0"/>
              </a:rPr>
              <a:t>T</a:t>
            </a:r>
            <a:r>
              <a:rPr lang="en-US" sz="1800" baseline="-25000" dirty="0">
                <a:solidFill>
                  <a:srgbClr val="00B050"/>
                </a:solidFill>
                <a:latin typeface="Times New Roman" pitchFamily="18" charset="0"/>
                <a:ea typeface="+mn-ea"/>
                <a:cs typeface="Times New Roman" pitchFamily="18" charset="0"/>
              </a:rPr>
              <a:t>4:</a:t>
            </a:r>
          </a:p>
          <a:p>
            <a:pPr algn="l">
              <a:defRPr/>
            </a:pPr>
            <a:endParaRPr lang="en-US" sz="1800" baseline="-25000" dirty="0">
              <a:solidFill>
                <a:srgbClr val="C00000"/>
              </a:solidFill>
              <a:latin typeface="Times New Roman" pitchFamily="18" charset="0"/>
              <a:ea typeface="+mn-ea"/>
              <a:cs typeface="Times New Roman" pitchFamily="18" charset="0"/>
            </a:endParaRPr>
          </a:p>
          <a:p>
            <a:pPr algn="l">
              <a:defRPr/>
            </a:pPr>
            <a:r>
              <a:rPr lang="en-US" sz="1800" dirty="0">
                <a:solidFill>
                  <a:srgbClr val="00B050"/>
                </a:solidFill>
                <a:latin typeface="Times New Roman" pitchFamily="18" charset="0"/>
                <a:ea typeface="+mn-ea"/>
                <a:cs typeface="Times New Roman" pitchFamily="18" charset="0"/>
              </a:rPr>
              <a:t>W</a:t>
            </a:r>
            <a:r>
              <a:rPr lang="en-US" sz="1800" baseline="-25000" dirty="0">
                <a:solidFill>
                  <a:srgbClr val="00B050"/>
                </a:solidFill>
                <a:latin typeface="Times New Roman" pitchFamily="18" charset="0"/>
                <a:ea typeface="+mn-ea"/>
                <a:cs typeface="Times New Roman" pitchFamily="18" charset="0"/>
              </a:rPr>
              <a:t>5</a:t>
            </a:r>
            <a:r>
              <a:rPr lang="en-US" sz="1800" dirty="0">
                <a:solidFill>
                  <a:srgbClr val="00B050"/>
                </a:solidFill>
                <a:latin typeface="Times New Roman" pitchFamily="18" charset="0"/>
                <a:ea typeface="+mn-ea"/>
                <a:cs typeface="Times New Roman" pitchFamily="18" charset="0"/>
              </a:rPr>
              <a:t>T</a:t>
            </a:r>
            <a:r>
              <a:rPr lang="en-US" sz="1800" baseline="-25000" dirty="0">
                <a:solidFill>
                  <a:srgbClr val="00B050"/>
                </a:solidFill>
                <a:latin typeface="Times New Roman" pitchFamily="18" charset="0"/>
                <a:ea typeface="+mn-ea"/>
                <a:cs typeface="Times New Roman" pitchFamily="18" charset="0"/>
              </a:rPr>
              <a:t>2  :</a:t>
            </a:r>
            <a:endParaRPr lang="en-US" sz="1800" dirty="0">
              <a:solidFill>
                <a:srgbClr val="C00000"/>
              </a:solidFill>
              <a:latin typeface="Times New Roman" pitchFamily="18" charset="0"/>
              <a:ea typeface="+mn-ea"/>
              <a:cs typeface="Times New Roman" pitchFamily="18" charset="0"/>
            </a:endParaRPr>
          </a:p>
        </p:txBody>
      </p:sp>
      <p:sp>
        <p:nvSpPr>
          <p:cNvPr id="9" name="Rectangle 8">
            <a:extLst>
              <a:ext uri="{FF2B5EF4-FFF2-40B4-BE49-F238E27FC236}">
                <a16:creationId xmlns="" xmlns:a16="http://schemas.microsoft.com/office/drawing/2014/main" id="{C5E558DE-B322-CE4A-96F3-91F28FC68683}"/>
              </a:ext>
            </a:extLst>
          </p:cNvPr>
          <p:cNvSpPr/>
          <p:nvPr/>
        </p:nvSpPr>
        <p:spPr bwMode="auto">
          <a:xfrm>
            <a:off x="3048000" y="3200400"/>
            <a:ext cx="3048000" cy="990600"/>
          </a:xfrm>
          <a:prstGeom prst="rect">
            <a:avLst/>
          </a:prstGeom>
          <a:solidFill>
            <a:schemeClr val="bg1"/>
          </a:solidFill>
          <a:ln w="9525" cap="flat" cmpd="sng" algn="ctr">
            <a:noFill/>
            <a:prstDash val="solid"/>
            <a:round/>
            <a:headEnd type="none" w="med" len="med"/>
            <a:tailEnd type="none" w="med" len="med"/>
          </a:ln>
          <a:effectLst/>
        </p:spPr>
        <p:txBody>
          <a:bodyPr wrap="none" anchor="ctr"/>
          <a:lstStyle/>
          <a:p>
            <a:pPr marL="342900" indent="-342900" algn="l">
              <a:defRPr/>
            </a:pPr>
            <a:r>
              <a:rPr lang="en-US" sz="1800" dirty="0">
                <a:solidFill>
                  <a:srgbClr val="00B050"/>
                </a:solidFill>
                <a:latin typeface="Times New Roman" pitchFamily="18" charset="0"/>
                <a:ea typeface="+mn-ea"/>
                <a:cs typeface="Times New Roman" pitchFamily="18" charset="0"/>
              </a:rPr>
              <a:t>S</a:t>
            </a:r>
            <a:r>
              <a:rPr lang="en-US" sz="1800" baseline="-25000" dirty="0">
                <a:solidFill>
                  <a:srgbClr val="00B050"/>
                </a:solidFill>
                <a:latin typeface="Times New Roman" pitchFamily="18" charset="0"/>
                <a:ea typeface="+mn-ea"/>
                <a:cs typeface="Times New Roman" pitchFamily="18" charset="0"/>
              </a:rPr>
              <a:t>3</a:t>
            </a:r>
            <a:r>
              <a:rPr lang="en-US" sz="1800" dirty="0">
                <a:solidFill>
                  <a:srgbClr val="00B050"/>
                </a:solidFill>
                <a:latin typeface="Times New Roman" pitchFamily="18" charset="0"/>
                <a:ea typeface="+mn-ea"/>
                <a:cs typeface="Times New Roman" pitchFamily="18" charset="0"/>
              </a:rPr>
              <a:t>O</a:t>
            </a:r>
            <a:r>
              <a:rPr lang="en-US" sz="1800" baseline="-25000" dirty="0">
                <a:solidFill>
                  <a:srgbClr val="00B050"/>
                </a:solidFill>
                <a:latin typeface="Times New Roman" pitchFamily="18" charset="0"/>
                <a:ea typeface="+mn-ea"/>
                <a:cs typeface="Times New Roman" pitchFamily="18" charset="0"/>
              </a:rPr>
              <a:t>1</a:t>
            </a:r>
          </a:p>
          <a:p>
            <a:pPr algn="l">
              <a:defRPr/>
            </a:pPr>
            <a:r>
              <a:rPr lang="en-US" sz="1800" dirty="0">
                <a:solidFill>
                  <a:srgbClr val="C00000"/>
                </a:solidFill>
                <a:latin typeface="Times New Roman" pitchFamily="18" charset="0"/>
                <a:ea typeface="+mn-ea"/>
                <a:cs typeface="Times New Roman" pitchFamily="18" charset="0"/>
              </a:rPr>
              <a:t>   </a:t>
            </a:r>
          </a:p>
        </p:txBody>
      </p:sp>
      <p:sp>
        <p:nvSpPr>
          <p:cNvPr id="10" name="Rectangle 9">
            <a:extLst>
              <a:ext uri="{FF2B5EF4-FFF2-40B4-BE49-F238E27FC236}">
                <a16:creationId xmlns="" xmlns:a16="http://schemas.microsoft.com/office/drawing/2014/main" id="{A067C8FB-9F63-B942-858E-651465CFDE07}"/>
              </a:ext>
            </a:extLst>
          </p:cNvPr>
          <p:cNvSpPr/>
          <p:nvPr/>
        </p:nvSpPr>
        <p:spPr bwMode="auto">
          <a:xfrm>
            <a:off x="6096000" y="3200400"/>
            <a:ext cx="3048000" cy="1066800"/>
          </a:xfrm>
          <a:prstGeom prst="rect">
            <a:avLst/>
          </a:prstGeom>
          <a:solidFill>
            <a:srgbClr val="FFFFFF"/>
          </a:solidFill>
          <a:ln w="9525" cap="flat" cmpd="sng" algn="ctr">
            <a:noFill/>
            <a:prstDash val="solid"/>
            <a:round/>
            <a:headEnd type="none" w="med" len="med"/>
            <a:tailEnd type="none" w="med" len="med"/>
          </a:ln>
          <a:effectLst/>
        </p:spPr>
        <p:txBody>
          <a:bodyPr wrap="none" anchor="ctr"/>
          <a:lstStyle/>
          <a:p>
            <a:pPr algn="l">
              <a:defRPr/>
            </a:pPr>
            <a:r>
              <a:rPr lang="en-US" sz="1800" dirty="0">
                <a:solidFill>
                  <a:srgbClr val="00B050"/>
                </a:solidFill>
                <a:latin typeface="Times New Roman" pitchFamily="18" charset="0"/>
                <a:ea typeface="+mn-ea"/>
                <a:cs typeface="Times New Roman" pitchFamily="18" charset="0"/>
              </a:rPr>
              <a:t>S</a:t>
            </a:r>
            <a:r>
              <a:rPr lang="en-US" sz="1800" baseline="-25000" dirty="0">
                <a:solidFill>
                  <a:srgbClr val="00B050"/>
                </a:solidFill>
                <a:latin typeface="Times New Roman" pitchFamily="18" charset="0"/>
                <a:ea typeface="+mn-ea"/>
                <a:cs typeface="Times New Roman" pitchFamily="18" charset="0"/>
              </a:rPr>
              <a:t>3</a:t>
            </a:r>
            <a:r>
              <a:rPr lang="en-US" sz="1800" dirty="0">
                <a:solidFill>
                  <a:srgbClr val="00B050"/>
                </a:solidFill>
                <a:latin typeface="Times New Roman" pitchFamily="18" charset="0"/>
                <a:ea typeface="+mn-ea"/>
                <a:cs typeface="Times New Roman" pitchFamily="18" charset="0"/>
              </a:rPr>
              <a:t>T</a:t>
            </a:r>
            <a:r>
              <a:rPr lang="en-US" sz="1800" baseline="-25000" dirty="0">
                <a:solidFill>
                  <a:srgbClr val="00B050"/>
                </a:solidFill>
                <a:latin typeface="Times New Roman" pitchFamily="18" charset="0"/>
                <a:ea typeface="+mn-ea"/>
                <a:cs typeface="Times New Roman" pitchFamily="18" charset="0"/>
              </a:rPr>
              <a:t>2</a:t>
            </a:r>
            <a:r>
              <a:rPr lang="en-US" sz="1800" dirty="0">
                <a:solidFill>
                  <a:srgbClr val="00B050"/>
                </a:solidFill>
                <a:latin typeface="Times New Roman" pitchFamily="18" charset="0"/>
                <a:ea typeface="+mn-ea"/>
                <a:cs typeface="Times New Roman" pitchFamily="18" charset="0"/>
              </a:rPr>
              <a:t>:</a:t>
            </a:r>
            <a:r>
              <a:rPr lang="en-US" sz="1800" dirty="0">
                <a:solidFill>
                  <a:srgbClr val="000000"/>
                </a:solidFill>
                <a:latin typeface="Times New Roman" pitchFamily="18" charset="0"/>
                <a:ea typeface="+mn-ea"/>
                <a:cs typeface="Times New Roman" pitchFamily="18" charset="0"/>
              </a:rPr>
              <a:t> </a:t>
            </a:r>
          </a:p>
          <a:p>
            <a:pPr algn="l">
              <a:defRPr/>
            </a:pPr>
            <a:endParaRPr lang="en-US" sz="1800" dirty="0">
              <a:solidFill>
                <a:srgbClr val="000000"/>
              </a:solidFill>
              <a:latin typeface="Times New Roman" pitchFamily="18" charset="0"/>
              <a:ea typeface="+mn-ea"/>
              <a:cs typeface="Times New Roman" pitchFamily="18" charset="0"/>
            </a:endParaRPr>
          </a:p>
          <a:p>
            <a:pPr algn="l">
              <a:defRPr/>
            </a:pPr>
            <a:r>
              <a:rPr lang="en-US" sz="1800" dirty="0">
                <a:solidFill>
                  <a:srgbClr val="00B050"/>
                </a:solidFill>
                <a:latin typeface="Times New Roman" pitchFamily="18" charset="0"/>
                <a:ea typeface="+mn-ea"/>
                <a:cs typeface="Times New Roman" pitchFamily="18" charset="0"/>
              </a:rPr>
              <a:t>S</a:t>
            </a:r>
            <a:r>
              <a:rPr lang="en-US" sz="1800" baseline="-25000" dirty="0">
                <a:solidFill>
                  <a:srgbClr val="00B050"/>
                </a:solidFill>
                <a:latin typeface="Times New Roman" pitchFamily="18" charset="0"/>
                <a:ea typeface="+mn-ea"/>
                <a:cs typeface="Times New Roman" pitchFamily="18" charset="0"/>
              </a:rPr>
              <a:t>3</a:t>
            </a:r>
            <a:r>
              <a:rPr lang="en-US" sz="1800" dirty="0">
                <a:solidFill>
                  <a:srgbClr val="00B050"/>
                </a:solidFill>
                <a:latin typeface="Times New Roman" pitchFamily="18" charset="0"/>
                <a:ea typeface="+mn-ea"/>
                <a:cs typeface="Times New Roman" pitchFamily="18" charset="0"/>
              </a:rPr>
              <a:t>T</a:t>
            </a:r>
            <a:r>
              <a:rPr lang="en-US" sz="1800" baseline="-25000" dirty="0">
                <a:solidFill>
                  <a:srgbClr val="00B050"/>
                </a:solidFill>
                <a:latin typeface="Times New Roman" pitchFamily="18" charset="0"/>
                <a:ea typeface="+mn-ea"/>
                <a:cs typeface="Times New Roman" pitchFamily="18" charset="0"/>
              </a:rPr>
              <a:t>4:</a:t>
            </a:r>
            <a:endParaRPr lang="en-US" sz="1800" dirty="0">
              <a:solidFill>
                <a:srgbClr val="C00000"/>
              </a:solidFill>
              <a:latin typeface="Times New Roman" pitchFamily="18" charset="0"/>
              <a:ea typeface="+mn-ea"/>
              <a:cs typeface="Times New Roman" pitchFamily="18" charset="0"/>
            </a:endParaRPr>
          </a:p>
        </p:txBody>
      </p:sp>
      <p:sp>
        <p:nvSpPr>
          <p:cNvPr id="11" name="Rectangle 10">
            <a:extLst>
              <a:ext uri="{FF2B5EF4-FFF2-40B4-BE49-F238E27FC236}">
                <a16:creationId xmlns="" xmlns:a16="http://schemas.microsoft.com/office/drawing/2014/main" id="{6FD2FFAD-D7C9-EE41-BD81-A511C7E67628}"/>
              </a:ext>
            </a:extLst>
          </p:cNvPr>
          <p:cNvSpPr/>
          <p:nvPr/>
        </p:nvSpPr>
        <p:spPr bwMode="auto">
          <a:xfrm>
            <a:off x="228600" y="3048000"/>
            <a:ext cx="2667000" cy="1219200"/>
          </a:xfrm>
          <a:prstGeom prst="rect">
            <a:avLst/>
          </a:prstGeom>
          <a:solidFill>
            <a:srgbClr val="FFFFFF"/>
          </a:solidFill>
          <a:ln w="9525" cap="flat" cmpd="sng" algn="ctr">
            <a:noFill/>
            <a:prstDash val="solid"/>
            <a:round/>
            <a:headEnd type="none" w="med" len="med"/>
            <a:tailEnd type="none" w="med" len="med"/>
          </a:ln>
          <a:effectLst/>
        </p:spPr>
        <p:txBody>
          <a:bodyPr wrap="none" anchor="ctr"/>
          <a:lstStyle/>
          <a:p>
            <a:pPr algn="l">
              <a:defRPr/>
            </a:pPr>
            <a:r>
              <a:rPr lang="en-US" sz="2000" dirty="0">
                <a:solidFill>
                  <a:srgbClr val="00B050"/>
                </a:solidFill>
                <a:latin typeface="Times New Roman" pitchFamily="18" charset="0"/>
                <a:ea typeface="+mn-ea"/>
                <a:cs typeface="Times New Roman" pitchFamily="18" charset="0"/>
              </a:rPr>
              <a:t>S3</a:t>
            </a:r>
            <a:r>
              <a:rPr lang="en-US" sz="2000" b="1" dirty="0">
                <a:solidFill>
                  <a:srgbClr val="00B050"/>
                </a:solidFill>
                <a:latin typeface="Times New Roman" pitchFamily="18" charset="0"/>
                <a:ea typeface="+mn-ea"/>
                <a:cs typeface="Times New Roman" pitchFamily="18" charset="0"/>
              </a:rPr>
              <a:t>:</a:t>
            </a:r>
          </a:p>
          <a:p>
            <a:pPr>
              <a:defRPr/>
            </a:pPr>
            <a:endParaRPr lang="en-US" sz="2000" b="1" dirty="0">
              <a:solidFill>
                <a:srgbClr val="00B050"/>
              </a:solidFill>
              <a:latin typeface="Times New Roman" pitchFamily="18" charset="0"/>
              <a:ea typeface="+mn-ea"/>
              <a:cs typeface="Times New Roman" pitchFamily="18" charset="0"/>
            </a:endParaRPr>
          </a:p>
          <a:p>
            <a:pPr>
              <a:defRPr/>
            </a:pPr>
            <a:endParaRPr lang="en-US" sz="2000" b="1" dirty="0">
              <a:solidFill>
                <a:srgbClr val="00B050"/>
              </a:solidFill>
              <a:latin typeface="Times New Roman" pitchFamily="18" charset="0"/>
              <a:ea typeface="+mn-ea"/>
              <a:cs typeface="Times New Roman" pitchFamily="18" charset="0"/>
            </a:endParaRPr>
          </a:p>
          <a:p>
            <a:pPr algn="l">
              <a:defRPr/>
            </a:pPr>
            <a:endParaRPr lang="en-US" sz="1600" dirty="0">
              <a:solidFill>
                <a:srgbClr val="00B050"/>
              </a:solidFill>
              <a:latin typeface="Times New Roman" pitchFamily="18" charset="0"/>
              <a:ea typeface="+mn-ea"/>
              <a:cs typeface="Times New Roman" pitchFamily="18" charset="0"/>
            </a:endParaRPr>
          </a:p>
        </p:txBody>
      </p:sp>
      <p:sp>
        <p:nvSpPr>
          <p:cNvPr id="12" name="Rectangle 11">
            <a:extLst>
              <a:ext uri="{FF2B5EF4-FFF2-40B4-BE49-F238E27FC236}">
                <a16:creationId xmlns="" xmlns:a16="http://schemas.microsoft.com/office/drawing/2014/main" id="{DFC2285A-FC38-1047-A54D-05DDE63C3562}"/>
              </a:ext>
            </a:extLst>
          </p:cNvPr>
          <p:cNvSpPr/>
          <p:nvPr/>
        </p:nvSpPr>
        <p:spPr bwMode="auto">
          <a:xfrm>
            <a:off x="2971800" y="914400"/>
            <a:ext cx="3124200" cy="1219200"/>
          </a:xfrm>
          <a:prstGeom prst="rect">
            <a:avLst/>
          </a:prstGeom>
          <a:solidFill>
            <a:srgbClr val="FFFFFF"/>
          </a:solidFill>
          <a:ln w="9525" cap="flat" cmpd="sng" algn="ctr">
            <a:noFill/>
            <a:prstDash val="solid"/>
            <a:round/>
            <a:headEnd type="none" w="med" len="med"/>
            <a:tailEnd type="none" w="med" len="med"/>
          </a:ln>
          <a:effectLst/>
        </p:spPr>
        <p:txBody>
          <a:bodyPr wrap="none" anchor="ctr"/>
          <a:lstStyle/>
          <a:p>
            <a:pPr algn="l">
              <a:defRPr/>
            </a:pPr>
            <a:r>
              <a:rPr lang="en-US" sz="1600" b="1" dirty="0">
                <a:solidFill>
                  <a:srgbClr val="00B050"/>
                </a:solidFill>
                <a:latin typeface="Times New Roman" pitchFamily="18" charset="0"/>
                <a:ea typeface="+mn-ea"/>
                <a:cs typeface="Times New Roman" pitchFamily="18" charset="0"/>
              </a:rPr>
              <a:t>O1</a:t>
            </a:r>
          </a:p>
          <a:p>
            <a:pPr algn="l">
              <a:defRPr/>
            </a:pPr>
            <a:endParaRPr lang="en-US" sz="1600" b="1" dirty="0">
              <a:solidFill>
                <a:srgbClr val="00B050"/>
              </a:solidFill>
              <a:latin typeface="Times New Roman" pitchFamily="18" charset="0"/>
              <a:ea typeface="+mn-ea"/>
              <a:cs typeface="Times New Roman" pitchFamily="18" charset="0"/>
            </a:endParaRPr>
          </a:p>
          <a:p>
            <a:pPr algn="l">
              <a:defRPr/>
            </a:pPr>
            <a:endParaRPr lang="en-US" sz="1600" b="1" dirty="0">
              <a:solidFill>
                <a:srgbClr val="00B050"/>
              </a:solidFill>
              <a:latin typeface="Times New Roman" pitchFamily="18" charset="0"/>
              <a:ea typeface="+mn-ea"/>
              <a:cs typeface="Times New Roman" pitchFamily="18" charset="0"/>
            </a:endParaRPr>
          </a:p>
          <a:p>
            <a:pPr algn="l">
              <a:defRPr/>
            </a:pPr>
            <a:endParaRPr lang="en-US" sz="1600" b="1" dirty="0">
              <a:solidFill>
                <a:srgbClr val="000099"/>
              </a:solidFill>
              <a:latin typeface="Arial" charset="0"/>
              <a:ea typeface="+mn-ea"/>
              <a:cs typeface="Arial" charset="0"/>
            </a:endParaRPr>
          </a:p>
        </p:txBody>
      </p:sp>
      <p:sp>
        <p:nvSpPr>
          <p:cNvPr id="13" name="Rectangle 12">
            <a:extLst>
              <a:ext uri="{FF2B5EF4-FFF2-40B4-BE49-F238E27FC236}">
                <a16:creationId xmlns="" xmlns:a16="http://schemas.microsoft.com/office/drawing/2014/main" id="{CC25BAF4-88EF-E241-8944-14F4120ED94C}"/>
              </a:ext>
            </a:extLst>
          </p:cNvPr>
          <p:cNvSpPr/>
          <p:nvPr/>
        </p:nvSpPr>
        <p:spPr bwMode="auto">
          <a:xfrm>
            <a:off x="6172200" y="914400"/>
            <a:ext cx="2971800" cy="1219200"/>
          </a:xfrm>
          <a:prstGeom prst="rect">
            <a:avLst/>
          </a:prstGeom>
          <a:solidFill>
            <a:srgbClr val="FFFFFF"/>
          </a:solidFill>
          <a:ln w="9525" cap="flat" cmpd="sng" algn="ctr">
            <a:noFill/>
            <a:prstDash val="solid"/>
            <a:round/>
            <a:headEnd type="none" w="med" len="med"/>
            <a:tailEnd type="none" w="med" len="med"/>
          </a:ln>
          <a:effectLst/>
        </p:spPr>
        <p:txBody>
          <a:bodyPr wrap="none" anchor="ctr"/>
          <a:lstStyle/>
          <a:p>
            <a:pPr algn="just">
              <a:defRPr/>
            </a:pPr>
            <a:r>
              <a:rPr lang="en-US" sz="1600" b="1" dirty="0">
                <a:solidFill>
                  <a:srgbClr val="00B050"/>
                </a:solidFill>
                <a:latin typeface="Times New Roman" pitchFamily="18" charset="0"/>
                <a:ea typeface="+mn-ea"/>
                <a:cs typeface="Times New Roman" pitchFamily="18" charset="0"/>
              </a:rPr>
              <a:t>T2:</a:t>
            </a:r>
            <a:r>
              <a:rPr lang="en-US" sz="1600" b="1" dirty="0">
                <a:solidFill>
                  <a:srgbClr val="000000"/>
                </a:solidFill>
                <a:latin typeface="Times New Roman" pitchFamily="18" charset="0"/>
                <a:ea typeface="+mn-ea"/>
                <a:cs typeface="Times New Roman" pitchFamily="18" charset="0"/>
              </a:rPr>
              <a:t> </a:t>
            </a:r>
          </a:p>
          <a:p>
            <a:pPr algn="just">
              <a:defRPr/>
            </a:pPr>
            <a:r>
              <a:rPr lang="en-US" sz="1600" b="1" dirty="0">
                <a:solidFill>
                  <a:srgbClr val="00B050"/>
                </a:solidFill>
                <a:latin typeface="Times New Roman" pitchFamily="18" charset="0"/>
                <a:ea typeface="+mn-ea"/>
                <a:cs typeface="Times New Roman" pitchFamily="18" charset="0"/>
              </a:rPr>
              <a:t>T4</a:t>
            </a:r>
            <a:r>
              <a:rPr lang="en-US" sz="1600" b="1" dirty="0">
                <a:solidFill>
                  <a:srgbClr val="000000"/>
                </a:solidFill>
                <a:latin typeface="Times New Roman" pitchFamily="18" charset="0"/>
                <a:ea typeface="+mn-ea"/>
                <a:cs typeface="Times New Roman" pitchFamily="18" charset="0"/>
              </a:rPr>
              <a:t>:</a:t>
            </a:r>
            <a:r>
              <a:rPr lang="en-US" sz="1600" b="1" dirty="0">
                <a:latin typeface="Arial" charset="0"/>
                <a:ea typeface="+mn-ea"/>
                <a:cs typeface="Arial" charset="0"/>
              </a:rPr>
              <a:t>.</a:t>
            </a:r>
          </a:p>
          <a:p>
            <a:pPr algn="just">
              <a:defRPr/>
            </a:pPr>
            <a:endParaRPr lang="en-US" sz="1600" b="1" dirty="0">
              <a:solidFill>
                <a:srgbClr val="000099"/>
              </a:solidFill>
              <a:latin typeface="Times New Roman" pitchFamily="18" charset="0"/>
              <a:ea typeface="+mn-ea"/>
              <a:cs typeface="Times New Roman" pitchFamily="18" charset="0"/>
            </a:endParaRPr>
          </a:p>
          <a:p>
            <a:pPr algn="just">
              <a:defRPr/>
            </a:pPr>
            <a:endParaRPr lang="en-US" sz="1600" b="1" dirty="0">
              <a:solidFill>
                <a:srgbClr val="000099"/>
              </a:solidFill>
              <a:latin typeface="Times New Roman" pitchFamily="18" charset="0"/>
              <a:ea typeface="+mn-ea"/>
              <a:cs typeface="Times New Roman" pitchFamily="18" charset="0"/>
            </a:endParaRPr>
          </a:p>
        </p:txBody>
      </p:sp>
      <p:sp>
        <p:nvSpPr>
          <p:cNvPr id="14" name="Rectangle 13">
            <a:extLst>
              <a:ext uri="{FF2B5EF4-FFF2-40B4-BE49-F238E27FC236}">
                <a16:creationId xmlns="" xmlns:a16="http://schemas.microsoft.com/office/drawing/2014/main" id="{B886CACE-D7A5-9348-87BC-8F63FFEFB883}"/>
              </a:ext>
            </a:extLst>
          </p:cNvPr>
          <p:cNvSpPr/>
          <p:nvPr/>
        </p:nvSpPr>
        <p:spPr bwMode="auto">
          <a:xfrm>
            <a:off x="0" y="5257800"/>
            <a:ext cx="2819400" cy="1219200"/>
          </a:xfrm>
          <a:prstGeom prst="rect">
            <a:avLst/>
          </a:prstGeom>
          <a:solidFill>
            <a:srgbClr val="FFFFFF"/>
          </a:solidFill>
          <a:ln w="9525" cap="flat" cmpd="sng" algn="ctr">
            <a:noFill/>
            <a:prstDash val="solid"/>
            <a:round/>
            <a:headEnd type="none" w="med" len="med"/>
            <a:tailEnd type="none" w="med" len="med"/>
          </a:ln>
          <a:effectLst/>
        </p:spPr>
        <p:txBody>
          <a:bodyPr wrap="none" anchor="ctr"/>
          <a:lstStyle/>
          <a:p>
            <a:pPr algn="l">
              <a:defRPr/>
            </a:pPr>
            <a:r>
              <a:rPr lang="en-US" sz="1600" dirty="0">
                <a:solidFill>
                  <a:srgbClr val="00B050"/>
                </a:solidFill>
                <a:latin typeface="Times New Roman" pitchFamily="18" charset="0"/>
                <a:ea typeface="+mn-ea"/>
                <a:cs typeface="Times New Roman" pitchFamily="18" charset="0"/>
              </a:rPr>
              <a:t>W5:</a:t>
            </a:r>
          </a:p>
          <a:p>
            <a:pPr algn="l">
              <a:defRPr/>
            </a:pPr>
            <a:endParaRPr lang="en-US" sz="1600" b="1" dirty="0">
              <a:solidFill>
                <a:srgbClr val="00B050"/>
              </a:solidFill>
              <a:latin typeface="Times New Roman" pitchFamily="18" charset="0"/>
              <a:ea typeface="+mn-ea"/>
              <a:cs typeface="Times New Roman" pitchFamily="18" charset="0"/>
            </a:endParaRPr>
          </a:p>
          <a:p>
            <a:pPr algn="l">
              <a:defRPr/>
            </a:pPr>
            <a:endParaRPr lang="en-US" sz="1600" b="1" dirty="0">
              <a:solidFill>
                <a:srgbClr val="00B050"/>
              </a:solidFill>
              <a:latin typeface="Times New Roman" pitchFamily="18" charset="0"/>
              <a:ea typeface="+mn-ea"/>
              <a:cs typeface="Times New Roman" pitchFamily="18" charset="0"/>
            </a:endParaRPr>
          </a:p>
          <a:p>
            <a:pPr algn="l">
              <a:defRPr/>
            </a:pPr>
            <a:endParaRPr lang="en-US" sz="1600" b="1" dirty="0">
              <a:solidFill>
                <a:srgbClr val="000099"/>
              </a:solidFill>
              <a:latin typeface="Times New Roman" pitchFamily="18" charset="0"/>
              <a:ea typeface="+mn-ea"/>
              <a:cs typeface="Times New Roman" pitchFamily="18" charset="0"/>
            </a:endParaRPr>
          </a:p>
        </p:txBody>
      </p:sp>
    </p:spTree>
    <p:extLst>
      <p:ext uri="{BB962C8B-B14F-4D97-AF65-F5344CB8AC3E}">
        <p14:creationId xmlns="" xmlns:p14="http://schemas.microsoft.com/office/powerpoint/2010/main" val="26799162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ox(in)">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0" end="0"/>
                                            </p:txEl>
                                          </p:spTgt>
                                        </p:tgtEl>
                                        <p:attrNameLst>
                                          <p:attrName>style.visibility</p:attrName>
                                        </p:attrNameLst>
                                      </p:cBhvr>
                                      <p:to>
                                        <p:strVal val="visible"/>
                                      </p:to>
                                    </p:set>
                                    <p:animEffect transition="in" filter="blinds(horizontal)">
                                      <p:cBhvr>
                                        <p:cTn id="17" dur="500"/>
                                        <p:tgtEl>
                                          <p:spTgt spid="13">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
                                            <p:txEl>
                                              <p:pRg st="1" end="1"/>
                                            </p:txEl>
                                          </p:spTgt>
                                        </p:tgtEl>
                                        <p:attrNameLst>
                                          <p:attrName>style.visibility</p:attrName>
                                        </p:attrNameLst>
                                      </p:cBhvr>
                                      <p:to>
                                        <p:strVal val="visible"/>
                                      </p:to>
                                    </p:set>
                                    <p:animEffect transition="in" filter="blinds(horizontal)">
                                      <p:cBhvr>
                                        <p:cTn id="22" dur="500"/>
                                        <p:tgtEl>
                                          <p:spTgt spid="13">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1">
                                            <p:txEl>
                                              <p:pRg st="0" end="0"/>
                                            </p:txEl>
                                          </p:spTgt>
                                        </p:tgtEl>
                                        <p:attrNameLst>
                                          <p:attrName>style.visibility</p:attrName>
                                        </p:attrNameLst>
                                      </p:cBhvr>
                                      <p:to>
                                        <p:strVal val="visible"/>
                                      </p:to>
                                    </p:set>
                                    <p:animEffect transition="in" filter="blinds(horizontal)">
                                      <p:cBhvr>
                                        <p:cTn id="27" dur="500"/>
                                        <p:tgtEl>
                                          <p:spTgt spid="11">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4">
                                            <p:txEl>
                                              <p:pRg st="0" end="0"/>
                                            </p:txEl>
                                          </p:spTgt>
                                        </p:tgtEl>
                                        <p:attrNameLst>
                                          <p:attrName>style.visibility</p:attrName>
                                        </p:attrNameLst>
                                      </p:cBhvr>
                                      <p:to>
                                        <p:strVal val="visible"/>
                                      </p:to>
                                    </p:set>
                                    <p:animEffect transition="in" filter="blinds(horizontal)">
                                      <p:cBhvr>
                                        <p:cTn id="32" dur="500"/>
                                        <p:tgtEl>
                                          <p:spTgt spid="14">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Effect transition="in" filter="blinds(horizontal)">
                                      <p:cBhvr>
                                        <p:cTn id="37" dur="500"/>
                                        <p:tgtEl>
                                          <p:spTgt spid="9">
                                            <p:txEl>
                                              <p:pRg st="0" end="0"/>
                                            </p:txEl>
                                          </p:spTgt>
                                        </p:tgtEl>
                                      </p:cBhvr>
                                    </p:animEffect>
                                  </p:childTnLst>
                                </p:cTn>
                              </p:par>
                              <p:par>
                                <p:cTn id="38" presetID="3" presetClass="entr" presetSubtype="10" fill="hold" nodeType="withEffect">
                                  <p:stCondLst>
                                    <p:cond delay="0"/>
                                  </p:stCondLst>
                                  <p:childTnLst>
                                    <p:set>
                                      <p:cBhvr>
                                        <p:cTn id="39" dur="1" fill="hold">
                                          <p:stCondLst>
                                            <p:cond delay="0"/>
                                          </p:stCondLst>
                                        </p:cTn>
                                        <p:tgtEl>
                                          <p:spTgt spid="9">
                                            <p:txEl>
                                              <p:pRg st="1" end="1"/>
                                            </p:txEl>
                                          </p:spTgt>
                                        </p:tgtEl>
                                        <p:attrNameLst>
                                          <p:attrName>style.visibility</p:attrName>
                                        </p:attrNameLst>
                                      </p:cBhvr>
                                      <p:to>
                                        <p:strVal val="visible"/>
                                      </p:to>
                                    </p:set>
                                    <p:animEffect transition="in" filter="blinds(horizontal)">
                                      <p:cBhvr>
                                        <p:cTn id="40" dur="500"/>
                                        <p:tgtEl>
                                          <p:spTgt spid="9">
                                            <p:txEl>
                                              <p:pRg st="1" end="1"/>
                                            </p:txEl>
                                          </p:spTgt>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3" presetClass="entr" presetSubtype="10" fill="hold" nodeType="clickEffect">
                                  <p:stCondLst>
                                    <p:cond delay="0"/>
                                  </p:stCondLst>
                                  <p:childTnLst>
                                    <p:set>
                                      <p:cBhvr>
                                        <p:cTn id="44" dur="1" fill="hold">
                                          <p:stCondLst>
                                            <p:cond delay="0"/>
                                          </p:stCondLst>
                                        </p:cTn>
                                        <p:tgtEl>
                                          <p:spTgt spid="10">
                                            <p:txEl>
                                              <p:pRg st="0" end="0"/>
                                            </p:txEl>
                                          </p:spTgt>
                                        </p:tgtEl>
                                        <p:attrNameLst>
                                          <p:attrName>style.visibility</p:attrName>
                                        </p:attrNameLst>
                                      </p:cBhvr>
                                      <p:to>
                                        <p:strVal val="visible"/>
                                      </p:to>
                                    </p:set>
                                    <p:animEffect transition="in" filter="blinds(horizontal)">
                                      <p:cBhvr>
                                        <p:cTn id="45" dur="500"/>
                                        <p:tgtEl>
                                          <p:spTgt spid="10">
                                            <p:txEl>
                                              <p:pRg st="0" end="0"/>
                                            </p:txEl>
                                          </p:spTgt>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3" presetClass="entr" presetSubtype="10" fill="hold" nodeType="clickEffect">
                                  <p:stCondLst>
                                    <p:cond delay="0"/>
                                  </p:stCondLst>
                                  <p:childTnLst>
                                    <p:set>
                                      <p:cBhvr>
                                        <p:cTn id="49" dur="1" fill="hold">
                                          <p:stCondLst>
                                            <p:cond delay="0"/>
                                          </p:stCondLst>
                                        </p:cTn>
                                        <p:tgtEl>
                                          <p:spTgt spid="10">
                                            <p:txEl>
                                              <p:pRg st="2" end="2"/>
                                            </p:txEl>
                                          </p:spTgt>
                                        </p:tgtEl>
                                        <p:attrNameLst>
                                          <p:attrName>style.visibility</p:attrName>
                                        </p:attrNameLst>
                                      </p:cBhvr>
                                      <p:to>
                                        <p:strVal val="visible"/>
                                      </p:to>
                                    </p:set>
                                    <p:animEffect transition="in" filter="blinds(horizontal)">
                                      <p:cBhvr>
                                        <p:cTn id="50" dur="500"/>
                                        <p:tgtEl>
                                          <p:spTgt spid="10">
                                            <p:txEl>
                                              <p:pRg st="2" end="2"/>
                                            </p:txEl>
                                          </p:spTgt>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3" presetClass="entr" presetSubtype="10" fill="hold" nodeType="clickEffect">
                                  <p:stCondLst>
                                    <p:cond delay="0"/>
                                  </p:stCondLst>
                                  <p:childTnLst>
                                    <p:set>
                                      <p:cBhvr>
                                        <p:cTn id="54" dur="1" fill="hold">
                                          <p:stCondLst>
                                            <p:cond delay="0"/>
                                          </p:stCondLst>
                                        </p:cTn>
                                        <p:tgtEl>
                                          <p:spTgt spid="6">
                                            <p:txEl>
                                              <p:pRg st="0" end="0"/>
                                            </p:txEl>
                                          </p:spTgt>
                                        </p:tgtEl>
                                        <p:attrNameLst>
                                          <p:attrName>style.visibility</p:attrName>
                                        </p:attrNameLst>
                                      </p:cBhvr>
                                      <p:to>
                                        <p:strVal val="visible"/>
                                      </p:to>
                                    </p:set>
                                    <p:animEffect transition="in" filter="blinds(horizontal)">
                                      <p:cBhvr>
                                        <p:cTn id="55" dur="500"/>
                                        <p:tgtEl>
                                          <p:spTgt spid="6">
                                            <p:txEl>
                                              <p:pRg st="0" end="0"/>
                                            </p:txEl>
                                          </p:spTgt>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4" presetClass="entr" presetSubtype="16" fill="hold" nodeType="clickEffect">
                                  <p:stCondLst>
                                    <p:cond delay="0"/>
                                  </p:stCondLst>
                                  <p:childTnLst>
                                    <p:set>
                                      <p:cBhvr>
                                        <p:cTn id="59" dur="1" fill="hold">
                                          <p:stCondLst>
                                            <p:cond delay="0"/>
                                          </p:stCondLst>
                                        </p:cTn>
                                        <p:tgtEl>
                                          <p:spTgt spid="8">
                                            <p:txEl>
                                              <p:pRg st="0" end="0"/>
                                            </p:txEl>
                                          </p:spTgt>
                                        </p:tgtEl>
                                        <p:attrNameLst>
                                          <p:attrName>style.visibility</p:attrName>
                                        </p:attrNameLst>
                                      </p:cBhvr>
                                      <p:to>
                                        <p:strVal val="visible"/>
                                      </p:to>
                                    </p:set>
                                    <p:animEffect transition="in" filter="box(in)">
                                      <p:cBhvr>
                                        <p:cTn id="60" dur="500"/>
                                        <p:tgtEl>
                                          <p:spTgt spid="8">
                                            <p:txEl>
                                              <p:pRg st="0" end="0"/>
                                            </p:txEl>
                                          </p:spTgt>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4" presetClass="entr" presetSubtype="16" fill="hold" nodeType="clickEffect">
                                  <p:stCondLst>
                                    <p:cond delay="0"/>
                                  </p:stCondLst>
                                  <p:childTnLst>
                                    <p:set>
                                      <p:cBhvr>
                                        <p:cTn id="64" dur="1" fill="hold">
                                          <p:stCondLst>
                                            <p:cond delay="0"/>
                                          </p:stCondLst>
                                        </p:cTn>
                                        <p:tgtEl>
                                          <p:spTgt spid="8">
                                            <p:txEl>
                                              <p:pRg st="2" end="2"/>
                                            </p:txEl>
                                          </p:spTgt>
                                        </p:tgtEl>
                                        <p:attrNameLst>
                                          <p:attrName>style.visibility</p:attrName>
                                        </p:attrNameLst>
                                      </p:cBhvr>
                                      <p:to>
                                        <p:strVal val="visible"/>
                                      </p:to>
                                    </p:set>
                                    <p:animEffect transition="in" filter="box(in)">
                                      <p:cBhvr>
                                        <p:cTn id="65"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364541B-5B82-B843-87ED-2003555D2EC4}"/>
              </a:ext>
            </a:extLst>
          </p:cNvPr>
          <p:cNvSpPr>
            <a:spLocks noGrp="1"/>
          </p:cNvSpPr>
          <p:nvPr>
            <p:ph type="title"/>
          </p:nvPr>
        </p:nvSpPr>
        <p:spPr/>
        <p:txBody>
          <a:bodyPr>
            <a:normAutofit fontScale="90000"/>
          </a:bodyPr>
          <a:lstStyle/>
          <a:p>
            <a:pPr>
              <a:defRPr/>
            </a:pPr>
            <a:endParaRPr lang="en-US">
              <a:ea typeface="+mj-ea"/>
              <a:cs typeface="+mj-cs"/>
            </a:endParaRPr>
          </a:p>
        </p:txBody>
      </p:sp>
      <p:graphicFrame>
        <p:nvGraphicFramePr>
          <p:cNvPr id="7" name="Content Placeholder 6">
            <a:extLst>
              <a:ext uri="{FF2B5EF4-FFF2-40B4-BE49-F238E27FC236}">
                <a16:creationId xmlns="" xmlns:a16="http://schemas.microsoft.com/office/drawing/2014/main" id="{024FA8E9-AD45-564E-84A0-529B308D1EA9}"/>
              </a:ext>
            </a:extLst>
          </p:cNvPr>
          <p:cNvGraphicFramePr>
            <a:graphicFrameLocks noGrp="1"/>
          </p:cNvGraphicFramePr>
          <p:nvPr>
            <p:ph sz="half" idx="2"/>
          </p:nvPr>
        </p:nvGraphicFramePr>
        <p:xfrm>
          <a:off x="0" y="0"/>
          <a:ext cx="9144000" cy="6553200"/>
        </p:xfrm>
        <a:graphic>
          <a:graphicData uri="http://schemas.openxmlformats.org/drawingml/2006/table">
            <a:tbl>
              <a:tblPr/>
              <a:tblGrid>
                <a:gridCol w="2889250">
                  <a:extLst>
                    <a:ext uri="{9D8B030D-6E8A-4147-A177-3AD203B41FA5}">
                      <a16:colId xmlns="" xmlns:a16="http://schemas.microsoft.com/office/drawing/2014/main" val="1553679343"/>
                    </a:ext>
                  </a:extLst>
                </a:gridCol>
                <a:gridCol w="3217863">
                  <a:extLst>
                    <a:ext uri="{9D8B030D-6E8A-4147-A177-3AD203B41FA5}">
                      <a16:colId xmlns="" xmlns:a16="http://schemas.microsoft.com/office/drawing/2014/main" val="667529940"/>
                    </a:ext>
                  </a:extLst>
                </a:gridCol>
                <a:gridCol w="3036887">
                  <a:extLst>
                    <a:ext uri="{9D8B030D-6E8A-4147-A177-3AD203B41FA5}">
                      <a16:colId xmlns="" xmlns:a16="http://schemas.microsoft.com/office/drawing/2014/main" val="74440381"/>
                    </a:ext>
                  </a:extLst>
                </a:gridCol>
              </a:tblGrid>
              <a:tr h="2184400">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Ma trận SWOT</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Strength - Weakness - - Threat (</a:t>
                      </a:r>
                      <a:r>
                        <a:rPr kumimoji="0" lang="en-US" altLang="en-US" sz="1800" b="0"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Điểm mạnh - Điểm yếu - Cơ hội - Thách thức</a:t>
                      </a: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49629" marR="4962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Những cơ hội ( O)</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O: </a:t>
                      </a:r>
                      <a:r>
                        <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rPr>
                        <a:t>Liệt kê các cơ hội theo thứ tự quan trọng</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49629" marR="4962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Những nguy cơ ( T)</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T</a:t>
                      </a:r>
                      <a:r>
                        <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rPr>
                        <a:t>: Liệt kê các nguy cơ theo thứ tự quan trọng</a:t>
                      </a:r>
                    </a:p>
                  </a:txBody>
                  <a:tcPr marL="49629" marR="4962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extLst>
                  <a:ext uri="{0D108BD9-81ED-4DB2-BD59-A6C34878D82A}">
                    <a16:rowId xmlns="" xmlns:a16="http://schemas.microsoft.com/office/drawing/2014/main" val="1458703403"/>
                  </a:ext>
                </a:extLst>
              </a:tr>
              <a:tr h="2184400">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Những điểm mạnh ( S)</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S: </a:t>
                      </a:r>
                      <a:r>
                        <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rPr>
                        <a:t>Liệt kê các điểm yếu theo thứ tự quan trọng</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cap="none" normalizeH="0" baseline="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a:t>
                      </a:r>
                      <a:endParaRPr kumimoji="0" lang="en-US" altLang="en-US" sz="1600" b="0" i="0" u="none" strike="noStrike" cap="none" normalizeH="0" baseline="0">
                        <a:ln>
                          <a:noFill/>
                        </a:ln>
                        <a:solidFill>
                          <a:srgbClr val="00B050"/>
                        </a:solidFill>
                        <a:effectLst/>
                        <a:latin typeface="Times New Roman" panose="02020603050405020304" pitchFamily="18" charset="0"/>
                        <a:ea typeface="ＭＳ Ｐゴシック" panose="020B0600070205080204" pitchFamily="34" charset="-128"/>
                      </a:endParaRPr>
                    </a:p>
                  </a:txBody>
                  <a:tcPr marL="49629" marR="4962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Các chiến lược SO</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AutoNum type="arabicPeriod"/>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Sử dụng các điểm mạnh để khai thác các cơ hội</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99"/>
                          </a:solidFill>
                          <a:effectLst/>
                          <a:latin typeface="Times New Roman" panose="02020603050405020304" pitchFamily="18" charset="0"/>
                          <a:ea typeface="ＭＳ Ｐゴシック" panose="020B0600070205080204" pitchFamily="34" charset="-128"/>
                        </a:rPr>
                        <a:t> </a:t>
                      </a:r>
                      <a:endParaRPr kumimoji="0" lang="en-US" altLang="en-US" sz="1800" b="0" i="0" u="none" strike="noStrike" cap="none" normalizeH="0" baseline="0">
                        <a:ln>
                          <a:noFill/>
                        </a:ln>
                        <a:solidFill>
                          <a:srgbClr val="C00000"/>
                        </a:solidFill>
                        <a:effectLst/>
                        <a:latin typeface="Times New Roman" panose="02020603050405020304" pitchFamily="18" charset="0"/>
                        <a:ea typeface="ＭＳ Ｐゴシック" panose="020B0600070205080204" pitchFamily="34" charset="-128"/>
                      </a:endParaRPr>
                    </a:p>
                  </a:txBody>
                  <a:tcPr marL="49629" marR="4962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Các chiến lược ST</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AutoNum type="arabicPeriod"/>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Sử dụng các điểm mạnh để né tránh các nguy cơ</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C00000"/>
                        </a:solidFill>
                        <a:effectLst/>
                        <a:latin typeface="Times New Roman" panose="02020603050405020304" pitchFamily="18" charset="0"/>
                        <a:ea typeface="ＭＳ Ｐゴシック" panose="020B0600070205080204" pitchFamily="34" charset="-128"/>
                      </a:endParaRPr>
                    </a:p>
                  </a:txBody>
                  <a:tcPr marL="49629" marR="4962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extLst>
                  <a:ext uri="{0D108BD9-81ED-4DB2-BD59-A6C34878D82A}">
                    <a16:rowId xmlns="" xmlns:a16="http://schemas.microsoft.com/office/drawing/2014/main" val="1132262725"/>
                  </a:ext>
                </a:extLst>
              </a:tr>
              <a:tr h="2184400">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Những điểm yếu ( W)</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W: </a:t>
                      </a:r>
                      <a:r>
                        <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rPr>
                        <a:t>Liệt kê các điểm yếu theo thứ tự quan trọng</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FF0000"/>
                        </a:solidFill>
                        <a:effectLst/>
                        <a:latin typeface="Times New Roman" panose="02020603050405020304" pitchFamily="18" charset="0"/>
                        <a:ea typeface="ＭＳ Ｐゴシック" panose="020B0600070205080204" pitchFamily="34" charset="-128"/>
                      </a:endParaRPr>
                    </a:p>
                  </a:txBody>
                  <a:tcPr marL="49629" marR="4962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Các chiến lược WO</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1. Hạn chế các điểm yếu để khai thác các cơ hội</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99"/>
                          </a:solidFill>
                          <a:effectLst/>
                          <a:latin typeface="Times New Roman" panose="02020603050405020304" pitchFamily="18" charset="0"/>
                          <a:ea typeface="ＭＳ Ｐゴシック" panose="020B0600070205080204" pitchFamily="34" charset="-128"/>
                        </a:rPr>
                        <a:t> </a:t>
                      </a:r>
                      <a:endParaRPr kumimoji="0" lang="en-US" altLang="en-US" sz="1800" b="0" i="0" u="none" strike="noStrike" cap="none" normalizeH="0" baseline="0">
                        <a:ln>
                          <a:noFill/>
                        </a:ln>
                        <a:solidFill>
                          <a:srgbClr val="C00000"/>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49629" marR="4962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lgn="l" eaLnBrk="0" hangingPunct="0">
                        <a:spcBef>
                          <a:spcPct val="20000"/>
                        </a:spcBef>
                        <a:defRPr sz="2400" b="1">
                          <a:solidFill>
                            <a:srgbClr val="003399"/>
                          </a:solidFill>
                          <a:latin typeface="Arial" panose="020B0604020202020204" pitchFamily="34" charset="0"/>
                          <a:ea typeface="ＭＳ Ｐゴシック" panose="020B0600070205080204" pitchFamily="34" charset="-128"/>
                        </a:defRPr>
                      </a:lvl1pPr>
                      <a:lvl2pPr marL="742950" indent="-28575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2pPr>
                      <a:lvl3pPr marL="11430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3pPr>
                      <a:lvl4pPr marL="16002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4pPr>
                      <a:lvl5pPr marL="2057400" indent="-228600" algn="l" eaLnBrk="0" hangingPunct="0">
                        <a:spcBef>
                          <a:spcPct val="20000"/>
                        </a:spcBef>
                        <a:defRPr sz="2000" b="1">
                          <a:solidFill>
                            <a:srgbClr val="003399"/>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sz="2000" b="1">
                          <a:solidFill>
                            <a:srgbClr val="003399"/>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1"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Các chiến lược WT</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AutoNum type="arabicPeriod"/>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Tối thiểu hoá các nguy cơ và né tránh các đe doạ</a:t>
                      </a:r>
                      <a:endParaRPr kumimoji="0" lang="en-US" altLang="en-US"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 </a:t>
                      </a:r>
                      <a:endParaRPr kumimoji="0" lang="en-US" altLang="en-US" sz="1800" b="0" i="0" u="none" strike="noStrike" cap="none" normalizeH="0" baseline="0">
                        <a:ln>
                          <a:noFill/>
                        </a:ln>
                        <a:solidFill>
                          <a:srgbClr val="C00000"/>
                        </a:solidFill>
                        <a:effectLst/>
                        <a:latin typeface="Times New Roman" panose="02020603050405020304" pitchFamily="18" charset="0"/>
                        <a:ea typeface="ＭＳ Ｐゴシック" panose="020B0600070205080204" pitchFamily="34" charset="-128"/>
                      </a:endParaRPr>
                    </a:p>
                  </a:txBody>
                  <a:tcPr marL="49629" marR="4962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extLst>
                  <a:ext uri="{0D108BD9-81ED-4DB2-BD59-A6C34878D82A}">
                    <a16:rowId xmlns="" xmlns:a16="http://schemas.microsoft.com/office/drawing/2014/main" val="814305876"/>
                  </a:ext>
                </a:extLst>
              </a:tr>
            </a:tbl>
          </a:graphicData>
        </a:graphic>
      </p:graphicFrame>
      <p:sp>
        <p:nvSpPr>
          <p:cNvPr id="78868" name="Slide Number Placeholder 4">
            <a:extLst>
              <a:ext uri="{FF2B5EF4-FFF2-40B4-BE49-F238E27FC236}">
                <a16:creationId xmlns="" xmlns:a16="http://schemas.microsoft.com/office/drawing/2014/main" id="{7E7E0757-3852-6443-A2E9-5E3147245F24}"/>
              </a:ext>
            </a:extLst>
          </p:cNvPr>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EE8C3769-D73B-1D42-96B4-E7FEDAFABAD9}" type="slidenum">
              <a:rPr lang="en-US" altLang="en-US" sz="900"/>
              <a:pPr eaLnBrk="1" hangingPunct="1"/>
              <a:t>34</a:t>
            </a:fld>
            <a:endParaRPr lang="en-US" altLang="en-US" sz="900"/>
          </a:p>
        </p:txBody>
      </p:sp>
      <p:sp>
        <p:nvSpPr>
          <p:cNvPr id="6" name="Rectangle 5">
            <a:extLst>
              <a:ext uri="{FF2B5EF4-FFF2-40B4-BE49-F238E27FC236}">
                <a16:creationId xmlns="" xmlns:a16="http://schemas.microsoft.com/office/drawing/2014/main" id="{45212FC0-83AD-2F45-8EFF-F746B6EC6356}"/>
              </a:ext>
            </a:extLst>
          </p:cNvPr>
          <p:cNvSpPr>
            <a:spLocks noChangeArrowheads="1"/>
          </p:cNvSpPr>
          <p:nvPr/>
        </p:nvSpPr>
        <p:spPr bwMode="auto">
          <a:xfrm>
            <a:off x="3124200" y="5334000"/>
            <a:ext cx="2895600" cy="1066800"/>
          </a:xfrm>
          <a:prstGeom prst="rect">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800">
                <a:solidFill>
                  <a:srgbClr val="00B050"/>
                </a:solidFill>
                <a:latin typeface="Times New Roman" panose="02020603050405020304" pitchFamily="18" charset="0"/>
              </a:rPr>
              <a:t>W</a:t>
            </a:r>
            <a:r>
              <a:rPr lang="en-US" altLang="en-US" sz="1800" baseline="-25000">
                <a:solidFill>
                  <a:srgbClr val="00B050"/>
                </a:solidFill>
                <a:latin typeface="Times New Roman" panose="02020603050405020304" pitchFamily="18" charset="0"/>
              </a:rPr>
              <a:t>5</a:t>
            </a:r>
            <a:r>
              <a:rPr lang="en-US" altLang="en-US" sz="1800">
                <a:solidFill>
                  <a:srgbClr val="00B050"/>
                </a:solidFill>
                <a:latin typeface="Times New Roman" panose="02020603050405020304" pitchFamily="18" charset="0"/>
              </a:rPr>
              <a:t>O</a:t>
            </a:r>
            <a:r>
              <a:rPr lang="en-US" altLang="en-US" sz="1800" baseline="-25000">
                <a:solidFill>
                  <a:srgbClr val="000099"/>
                </a:solidFill>
                <a:latin typeface="Times New Roman" panose="02020603050405020304" pitchFamily="18" charset="0"/>
              </a:rPr>
              <a:t>1</a:t>
            </a:r>
            <a:r>
              <a:rPr lang="en-US" altLang="en-US" sz="1800" baseline="-25000">
                <a:solidFill>
                  <a:srgbClr val="000000"/>
                </a:solidFill>
                <a:latin typeface="Times New Roman" panose="02020603050405020304" pitchFamily="18" charset="0"/>
              </a:rPr>
              <a:t>: </a:t>
            </a:r>
            <a:r>
              <a:rPr lang="en-US" altLang="en-US" sz="1800">
                <a:solidFill>
                  <a:srgbClr val="000000"/>
                </a:solidFill>
                <a:latin typeface="Times New Roman" panose="02020603050405020304" pitchFamily="18" charset="0"/>
              </a:rPr>
              <a:t> </a:t>
            </a:r>
            <a:r>
              <a:rPr lang="en-US" altLang="en-US" sz="1800">
                <a:solidFill>
                  <a:srgbClr val="C00000"/>
                </a:solidFill>
                <a:latin typeface="Times New Roman" panose="02020603050405020304" pitchFamily="18" charset="0"/>
              </a:rPr>
              <a:t>CL Sáp nhập liên doanh</a:t>
            </a:r>
          </a:p>
          <a:p>
            <a:pPr eaLnBrk="1" hangingPunct="1"/>
            <a:endParaRPr lang="en-US" altLang="en-US" sz="1800">
              <a:cs typeface="Arial" panose="020B0604020202020204" pitchFamily="34" charset="0"/>
            </a:endParaRPr>
          </a:p>
        </p:txBody>
      </p:sp>
      <p:sp>
        <p:nvSpPr>
          <p:cNvPr id="8" name="Rectangle 7">
            <a:extLst>
              <a:ext uri="{FF2B5EF4-FFF2-40B4-BE49-F238E27FC236}">
                <a16:creationId xmlns="" xmlns:a16="http://schemas.microsoft.com/office/drawing/2014/main" id="{3BACD7D6-0531-474B-9AB1-3597F01669DB}"/>
              </a:ext>
            </a:extLst>
          </p:cNvPr>
          <p:cNvSpPr>
            <a:spLocks noChangeArrowheads="1"/>
          </p:cNvSpPr>
          <p:nvPr/>
        </p:nvSpPr>
        <p:spPr bwMode="auto">
          <a:xfrm>
            <a:off x="6248400" y="5334000"/>
            <a:ext cx="2895600" cy="1143000"/>
          </a:xfrm>
          <a:prstGeom prst="rect">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eaLnBrk="1" hangingPunct="1"/>
            <a:r>
              <a:rPr lang="en-US" altLang="en-US" sz="1800">
                <a:solidFill>
                  <a:srgbClr val="00B050"/>
                </a:solidFill>
                <a:latin typeface="Times New Roman" panose="02020603050405020304" pitchFamily="18" charset="0"/>
              </a:rPr>
              <a:t>W</a:t>
            </a:r>
            <a:r>
              <a:rPr lang="en-US" altLang="en-US" sz="1800" baseline="-25000">
                <a:solidFill>
                  <a:srgbClr val="00B050"/>
                </a:solidFill>
                <a:latin typeface="Times New Roman" panose="02020603050405020304" pitchFamily="18" charset="0"/>
              </a:rPr>
              <a:t>5</a:t>
            </a:r>
            <a:r>
              <a:rPr lang="en-US" altLang="en-US" sz="1800">
                <a:solidFill>
                  <a:srgbClr val="00B050"/>
                </a:solidFill>
                <a:latin typeface="Times New Roman" panose="02020603050405020304" pitchFamily="18" charset="0"/>
              </a:rPr>
              <a:t>T</a:t>
            </a:r>
            <a:r>
              <a:rPr lang="en-US" altLang="en-US" sz="1800" baseline="-25000">
                <a:solidFill>
                  <a:srgbClr val="00B050"/>
                </a:solidFill>
                <a:latin typeface="Times New Roman" panose="02020603050405020304" pitchFamily="18" charset="0"/>
              </a:rPr>
              <a:t>4: </a:t>
            </a:r>
            <a:r>
              <a:rPr lang="en-US" altLang="en-US" sz="1800">
                <a:solidFill>
                  <a:srgbClr val="C00000"/>
                </a:solidFill>
                <a:latin typeface="Times New Roman" panose="02020603050405020304" pitchFamily="18" charset="0"/>
              </a:rPr>
              <a:t>CL Liên doanh sáp nhập</a:t>
            </a:r>
            <a:endParaRPr lang="en-US" altLang="en-US" sz="1800" baseline="-25000">
              <a:solidFill>
                <a:srgbClr val="C00000"/>
              </a:solidFill>
              <a:latin typeface="Times New Roman" panose="02020603050405020304" pitchFamily="18" charset="0"/>
            </a:endParaRPr>
          </a:p>
          <a:p>
            <a:pPr algn="l" eaLnBrk="1" hangingPunct="1"/>
            <a:r>
              <a:rPr lang="en-US" altLang="en-US" sz="1800">
                <a:solidFill>
                  <a:srgbClr val="00B050"/>
                </a:solidFill>
                <a:latin typeface="Times New Roman" panose="02020603050405020304" pitchFamily="18" charset="0"/>
              </a:rPr>
              <a:t>W</a:t>
            </a:r>
            <a:r>
              <a:rPr lang="en-US" altLang="en-US" sz="1800" baseline="-25000">
                <a:solidFill>
                  <a:srgbClr val="00B050"/>
                </a:solidFill>
                <a:latin typeface="Times New Roman" panose="02020603050405020304" pitchFamily="18" charset="0"/>
              </a:rPr>
              <a:t>5</a:t>
            </a:r>
            <a:r>
              <a:rPr lang="en-US" altLang="en-US" sz="1800">
                <a:solidFill>
                  <a:srgbClr val="00B050"/>
                </a:solidFill>
                <a:latin typeface="Times New Roman" panose="02020603050405020304" pitchFamily="18" charset="0"/>
              </a:rPr>
              <a:t>T</a:t>
            </a:r>
            <a:r>
              <a:rPr lang="en-US" altLang="en-US" sz="1800" baseline="-25000">
                <a:solidFill>
                  <a:srgbClr val="00B050"/>
                </a:solidFill>
                <a:latin typeface="Times New Roman" panose="02020603050405020304" pitchFamily="18" charset="0"/>
              </a:rPr>
              <a:t>2  : </a:t>
            </a:r>
            <a:r>
              <a:rPr lang="en-US" altLang="en-US" sz="1800">
                <a:solidFill>
                  <a:srgbClr val="C00000"/>
                </a:solidFill>
                <a:latin typeface="Times New Roman" panose="02020603050405020304" pitchFamily="18" charset="0"/>
              </a:rPr>
              <a:t>CL khác biệt hóa SP</a:t>
            </a:r>
          </a:p>
        </p:txBody>
      </p:sp>
      <p:sp>
        <p:nvSpPr>
          <p:cNvPr id="9" name="Rectangle 8">
            <a:extLst>
              <a:ext uri="{FF2B5EF4-FFF2-40B4-BE49-F238E27FC236}">
                <a16:creationId xmlns="" xmlns:a16="http://schemas.microsoft.com/office/drawing/2014/main" id="{310179B3-7CCC-0B49-B925-23B44C7FF3FC}"/>
              </a:ext>
            </a:extLst>
          </p:cNvPr>
          <p:cNvSpPr>
            <a:spLocks noChangeArrowheads="1"/>
          </p:cNvSpPr>
          <p:nvPr/>
        </p:nvSpPr>
        <p:spPr bwMode="auto">
          <a:xfrm>
            <a:off x="3048000" y="3200400"/>
            <a:ext cx="3048000" cy="990600"/>
          </a:xfrm>
          <a:prstGeom prst="rect">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marL="342900" indent="-342900"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eaLnBrk="1" hangingPunct="1"/>
            <a:r>
              <a:rPr lang="en-US" altLang="en-US" sz="1800">
                <a:solidFill>
                  <a:srgbClr val="00B050"/>
                </a:solidFill>
                <a:latin typeface="Times New Roman" panose="02020603050405020304" pitchFamily="18" charset="0"/>
              </a:rPr>
              <a:t>S</a:t>
            </a:r>
            <a:r>
              <a:rPr lang="en-US" altLang="en-US" sz="1800" baseline="-25000">
                <a:solidFill>
                  <a:srgbClr val="00B050"/>
                </a:solidFill>
                <a:latin typeface="Times New Roman" panose="02020603050405020304" pitchFamily="18" charset="0"/>
              </a:rPr>
              <a:t>3</a:t>
            </a:r>
            <a:r>
              <a:rPr lang="en-US" altLang="en-US" sz="1800">
                <a:solidFill>
                  <a:srgbClr val="00B050"/>
                </a:solidFill>
                <a:latin typeface="Times New Roman" panose="02020603050405020304" pitchFamily="18" charset="0"/>
              </a:rPr>
              <a:t>O</a:t>
            </a:r>
            <a:r>
              <a:rPr lang="en-US" altLang="en-US" sz="1800" baseline="-25000">
                <a:solidFill>
                  <a:srgbClr val="00B050"/>
                </a:solidFill>
                <a:latin typeface="Times New Roman" panose="02020603050405020304" pitchFamily="18" charset="0"/>
              </a:rPr>
              <a:t>1</a:t>
            </a:r>
          </a:p>
          <a:p>
            <a:pPr algn="l" eaLnBrk="1" hangingPunct="1"/>
            <a:r>
              <a:rPr lang="en-US" altLang="en-US" sz="1800">
                <a:solidFill>
                  <a:srgbClr val="C00000"/>
                </a:solidFill>
                <a:latin typeface="Times New Roman" panose="02020603050405020304" pitchFamily="18" charset="0"/>
              </a:rPr>
              <a:t>   CL mở rộng thị trường</a:t>
            </a:r>
          </a:p>
          <a:p>
            <a:pPr algn="l" eaLnBrk="1" hangingPunct="1"/>
            <a:r>
              <a:rPr lang="en-US" altLang="en-US" sz="1800">
                <a:solidFill>
                  <a:srgbClr val="C00000"/>
                </a:solidFill>
                <a:latin typeface="Times New Roman" panose="02020603050405020304" pitchFamily="18" charset="0"/>
              </a:rPr>
              <a:t>   CL thâm nhập thị trường</a:t>
            </a:r>
          </a:p>
        </p:txBody>
      </p:sp>
      <p:sp>
        <p:nvSpPr>
          <p:cNvPr id="10" name="Rectangle 9">
            <a:extLst>
              <a:ext uri="{FF2B5EF4-FFF2-40B4-BE49-F238E27FC236}">
                <a16:creationId xmlns="" xmlns:a16="http://schemas.microsoft.com/office/drawing/2014/main" id="{EA76062C-7BEE-B44F-BF15-AE5A9AE8DFD3}"/>
              </a:ext>
            </a:extLst>
          </p:cNvPr>
          <p:cNvSpPr>
            <a:spLocks noChangeArrowheads="1"/>
          </p:cNvSpPr>
          <p:nvPr/>
        </p:nvSpPr>
        <p:spPr bwMode="auto">
          <a:xfrm>
            <a:off x="6096000" y="3200400"/>
            <a:ext cx="3048000" cy="1066800"/>
          </a:xfrm>
          <a:prstGeom prst="rect">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eaLnBrk="1" hangingPunct="1"/>
            <a:r>
              <a:rPr lang="en-US" altLang="en-US" sz="1800">
                <a:solidFill>
                  <a:srgbClr val="00B050"/>
                </a:solidFill>
                <a:latin typeface="Times New Roman" panose="02020603050405020304" pitchFamily="18" charset="0"/>
              </a:rPr>
              <a:t>S</a:t>
            </a:r>
            <a:r>
              <a:rPr lang="en-US" altLang="en-US" sz="1800" baseline="-25000">
                <a:solidFill>
                  <a:srgbClr val="00B050"/>
                </a:solidFill>
                <a:latin typeface="Times New Roman" panose="02020603050405020304" pitchFamily="18" charset="0"/>
              </a:rPr>
              <a:t>3</a:t>
            </a:r>
            <a:r>
              <a:rPr lang="en-US" altLang="en-US" sz="1800">
                <a:solidFill>
                  <a:srgbClr val="00B050"/>
                </a:solidFill>
                <a:latin typeface="Times New Roman" panose="02020603050405020304" pitchFamily="18" charset="0"/>
              </a:rPr>
              <a:t>T</a:t>
            </a:r>
            <a:r>
              <a:rPr lang="en-US" altLang="en-US" sz="1800" baseline="-25000">
                <a:solidFill>
                  <a:srgbClr val="00B050"/>
                </a:solidFill>
                <a:latin typeface="Times New Roman" panose="02020603050405020304" pitchFamily="18" charset="0"/>
              </a:rPr>
              <a:t>2</a:t>
            </a:r>
            <a:r>
              <a:rPr lang="en-US" altLang="en-US" sz="1800">
                <a:solidFill>
                  <a:srgbClr val="00B050"/>
                </a:solidFill>
                <a:latin typeface="Times New Roman" panose="02020603050405020304" pitchFamily="18" charset="0"/>
              </a:rPr>
              <a:t>:</a:t>
            </a:r>
            <a:r>
              <a:rPr lang="en-US" altLang="en-US" sz="1800">
                <a:solidFill>
                  <a:srgbClr val="000000"/>
                </a:solidFill>
                <a:latin typeface="Times New Roman" panose="02020603050405020304" pitchFamily="18" charset="0"/>
              </a:rPr>
              <a:t> </a:t>
            </a:r>
            <a:r>
              <a:rPr lang="en-US" altLang="en-US" sz="1600">
                <a:solidFill>
                  <a:srgbClr val="C00000"/>
                </a:solidFill>
                <a:latin typeface="Times New Roman" panose="02020603050405020304" pitchFamily="18" charset="0"/>
              </a:rPr>
              <a:t>CL cải tiến phát triển SP mới.</a:t>
            </a:r>
            <a:r>
              <a:rPr lang="en-US" altLang="en-US" sz="1800">
                <a:solidFill>
                  <a:srgbClr val="C00000"/>
                </a:solidFill>
                <a:latin typeface="Times New Roman" panose="02020603050405020304" pitchFamily="18" charset="0"/>
              </a:rPr>
              <a:t> </a:t>
            </a:r>
          </a:p>
          <a:p>
            <a:pPr algn="l" eaLnBrk="1" hangingPunct="1"/>
            <a:r>
              <a:rPr lang="en-US" altLang="en-US" sz="1800">
                <a:solidFill>
                  <a:srgbClr val="C00000"/>
                </a:solidFill>
                <a:latin typeface="Times New Roman" panose="02020603050405020304" pitchFamily="18" charset="0"/>
              </a:rPr>
              <a:t>       Đa dạng hóa SP đồng tâm</a:t>
            </a:r>
          </a:p>
          <a:p>
            <a:pPr algn="l" eaLnBrk="1" hangingPunct="1"/>
            <a:r>
              <a:rPr lang="en-US" altLang="en-US" sz="1800">
                <a:solidFill>
                  <a:srgbClr val="00B050"/>
                </a:solidFill>
                <a:latin typeface="Times New Roman" panose="02020603050405020304" pitchFamily="18" charset="0"/>
              </a:rPr>
              <a:t>S</a:t>
            </a:r>
            <a:r>
              <a:rPr lang="en-US" altLang="en-US" sz="1800" baseline="-25000">
                <a:solidFill>
                  <a:srgbClr val="00B050"/>
                </a:solidFill>
                <a:latin typeface="Times New Roman" panose="02020603050405020304" pitchFamily="18" charset="0"/>
              </a:rPr>
              <a:t>3</a:t>
            </a:r>
            <a:r>
              <a:rPr lang="en-US" altLang="en-US" sz="1800">
                <a:solidFill>
                  <a:srgbClr val="00B050"/>
                </a:solidFill>
                <a:latin typeface="Times New Roman" panose="02020603050405020304" pitchFamily="18" charset="0"/>
              </a:rPr>
              <a:t>T</a:t>
            </a:r>
            <a:r>
              <a:rPr lang="en-US" altLang="en-US" sz="1800" baseline="-25000">
                <a:solidFill>
                  <a:srgbClr val="00B050"/>
                </a:solidFill>
                <a:latin typeface="Times New Roman" panose="02020603050405020304" pitchFamily="18" charset="0"/>
              </a:rPr>
              <a:t>4:</a:t>
            </a:r>
            <a:r>
              <a:rPr lang="en-US" altLang="en-US" sz="1800">
                <a:solidFill>
                  <a:srgbClr val="00B050"/>
                </a:solidFill>
                <a:latin typeface="Times New Roman" panose="02020603050405020304" pitchFamily="18" charset="0"/>
              </a:rPr>
              <a:t> </a:t>
            </a:r>
            <a:r>
              <a:rPr lang="en-US" altLang="en-US" sz="1800">
                <a:solidFill>
                  <a:srgbClr val="C00000"/>
                </a:solidFill>
                <a:latin typeface="Times New Roman" panose="02020603050405020304" pitchFamily="18" charset="0"/>
              </a:rPr>
              <a:t>CL liên doanh</a:t>
            </a:r>
          </a:p>
        </p:txBody>
      </p:sp>
      <p:sp>
        <p:nvSpPr>
          <p:cNvPr id="11" name="Rectangle 10">
            <a:extLst>
              <a:ext uri="{FF2B5EF4-FFF2-40B4-BE49-F238E27FC236}">
                <a16:creationId xmlns="" xmlns:a16="http://schemas.microsoft.com/office/drawing/2014/main" id="{F3FBBBB5-C98B-F848-A24E-98D5BACB98D6}"/>
              </a:ext>
            </a:extLst>
          </p:cNvPr>
          <p:cNvSpPr>
            <a:spLocks noChangeArrowheads="1"/>
          </p:cNvSpPr>
          <p:nvPr/>
        </p:nvSpPr>
        <p:spPr bwMode="auto">
          <a:xfrm>
            <a:off x="228600" y="3048000"/>
            <a:ext cx="2667000" cy="1219200"/>
          </a:xfrm>
          <a:prstGeom prst="rect">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000">
                <a:solidFill>
                  <a:srgbClr val="00B050"/>
                </a:solidFill>
                <a:latin typeface="Times New Roman" panose="02020603050405020304" pitchFamily="18" charset="0"/>
              </a:rPr>
              <a:t>S3</a:t>
            </a:r>
            <a:r>
              <a:rPr lang="en-US" altLang="en-US" sz="2000" b="1">
                <a:solidFill>
                  <a:srgbClr val="00B050"/>
                </a:solidFill>
                <a:latin typeface="Times New Roman" panose="02020603050405020304" pitchFamily="18" charset="0"/>
              </a:rPr>
              <a:t>:</a:t>
            </a:r>
            <a:r>
              <a:rPr lang="en-US" altLang="en-US" sz="2000" b="1">
                <a:solidFill>
                  <a:srgbClr val="00B050"/>
                </a:solidFill>
                <a:cs typeface="Arial" panose="020B0604020202020204" pitchFamily="34" charset="0"/>
              </a:rPr>
              <a:t> </a:t>
            </a:r>
            <a:r>
              <a:rPr lang="en-US" altLang="en-US" sz="1600" b="1">
                <a:solidFill>
                  <a:srgbClr val="000099"/>
                </a:solidFill>
                <a:cs typeface="Arial" panose="020B0604020202020204" pitchFamily="34" charset="0"/>
              </a:rPr>
              <a:t>Chất lượng SP thủy sản </a:t>
            </a:r>
          </a:p>
          <a:p>
            <a:pPr eaLnBrk="1" hangingPunct="1"/>
            <a:r>
              <a:rPr lang="en-US" altLang="en-US" sz="1600" b="1">
                <a:solidFill>
                  <a:srgbClr val="000099"/>
                </a:solidFill>
                <a:cs typeface="Arial" panose="020B0604020202020204" pitchFamily="34" charset="0"/>
              </a:rPr>
              <a:t>XK của DN được các nhà </a:t>
            </a:r>
          </a:p>
          <a:p>
            <a:pPr eaLnBrk="1" hangingPunct="1"/>
            <a:r>
              <a:rPr lang="en-US" altLang="en-US" sz="1600" b="1">
                <a:solidFill>
                  <a:srgbClr val="000099"/>
                </a:solidFill>
                <a:cs typeface="Arial" panose="020B0604020202020204" pitchFamily="34" charset="0"/>
              </a:rPr>
              <a:t>nhập khẩu của các nước </a:t>
            </a:r>
          </a:p>
          <a:p>
            <a:pPr eaLnBrk="1" hangingPunct="1"/>
            <a:r>
              <a:rPr lang="en-US" altLang="en-US" sz="1600" b="1">
                <a:solidFill>
                  <a:srgbClr val="000099"/>
                </a:solidFill>
                <a:cs typeface="Arial" panose="020B0604020202020204" pitchFamily="34" charset="0"/>
              </a:rPr>
              <a:t>châu Ấu đánh giá cao</a:t>
            </a:r>
            <a:r>
              <a:rPr lang="en-US" altLang="en-US" sz="1600" b="1">
                <a:cs typeface="Arial" panose="020B0604020202020204" pitchFamily="34" charset="0"/>
              </a:rPr>
              <a:t>.</a:t>
            </a:r>
            <a:endParaRPr lang="en-US" altLang="en-US" sz="1600">
              <a:solidFill>
                <a:srgbClr val="00B050"/>
              </a:solidFill>
              <a:latin typeface="Times New Roman" panose="02020603050405020304" pitchFamily="18" charset="0"/>
            </a:endParaRPr>
          </a:p>
        </p:txBody>
      </p:sp>
      <p:sp>
        <p:nvSpPr>
          <p:cNvPr id="12" name="Rectangle 11">
            <a:extLst>
              <a:ext uri="{FF2B5EF4-FFF2-40B4-BE49-F238E27FC236}">
                <a16:creationId xmlns="" xmlns:a16="http://schemas.microsoft.com/office/drawing/2014/main" id="{3BC05663-FCA6-3C44-A97A-1B8F9667278E}"/>
              </a:ext>
            </a:extLst>
          </p:cNvPr>
          <p:cNvSpPr>
            <a:spLocks noChangeArrowheads="1"/>
          </p:cNvSpPr>
          <p:nvPr/>
        </p:nvSpPr>
        <p:spPr bwMode="auto">
          <a:xfrm>
            <a:off x="2971800" y="914400"/>
            <a:ext cx="3124200" cy="1219200"/>
          </a:xfrm>
          <a:prstGeom prst="rect">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600" b="1">
                <a:solidFill>
                  <a:srgbClr val="00B050"/>
                </a:solidFill>
                <a:latin typeface="Times New Roman" panose="02020603050405020304" pitchFamily="18" charset="0"/>
              </a:rPr>
              <a:t>O1</a:t>
            </a:r>
            <a:r>
              <a:rPr lang="en-US" altLang="en-US" sz="1600" b="1">
                <a:solidFill>
                  <a:srgbClr val="000000"/>
                </a:solidFill>
                <a:latin typeface="Times New Roman" panose="02020603050405020304" pitchFamily="18" charset="0"/>
              </a:rPr>
              <a:t>: </a:t>
            </a:r>
            <a:r>
              <a:rPr lang="en-US" altLang="en-US" sz="1600" b="1">
                <a:cs typeface="Arial" panose="020B0604020202020204" pitchFamily="34" charset="0"/>
              </a:rPr>
              <a:t> </a:t>
            </a:r>
            <a:r>
              <a:rPr lang="en-US" altLang="en-US" sz="1600" b="1">
                <a:solidFill>
                  <a:srgbClr val="000099"/>
                </a:solidFill>
                <a:cs typeface="Arial" panose="020B0604020202020204" pitchFamily="34" charset="0"/>
              </a:rPr>
              <a:t>Nhu cầu tiêu dùng của các</a:t>
            </a:r>
          </a:p>
          <a:p>
            <a:pPr eaLnBrk="1" hangingPunct="1"/>
            <a:r>
              <a:rPr lang="en-US" altLang="en-US" sz="1600" b="1">
                <a:solidFill>
                  <a:srgbClr val="000099"/>
                </a:solidFill>
                <a:cs typeface="Arial" panose="020B0604020202020204" pitchFamily="34" charset="0"/>
              </a:rPr>
              <a:t> SP trên thị trường lớn là châu</a:t>
            </a:r>
          </a:p>
          <a:p>
            <a:pPr eaLnBrk="1" hangingPunct="1"/>
            <a:r>
              <a:rPr lang="en-US" altLang="en-US" sz="1600" b="1">
                <a:solidFill>
                  <a:srgbClr val="000099"/>
                </a:solidFill>
                <a:cs typeface="Arial" panose="020B0604020202020204" pitchFamily="34" charset="0"/>
              </a:rPr>
              <a:t> Âu, Mỹ, Nhật đang có xu</a:t>
            </a:r>
          </a:p>
          <a:p>
            <a:pPr eaLnBrk="1" hangingPunct="1"/>
            <a:r>
              <a:rPr lang="en-US" altLang="en-US" sz="1600" b="1">
                <a:solidFill>
                  <a:srgbClr val="000099"/>
                </a:solidFill>
                <a:cs typeface="Arial" panose="020B0604020202020204" pitchFamily="34" charset="0"/>
              </a:rPr>
              <a:t>hướng phát triển mạnh mẽ</a:t>
            </a:r>
            <a:endParaRPr lang="en-US" altLang="en-US" sz="1600" b="1">
              <a:solidFill>
                <a:srgbClr val="000099"/>
              </a:solidFill>
              <a:latin typeface="Times New Roman" panose="02020603050405020304" pitchFamily="18" charset="0"/>
            </a:endParaRPr>
          </a:p>
          <a:p>
            <a:pPr eaLnBrk="1" hangingPunct="1"/>
            <a:endParaRPr lang="en-US" altLang="en-US" sz="1600" b="1">
              <a:solidFill>
                <a:srgbClr val="000099"/>
              </a:solidFill>
              <a:cs typeface="Arial" panose="020B0604020202020204" pitchFamily="34" charset="0"/>
            </a:endParaRPr>
          </a:p>
        </p:txBody>
      </p:sp>
      <p:sp>
        <p:nvSpPr>
          <p:cNvPr id="13" name="Rectangle 12">
            <a:extLst>
              <a:ext uri="{FF2B5EF4-FFF2-40B4-BE49-F238E27FC236}">
                <a16:creationId xmlns="" xmlns:a16="http://schemas.microsoft.com/office/drawing/2014/main" id="{3C076584-70A0-AE43-8844-791C11EB7E4D}"/>
              </a:ext>
            </a:extLst>
          </p:cNvPr>
          <p:cNvSpPr>
            <a:spLocks noChangeArrowheads="1"/>
          </p:cNvSpPr>
          <p:nvPr/>
        </p:nvSpPr>
        <p:spPr bwMode="auto">
          <a:xfrm>
            <a:off x="6172200" y="914400"/>
            <a:ext cx="2971800" cy="1219200"/>
          </a:xfrm>
          <a:prstGeom prst="rect">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just" eaLnBrk="1" hangingPunct="1"/>
            <a:r>
              <a:rPr lang="en-US" altLang="en-US" sz="1600" b="1">
                <a:solidFill>
                  <a:srgbClr val="00B050"/>
                </a:solidFill>
                <a:latin typeface="Times New Roman" panose="02020603050405020304" pitchFamily="18" charset="0"/>
              </a:rPr>
              <a:t>T2:</a:t>
            </a:r>
            <a:r>
              <a:rPr lang="en-US" altLang="en-US" sz="1600" b="1">
                <a:solidFill>
                  <a:srgbClr val="000000"/>
                </a:solidFill>
                <a:latin typeface="Times New Roman" panose="02020603050405020304" pitchFamily="18" charset="0"/>
              </a:rPr>
              <a:t> </a:t>
            </a:r>
            <a:r>
              <a:rPr lang="en-US" altLang="en-US" sz="1600" b="1">
                <a:solidFill>
                  <a:srgbClr val="000099"/>
                </a:solidFill>
                <a:cs typeface="Arial" panose="020B0604020202020204" pitchFamily="34" charset="0"/>
              </a:rPr>
              <a:t>Dân số trên thị trường này</a:t>
            </a:r>
          </a:p>
          <a:p>
            <a:pPr algn="just" eaLnBrk="1" hangingPunct="1"/>
            <a:r>
              <a:rPr lang="en-US" altLang="en-US" sz="1600" b="1">
                <a:solidFill>
                  <a:srgbClr val="000099"/>
                </a:solidFill>
                <a:cs typeface="Arial" panose="020B0604020202020204" pitchFamily="34" charset="0"/>
              </a:rPr>
              <a:t>có xu hướng già đi</a:t>
            </a:r>
            <a:r>
              <a:rPr lang="en-US" altLang="en-US" sz="1600" b="1">
                <a:cs typeface="Arial" panose="020B0604020202020204" pitchFamily="34" charset="0"/>
              </a:rPr>
              <a:t>.</a:t>
            </a:r>
          </a:p>
          <a:p>
            <a:pPr algn="just" eaLnBrk="1" hangingPunct="1"/>
            <a:r>
              <a:rPr lang="en-US" altLang="en-US" sz="1600" b="1">
                <a:solidFill>
                  <a:srgbClr val="00B050"/>
                </a:solidFill>
                <a:latin typeface="Times New Roman" panose="02020603050405020304" pitchFamily="18" charset="0"/>
              </a:rPr>
              <a:t>T4</a:t>
            </a:r>
            <a:r>
              <a:rPr lang="en-US" altLang="en-US" sz="1600" b="1">
                <a:solidFill>
                  <a:srgbClr val="000000"/>
                </a:solidFill>
                <a:latin typeface="Times New Roman" panose="02020603050405020304" pitchFamily="18" charset="0"/>
              </a:rPr>
              <a:t>: </a:t>
            </a:r>
            <a:r>
              <a:rPr lang="en-US" altLang="en-US" sz="1600" b="1">
                <a:cs typeface="Arial" panose="020B0604020202020204" pitchFamily="34" charset="0"/>
              </a:rPr>
              <a:t>.</a:t>
            </a:r>
            <a:r>
              <a:rPr lang="en-US" altLang="en-US" sz="1600" b="1">
                <a:solidFill>
                  <a:srgbClr val="000099"/>
                </a:solidFill>
                <a:cs typeface="Arial" panose="020B0604020202020204" pitchFamily="34" charset="0"/>
              </a:rPr>
              <a:t>VN chưa phải là thành </a:t>
            </a:r>
          </a:p>
          <a:p>
            <a:pPr algn="just" eaLnBrk="1" hangingPunct="1"/>
            <a:r>
              <a:rPr lang="en-US" altLang="en-US" sz="1600" b="1">
                <a:solidFill>
                  <a:srgbClr val="000099"/>
                </a:solidFill>
                <a:cs typeface="Arial" panose="020B0604020202020204" pitchFamily="34" charset="0"/>
              </a:rPr>
              <a:t>viên đầy đủ của tổ chức </a:t>
            </a:r>
          </a:p>
          <a:p>
            <a:pPr algn="just" eaLnBrk="1" hangingPunct="1"/>
            <a:r>
              <a:rPr lang="en-US" altLang="en-US" sz="1600" b="1">
                <a:solidFill>
                  <a:srgbClr val="000099"/>
                </a:solidFill>
                <a:cs typeface="Arial" panose="020B0604020202020204" pitchFamily="34" charset="0"/>
              </a:rPr>
              <a:t>Thương mại  WHO</a:t>
            </a:r>
            <a:endParaRPr lang="en-US" altLang="en-US" sz="1600" b="1">
              <a:solidFill>
                <a:srgbClr val="000099"/>
              </a:solidFill>
              <a:latin typeface="Times New Roman" panose="02020603050405020304" pitchFamily="18" charset="0"/>
            </a:endParaRPr>
          </a:p>
        </p:txBody>
      </p:sp>
      <p:sp>
        <p:nvSpPr>
          <p:cNvPr id="14" name="Rectangle 13">
            <a:extLst>
              <a:ext uri="{FF2B5EF4-FFF2-40B4-BE49-F238E27FC236}">
                <a16:creationId xmlns="" xmlns:a16="http://schemas.microsoft.com/office/drawing/2014/main" id="{61D27499-FAFB-E44C-91B9-6DCBC139A486}"/>
              </a:ext>
            </a:extLst>
          </p:cNvPr>
          <p:cNvSpPr>
            <a:spLocks noChangeArrowheads="1"/>
          </p:cNvSpPr>
          <p:nvPr/>
        </p:nvSpPr>
        <p:spPr bwMode="auto">
          <a:xfrm>
            <a:off x="0" y="5257800"/>
            <a:ext cx="2819400" cy="1219200"/>
          </a:xfrm>
          <a:prstGeom prst="rect">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l" eaLnBrk="1" hangingPunct="1"/>
            <a:r>
              <a:rPr lang="en-US" altLang="en-US" sz="1600">
                <a:solidFill>
                  <a:srgbClr val="00B050"/>
                </a:solidFill>
                <a:latin typeface="Times New Roman" panose="02020603050405020304" pitchFamily="18" charset="0"/>
              </a:rPr>
              <a:t>W5: </a:t>
            </a:r>
            <a:r>
              <a:rPr lang="en-US" altLang="en-US" sz="1600" b="1">
                <a:solidFill>
                  <a:srgbClr val="000099"/>
                </a:solidFill>
                <a:cs typeface="Arial" panose="020B0604020202020204" pitchFamily="34" charset="0"/>
              </a:rPr>
              <a:t>Qui mô DN còn tương</a:t>
            </a:r>
          </a:p>
          <a:p>
            <a:pPr algn="l" eaLnBrk="1" hangingPunct="1"/>
            <a:r>
              <a:rPr lang="en-US" altLang="en-US" sz="1600" b="1">
                <a:solidFill>
                  <a:srgbClr val="000099"/>
                </a:solidFill>
                <a:cs typeface="Arial" panose="020B0604020202020204" pitchFamily="34" charset="0"/>
              </a:rPr>
              <a:t> đối nhỏ</a:t>
            </a:r>
            <a:endParaRPr lang="en-US" altLang="en-US" sz="1600" b="1">
              <a:solidFill>
                <a:srgbClr val="000099"/>
              </a:solidFill>
              <a:latin typeface="Times New Roman" panose="02020603050405020304" pitchFamily="18" charset="0"/>
            </a:endParaRPr>
          </a:p>
        </p:txBody>
      </p:sp>
    </p:spTree>
    <p:extLst>
      <p:ext uri="{BB962C8B-B14F-4D97-AF65-F5344CB8AC3E}">
        <p14:creationId xmlns="" xmlns:p14="http://schemas.microsoft.com/office/powerpoint/2010/main" val="7190967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ox(in)">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0" end="0"/>
                                            </p:txEl>
                                          </p:spTgt>
                                        </p:tgtEl>
                                        <p:attrNameLst>
                                          <p:attrName>style.visibility</p:attrName>
                                        </p:attrNameLst>
                                      </p:cBhvr>
                                      <p:to>
                                        <p:strVal val="visible"/>
                                      </p:to>
                                    </p:set>
                                    <p:animEffect transition="in" filter="blinds(horizontal)">
                                      <p:cBhvr>
                                        <p:cTn id="17" dur="500"/>
                                        <p:tgtEl>
                                          <p:spTgt spid="13">
                                            <p:txEl>
                                              <p:pRg st="0" end="0"/>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13">
                                            <p:txEl>
                                              <p:pRg st="1" end="1"/>
                                            </p:txEl>
                                          </p:spTgt>
                                        </p:tgtEl>
                                        <p:attrNameLst>
                                          <p:attrName>style.visibility</p:attrName>
                                        </p:attrNameLst>
                                      </p:cBhvr>
                                      <p:to>
                                        <p:strVal val="visible"/>
                                      </p:to>
                                    </p:set>
                                    <p:animEffect transition="in" filter="blinds(horizontal)">
                                      <p:cBhvr>
                                        <p:cTn id="20" dur="500"/>
                                        <p:tgtEl>
                                          <p:spTgt spid="13">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Effect transition="in" filter="blinds(horizontal)">
                                      <p:cBhvr>
                                        <p:cTn id="25" dur="500"/>
                                        <p:tgtEl>
                                          <p:spTgt spid="11">
                                            <p:txEl>
                                              <p:pRg st="0" end="0"/>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11">
                                            <p:txEl>
                                              <p:pRg st="1" end="1"/>
                                            </p:txEl>
                                          </p:spTgt>
                                        </p:tgtEl>
                                        <p:attrNameLst>
                                          <p:attrName>style.visibility</p:attrName>
                                        </p:attrNameLst>
                                      </p:cBhvr>
                                      <p:to>
                                        <p:strVal val="visible"/>
                                      </p:to>
                                    </p:set>
                                    <p:animEffect transition="in" filter="blinds(horizontal)">
                                      <p:cBhvr>
                                        <p:cTn id="28" dur="500"/>
                                        <p:tgtEl>
                                          <p:spTgt spid="11">
                                            <p:txEl>
                                              <p:pRg st="1" end="1"/>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11">
                                            <p:txEl>
                                              <p:pRg st="2" end="2"/>
                                            </p:txEl>
                                          </p:spTgt>
                                        </p:tgtEl>
                                        <p:attrNameLst>
                                          <p:attrName>style.visibility</p:attrName>
                                        </p:attrNameLst>
                                      </p:cBhvr>
                                      <p:to>
                                        <p:strVal val="visible"/>
                                      </p:to>
                                    </p:set>
                                    <p:animEffect transition="in" filter="blinds(horizontal)">
                                      <p:cBhvr>
                                        <p:cTn id="31" dur="500"/>
                                        <p:tgtEl>
                                          <p:spTgt spid="11">
                                            <p:txEl>
                                              <p:pRg st="2" end="2"/>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11">
                                            <p:txEl>
                                              <p:pRg st="3" end="3"/>
                                            </p:txEl>
                                          </p:spTgt>
                                        </p:tgtEl>
                                        <p:attrNameLst>
                                          <p:attrName>style.visibility</p:attrName>
                                        </p:attrNameLst>
                                      </p:cBhvr>
                                      <p:to>
                                        <p:strVal val="visible"/>
                                      </p:to>
                                    </p:set>
                                    <p:animEffect transition="in" filter="blinds(horizontal)">
                                      <p:cBhvr>
                                        <p:cTn id="34" dur="500"/>
                                        <p:tgtEl>
                                          <p:spTgt spid="11">
                                            <p:txEl>
                                              <p:pRg st="3" end="3"/>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 presetClass="entr" presetSubtype="10" fill="hold" nodeType="clickEffect">
                                  <p:stCondLst>
                                    <p:cond delay="0"/>
                                  </p:stCondLst>
                                  <p:childTnLst>
                                    <p:set>
                                      <p:cBhvr>
                                        <p:cTn id="38" dur="1" fill="hold">
                                          <p:stCondLst>
                                            <p:cond delay="0"/>
                                          </p:stCondLst>
                                        </p:cTn>
                                        <p:tgtEl>
                                          <p:spTgt spid="13">
                                            <p:txEl>
                                              <p:pRg st="2" end="2"/>
                                            </p:txEl>
                                          </p:spTgt>
                                        </p:tgtEl>
                                        <p:attrNameLst>
                                          <p:attrName>style.visibility</p:attrName>
                                        </p:attrNameLst>
                                      </p:cBhvr>
                                      <p:to>
                                        <p:strVal val="visible"/>
                                      </p:to>
                                    </p:set>
                                    <p:animEffect transition="in" filter="blinds(horizontal)">
                                      <p:cBhvr>
                                        <p:cTn id="39" dur="500"/>
                                        <p:tgtEl>
                                          <p:spTgt spid="13">
                                            <p:txEl>
                                              <p:pRg st="2" end="2"/>
                                            </p:txEl>
                                          </p:spTgt>
                                        </p:tgtEl>
                                      </p:cBhvr>
                                    </p:animEffect>
                                  </p:childTnLst>
                                </p:cTn>
                              </p:par>
                              <p:par>
                                <p:cTn id="40" presetID="3" presetClass="entr" presetSubtype="10" fill="hold" nodeType="withEffect">
                                  <p:stCondLst>
                                    <p:cond delay="0"/>
                                  </p:stCondLst>
                                  <p:childTnLst>
                                    <p:set>
                                      <p:cBhvr>
                                        <p:cTn id="41" dur="1" fill="hold">
                                          <p:stCondLst>
                                            <p:cond delay="0"/>
                                          </p:stCondLst>
                                        </p:cTn>
                                        <p:tgtEl>
                                          <p:spTgt spid="13">
                                            <p:txEl>
                                              <p:pRg st="3" end="3"/>
                                            </p:txEl>
                                          </p:spTgt>
                                        </p:tgtEl>
                                        <p:attrNameLst>
                                          <p:attrName>style.visibility</p:attrName>
                                        </p:attrNameLst>
                                      </p:cBhvr>
                                      <p:to>
                                        <p:strVal val="visible"/>
                                      </p:to>
                                    </p:set>
                                    <p:animEffect transition="in" filter="blinds(horizontal)">
                                      <p:cBhvr>
                                        <p:cTn id="42" dur="500"/>
                                        <p:tgtEl>
                                          <p:spTgt spid="13">
                                            <p:txEl>
                                              <p:pRg st="3" end="3"/>
                                            </p:txEl>
                                          </p:spTgt>
                                        </p:tgtEl>
                                      </p:cBhvr>
                                    </p:animEffect>
                                  </p:childTnLst>
                                </p:cTn>
                              </p:par>
                              <p:par>
                                <p:cTn id="43" presetID="3" presetClass="entr" presetSubtype="10" fill="hold" nodeType="withEffect">
                                  <p:stCondLst>
                                    <p:cond delay="0"/>
                                  </p:stCondLst>
                                  <p:childTnLst>
                                    <p:set>
                                      <p:cBhvr>
                                        <p:cTn id="44" dur="1" fill="hold">
                                          <p:stCondLst>
                                            <p:cond delay="0"/>
                                          </p:stCondLst>
                                        </p:cTn>
                                        <p:tgtEl>
                                          <p:spTgt spid="13">
                                            <p:txEl>
                                              <p:pRg st="4" end="4"/>
                                            </p:txEl>
                                          </p:spTgt>
                                        </p:tgtEl>
                                        <p:attrNameLst>
                                          <p:attrName>style.visibility</p:attrName>
                                        </p:attrNameLst>
                                      </p:cBhvr>
                                      <p:to>
                                        <p:strVal val="visible"/>
                                      </p:to>
                                    </p:set>
                                    <p:animEffect transition="in" filter="blinds(horizontal)">
                                      <p:cBhvr>
                                        <p:cTn id="45" dur="500"/>
                                        <p:tgtEl>
                                          <p:spTgt spid="13">
                                            <p:txEl>
                                              <p:pRg st="4" end="4"/>
                                            </p:txEl>
                                          </p:spTgt>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3" presetClass="entr" presetSubtype="10" fill="hold" nodeType="clickEffect">
                                  <p:stCondLst>
                                    <p:cond delay="0"/>
                                  </p:stCondLst>
                                  <p:childTnLst>
                                    <p:set>
                                      <p:cBhvr>
                                        <p:cTn id="49" dur="1" fill="hold">
                                          <p:stCondLst>
                                            <p:cond delay="0"/>
                                          </p:stCondLst>
                                        </p:cTn>
                                        <p:tgtEl>
                                          <p:spTgt spid="14">
                                            <p:txEl>
                                              <p:pRg st="0" end="0"/>
                                            </p:txEl>
                                          </p:spTgt>
                                        </p:tgtEl>
                                        <p:attrNameLst>
                                          <p:attrName>style.visibility</p:attrName>
                                        </p:attrNameLst>
                                      </p:cBhvr>
                                      <p:to>
                                        <p:strVal val="visible"/>
                                      </p:to>
                                    </p:set>
                                    <p:animEffect transition="in" filter="blinds(horizontal)">
                                      <p:cBhvr>
                                        <p:cTn id="50" dur="500"/>
                                        <p:tgtEl>
                                          <p:spTgt spid="14">
                                            <p:txEl>
                                              <p:pRg st="0" end="0"/>
                                            </p:txEl>
                                          </p:spTgt>
                                        </p:tgtEl>
                                      </p:cBhvr>
                                    </p:animEffect>
                                  </p:childTnLst>
                                </p:cTn>
                              </p:par>
                              <p:par>
                                <p:cTn id="51" presetID="3" presetClass="entr" presetSubtype="10" fill="hold" nodeType="withEffect">
                                  <p:stCondLst>
                                    <p:cond delay="0"/>
                                  </p:stCondLst>
                                  <p:childTnLst>
                                    <p:set>
                                      <p:cBhvr>
                                        <p:cTn id="52" dur="1" fill="hold">
                                          <p:stCondLst>
                                            <p:cond delay="0"/>
                                          </p:stCondLst>
                                        </p:cTn>
                                        <p:tgtEl>
                                          <p:spTgt spid="14">
                                            <p:txEl>
                                              <p:pRg st="1" end="1"/>
                                            </p:txEl>
                                          </p:spTgt>
                                        </p:tgtEl>
                                        <p:attrNameLst>
                                          <p:attrName>style.visibility</p:attrName>
                                        </p:attrNameLst>
                                      </p:cBhvr>
                                      <p:to>
                                        <p:strVal val="visible"/>
                                      </p:to>
                                    </p:set>
                                    <p:animEffect transition="in" filter="blinds(horizontal)">
                                      <p:cBhvr>
                                        <p:cTn id="53" dur="500"/>
                                        <p:tgtEl>
                                          <p:spTgt spid="14">
                                            <p:txEl>
                                              <p:pRg st="1" end="1"/>
                                            </p:txEl>
                                          </p:spTgt>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3" presetClass="entr" presetSubtype="10" fill="hold" nodeType="clickEffect">
                                  <p:stCondLst>
                                    <p:cond delay="0"/>
                                  </p:stCondLst>
                                  <p:childTnLst>
                                    <p:set>
                                      <p:cBhvr>
                                        <p:cTn id="57" dur="1" fill="hold">
                                          <p:stCondLst>
                                            <p:cond delay="0"/>
                                          </p:stCondLst>
                                        </p:cTn>
                                        <p:tgtEl>
                                          <p:spTgt spid="9">
                                            <p:txEl>
                                              <p:pRg st="0" end="0"/>
                                            </p:txEl>
                                          </p:spTgt>
                                        </p:tgtEl>
                                        <p:attrNameLst>
                                          <p:attrName>style.visibility</p:attrName>
                                        </p:attrNameLst>
                                      </p:cBhvr>
                                      <p:to>
                                        <p:strVal val="visible"/>
                                      </p:to>
                                    </p:set>
                                    <p:animEffect transition="in" filter="blinds(horizontal)">
                                      <p:cBhvr>
                                        <p:cTn id="58" dur="500"/>
                                        <p:tgtEl>
                                          <p:spTgt spid="9">
                                            <p:txEl>
                                              <p:pRg st="0" end="0"/>
                                            </p:txEl>
                                          </p:spTgt>
                                        </p:tgtEl>
                                      </p:cBhvr>
                                    </p:animEffect>
                                  </p:childTnLst>
                                </p:cTn>
                              </p:par>
                              <p:par>
                                <p:cTn id="59" presetID="3" presetClass="entr" presetSubtype="10" fill="hold" nodeType="withEffect">
                                  <p:stCondLst>
                                    <p:cond delay="0"/>
                                  </p:stCondLst>
                                  <p:childTnLst>
                                    <p:set>
                                      <p:cBhvr>
                                        <p:cTn id="60" dur="1" fill="hold">
                                          <p:stCondLst>
                                            <p:cond delay="0"/>
                                          </p:stCondLst>
                                        </p:cTn>
                                        <p:tgtEl>
                                          <p:spTgt spid="9">
                                            <p:txEl>
                                              <p:pRg st="1" end="1"/>
                                            </p:txEl>
                                          </p:spTgt>
                                        </p:tgtEl>
                                        <p:attrNameLst>
                                          <p:attrName>style.visibility</p:attrName>
                                        </p:attrNameLst>
                                      </p:cBhvr>
                                      <p:to>
                                        <p:strVal val="visible"/>
                                      </p:to>
                                    </p:set>
                                    <p:animEffect transition="in" filter="blinds(horizontal)">
                                      <p:cBhvr>
                                        <p:cTn id="61" dur="500"/>
                                        <p:tgtEl>
                                          <p:spTgt spid="9">
                                            <p:txEl>
                                              <p:pRg st="1" end="1"/>
                                            </p:txEl>
                                          </p:spTgt>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3" presetClass="entr" presetSubtype="10" fill="hold" nodeType="clickEffect">
                                  <p:stCondLst>
                                    <p:cond delay="0"/>
                                  </p:stCondLst>
                                  <p:childTnLst>
                                    <p:set>
                                      <p:cBhvr>
                                        <p:cTn id="65" dur="1" fill="hold">
                                          <p:stCondLst>
                                            <p:cond delay="0"/>
                                          </p:stCondLst>
                                        </p:cTn>
                                        <p:tgtEl>
                                          <p:spTgt spid="9">
                                            <p:txEl>
                                              <p:pRg st="2" end="2"/>
                                            </p:txEl>
                                          </p:spTgt>
                                        </p:tgtEl>
                                        <p:attrNameLst>
                                          <p:attrName>style.visibility</p:attrName>
                                        </p:attrNameLst>
                                      </p:cBhvr>
                                      <p:to>
                                        <p:strVal val="visible"/>
                                      </p:to>
                                    </p:set>
                                    <p:animEffect transition="in" filter="blinds(horizontal)">
                                      <p:cBhvr>
                                        <p:cTn id="66" dur="500"/>
                                        <p:tgtEl>
                                          <p:spTgt spid="9">
                                            <p:txEl>
                                              <p:pRg st="2" end="2"/>
                                            </p:txEl>
                                          </p:spTgt>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3" presetClass="entr" presetSubtype="10" fill="hold" nodeType="clickEffect">
                                  <p:stCondLst>
                                    <p:cond delay="0"/>
                                  </p:stCondLst>
                                  <p:childTnLst>
                                    <p:set>
                                      <p:cBhvr>
                                        <p:cTn id="70" dur="1" fill="hold">
                                          <p:stCondLst>
                                            <p:cond delay="0"/>
                                          </p:stCondLst>
                                        </p:cTn>
                                        <p:tgtEl>
                                          <p:spTgt spid="10">
                                            <p:txEl>
                                              <p:pRg st="0" end="0"/>
                                            </p:txEl>
                                          </p:spTgt>
                                        </p:tgtEl>
                                        <p:attrNameLst>
                                          <p:attrName>style.visibility</p:attrName>
                                        </p:attrNameLst>
                                      </p:cBhvr>
                                      <p:to>
                                        <p:strVal val="visible"/>
                                      </p:to>
                                    </p:set>
                                    <p:animEffect transition="in" filter="blinds(horizontal)">
                                      <p:cBhvr>
                                        <p:cTn id="71" dur="500"/>
                                        <p:tgtEl>
                                          <p:spTgt spid="10">
                                            <p:txEl>
                                              <p:pRg st="0" end="0"/>
                                            </p:txEl>
                                          </p:spTgt>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3" presetClass="entr" presetSubtype="10" fill="hold" nodeType="clickEffect">
                                  <p:stCondLst>
                                    <p:cond delay="0"/>
                                  </p:stCondLst>
                                  <p:childTnLst>
                                    <p:set>
                                      <p:cBhvr>
                                        <p:cTn id="75" dur="1" fill="hold">
                                          <p:stCondLst>
                                            <p:cond delay="0"/>
                                          </p:stCondLst>
                                        </p:cTn>
                                        <p:tgtEl>
                                          <p:spTgt spid="10">
                                            <p:txEl>
                                              <p:pRg st="1" end="1"/>
                                            </p:txEl>
                                          </p:spTgt>
                                        </p:tgtEl>
                                        <p:attrNameLst>
                                          <p:attrName>style.visibility</p:attrName>
                                        </p:attrNameLst>
                                      </p:cBhvr>
                                      <p:to>
                                        <p:strVal val="visible"/>
                                      </p:to>
                                    </p:set>
                                    <p:animEffect transition="in" filter="blinds(horizontal)">
                                      <p:cBhvr>
                                        <p:cTn id="76" dur="500"/>
                                        <p:tgtEl>
                                          <p:spTgt spid="10">
                                            <p:txEl>
                                              <p:pRg st="1" end="1"/>
                                            </p:txEl>
                                          </p:spTgt>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3" presetClass="entr" presetSubtype="10" fill="hold" nodeType="clickEffect">
                                  <p:stCondLst>
                                    <p:cond delay="0"/>
                                  </p:stCondLst>
                                  <p:childTnLst>
                                    <p:set>
                                      <p:cBhvr>
                                        <p:cTn id="80" dur="1" fill="hold">
                                          <p:stCondLst>
                                            <p:cond delay="0"/>
                                          </p:stCondLst>
                                        </p:cTn>
                                        <p:tgtEl>
                                          <p:spTgt spid="10">
                                            <p:txEl>
                                              <p:pRg st="2" end="2"/>
                                            </p:txEl>
                                          </p:spTgt>
                                        </p:tgtEl>
                                        <p:attrNameLst>
                                          <p:attrName>style.visibility</p:attrName>
                                        </p:attrNameLst>
                                      </p:cBhvr>
                                      <p:to>
                                        <p:strVal val="visible"/>
                                      </p:to>
                                    </p:set>
                                    <p:animEffect transition="in" filter="blinds(horizontal)">
                                      <p:cBhvr>
                                        <p:cTn id="81" dur="500"/>
                                        <p:tgtEl>
                                          <p:spTgt spid="10">
                                            <p:txEl>
                                              <p:pRg st="2" end="2"/>
                                            </p:txEl>
                                          </p:spTgt>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3" presetClass="entr" presetSubtype="10" fill="hold" nodeType="clickEffect">
                                  <p:stCondLst>
                                    <p:cond delay="0"/>
                                  </p:stCondLst>
                                  <p:childTnLst>
                                    <p:set>
                                      <p:cBhvr>
                                        <p:cTn id="85" dur="1" fill="hold">
                                          <p:stCondLst>
                                            <p:cond delay="0"/>
                                          </p:stCondLst>
                                        </p:cTn>
                                        <p:tgtEl>
                                          <p:spTgt spid="6">
                                            <p:txEl>
                                              <p:pRg st="0" end="0"/>
                                            </p:txEl>
                                          </p:spTgt>
                                        </p:tgtEl>
                                        <p:attrNameLst>
                                          <p:attrName>style.visibility</p:attrName>
                                        </p:attrNameLst>
                                      </p:cBhvr>
                                      <p:to>
                                        <p:strVal val="visible"/>
                                      </p:to>
                                    </p:set>
                                    <p:animEffect transition="in" filter="blinds(horizontal)">
                                      <p:cBhvr>
                                        <p:cTn id="86" dur="500"/>
                                        <p:tgtEl>
                                          <p:spTgt spid="6">
                                            <p:txEl>
                                              <p:pRg st="0" end="0"/>
                                            </p:txEl>
                                          </p:spTgt>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4" presetClass="entr" presetSubtype="16" fill="hold" nodeType="clickEffect">
                                  <p:stCondLst>
                                    <p:cond delay="0"/>
                                  </p:stCondLst>
                                  <p:childTnLst>
                                    <p:set>
                                      <p:cBhvr>
                                        <p:cTn id="90" dur="1" fill="hold">
                                          <p:stCondLst>
                                            <p:cond delay="0"/>
                                          </p:stCondLst>
                                        </p:cTn>
                                        <p:tgtEl>
                                          <p:spTgt spid="8">
                                            <p:txEl>
                                              <p:pRg st="0" end="0"/>
                                            </p:txEl>
                                          </p:spTgt>
                                        </p:tgtEl>
                                        <p:attrNameLst>
                                          <p:attrName>style.visibility</p:attrName>
                                        </p:attrNameLst>
                                      </p:cBhvr>
                                      <p:to>
                                        <p:strVal val="visible"/>
                                      </p:to>
                                    </p:set>
                                    <p:animEffect transition="in" filter="box(in)">
                                      <p:cBhvr>
                                        <p:cTn id="91" dur="500"/>
                                        <p:tgtEl>
                                          <p:spTgt spid="8">
                                            <p:txEl>
                                              <p:pRg st="0" end="0"/>
                                            </p:txEl>
                                          </p:spTgt>
                                        </p:tgtEl>
                                      </p:cBhvr>
                                    </p:animEffect>
                                  </p:childTnLst>
                                </p:cTn>
                              </p:par>
                            </p:childTnLst>
                          </p:cTn>
                        </p:par>
                      </p:childTnLst>
                    </p:cTn>
                  </p:par>
                  <p:par>
                    <p:cTn id="92" fill="hold" nodeType="clickPar">
                      <p:stCondLst>
                        <p:cond delay="indefinite"/>
                      </p:stCondLst>
                      <p:childTnLst>
                        <p:par>
                          <p:cTn id="93" fill="hold" nodeType="withGroup">
                            <p:stCondLst>
                              <p:cond delay="0"/>
                            </p:stCondLst>
                            <p:childTnLst>
                              <p:par>
                                <p:cTn id="94" presetID="4" presetClass="entr" presetSubtype="16" fill="hold" nodeType="clickEffect">
                                  <p:stCondLst>
                                    <p:cond delay="0"/>
                                  </p:stCondLst>
                                  <p:childTnLst>
                                    <p:set>
                                      <p:cBhvr>
                                        <p:cTn id="95" dur="1" fill="hold">
                                          <p:stCondLst>
                                            <p:cond delay="0"/>
                                          </p:stCondLst>
                                        </p:cTn>
                                        <p:tgtEl>
                                          <p:spTgt spid="8">
                                            <p:txEl>
                                              <p:pRg st="1" end="1"/>
                                            </p:txEl>
                                          </p:spTgt>
                                        </p:tgtEl>
                                        <p:attrNameLst>
                                          <p:attrName>style.visibility</p:attrName>
                                        </p:attrNameLst>
                                      </p:cBhvr>
                                      <p:to>
                                        <p:strVal val="visible"/>
                                      </p:to>
                                    </p:set>
                                    <p:animEffect transition="in" filter="box(in)">
                                      <p:cBhvr>
                                        <p:cTn id="96"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7672ACDC-D2D3-B145-993F-4EBCF184871D}"/>
              </a:ext>
            </a:extLst>
          </p:cNvPr>
          <p:cNvSpPr/>
          <p:nvPr/>
        </p:nvSpPr>
        <p:spPr>
          <a:xfrm>
            <a:off x="190500" y="228600"/>
            <a:ext cx="8763000" cy="6872907"/>
          </a:xfrm>
          <a:prstGeom prst="rect">
            <a:avLst/>
          </a:prstGeom>
        </p:spPr>
        <p:txBody>
          <a:bodyPr wrap="square">
            <a:spAutoFit/>
          </a:bodyPr>
          <a:lstStyle/>
          <a:p>
            <a:pPr algn="ctr">
              <a:lnSpc>
                <a:spcPct val="115000"/>
              </a:lnSpc>
              <a:spcAft>
                <a:spcPts val="1000"/>
              </a:spcAft>
            </a:pPr>
            <a:r>
              <a:rPr lang="en-US" sz="3200" b="1" dirty="0">
                <a:latin typeface="Times New Roman" panose="02020603050405020304" pitchFamily="18" charset="0"/>
                <a:ea typeface="Calibri" panose="020F0502020204030204" pitchFamily="34" charset="0"/>
                <a:cs typeface="Times New Roman" panose="02020603050405020304" pitchFamily="18" charset="0"/>
              </a:rPr>
              <a:t>Câu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hỏi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ôn</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tập</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chương</a:t>
            </a:r>
            <a:r>
              <a:rPr lang="en-US" sz="3200" b="1" dirty="0">
                <a:latin typeface="Times New Roman" panose="02020603050405020304" pitchFamily="18" charset="0"/>
                <a:ea typeface="Calibri" panose="020F0502020204030204" pitchFamily="34" charset="0"/>
                <a:cs typeface="Times New Roman" panose="02020603050405020304" pitchFamily="18" charset="0"/>
              </a:rPr>
              <a:t> 2</a:t>
            </a:r>
            <a:endParaRPr lang="en-US" sz="3200" b="1"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1.Phân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biệt</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chức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năng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họach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định,chức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năng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tổ</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chức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chức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năng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lãnh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đạo</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chức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năng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kiểm</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Giải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thích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tầm</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quan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trọng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của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họach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định</a:t>
            </a:r>
            <a:r>
              <a:rPr lang="en-US" sz="2800"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15000"/>
              </a:lnSpc>
              <a:spcAft>
                <a:spcPts val="1000"/>
              </a:spcAft>
            </a:pPr>
            <a:endParaRPr lang="en-US" sz="2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2- </a:t>
            </a:r>
            <a:r>
              <a:rPr lang="en-US" sz="2800" dirty="0" err="1">
                <a:latin typeface="Times New Roman" panose="02020603050405020304" pitchFamily="18" charset="0"/>
                <a:ea typeface="Calibri" panose="020F0502020204030204" pitchFamily="34" charset="0"/>
                <a:cs typeface="Times New Roman" panose="02020603050405020304" pitchFamily="18" charset="0"/>
              </a:rPr>
              <a:t>Phân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biệt</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chiến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lược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chiến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thuật</a:t>
            </a:r>
            <a:r>
              <a:rPr lang="en-US" sz="2800" dirty="0">
                <a:latin typeface="Times New Roman" panose="02020603050405020304" pitchFamily="18" charset="0"/>
                <a:ea typeface="Calibri" panose="020F0502020204030204" pitchFamily="34" charset="0"/>
                <a:cs typeface="Times New Roman" panose="02020603050405020304" pitchFamily="18" charset="0"/>
              </a:rPr>
              <a:t> &amp;</a:t>
            </a:r>
            <a:r>
              <a:rPr lang="en-US" sz="2800" dirty="0" err="1">
                <a:latin typeface="Times New Roman" panose="02020603050405020304" pitchFamily="18" charset="0"/>
                <a:ea typeface="Calibri" panose="020F0502020204030204" pitchFamily="34" charset="0"/>
                <a:cs typeface="Times New Roman" panose="02020603050405020304" pitchFamily="18" charset="0"/>
              </a:rPr>
              <a:t>kế</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họach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Các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cụ</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dùng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họach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định</a:t>
            </a:r>
            <a:r>
              <a:rPr lang="en-US" sz="2800" dirty="0">
                <a:latin typeface="Times New Roman" panose="02020603050405020304" pitchFamily="18" charset="0"/>
                <a:ea typeface="Calibri" panose="020F0502020204030204" pitchFamily="34" charset="0"/>
                <a:cs typeface="Times New Roman" panose="02020603050405020304" pitchFamily="18" charset="0"/>
              </a:rPr>
              <a:t> ? </a:t>
            </a:r>
          </a:p>
          <a:p>
            <a:pPr algn="just">
              <a:lnSpc>
                <a:spcPct val="115000"/>
              </a:lnSpc>
              <a:spcAft>
                <a:spcPts val="1000"/>
              </a:spcAft>
            </a:pP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3.QT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theo</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mục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tiêu</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là</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gì</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Nguyên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tắc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xác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định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mục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tiêu</a:t>
            </a:r>
            <a:r>
              <a:rPr lang="en-US" sz="2800"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15000"/>
              </a:lnSpc>
              <a:spcAft>
                <a:spcPts val="1000"/>
              </a:spcAft>
            </a:pP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4-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Trình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bày</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các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bước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khi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thực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hiện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chức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năng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hoạch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định</a:t>
            </a:r>
            <a:r>
              <a:rPr lang="en-US" sz="2800"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15000"/>
              </a:lnSpc>
              <a:spcAft>
                <a:spcPts val="100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7385955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638</TotalTime>
  <Words>3263</Words>
  <Application>Microsoft Macintosh PowerPoint</Application>
  <PresentationFormat>On-screen Show (4:3)</PresentationFormat>
  <Paragraphs>599</Paragraphs>
  <Slides>35</Slides>
  <Notes>2</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TÔNG ÔN QUẢN TRỊ HỌC</vt:lpstr>
      <vt:lpstr>Slide 2</vt:lpstr>
      <vt:lpstr>Slide 3</vt:lpstr>
      <vt:lpstr>Slide 4</vt:lpstr>
      <vt:lpstr>Slide 5</vt:lpstr>
      <vt:lpstr>Slide 6</vt:lpstr>
      <vt:lpstr>Slide 7</vt:lpstr>
      <vt:lpstr>Slide 8</vt:lpstr>
      <vt:lpstr>1.Kết nối nội dung A,B,C phù hợp với  Ô 1,2,3 ?</vt:lpstr>
      <vt:lpstr>Slide 10</vt:lpstr>
      <vt:lpstr>3.Liệt kê các yếu tố thuộc Môi trường vĩ mô</vt:lpstr>
      <vt:lpstr>Slide 12</vt:lpstr>
      <vt:lpstr>Slide 13</vt:lpstr>
      <vt:lpstr>Slide 14</vt:lpstr>
      <vt:lpstr>Slide 15</vt:lpstr>
      <vt:lpstr>Slide 16</vt:lpstr>
      <vt:lpstr>Slide 17</vt:lpstr>
      <vt:lpstr>Slide 18</vt:lpstr>
      <vt:lpstr>Slide 19</vt:lpstr>
      <vt:lpstr>Slide 20</vt:lpstr>
      <vt:lpstr>Slide 21</vt:lpstr>
      <vt:lpstr>Slide 22</vt:lpstr>
      <vt:lpstr> 1.Kết nối nội dung A,B,C phù hợp với  Ô 1,2 3 1,2,3 ?</vt:lpstr>
      <vt:lpstr>2. Gắn nội dung A,B,C phù hợp với  Ô 1,2 3</vt:lpstr>
      <vt:lpstr>Slide 25</vt:lpstr>
      <vt:lpstr>A+B+C+D =   LÀ NỘI DUNG CỦA   Ô1 HAY Ô2   ?</vt:lpstr>
      <vt:lpstr> Trong Hoạch định hoạt động 1,2,3,4 gọi là gì??</vt:lpstr>
      <vt:lpstr>Slide 28</vt:lpstr>
      <vt:lpstr>BT về ma trận SWOT</vt:lpstr>
      <vt:lpstr>ĐÁP ÁN </vt:lpstr>
      <vt:lpstr>Slide 31</vt:lpstr>
      <vt:lpstr>Slide 32</vt:lpstr>
      <vt:lpstr>Slide 33</vt:lpstr>
      <vt:lpstr>Slide 34</vt:lpstr>
      <vt:lpstr>Slide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pc</dc:creator>
  <cp:lastModifiedBy>pc</cp:lastModifiedBy>
  <cp:revision>64</cp:revision>
  <dcterms:created xsi:type="dcterms:W3CDTF">2017-12-26T06:24:32Z</dcterms:created>
  <dcterms:modified xsi:type="dcterms:W3CDTF">2021-02-23T08:21:49Z</dcterms:modified>
</cp:coreProperties>
</file>