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  <p:sldId id="258" r:id="rId5"/>
    <p:sldId id="259" r:id="rId6"/>
    <p:sldId id="263" r:id="rId7"/>
    <p:sldId id="265" r:id="rId8"/>
    <p:sldId id="264" r:id="rId9"/>
    <p:sldId id="284" r:id="rId10"/>
    <p:sldId id="285" r:id="rId11"/>
    <p:sldId id="286" r:id="rId12"/>
    <p:sldId id="281" r:id="rId13"/>
    <p:sldId id="282" r:id="rId14"/>
    <p:sldId id="283" r:id="rId15"/>
    <p:sldId id="278" r:id="rId16"/>
    <p:sldId id="279" r:id="rId17"/>
    <p:sldId id="280" r:id="rId18"/>
    <p:sldId id="275" r:id="rId19"/>
    <p:sldId id="276" r:id="rId20"/>
    <p:sldId id="277" r:id="rId21"/>
    <p:sldId id="272" r:id="rId22"/>
    <p:sldId id="273" r:id="rId23"/>
    <p:sldId id="274" r:id="rId24"/>
    <p:sldId id="269" r:id="rId25"/>
    <p:sldId id="270" r:id="rId26"/>
    <p:sldId id="271" r:id="rId27"/>
    <p:sldId id="266" r:id="rId28"/>
    <p:sldId id="267" r:id="rId29"/>
    <p:sldId id="268" r:id="rId30"/>
    <p:sldId id="262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E95A-BB47-4E24-BDA5-EE132CA2A78C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F912E95A-BB47-4E24-BDA5-EE132CA2A78C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0347775F-E43C-427E-A1A7-074DCC5CE66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1"/>
            <a:ext cx="7848600" cy="1143000"/>
          </a:xfrm>
        </p:spPr>
        <p:txBody>
          <a:bodyPr/>
          <a:lstStyle/>
          <a:p>
            <a:r>
              <a:rPr lang="en-US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BỘ CÂU HỎI TRẮC NGHIỆM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895600"/>
            <a:ext cx="8686800" cy="2362200"/>
          </a:xfrm>
        </p:spPr>
        <p:txBody>
          <a:bodyPr>
            <a:noAutofit/>
          </a:bodyPr>
          <a:lstStyle/>
          <a:p>
            <a:r>
              <a:rPr lang="vi-VN" sz="3200" dirty="0">
                <a:solidFill>
                  <a:schemeClr val="tx1"/>
                </a:solidFill>
              </a:rPr>
              <a:t>Chương 3: </a:t>
            </a:r>
            <a:endParaRPr lang="en-US" sz="3200" dirty="0" smtClean="0">
              <a:solidFill>
                <a:schemeClr val="tx1"/>
              </a:solidFill>
            </a:endParaRPr>
          </a:p>
          <a:p>
            <a:r>
              <a:rPr lang="vi-VN" sz="3200" dirty="0" smtClean="0">
                <a:solidFill>
                  <a:schemeClr val="tx1"/>
                </a:solidFill>
              </a:rPr>
              <a:t>NGUỒN </a:t>
            </a:r>
            <a:r>
              <a:rPr lang="vi-VN" sz="3200" dirty="0">
                <a:solidFill>
                  <a:schemeClr val="tx1"/>
                </a:solidFill>
              </a:rPr>
              <a:t>DINH DƯỠNG KHÔNG SINH NĂNG LƯỢNG VÀ NHU CẦU CỦA CƠ THỂ ĐỐI VỚI CÁC CHẤT  DINH DƯỠNG KHÔNG SINH NĂNG LƯỢNG</a:t>
            </a:r>
            <a:endParaRPr lang="en-US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869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de-DE" sz="4000" dirty="0">
                <a:solidFill>
                  <a:schemeClr val="tx1"/>
                </a:solidFill>
              </a:rPr>
              <a:t>143/ </a:t>
            </a:r>
            <a:r>
              <a:rPr lang="en-US" sz="4000" dirty="0" err="1">
                <a:solidFill>
                  <a:schemeClr val="tx1"/>
                </a:solidFill>
              </a:rPr>
              <a:t>Các</a:t>
            </a:r>
            <a:r>
              <a:rPr lang="en-US" sz="4000" dirty="0">
                <a:solidFill>
                  <a:schemeClr val="tx1"/>
                </a:solidFill>
              </a:rPr>
              <a:t> vitamin tan </a:t>
            </a:r>
            <a:r>
              <a:rPr lang="en-US" sz="4000" dirty="0" err="1">
                <a:solidFill>
                  <a:schemeClr val="tx1"/>
                </a:solidFill>
              </a:rPr>
              <a:t>trong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chất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US" sz="4000" dirty="0" err="1">
                <a:solidFill>
                  <a:schemeClr val="tx1"/>
                </a:solidFill>
              </a:rPr>
              <a:t>béo</a:t>
            </a:r>
            <a:r>
              <a:rPr lang="en-US" sz="4000" dirty="0">
                <a:solidFill>
                  <a:schemeClr val="tx1"/>
                </a:solidFill>
              </a:rPr>
              <a:t/>
            </a:r>
            <a:br>
              <a:rPr lang="en-US" sz="4000" dirty="0">
                <a:solidFill>
                  <a:schemeClr val="tx1"/>
                </a:solidFill>
              </a:rPr>
            </a:b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590800"/>
          </a:xfrm>
        </p:spPr>
        <p:txBody>
          <a:bodyPr>
            <a:normAutofit/>
          </a:bodyPr>
          <a:lstStyle/>
          <a:p>
            <a:r>
              <a:rPr lang="de-DE" dirty="0" smtClean="0">
                <a:solidFill>
                  <a:schemeClr val="tx1"/>
                </a:solidFill>
              </a:rPr>
              <a:t>a</a:t>
            </a:r>
            <a:r>
              <a:rPr lang="de-DE" dirty="0">
                <a:solidFill>
                  <a:schemeClr val="tx1"/>
                </a:solidFill>
              </a:rPr>
              <a:t>/ </a:t>
            </a:r>
            <a:r>
              <a:rPr lang="en-US" dirty="0">
                <a:solidFill>
                  <a:schemeClr val="tx1"/>
                </a:solidFill>
              </a:rPr>
              <a:t>Vitamin A, D, E, K.</a:t>
            </a:r>
          </a:p>
          <a:p>
            <a:r>
              <a:rPr lang="de-DE" dirty="0">
                <a:solidFill>
                  <a:schemeClr val="tx1"/>
                </a:solidFill>
              </a:rPr>
              <a:t>b/ </a:t>
            </a:r>
            <a:r>
              <a:rPr lang="en-US" dirty="0">
                <a:solidFill>
                  <a:schemeClr val="tx1"/>
                </a:solidFill>
              </a:rPr>
              <a:t>Vitamin B, PP, C.</a:t>
            </a:r>
          </a:p>
          <a:p>
            <a:r>
              <a:rPr lang="de-DE" dirty="0">
                <a:solidFill>
                  <a:schemeClr val="tx1"/>
                </a:solidFill>
              </a:rPr>
              <a:t>c/ </a:t>
            </a:r>
            <a:r>
              <a:rPr lang="en-US" dirty="0">
                <a:solidFill>
                  <a:schemeClr val="tx1"/>
                </a:solidFill>
              </a:rPr>
              <a:t>Vitamin A, B, C, D.</a:t>
            </a:r>
          </a:p>
          <a:p>
            <a:r>
              <a:rPr lang="de-DE" dirty="0">
                <a:solidFill>
                  <a:schemeClr val="tx1"/>
                </a:solidFill>
              </a:rPr>
              <a:t>d/ </a:t>
            </a:r>
            <a:r>
              <a:rPr lang="en-US" dirty="0">
                <a:solidFill>
                  <a:schemeClr val="tx1"/>
                </a:solidFill>
              </a:rPr>
              <a:t>Vitamin B, PP, C, D.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</a:rPr>
              <a:t/>
            </a:r>
            <a:br>
              <a:rPr lang="en-US" dirty="0">
                <a:solidFill>
                  <a:schemeClr val="tx1"/>
                </a:solidFill>
              </a:rPr>
            </a:br>
            <a:r>
              <a:rPr lang="de-DE" sz="4400" dirty="0"/>
              <a:t>144/ </a:t>
            </a:r>
            <a:r>
              <a:rPr lang="en-US" sz="4400" dirty="0" err="1"/>
              <a:t>Các</a:t>
            </a:r>
            <a:r>
              <a:rPr lang="en-US" sz="4400" dirty="0"/>
              <a:t> vitamin </a:t>
            </a:r>
            <a:r>
              <a:rPr lang="en-US" sz="4400" dirty="0" err="1"/>
              <a:t>không</a:t>
            </a:r>
            <a:r>
              <a:rPr lang="en-US" sz="4400" dirty="0"/>
              <a:t> tan </a:t>
            </a:r>
            <a:r>
              <a:rPr lang="en-US" sz="4400" dirty="0" err="1"/>
              <a:t>trong</a:t>
            </a:r>
            <a:r>
              <a:rPr lang="en-US" sz="4400" dirty="0"/>
              <a:t> </a:t>
            </a:r>
            <a:r>
              <a:rPr lang="en-US" sz="4400" dirty="0" err="1"/>
              <a:t>chất</a:t>
            </a:r>
            <a:r>
              <a:rPr lang="en-US" sz="4400" dirty="0"/>
              <a:t> </a:t>
            </a:r>
            <a:r>
              <a:rPr lang="en-US" sz="4400" dirty="0" err="1"/>
              <a:t>béo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514600"/>
          </a:xfrm>
        </p:spPr>
        <p:txBody>
          <a:bodyPr>
            <a:normAutofit/>
          </a:bodyPr>
          <a:lstStyle/>
          <a:p>
            <a:endParaRPr lang="en-US" dirty="0"/>
          </a:p>
          <a:p>
            <a:r>
              <a:rPr lang="de-DE" dirty="0"/>
              <a:t>a/ </a:t>
            </a:r>
            <a:r>
              <a:rPr lang="en-US" dirty="0"/>
              <a:t>Vitamin A, D, E, K.</a:t>
            </a:r>
          </a:p>
          <a:p>
            <a:r>
              <a:rPr lang="de-DE" dirty="0"/>
              <a:t>b/ </a:t>
            </a:r>
            <a:r>
              <a:rPr lang="en-US" dirty="0"/>
              <a:t>Vitamin B, PP, C.</a:t>
            </a:r>
          </a:p>
          <a:p>
            <a:r>
              <a:rPr lang="de-DE" dirty="0"/>
              <a:t>c/ </a:t>
            </a:r>
            <a:r>
              <a:rPr lang="en-US" dirty="0"/>
              <a:t>Vitamin A, B, C, D.</a:t>
            </a:r>
          </a:p>
          <a:p>
            <a:r>
              <a:rPr lang="de-DE" dirty="0"/>
              <a:t>d/ </a:t>
            </a:r>
            <a:r>
              <a:rPr lang="en-US" dirty="0"/>
              <a:t>Vitamin B, PP, C, D.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4577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/>
              <a:t>145/ </a:t>
            </a:r>
            <a:r>
              <a:rPr lang="en-US" sz="4000" dirty="0" err="1"/>
              <a:t>Các</a:t>
            </a:r>
            <a:r>
              <a:rPr lang="en-US" sz="4000" dirty="0"/>
              <a:t> vitamin </a:t>
            </a:r>
            <a:r>
              <a:rPr lang="en-US" sz="4000" dirty="0" err="1"/>
              <a:t>không</a:t>
            </a:r>
            <a:r>
              <a:rPr lang="en-US" sz="4000" dirty="0"/>
              <a:t> tan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 smtClean="0"/>
              <a:t>nước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</a:t>
            </a:r>
            <a:r>
              <a:rPr lang="en-US" dirty="0"/>
              <a:t>Vitamin A, D, E, K.</a:t>
            </a:r>
          </a:p>
          <a:p>
            <a:r>
              <a:rPr lang="de-DE" dirty="0"/>
              <a:t>b/ </a:t>
            </a:r>
            <a:r>
              <a:rPr lang="en-US" dirty="0"/>
              <a:t>Vitamin B, PP, C.</a:t>
            </a:r>
          </a:p>
          <a:p>
            <a:r>
              <a:rPr lang="de-DE" dirty="0"/>
              <a:t>c/ </a:t>
            </a:r>
            <a:r>
              <a:rPr lang="en-US" dirty="0"/>
              <a:t>Vitamin A, B, C, D.</a:t>
            </a:r>
          </a:p>
          <a:p>
            <a:r>
              <a:rPr lang="de-DE" dirty="0"/>
              <a:t>d/ </a:t>
            </a:r>
            <a:r>
              <a:rPr lang="en-US" dirty="0"/>
              <a:t>Vitamin B, PP, C, 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146/ </a:t>
            </a:r>
            <a:r>
              <a:rPr lang="en-US" dirty="0" err="1"/>
              <a:t>Các</a:t>
            </a:r>
            <a:r>
              <a:rPr lang="en-US" dirty="0"/>
              <a:t> vitamin tan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8077200" cy="2895600"/>
          </a:xfrm>
        </p:spPr>
        <p:txBody>
          <a:bodyPr>
            <a:normAutofit/>
          </a:bodyPr>
          <a:lstStyle/>
          <a:p>
            <a:r>
              <a:rPr lang="de-DE" dirty="0" smtClean="0"/>
              <a:t>a</a:t>
            </a:r>
            <a:r>
              <a:rPr lang="de-DE" dirty="0"/>
              <a:t>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nhiễm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vitamin.</a:t>
            </a:r>
          </a:p>
          <a:p>
            <a:r>
              <a:rPr lang="de-DE" dirty="0"/>
              <a:t>b/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,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nhiễm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vitamin.</a:t>
            </a:r>
          </a:p>
          <a:p>
            <a:r>
              <a:rPr lang="de-DE" dirty="0"/>
              <a:t>c/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,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nhiễm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vitamin.</a:t>
            </a:r>
          </a:p>
          <a:p>
            <a:r>
              <a:rPr lang="de-DE" dirty="0"/>
              <a:t>d/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dư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ngộ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125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r>
              <a:rPr lang="de-DE" sz="4000" dirty="0"/>
              <a:t>147/ </a:t>
            </a:r>
            <a:r>
              <a:rPr lang="en-US" sz="4000" dirty="0" err="1"/>
              <a:t>Những</a:t>
            </a:r>
            <a:r>
              <a:rPr lang="en-US" sz="4000" dirty="0"/>
              <a:t> vitamin tan </a:t>
            </a:r>
            <a:r>
              <a:rPr lang="en-US" sz="4000" dirty="0" err="1"/>
              <a:t>trong</a:t>
            </a:r>
            <a:r>
              <a:rPr lang="en-US" sz="4000" dirty="0"/>
              <a:t> </a:t>
            </a:r>
            <a:r>
              <a:rPr lang="en-US" sz="4000" dirty="0" err="1"/>
              <a:t>chất</a:t>
            </a:r>
            <a:r>
              <a:rPr lang="en-US" sz="4000" dirty="0"/>
              <a:t> </a:t>
            </a:r>
            <a:r>
              <a:rPr lang="en-US" sz="4000" dirty="0" err="1"/>
              <a:t>béo</a:t>
            </a:r>
            <a:r>
              <a:rPr lang="en-US" sz="4000" dirty="0"/>
              <a:t> </a:t>
            </a:r>
            <a:r>
              <a:rPr lang="en-US" sz="4000" dirty="0" err="1"/>
              <a:t>nếu</a:t>
            </a:r>
            <a:r>
              <a:rPr lang="en-US" sz="4000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 fontScale="85000" lnSpcReduction="10000"/>
          </a:bodyPr>
          <a:lstStyle/>
          <a:p>
            <a:r>
              <a:rPr lang="de-DE" dirty="0"/>
              <a:t>a/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,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nhiễm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vitamin.</a:t>
            </a:r>
          </a:p>
          <a:p>
            <a:r>
              <a:rPr lang="de-DE" dirty="0"/>
              <a:t>b/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thừa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khỏe</a:t>
            </a:r>
            <a:r>
              <a:rPr lang="en-US" dirty="0"/>
              <a:t>.</a:t>
            </a:r>
          </a:p>
          <a:p>
            <a:r>
              <a:rPr lang="de-DE" dirty="0"/>
              <a:t>c/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dư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ngộ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.</a:t>
            </a:r>
          </a:p>
          <a:p>
            <a:r>
              <a:rPr lang="de-DE" dirty="0"/>
              <a:t>d/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dư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khỏe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14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2877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9532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3091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21399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85615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324032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371600"/>
            <a:ext cx="8458200" cy="1927225"/>
          </a:xfrm>
        </p:spPr>
        <p:txBody>
          <a:bodyPr/>
          <a:lstStyle/>
          <a:p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228600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4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12</TotalTime>
  <Words>332</Words>
  <Application>Microsoft Office PowerPoint</Application>
  <PresentationFormat>On-screen Show (4:3)</PresentationFormat>
  <Paragraphs>29</Paragraphs>
  <Slides>51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Clarity</vt:lpstr>
      <vt:lpstr>BỘ CÂU HỎI TRẮC NGHIỆM</vt:lpstr>
      <vt:lpstr>143/ Các vitamin tan trong chất béo </vt:lpstr>
      <vt:lpstr> 144/ Các vitamin không tan trong chất béo</vt:lpstr>
      <vt:lpstr>145/ Các vitamin không tan trong nước</vt:lpstr>
      <vt:lpstr>146/ Các vitamin tan trong nước </vt:lpstr>
      <vt:lpstr>147/ Những vitamin tan trong chất béo nếu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BỘ CÂU HỎI TRẮC NGHIỆM</dc:title>
  <dc:creator>Windows User</dc:creator>
  <cp:lastModifiedBy>Windows User</cp:lastModifiedBy>
  <cp:revision>2</cp:revision>
  <dcterms:created xsi:type="dcterms:W3CDTF">2021-03-25T14:18:22Z</dcterms:created>
  <dcterms:modified xsi:type="dcterms:W3CDTF">2021-03-25T14:30:38Z</dcterms:modified>
</cp:coreProperties>
</file>