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331" r:id="rId2"/>
    <p:sldId id="258" r:id="rId3"/>
    <p:sldId id="262" r:id="rId4"/>
    <p:sldId id="259" r:id="rId5"/>
    <p:sldId id="261" r:id="rId6"/>
    <p:sldId id="260"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39F7A02-4E97-432A-9F2B-60092C1BF688}" type="datetimeFigureOut">
              <a:rPr lang="en-US" smtClean="0"/>
              <a:t>3/19/2021</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7D025579-2F3C-4A0A-840E-E51CC0358DB8}" type="slidenum">
              <a:rPr lang="en-US" smtClean="0"/>
              <a:t>‹#›</a:t>
            </a:fld>
            <a:endParaRPr lang="en-US"/>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9F7A02-4E97-432A-9F2B-60092C1BF688}" type="datetimeFigureOut">
              <a:rPr lang="en-US" smtClean="0"/>
              <a:t>3/19/2021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39F7A02-4E97-432A-9F2B-60092C1BF688}" type="datetimeFigureOut">
              <a:rPr lang="en-US" smtClean="0"/>
              <a:t>3/19/2021</a:t>
            </a:fld>
            <a:endParaRPr lang="en-US"/>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39F7A02-4E97-432A-9F2B-60092C1BF688}" type="datetimeFigureOut">
              <a:rPr lang="en-US" smtClean="0"/>
              <a:t>3/19/2021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39F7A02-4E97-432A-9F2B-60092C1BF688}" type="datetimeFigureOut">
              <a:rPr lang="en-US" smtClean="0"/>
              <a:t>3/19/2021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39F7A02-4E97-432A-9F2B-60092C1BF688}" type="datetimeFigureOut">
              <a:rPr lang="en-US" smtClean="0"/>
              <a:t>3/19/2021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839F7A02-4E97-432A-9F2B-60092C1BF688}" type="datetimeFigureOut">
              <a:rPr lang="en-US" smtClean="0"/>
              <a:t>3/19/2021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39F7A02-4E97-432A-9F2B-60092C1BF688}" type="datetimeFigureOut">
              <a:rPr lang="en-US" smtClean="0"/>
              <a:t>3/19/2021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025579-2F3C-4A0A-840E-E51CC0358DB8}" type="slidenum">
              <a:rPr lang="en-US" smtClean="0"/>
              <a:t>‹#›</a:t>
            </a:fld>
            <a:endParaRPr lang="en-US"/>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5" name="Date Placeholder 4"/>
          <p:cNvSpPr>
            <a:spLocks noGrp="1"/>
          </p:cNvSpPr>
          <p:nvPr>
            <p:ph type="dt" sz="half" idx="10"/>
          </p:nvPr>
        </p:nvSpPr>
        <p:spPr/>
        <p:txBody>
          <a:bodyPr/>
          <a:lstStyle/>
          <a:p>
            <a:fld id="{839F7A02-4E97-432A-9F2B-60092C1BF688}" type="datetimeFigureOut">
              <a:rPr lang="en-US" smtClean="0"/>
              <a:t>3/19/2021</a:t>
            </a:fld>
            <a:endParaRPr lang="en-US"/>
          </a:p>
        </p:txBody>
      </p:sp>
      <p:sp>
        <p:nvSpPr>
          <p:cNvPr id="7" name="Slide Number Placeholder 6"/>
          <p:cNvSpPr>
            <a:spLocks noGrp="1"/>
          </p:cNvSpPr>
          <p:nvPr>
            <p:ph type="sldNum" sz="quarter" idx="12"/>
          </p:nvPr>
        </p:nvSpPr>
        <p:spPr/>
        <p:txBody>
          <a:bodyPr/>
          <a:lstStyle/>
          <a:p>
            <a:fld id="{7D025579-2F3C-4A0A-840E-E51CC0358DB8}" type="slidenum">
              <a:rPr lang="en-US" smtClean="0"/>
              <a:t>‹#›</a:t>
            </a:fld>
            <a:endParaRPr lang="en-US"/>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9F7A02-4E97-432A-9F2B-60092C1BF688}" type="datetimeFigureOut">
              <a:rPr lang="en-US" smtClean="0"/>
              <a:t>3/19/2021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39F7A02-4E97-432A-9F2B-60092C1BF688}" type="datetimeFigureOut">
              <a:rPr lang="en-US" smtClean="0"/>
              <a:t>3/19/2021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839F7A02-4E97-432A-9F2B-60092C1BF688}" type="datetimeFigureOut">
              <a:rPr lang="en-US" smtClean="0"/>
              <a:t>3/19/2021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7D025579-2F3C-4A0A-840E-E51CC0358DB8}" type="slidenum">
              <a:rPr lang="en-US" smtClean="0"/>
              <a:t>‹#›</a:t>
            </a:fld>
            <a:endParaRPr lang="en-US"/>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chemeClr val="tx1"/>
                </a:solidFill>
                <a:latin typeface="Arial" pitchFamily="34" charset="0"/>
                <a:cs typeface="Arial" pitchFamily="34" charset="0"/>
              </a:rPr>
              <a:t>BỘ CÂU HỎI TRẮC NGHIỆM</a:t>
            </a:r>
            <a:endParaRPr lang="en-US" sz="3600" b="1" dirty="0">
              <a:solidFill>
                <a:schemeClr val="tx1"/>
              </a:solidFill>
              <a:latin typeface="Arial" pitchFamily="34" charset="0"/>
              <a:cs typeface="Arial" pitchFamily="34" charset="0"/>
            </a:endParaRPr>
          </a:p>
        </p:txBody>
      </p:sp>
      <p:sp>
        <p:nvSpPr>
          <p:cNvPr id="3" name="Content Placeholder 2"/>
          <p:cNvSpPr>
            <a:spLocks noGrp="1"/>
          </p:cNvSpPr>
          <p:nvPr>
            <p:ph idx="1"/>
          </p:nvPr>
        </p:nvSpPr>
        <p:spPr/>
        <p:txBody>
          <a:bodyPr/>
          <a:lstStyle/>
          <a:p>
            <a:pPr marL="114300" indent="0">
              <a:buNone/>
            </a:pPr>
            <a:r>
              <a:rPr lang="en-US" dirty="0"/>
              <a:t>CHƯƠNG 2: </a:t>
            </a:r>
            <a:br>
              <a:rPr lang="en-US" dirty="0"/>
            </a:br>
            <a:r>
              <a:rPr lang="en-US" sz="4000" b="1" dirty="0"/>
              <a:t>NGUỒN DINH DƯỠNG SINH NĂNG LƯỢNG VÀ NHU CẦU CỦA CƠ THỂ ĐỐI VỚI CÁC CHẤT DINH DƯỠNG SINH NĂNG </a:t>
            </a:r>
            <a:endParaRPr lang="en-US" sz="4000" dirty="0"/>
          </a:p>
        </p:txBody>
      </p:sp>
    </p:spTree>
    <p:extLst>
      <p:ext uri="{BB962C8B-B14F-4D97-AF65-F5344CB8AC3E}">
        <p14:creationId xmlns:p14="http://schemas.microsoft.com/office/powerpoint/2010/main" val="4593301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52/ </a:t>
            </a:r>
            <a:r>
              <a:rPr lang="en-US" dirty="0" smtClean="0"/>
              <a:t>1 g Protein </a:t>
            </a:r>
            <a:r>
              <a:rPr lang="en-US" dirty="0" err="1" smtClean="0"/>
              <a:t>cung</a:t>
            </a:r>
            <a:r>
              <a:rPr lang="en-US" dirty="0" smtClean="0"/>
              <a:t> </a:t>
            </a:r>
            <a:r>
              <a:rPr lang="en-US" dirty="0" err="1" smtClean="0"/>
              <a:t>cấp</a:t>
            </a:r>
            <a:r>
              <a:rPr lang="en-US" dirty="0" smtClean="0"/>
              <a:t> </a:t>
            </a:r>
            <a:endParaRPr lang="en-US" dirty="0"/>
          </a:p>
        </p:txBody>
      </p:sp>
      <p:sp>
        <p:nvSpPr>
          <p:cNvPr id="3" name="Content Placeholder 2"/>
          <p:cNvSpPr>
            <a:spLocks noGrp="1"/>
          </p:cNvSpPr>
          <p:nvPr>
            <p:ph idx="1"/>
          </p:nvPr>
        </p:nvSpPr>
        <p:spPr>
          <a:xfrm>
            <a:off x="457200" y="2286000"/>
            <a:ext cx="8229600" cy="4191000"/>
          </a:xfrm>
        </p:spPr>
        <p:txBody>
          <a:bodyPr/>
          <a:lstStyle/>
          <a:p>
            <a:r>
              <a:rPr lang="de-DE" dirty="0" smtClean="0"/>
              <a:t>a</a:t>
            </a:r>
            <a:r>
              <a:rPr lang="de-DE" dirty="0"/>
              <a:t>/ </a:t>
            </a:r>
            <a:r>
              <a:rPr lang="en-US" dirty="0"/>
              <a:t>3,1Kcal.</a:t>
            </a:r>
          </a:p>
          <a:p>
            <a:r>
              <a:rPr lang="de-DE" dirty="0"/>
              <a:t>b/ </a:t>
            </a:r>
            <a:r>
              <a:rPr lang="en-US" dirty="0"/>
              <a:t>4,1Kcal.</a:t>
            </a:r>
          </a:p>
          <a:p>
            <a:r>
              <a:rPr lang="de-DE" dirty="0"/>
              <a:t>c/ </a:t>
            </a:r>
            <a:r>
              <a:rPr lang="en-US" dirty="0"/>
              <a:t>7,1Kcal.</a:t>
            </a:r>
          </a:p>
          <a:p>
            <a:r>
              <a:rPr lang="de-DE" dirty="0"/>
              <a:t>d/ </a:t>
            </a:r>
            <a:r>
              <a:rPr lang="en-US" dirty="0"/>
              <a:t>9,1Kcal.</a:t>
            </a:r>
          </a:p>
          <a:p>
            <a:endParaRPr lang="en-US" dirty="0"/>
          </a:p>
        </p:txBody>
      </p:sp>
    </p:spTree>
    <p:extLst>
      <p:ext uri="{BB962C8B-B14F-4D97-AF65-F5344CB8AC3E}">
        <p14:creationId xmlns:p14="http://schemas.microsoft.com/office/powerpoint/2010/main" val="22327015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295400"/>
          </a:xfrm>
        </p:spPr>
        <p:txBody>
          <a:bodyPr>
            <a:normAutofit/>
          </a:bodyPr>
          <a:lstStyle/>
          <a:p>
            <a:r>
              <a:rPr lang="de-DE" dirty="0" smtClean="0"/>
              <a:t>53/ </a:t>
            </a:r>
            <a:r>
              <a:rPr lang="en-US" dirty="0" smtClean="0"/>
              <a:t>1 g Lipid </a:t>
            </a:r>
            <a:r>
              <a:rPr lang="en-US" dirty="0" err="1" smtClean="0"/>
              <a:t>cung</a:t>
            </a:r>
            <a:r>
              <a:rPr lang="en-US" dirty="0" smtClean="0"/>
              <a:t> </a:t>
            </a:r>
            <a:r>
              <a:rPr lang="en-US" dirty="0" err="1" smtClean="0"/>
              <a:t>cấp</a:t>
            </a:r>
            <a:r>
              <a:rPr lang="en-US" dirty="0" smtClean="0"/>
              <a:t> </a:t>
            </a:r>
            <a:endParaRPr lang="en-US" dirty="0"/>
          </a:p>
        </p:txBody>
      </p:sp>
      <p:sp>
        <p:nvSpPr>
          <p:cNvPr id="3" name="Content Placeholder 2"/>
          <p:cNvSpPr>
            <a:spLocks noGrp="1"/>
          </p:cNvSpPr>
          <p:nvPr>
            <p:ph idx="1"/>
          </p:nvPr>
        </p:nvSpPr>
        <p:spPr>
          <a:xfrm>
            <a:off x="304800" y="2895600"/>
            <a:ext cx="8229600" cy="3048000"/>
          </a:xfrm>
        </p:spPr>
        <p:txBody>
          <a:bodyPr/>
          <a:lstStyle/>
          <a:p>
            <a:r>
              <a:rPr lang="de-DE" dirty="0" smtClean="0"/>
              <a:t>a</a:t>
            </a:r>
            <a:r>
              <a:rPr lang="de-DE" dirty="0"/>
              <a:t>/ </a:t>
            </a:r>
            <a:r>
              <a:rPr lang="en-US" dirty="0"/>
              <a:t>3,1Kcal.</a:t>
            </a:r>
          </a:p>
          <a:p>
            <a:r>
              <a:rPr lang="de-DE" dirty="0"/>
              <a:t>b/ </a:t>
            </a:r>
            <a:r>
              <a:rPr lang="en-US" dirty="0"/>
              <a:t>4,1Kcal.</a:t>
            </a:r>
          </a:p>
          <a:p>
            <a:r>
              <a:rPr lang="de-DE" dirty="0"/>
              <a:t>c/ </a:t>
            </a:r>
            <a:r>
              <a:rPr lang="en-US" dirty="0"/>
              <a:t>7,1Kcal.</a:t>
            </a:r>
          </a:p>
          <a:p>
            <a:r>
              <a:rPr lang="de-DE" dirty="0"/>
              <a:t>d/ </a:t>
            </a:r>
            <a:r>
              <a:rPr lang="en-US" dirty="0"/>
              <a:t>9,1Kcal.</a:t>
            </a:r>
          </a:p>
          <a:p>
            <a:endParaRPr lang="en-US" dirty="0"/>
          </a:p>
        </p:txBody>
      </p:sp>
    </p:spTree>
    <p:extLst>
      <p:ext uri="{BB962C8B-B14F-4D97-AF65-F5344CB8AC3E}">
        <p14:creationId xmlns:p14="http://schemas.microsoft.com/office/powerpoint/2010/main" val="458706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54/ </a:t>
            </a:r>
            <a:r>
              <a:rPr lang="en-US" dirty="0" smtClean="0"/>
              <a:t>1 g </a:t>
            </a:r>
            <a:r>
              <a:rPr lang="en-US" dirty="0" err="1" smtClean="0"/>
              <a:t>Glucid</a:t>
            </a:r>
            <a:r>
              <a:rPr lang="en-US" dirty="0" smtClean="0"/>
              <a:t> </a:t>
            </a:r>
            <a:r>
              <a:rPr lang="en-US" dirty="0" err="1" smtClean="0"/>
              <a:t>cung</a:t>
            </a:r>
            <a:r>
              <a:rPr lang="en-US" dirty="0" smtClean="0"/>
              <a:t> </a:t>
            </a:r>
            <a:r>
              <a:rPr lang="en-US" dirty="0" err="1" smtClean="0"/>
              <a:t>cấp</a:t>
            </a:r>
            <a:r>
              <a:rPr lang="en-US" dirty="0" smtClean="0"/>
              <a:t> </a:t>
            </a:r>
            <a:endParaRPr lang="en-US" dirty="0"/>
          </a:p>
        </p:txBody>
      </p:sp>
      <p:sp>
        <p:nvSpPr>
          <p:cNvPr id="3" name="Content Placeholder 2"/>
          <p:cNvSpPr>
            <a:spLocks noGrp="1"/>
          </p:cNvSpPr>
          <p:nvPr>
            <p:ph idx="1"/>
          </p:nvPr>
        </p:nvSpPr>
        <p:spPr>
          <a:xfrm>
            <a:off x="457200" y="2286000"/>
            <a:ext cx="8229600" cy="4191000"/>
          </a:xfrm>
        </p:spPr>
        <p:txBody>
          <a:bodyPr/>
          <a:lstStyle/>
          <a:p>
            <a:r>
              <a:rPr lang="de-DE" dirty="0" smtClean="0"/>
              <a:t>a</a:t>
            </a:r>
            <a:r>
              <a:rPr lang="de-DE" dirty="0"/>
              <a:t>/ </a:t>
            </a:r>
            <a:r>
              <a:rPr lang="en-US" dirty="0"/>
              <a:t>3,1Kcal.</a:t>
            </a:r>
          </a:p>
          <a:p>
            <a:r>
              <a:rPr lang="de-DE" dirty="0"/>
              <a:t>b/ </a:t>
            </a:r>
            <a:r>
              <a:rPr lang="en-US" dirty="0"/>
              <a:t>4,1Kcal.</a:t>
            </a:r>
          </a:p>
          <a:p>
            <a:r>
              <a:rPr lang="de-DE" dirty="0"/>
              <a:t>c/ </a:t>
            </a:r>
            <a:r>
              <a:rPr lang="en-US" dirty="0"/>
              <a:t>7,1Kcal.</a:t>
            </a:r>
          </a:p>
          <a:p>
            <a:r>
              <a:rPr lang="de-DE" dirty="0"/>
              <a:t>d/ </a:t>
            </a:r>
            <a:r>
              <a:rPr lang="en-US" dirty="0"/>
              <a:t>9,1Kcal.</a:t>
            </a:r>
          </a:p>
          <a:p>
            <a:endParaRPr lang="en-US" dirty="0"/>
          </a:p>
        </p:txBody>
      </p:sp>
    </p:spTree>
    <p:extLst>
      <p:ext uri="{BB962C8B-B14F-4D97-AF65-F5344CB8AC3E}">
        <p14:creationId xmlns:p14="http://schemas.microsoft.com/office/powerpoint/2010/main" val="31489582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55/</a:t>
            </a:r>
            <a:r>
              <a:rPr lang="de-DE" b="1" dirty="0" smtClean="0"/>
              <a:t> </a:t>
            </a:r>
            <a:r>
              <a:rPr lang="en-US" dirty="0" err="1" smtClean="0"/>
              <a:t>Protid</a:t>
            </a:r>
            <a:r>
              <a:rPr lang="en-US" dirty="0" smtClean="0"/>
              <a:t> </a:t>
            </a:r>
            <a:r>
              <a:rPr lang="en-US" dirty="0" err="1" smtClean="0"/>
              <a:t>có</a:t>
            </a:r>
            <a:r>
              <a:rPr lang="en-US" dirty="0" smtClean="0"/>
              <a:t> </a:t>
            </a:r>
            <a:r>
              <a:rPr lang="en-US" dirty="0" err="1" smtClean="0"/>
              <a:t>nguồn</a:t>
            </a:r>
            <a:r>
              <a:rPr lang="en-US" dirty="0" smtClean="0"/>
              <a:t> </a:t>
            </a:r>
            <a:r>
              <a:rPr lang="en-US" dirty="0" err="1" smtClean="0"/>
              <a:t>gốc</a:t>
            </a:r>
            <a:r>
              <a:rPr lang="en-US" dirty="0" smtClean="0"/>
              <a:t> </a:t>
            </a:r>
            <a:r>
              <a:rPr lang="en-US" dirty="0" err="1" smtClean="0"/>
              <a:t>động</a:t>
            </a:r>
            <a:r>
              <a:rPr lang="en-US" dirty="0" smtClean="0"/>
              <a:t> </a:t>
            </a:r>
            <a:r>
              <a:rPr lang="en-US" dirty="0" err="1" smtClean="0"/>
              <a:t>vật</a:t>
            </a:r>
            <a:r>
              <a:rPr lang="en-US" dirty="0" smtClean="0"/>
              <a:t> </a:t>
            </a:r>
            <a:r>
              <a:rPr lang="en-US" dirty="0" err="1" smtClean="0"/>
              <a:t>là</a:t>
            </a:r>
            <a:r>
              <a:rPr lang="en-US" dirty="0" smtClean="0"/>
              <a:t>: </a:t>
            </a:r>
            <a:endParaRPr lang="en-US" dirty="0"/>
          </a:p>
        </p:txBody>
      </p:sp>
      <p:sp>
        <p:nvSpPr>
          <p:cNvPr id="3" name="Content Placeholder 2"/>
          <p:cNvSpPr>
            <a:spLocks noGrp="1"/>
          </p:cNvSpPr>
          <p:nvPr>
            <p:ph idx="1"/>
          </p:nvPr>
        </p:nvSpPr>
        <p:spPr>
          <a:xfrm>
            <a:off x="457200" y="1981200"/>
            <a:ext cx="8229600" cy="4495800"/>
          </a:xfrm>
        </p:spPr>
        <p:txBody>
          <a:bodyPr/>
          <a:lstStyle/>
          <a:p>
            <a:r>
              <a:rPr lang="de-DE" dirty="0" smtClean="0"/>
              <a:t>a</a:t>
            </a:r>
            <a:r>
              <a:rPr lang="de-DE" dirty="0"/>
              <a:t>/ </a:t>
            </a:r>
            <a:r>
              <a:rPr lang="en-US" dirty="0" err="1"/>
              <a:t>Thịt</a:t>
            </a:r>
            <a:r>
              <a:rPr lang="en-US" dirty="0"/>
              <a:t>, </a:t>
            </a:r>
            <a:r>
              <a:rPr lang="en-US" dirty="0" err="1"/>
              <a:t>cá</a:t>
            </a:r>
            <a:r>
              <a:rPr lang="en-US" dirty="0"/>
              <a:t>, </a:t>
            </a:r>
            <a:r>
              <a:rPr lang="en-US" dirty="0" err="1"/>
              <a:t>trứng</a:t>
            </a:r>
            <a:r>
              <a:rPr lang="en-US" dirty="0"/>
              <a:t>, </a:t>
            </a:r>
            <a:r>
              <a:rPr lang="en-US" dirty="0" err="1"/>
              <a:t>sữa</a:t>
            </a:r>
            <a:r>
              <a:rPr lang="en-US" dirty="0"/>
              <a:t>…</a:t>
            </a:r>
          </a:p>
          <a:p>
            <a:r>
              <a:rPr lang="de-DE" dirty="0"/>
              <a:t>b/ Đậu nành, đậu phọng, hạt điều...</a:t>
            </a:r>
            <a:endParaRPr lang="en-US" dirty="0"/>
          </a:p>
          <a:p>
            <a:r>
              <a:rPr lang="de-DE" dirty="0"/>
              <a:t>c/ Tôm, cua, sữa đậu nành...</a:t>
            </a:r>
            <a:endParaRPr lang="en-US" dirty="0"/>
          </a:p>
          <a:p>
            <a:r>
              <a:rPr lang="de-DE" dirty="0"/>
              <a:t>d/ Sữa đậu nành, sữa dê, sữa đậu xanh...</a:t>
            </a:r>
            <a:endParaRPr lang="en-US" dirty="0"/>
          </a:p>
          <a:p>
            <a:endParaRPr lang="en-US" dirty="0"/>
          </a:p>
        </p:txBody>
      </p:sp>
    </p:spTree>
    <p:extLst>
      <p:ext uri="{BB962C8B-B14F-4D97-AF65-F5344CB8AC3E}">
        <p14:creationId xmlns:p14="http://schemas.microsoft.com/office/powerpoint/2010/main" val="39125991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56/ </a:t>
            </a:r>
            <a:r>
              <a:rPr lang="en-US" dirty="0" err="1" smtClean="0"/>
              <a:t>Protid</a:t>
            </a:r>
            <a:r>
              <a:rPr lang="en-US" dirty="0" smtClean="0"/>
              <a:t> </a:t>
            </a:r>
            <a:r>
              <a:rPr lang="en-US" dirty="0" err="1" smtClean="0"/>
              <a:t>có</a:t>
            </a:r>
            <a:r>
              <a:rPr lang="en-US" dirty="0" smtClean="0"/>
              <a:t> </a:t>
            </a:r>
            <a:r>
              <a:rPr lang="en-US" dirty="0" err="1" smtClean="0"/>
              <a:t>nguồn</a:t>
            </a:r>
            <a:r>
              <a:rPr lang="en-US" dirty="0" smtClean="0"/>
              <a:t> </a:t>
            </a:r>
            <a:r>
              <a:rPr lang="en-US" dirty="0" err="1" smtClean="0"/>
              <a:t>gốc</a:t>
            </a:r>
            <a:r>
              <a:rPr lang="en-US" dirty="0" smtClean="0"/>
              <a:t> </a:t>
            </a:r>
            <a:r>
              <a:rPr lang="en-US" dirty="0" err="1" smtClean="0"/>
              <a:t>động</a:t>
            </a:r>
            <a:r>
              <a:rPr lang="en-US" dirty="0" smtClean="0"/>
              <a:t> </a:t>
            </a:r>
            <a:r>
              <a:rPr lang="en-US" dirty="0" err="1" smtClean="0"/>
              <a:t>vật</a:t>
            </a:r>
            <a:r>
              <a:rPr lang="en-US" dirty="0" smtClean="0"/>
              <a:t> </a:t>
            </a:r>
            <a:r>
              <a:rPr lang="en-US" dirty="0" err="1" smtClean="0"/>
              <a:t>là</a:t>
            </a:r>
            <a:r>
              <a:rPr lang="en-US" dirty="0" smtClean="0"/>
              <a:t>: </a:t>
            </a:r>
            <a:endParaRPr lang="en-US" dirty="0"/>
          </a:p>
        </p:txBody>
      </p:sp>
      <p:sp>
        <p:nvSpPr>
          <p:cNvPr id="3" name="Content Placeholder 2"/>
          <p:cNvSpPr>
            <a:spLocks noGrp="1"/>
          </p:cNvSpPr>
          <p:nvPr>
            <p:ph idx="1"/>
          </p:nvPr>
        </p:nvSpPr>
        <p:spPr>
          <a:xfrm>
            <a:off x="457200" y="2362200"/>
            <a:ext cx="8229600" cy="4114800"/>
          </a:xfrm>
        </p:spPr>
        <p:txBody>
          <a:bodyPr/>
          <a:lstStyle/>
          <a:p>
            <a:r>
              <a:rPr lang="de-DE" dirty="0" smtClean="0"/>
              <a:t>a</a:t>
            </a:r>
            <a:r>
              <a:rPr lang="de-DE" dirty="0"/>
              <a:t>/ Sò, ốc, sữa đậu nành...</a:t>
            </a:r>
            <a:endParaRPr lang="en-US" dirty="0"/>
          </a:p>
          <a:p>
            <a:r>
              <a:rPr lang="de-DE" dirty="0"/>
              <a:t>b/ Sữa hạt ốc chó, sữa dê...</a:t>
            </a:r>
            <a:endParaRPr lang="en-US" dirty="0"/>
          </a:p>
          <a:p>
            <a:r>
              <a:rPr lang="de-DE" dirty="0"/>
              <a:t>c/ </a:t>
            </a:r>
            <a:r>
              <a:rPr lang="en-US" dirty="0" err="1"/>
              <a:t>Hải</a:t>
            </a:r>
            <a:r>
              <a:rPr lang="en-US" dirty="0"/>
              <a:t> </a:t>
            </a:r>
            <a:r>
              <a:rPr lang="en-US" dirty="0" err="1"/>
              <a:t>sản</a:t>
            </a:r>
            <a:r>
              <a:rPr lang="en-US" dirty="0"/>
              <a:t>, </a:t>
            </a:r>
            <a:r>
              <a:rPr lang="en-US" dirty="0" err="1"/>
              <a:t>thịt</a:t>
            </a:r>
            <a:r>
              <a:rPr lang="en-US" dirty="0"/>
              <a:t> </a:t>
            </a:r>
            <a:r>
              <a:rPr lang="en-US" dirty="0" err="1"/>
              <a:t>bò</a:t>
            </a:r>
            <a:r>
              <a:rPr lang="en-US" dirty="0"/>
              <a:t>, </a:t>
            </a:r>
            <a:r>
              <a:rPr lang="en-US" dirty="0" err="1"/>
              <a:t>thịt</a:t>
            </a:r>
            <a:r>
              <a:rPr lang="en-US" dirty="0"/>
              <a:t> </a:t>
            </a:r>
            <a:r>
              <a:rPr lang="en-US" dirty="0" err="1"/>
              <a:t>gà</a:t>
            </a:r>
            <a:r>
              <a:rPr lang="en-US" dirty="0"/>
              <a:t>, …</a:t>
            </a:r>
          </a:p>
          <a:p>
            <a:r>
              <a:rPr lang="de-DE" dirty="0"/>
              <a:t>d/ Sữa đậu nành, sữa đậu xanh, trứng gia cầm,...</a:t>
            </a:r>
            <a:endParaRPr lang="en-US" dirty="0"/>
          </a:p>
          <a:p>
            <a:endParaRPr lang="en-US" dirty="0"/>
          </a:p>
        </p:txBody>
      </p:sp>
    </p:spTree>
    <p:extLst>
      <p:ext uri="{BB962C8B-B14F-4D97-AF65-F5344CB8AC3E}">
        <p14:creationId xmlns:p14="http://schemas.microsoft.com/office/powerpoint/2010/main" val="24665494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57/ </a:t>
            </a:r>
            <a:r>
              <a:rPr lang="en-US" dirty="0" err="1" smtClean="0"/>
              <a:t>Protid</a:t>
            </a:r>
            <a:r>
              <a:rPr lang="en-US" dirty="0" smtClean="0"/>
              <a:t> </a:t>
            </a:r>
            <a:r>
              <a:rPr lang="en-US" dirty="0" err="1" smtClean="0"/>
              <a:t>có</a:t>
            </a:r>
            <a:r>
              <a:rPr lang="en-US" dirty="0" smtClean="0"/>
              <a:t> </a:t>
            </a:r>
            <a:r>
              <a:rPr lang="en-US" dirty="0" err="1" smtClean="0"/>
              <a:t>nguồn</a:t>
            </a:r>
            <a:r>
              <a:rPr lang="en-US" dirty="0" smtClean="0"/>
              <a:t> </a:t>
            </a:r>
            <a:r>
              <a:rPr lang="en-US" dirty="0" err="1" smtClean="0"/>
              <a:t>gốc</a:t>
            </a:r>
            <a:r>
              <a:rPr lang="en-US" dirty="0" smtClean="0"/>
              <a:t> </a:t>
            </a:r>
            <a:r>
              <a:rPr lang="en-US" dirty="0" err="1" smtClean="0"/>
              <a:t>thực</a:t>
            </a:r>
            <a:r>
              <a:rPr lang="en-US" dirty="0" smtClean="0"/>
              <a:t> </a:t>
            </a:r>
            <a:r>
              <a:rPr lang="en-US" dirty="0" err="1" smtClean="0"/>
              <a:t>vật</a:t>
            </a:r>
            <a:r>
              <a:rPr lang="en-US" dirty="0" smtClean="0"/>
              <a:t> </a:t>
            </a:r>
            <a:r>
              <a:rPr lang="en-US" dirty="0" err="1" smtClean="0"/>
              <a:t>là</a:t>
            </a:r>
            <a:r>
              <a:rPr lang="en-US" dirty="0" smtClean="0"/>
              <a:t>: </a:t>
            </a:r>
            <a:endParaRPr lang="en-US" dirty="0"/>
          </a:p>
        </p:txBody>
      </p:sp>
      <p:sp>
        <p:nvSpPr>
          <p:cNvPr id="3" name="Content Placeholder 2"/>
          <p:cNvSpPr>
            <a:spLocks noGrp="1"/>
          </p:cNvSpPr>
          <p:nvPr>
            <p:ph idx="1"/>
          </p:nvPr>
        </p:nvSpPr>
        <p:spPr/>
        <p:txBody>
          <a:bodyPr/>
          <a:lstStyle/>
          <a:p>
            <a:endParaRPr lang="en-US" dirty="0"/>
          </a:p>
          <a:p>
            <a:r>
              <a:rPr lang="de-DE" dirty="0"/>
              <a:t>a/ </a:t>
            </a:r>
            <a:r>
              <a:rPr lang="en-US" dirty="0" err="1"/>
              <a:t>Thịt</a:t>
            </a:r>
            <a:r>
              <a:rPr lang="en-US" dirty="0"/>
              <a:t>, </a:t>
            </a:r>
            <a:r>
              <a:rPr lang="en-US" dirty="0" err="1"/>
              <a:t>cá</a:t>
            </a:r>
            <a:r>
              <a:rPr lang="en-US" dirty="0"/>
              <a:t>, </a:t>
            </a:r>
            <a:r>
              <a:rPr lang="en-US" dirty="0" err="1"/>
              <a:t>trứng</a:t>
            </a:r>
            <a:r>
              <a:rPr lang="en-US" dirty="0"/>
              <a:t>, </a:t>
            </a:r>
            <a:r>
              <a:rPr lang="en-US" dirty="0" err="1"/>
              <a:t>sữa</a:t>
            </a:r>
            <a:r>
              <a:rPr lang="en-US" dirty="0"/>
              <a:t>…</a:t>
            </a:r>
          </a:p>
          <a:p>
            <a:r>
              <a:rPr lang="de-DE" dirty="0"/>
              <a:t>b/ Đậu nành, đậu phọng, hạt điều...</a:t>
            </a:r>
            <a:endParaRPr lang="en-US" dirty="0"/>
          </a:p>
          <a:p>
            <a:r>
              <a:rPr lang="de-DE" dirty="0"/>
              <a:t>c/ Tôm, cua, sữa đậu nành...</a:t>
            </a:r>
            <a:endParaRPr lang="en-US" dirty="0"/>
          </a:p>
          <a:p>
            <a:r>
              <a:rPr lang="de-DE" dirty="0"/>
              <a:t>d/ Sữa đậu nành, sữa dê, sữa đậu xanh...</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58/ </a:t>
            </a:r>
            <a:r>
              <a:rPr lang="en-US" dirty="0" err="1" smtClean="0"/>
              <a:t>Protid</a:t>
            </a:r>
            <a:r>
              <a:rPr lang="en-US" dirty="0" smtClean="0"/>
              <a:t> </a:t>
            </a:r>
            <a:r>
              <a:rPr lang="en-US" dirty="0" err="1" smtClean="0"/>
              <a:t>có</a:t>
            </a:r>
            <a:r>
              <a:rPr lang="en-US" dirty="0" smtClean="0"/>
              <a:t> </a:t>
            </a:r>
            <a:r>
              <a:rPr lang="en-US" dirty="0" err="1" smtClean="0"/>
              <a:t>nguồn</a:t>
            </a:r>
            <a:r>
              <a:rPr lang="en-US" dirty="0" smtClean="0"/>
              <a:t> </a:t>
            </a:r>
            <a:r>
              <a:rPr lang="en-US" dirty="0" err="1" smtClean="0"/>
              <a:t>gốc</a:t>
            </a:r>
            <a:r>
              <a:rPr lang="en-US" dirty="0" smtClean="0"/>
              <a:t> </a:t>
            </a:r>
            <a:r>
              <a:rPr lang="en-US" dirty="0" err="1" smtClean="0"/>
              <a:t>thực</a:t>
            </a:r>
            <a:r>
              <a:rPr lang="en-US" dirty="0" smtClean="0"/>
              <a:t> </a:t>
            </a:r>
            <a:r>
              <a:rPr lang="en-US" dirty="0" err="1" smtClean="0"/>
              <a:t>vật</a:t>
            </a:r>
            <a:r>
              <a:rPr lang="en-US" dirty="0" smtClean="0"/>
              <a:t> </a:t>
            </a:r>
            <a:r>
              <a:rPr lang="en-US" dirty="0" err="1" smtClean="0"/>
              <a:t>là</a:t>
            </a:r>
            <a:r>
              <a:rPr lang="en-US" dirty="0" smtClean="0"/>
              <a:t>: </a:t>
            </a:r>
            <a:endParaRPr lang="en-US" dirty="0"/>
          </a:p>
        </p:txBody>
      </p:sp>
      <p:sp>
        <p:nvSpPr>
          <p:cNvPr id="3" name="Content Placeholder 2"/>
          <p:cNvSpPr>
            <a:spLocks noGrp="1"/>
          </p:cNvSpPr>
          <p:nvPr>
            <p:ph idx="1"/>
          </p:nvPr>
        </p:nvSpPr>
        <p:spPr/>
        <p:txBody>
          <a:bodyPr/>
          <a:lstStyle/>
          <a:p>
            <a:endParaRPr lang="en-US" dirty="0"/>
          </a:p>
          <a:p>
            <a:r>
              <a:rPr lang="de-DE" dirty="0"/>
              <a:t>a/ Sò, ốc, sữa dê...</a:t>
            </a:r>
            <a:endParaRPr lang="en-US" dirty="0"/>
          </a:p>
          <a:p>
            <a:r>
              <a:rPr lang="de-DE" dirty="0"/>
              <a:t>b/ Sữa hạt ốc chó, sữa đậu nành...</a:t>
            </a:r>
            <a:endParaRPr lang="en-US" dirty="0"/>
          </a:p>
          <a:p>
            <a:r>
              <a:rPr lang="de-DE" dirty="0"/>
              <a:t>c/ </a:t>
            </a:r>
            <a:r>
              <a:rPr lang="en-US" dirty="0" err="1"/>
              <a:t>Hải</a:t>
            </a:r>
            <a:r>
              <a:rPr lang="en-US" dirty="0"/>
              <a:t> </a:t>
            </a:r>
            <a:r>
              <a:rPr lang="en-US" dirty="0" err="1"/>
              <a:t>sản</a:t>
            </a:r>
            <a:r>
              <a:rPr lang="en-US" dirty="0"/>
              <a:t>, </a:t>
            </a:r>
            <a:r>
              <a:rPr lang="en-US" dirty="0" err="1"/>
              <a:t>thịt</a:t>
            </a:r>
            <a:r>
              <a:rPr lang="en-US" dirty="0"/>
              <a:t> </a:t>
            </a:r>
            <a:r>
              <a:rPr lang="en-US" dirty="0" err="1"/>
              <a:t>bò</a:t>
            </a:r>
            <a:r>
              <a:rPr lang="en-US" dirty="0"/>
              <a:t>, </a:t>
            </a:r>
            <a:r>
              <a:rPr lang="en-US" dirty="0" err="1"/>
              <a:t>thịt</a:t>
            </a:r>
            <a:r>
              <a:rPr lang="en-US" dirty="0"/>
              <a:t> </a:t>
            </a:r>
            <a:r>
              <a:rPr lang="en-US" dirty="0" err="1"/>
              <a:t>gà</a:t>
            </a:r>
            <a:r>
              <a:rPr lang="en-US" dirty="0"/>
              <a:t>, …</a:t>
            </a:r>
          </a:p>
          <a:p>
            <a:r>
              <a:rPr lang="de-DE" dirty="0"/>
              <a:t>d/ Sữa đậu nành, sữa đậu xanh, trứng gia cầm,...</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915400" cy="1477962"/>
          </a:xfrm>
        </p:spPr>
        <p:txBody>
          <a:bodyPr>
            <a:normAutofit fontScale="90000"/>
          </a:bodyPr>
          <a:lstStyle/>
          <a:p>
            <a:r>
              <a:rPr lang="de-DE" dirty="0" smtClean="0"/>
              <a:t>59/ </a:t>
            </a:r>
            <a:r>
              <a:rPr lang="en-US" dirty="0" err="1" smtClean="0"/>
              <a:t>Protid</a:t>
            </a:r>
            <a:r>
              <a:rPr lang="en-US" dirty="0" smtClean="0"/>
              <a:t> </a:t>
            </a:r>
            <a:r>
              <a:rPr lang="en-US" dirty="0" err="1" smtClean="0"/>
              <a:t>có</a:t>
            </a:r>
            <a:r>
              <a:rPr lang="en-US" dirty="0" smtClean="0"/>
              <a:t> </a:t>
            </a:r>
            <a:r>
              <a:rPr lang="en-US" dirty="0" err="1" smtClean="0"/>
              <a:t>giá</a:t>
            </a:r>
            <a:r>
              <a:rPr lang="en-US" dirty="0" smtClean="0"/>
              <a:t> </a:t>
            </a:r>
            <a:r>
              <a:rPr lang="en-US" dirty="0" err="1" smtClean="0"/>
              <a:t>trị</a:t>
            </a:r>
            <a:r>
              <a:rPr lang="en-US" dirty="0" smtClean="0"/>
              <a:t> </a:t>
            </a:r>
            <a:r>
              <a:rPr lang="en-US" dirty="0" err="1" smtClean="0"/>
              <a:t>sinh</a:t>
            </a:r>
            <a:r>
              <a:rPr lang="en-US" dirty="0" smtClean="0"/>
              <a:t> </a:t>
            </a:r>
            <a:r>
              <a:rPr lang="en-US" dirty="0" err="1" smtClean="0"/>
              <a:t>học</a:t>
            </a:r>
            <a:r>
              <a:rPr lang="en-US" dirty="0" smtClean="0"/>
              <a:t> </a:t>
            </a:r>
            <a:r>
              <a:rPr lang="en-US" dirty="0" err="1" smtClean="0"/>
              <a:t>cao</a:t>
            </a:r>
            <a:r>
              <a:rPr lang="en-US" dirty="0" smtClean="0"/>
              <a:t>, </a:t>
            </a:r>
            <a:r>
              <a:rPr lang="en-US" dirty="0" err="1" smtClean="0"/>
              <a:t>cân</a:t>
            </a:r>
            <a:r>
              <a:rPr lang="en-US" dirty="0" smtClean="0"/>
              <a:t> </a:t>
            </a:r>
            <a:r>
              <a:rPr lang="en-US" dirty="0" err="1" smtClean="0"/>
              <a:t>đối</a:t>
            </a:r>
            <a:r>
              <a:rPr lang="en-US" dirty="0" smtClean="0"/>
              <a:t> </a:t>
            </a:r>
            <a:r>
              <a:rPr lang="en-US" dirty="0" err="1" smtClean="0"/>
              <a:t>về</a:t>
            </a:r>
            <a:r>
              <a:rPr lang="en-US" dirty="0" smtClean="0"/>
              <a:t> </a:t>
            </a:r>
            <a:r>
              <a:rPr lang="en-US" dirty="0" err="1" smtClean="0"/>
              <a:t>thành</a:t>
            </a:r>
            <a:r>
              <a:rPr lang="en-US" dirty="0" smtClean="0"/>
              <a:t> </a:t>
            </a:r>
            <a:r>
              <a:rPr lang="en-US" dirty="0" err="1" smtClean="0"/>
              <a:t>phần</a:t>
            </a:r>
            <a:r>
              <a:rPr lang="en-US" dirty="0" smtClean="0"/>
              <a:t> acid </a:t>
            </a:r>
            <a:r>
              <a:rPr lang="en-US" dirty="0" err="1" smtClean="0"/>
              <a:t>amin</a:t>
            </a:r>
            <a:r>
              <a:rPr lang="en-US" dirty="0" smtClean="0"/>
              <a:t> </a:t>
            </a:r>
            <a:r>
              <a:rPr lang="en-US" dirty="0" err="1" smtClean="0"/>
              <a:t>cần</a:t>
            </a:r>
            <a:r>
              <a:rPr lang="en-US" dirty="0" smtClean="0"/>
              <a:t> </a:t>
            </a:r>
            <a:r>
              <a:rPr lang="en-US" dirty="0" err="1" smtClean="0"/>
              <a:t>thiết</a:t>
            </a:r>
            <a:r>
              <a:rPr lang="en-US" dirty="0" smtClean="0"/>
              <a:t> </a:t>
            </a:r>
            <a:r>
              <a:rPr lang="en-US" dirty="0" err="1" smtClean="0"/>
              <a:t>cho</a:t>
            </a:r>
            <a:r>
              <a:rPr lang="en-US" dirty="0" smtClean="0"/>
              <a:t> </a:t>
            </a:r>
            <a:r>
              <a:rPr lang="en-US" dirty="0" err="1" smtClean="0"/>
              <a:t>cơ</a:t>
            </a:r>
            <a:r>
              <a:rPr lang="en-US" dirty="0" smtClean="0"/>
              <a:t> </a:t>
            </a:r>
            <a:r>
              <a:rPr lang="en-US" dirty="0" err="1" smtClean="0"/>
              <a:t>thể</a:t>
            </a:r>
            <a:r>
              <a:rPr lang="en-US" dirty="0" smtClean="0"/>
              <a:t> </a:t>
            </a:r>
            <a:r>
              <a:rPr lang="en-US" dirty="0" err="1" smtClean="0"/>
              <a:t>người</a:t>
            </a:r>
            <a:endParaRPr lang="en-US" dirty="0"/>
          </a:p>
        </p:txBody>
      </p:sp>
      <p:sp>
        <p:nvSpPr>
          <p:cNvPr id="3" name="Content Placeholder 2"/>
          <p:cNvSpPr>
            <a:spLocks noGrp="1"/>
          </p:cNvSpPr>
          <p:nvPr>
            <p:ph idx="1"/>
          </p:nvPr>
        </p:nvSpPr>
        <p:spPr>
          <a:xfrm>
            <a:off x="457200" y="2819400"/>
            <a:ext cx="8229600" cy="3306763"/>
          </a:xfrm>
        </p:spPr>
        <p:txBody>
          <a:bodyPr/>
          <a:lstStyle/>
          <a:p>
            <a:r>
              <a:rPr lang="de-DE" dirty="0" smtClean="0"/>
              <a:t>a</a:t>
            </a:r>
            <a:r>
              <a:rPr lang="de-DE" dirty="0"/>
              <a:t>/ Đó là </a:t>
            </a:r>
            <a:r>
              <a:rPr lang="en-US" dirty="0" err="1"/>
              <a:t>Protid</a:t>
            </a:r>
            <a:r>
              <a:rPr lang="en-US" dirty="0"/>
              <a:t> </a:t>
            </a:r>
            <a:r>
              <a:rPr lang="en-US" dirty="0" err="1"/>
              <a:t>sinh</a:t>
            </a:r>
            <a:r>
              <a:rPr lang="en-US" dirty="0"/>
              <a:t> </a:t>
            </a:r>
            <a:r>
              <a:rPr lang="en-US" dirty="0" err="1"/>
              <a:t>học</a:t>
            </a:r>
            <a:r>
              <a:rPr lang="en-US" dirty="0"/>
              <a:t>.</a:t>
            </a:r>
          </a:p>
          <a:p>
            <a:r>
              <a:rPr lang="de-DE" dirty="0"/>
              <a:t>b/ Đó là </a:t>
            </a:r>
            <a:r>
              <a:rPr lang="en-US" dirty="0" err="1"/>
              <a:t>Protid</a:t>
            </a:r>
            <a:r>
              <a:rPr lang="en-US" dirty="0"/>
              <a:t> </a:t>
            </a:r>
            <a:r>
              <a:rPr lang="en-US" dirty="0" err="1"/>
              <a:t>động</a:t>
            </a:r>
            <a:r>
              <a:rPr lang="en-US" dirty="0"/>
              <a:t> </a:t>
            </a:r>
            <a:r>
              <a:rPr lang="en-US" dirty="0" err="1"/>
              <a:t>vật</a:t>
            </a:r>
            <a:r>
              <a:rPr lang="en-US" dirty="0"/>
              <a:t>.</a:t>
            </a:r>
          </a:p>
          <a:p>
            <a:r>
              <a:rPr lang="de-DE" dirty="0"/>
              <a:t>c/ Đó là </a:t>
            </a:r>
            <a:r>
              <a:rPr lang="en-US" dirty="0" err="1"/>
              <a:t>Protid</a:t>
            </a:r>
            <a:r>
              <a:rPr lang="en-US" dirty="0"/>
              <a:t> </a:t>
            </a:r>
            <a:r>
              <a:rPr lang="en-US" dirty="0" err="1"/>
              <a:t>thực</a:t>
            </a:r>
            <a:r>
              <a:rPr lang="en-US" dirty="0"/>
              <a:t> </a:t>
            </a:r>
            <a:r>
              <a:rPr lang="en-US" dirty="0" err="1"/>
              <a:t>vật</a:t>
            </a:r>
            <a:r>
              <a:rPr lang="en-US" dirty="0"/>
              <a:t>.</a:t>
            </a:r>
          </a:p>
          <a:p>
            <a:r>
              <a:rPr lang="de-DE" dirty="0"/>
              <a:t>d/ Đó là </a:t>
            </a:r>
            <a:r>
              <a:rPr lang="en-US" dirty="0" err="1"/>
              <a:t>Protid</a:t>
            </a:r>
            <a:r>
              <a:rPr lang="en-US" dirty="0"/>
              <a:t> </a:t>
            </a:r>
            <a:r>
              <a:rPr lang="en-US" dirty="0" err="1"/>
              <a:t>được</a:t>
            </a:r>
            <a:r>
              <a:rPr lang="en-US" dirty="0"/>
              <a:t> </a:t>
            </a:r>
            <a:r>
              <a:rPr lang="en-US" dirty="0" err="1"/>
              <a:t>điều</a:t>
            </a:r>
            <a:r>
              <a:rPr lang="en-US" dirty="0"/>
              <a:t> </a:t>
            </a:r>
            <a:r>
              <a:rPr lang="en-US" dirty="0" err="1"/>
              <a:t>chế</a:t>
            </a:r>
            <a:r>
              <a:rPr lang="en-US" dirty="0"/>
              <a:t> </a:t>
            </a:r>
            <a:r>
              <a:rPr lang="en-US" dirty="0" err="1"/>
              <a:t>từ</a:t>
            </a:r>
            <a:r>
              <a:rPr lang="en-US" dirty="0"/>
              <a:t> </a:t>
            </a:r>
            <a:r>
              <a:rPr lang="en-US" dirty="0" err="1"/>
              <a:t>phòng</a:t>
            </a:r>
            <a:r>
              <a:rPr lang="en-US" dirty="0"/>
              <a:t> </a:t>
            </a:r>
            <a:r>
              <a:rPr lang="en-US" dirty="0" err="1"/>
              <a:t>thí</a:t>
            </a:r>
            <a:r>
              <a:rPr lang="en-US" dirty="0"/>
              <a:t> </a:t>
            </a:r>
            <a:r>
              <a:rPr lang="en-US" dirty="0" err="1"/>
              <a:t>nghiệm</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54162"/>
          </a:xfrm>
        </p:spPr>
        <p:txBody>
          <a:bodyPr>
            <a:normAutofit fontScale="90000"/>
          </a:bodyPr>
          <a:lstStyle/>
          <a:p>
            <a:r>
              <a:rPr lang="de-DE" dirty="0" smtClean="0"/>
              <a:t>60/ </a:t>
            </a:r>
            <a:r>
              <a:rPr lang="en-US" dirty="0" err="1" smtClean="0"/>
              <a:t>Protid</a:t>
            </a:r>
            <a:r>
              <a:rPr lang="en-US" dirty="0" smtClean="0"/>
              <a:t> </a:t>
            </a:r>
            <a:r>
              <a:rPr lang="en-US" dirty="0" err="1" smtClean="0"/>
              <a:t>có</a:t>
            </a:r>
            <a:r>
              <a:rPr lang="en-US" dirty="0" smtClean="0"/>
              <a:t> </a:t>
            </a:r>
            <a:r>
              <a:rPr lang="en-US" dirty="0" err="1" smtClean="0"/>
              <a:t>giá</a:t>
            </a:r>
            <a:r>
              <a:rPr lang="en-US" dirty="0" smtClean="0"/>
              <a:t> </a:t>
            </a:r>
            <a:r>
              <a:rPr lang="en-US" dirty="0" err="1" smtClean="0"/>
              <a:t>trị</a:t>
            </a:r>
            <a:r>
              <a:rPr lang="en-US" dirty="0" smtClean="0"/>
              <a:t> </a:t>
            </a:r>
            <a:r>
              <a:rPr lang="en-US" dirty="0" err="1" smtClean="0"/>
              <a:t>sinh</a:t>
            </a:r>
            <a:r>
              <a:rPr lang="en-US" dirty="0" smtClean="0"/>
              <a:t> </a:t>
            </a:r>
            <a:r>
              <a:rPr lang="en-US" dirty="0" err="1" smtClean="0"/>
              <a:t>học</a:t>
            </a:r>
            <a:r>
              <a:rPr lang="en-US" dirty="0" smtClean="0"/>
              <a:t> </a:t>
            </a:r>
            <a:r>
              <a:rPr lang="en-US" dirty="0" err="1" smtClean="0"/>
              <a:t>thấp</a:t>
            </a:r>
            <a:r>
              <a:rPr lang="en-US" dirty="0" smtClean="0"/>
              <a:t>, </a:t>
            </a:r>
            <a:r>
              <a:rPr lang="en-US" dirty="0" err="1" smtClean="0"/>
              <a:t>tỷ</a:t>
            </a:r>
            <a:r>
              <a:rPr lang="en-US" dirty="0" smtClean="0"/>
              <a:t> </a:t>
            </a:r>
            <a:r>
              <a:rPr lang="en-US" dirty="0" err="1" smtClean="0"/>
              <a:t>lệ</a:t>
            </a:r>
            <a:r>
              <a:rPr lang="en-US" dirty="0" smtClean="0"/>
              <a:t> </a:t>
            </a:r>
            <a:r>
              <a:rPr lang="en-US" dirty="0" err="1" smtClean="0"/>
              <a:t>các</a:t>
            </a:r>
            <a:r>
              <a:rPr lang="en-US" dirty="0" smtClean="0"/>
              <a:t> acid </a:t>
            </a:r>
            <a:r>
              <a:rPr lang="en-US" dirty="0" err="1" smtClean="0"/>
              <a:t>amin</a:t>
            </a:r>
            <a:r>
              <a:rPr lang="en-US" dirty="0" smtClean="0"/>
              <a:t> </a:t>
            </a:r>
            <a:r>
              <a:rPr lang="en-US" dirty="0" err="1" smtClean="0"/>
              <a:t>kém</a:t>
            </a:r>
            <a:r>
              <a:rPr lang="en-US" dirty="0" smtClean="0"/>
              <a:t> </a:t>
            </a:r>
            <a:r>
              <a:rPr lang="en-US" dirty="0" err="1" smtClean="0"/>
              <a:t>cân</a:t>
            </a:r>
            <a:r>
              <a:rPr lang="en-US" dirty="0" smtClean="0"/>
              <a:t> </a:t>
            </a:r>
            <a:r>
              <a:rPr lang="en-US" dirty="0" err="1" smtClean="0"/>
              <a:t>đối</a:t>
            </a:r>
            <a:r>
              <a:rPr lang="en-US" dirty="0" smtClean="0"/>
              <a:t> so </a:t>
            </a:r>
            <a:r>
              <a:rPr lang="en-US" dirty="0" err="1" smtClean="0"/>
              <a:t>với</a:t>
            </a:r>
            <a:r>
              <a:rPr lang="en-US" dirty="0" smtClean="0"/>
              <a:t> </a:t>
            </a:r>
            <a:r>
              <a:rPr lang="en-US" dirty="0" err="1" smtClean="0"/>
              <a:t>nhu</a:t>
            </a:r>
            <a:r>
              <a:rPr lang="en-US" dirty="0" smtClean="0"/>
              <a:t> </a:t>
            </a:r>
            <a:r>
              <a:rPr lang="en-US" dirty="0" err="1" smtClean="0"/>
              <a:t>cầu</a:t>
            </a:r>
            <a:r>
              <a:rPr lang="en-US" dirty="0" smtClean="0"/>
              <a:t> </a:t>
            </a:r>
            <a:r>
              <a:rPr lang="en-US" dirty="0" err="1" smtClean="0"/>
              <a:t>cơ</a:t>
            </a:r>
            <a:r>
              <a:rPr lang="en-US" dirty="0" smtClean="0"/>
              <a:t> </a:t>
            </a:r>
            <a:r>
              <a:rPr lang="en-US" dirty="0" err="1" smtClean="0"/>
              <a:t>thể</a:t>
            </a:r>
            <a:r>
              <a:rPr lang="en-US" dirty="0" smtClean="0"/>
              <a:t> </a:t>
            </a:r>
            <a:r>
              <a:rPr lang="en-US" dirty="0" err="1" smtClean="0"/>
              <a:t>người</a:t>
            </a:r>
            <a:endParaRPr lang="en-US" dirty="0"/>
          </a:p>
        </p:txBody>
      </p:sp>
      <p:sp>
        <p:nvSpPr>
          <p:cNvPr id="3" name="Content Placeholder 2"/>
          <p:cNvSpPr>
            <a:spLocks noGrp="1"/>
          </p:cNvSpPr>
          <p:nvPr>
            <p:ph idx="1"/>
          </p:nvPr>
        </p:nvSpPr>
        <p:spPr>
          <a:xfrm>
            <a:off x="457200" y="3352800"/>
            <a:ext cx="8229600" cy="2773363"/>
          </a:xfrm>
        </p:spPr>
        <p:txBody>
          <a:bodyPr/>
          <a:lstStyle/>
          <a:p>
            <a:r>
              <a:rPr lang="de-DE" dirty="0" smtClean="0"/>
              <a:t>a</a:t>
            </a:r>
            <a:r>
              <a:rPr lang="de-DE" dirty="0"/>
              <a:t>/ Đó là </a:t>
            </a:r>
            <a:r>
              <a:rPr lang="en-US" dirty="0" err="1"/>
              <a:t>Protid</a:t>
            </a:r>
            <a:r>
              <a:rPr lang="en-US" dirty="0"/>
              <a:t> </a:t>
            </a:r>
            <a:r>
              <a:rPr lang="en-US" dirty="0" err="1"/>
              <a:t>sinh</a:t>
            </a:r>
            <a:r>
              <a:rPr lang="en-US" dirty="0"/>
              <a:t> </a:t>
            </a:r>
            <a:r>
              <a:rPr lang="en-US" dirty="0" err="1"/>
              <a:t>học</a:t>
            </a:r>
            <a:r>
              <a:rPr lang="en-US" dirty="0"/>
              <a:t>.</a:t>
            </a:r>
          </a:p>
          <a:p>
            <a:r>
              <a:rPr lang="de-DE" dirty="0"/>
              <a:t>b/ Đó là </a:t>
            </a:r>
            <a:r>
              <a:rPr lang="en-US" dirty="0" err="1"/>
              <a:t>Protid</a:t>
            </a:r>
            <a:r>
              <a:rPr lang="en-US" dirty="0"/>
              <a:t> </a:t>
            </a:r>
            <a:r>
              <a:rPr lang="en-US" dirty="0" err="1"/>
              <a:t>động</a:t>
            </a:r>
            <a:r>
              <a:rPr lang="en-US" dirty="0"/>
              <a:t> </a:t>
            </a:r>
            <a:r>
              <a:rPr lang="en-US" dirty="0" err="1"/>
              <a:t>vật</a:t>
            </a:r>
            <a:r>
              <a:rPr lang="en-US" dirty="0"/>
              <a:t>.</a:t>
            </a:r>
          </a:p>
          <a:p>
            <a:r>
              <a:rPr lang="de-DE" dirty="0"/>
              <a:t>c/ Đó là </a:t>
            </a:r>
            <a:r>
              <a:rPr lang="en-US" dirty="0" err="1"/>
              <a:t>Protid</a:t>
            </a:r>
            <a:r>
              <a:rPr lang="en-US" dirty="0"/>
              <a:t> </a:t>
            </a:r>
            <a:r>
              <a:rPr lang="en-US" dirty="0" err="1"/>
              <a:t>thực</a:t>
            </a:r>
            <a:r>
              <a:rPr lang="en-US" dirty="0"/>
              <a:t> </a:t>
            </a:r>
            <a:r>
              <a:rPr lang="en-US" dirty="0" err="1"/>
              <a:t>vật</a:t>
            </a:r>
            <a:r>
              <a:rPr lang="en-US" dirty="0"/>
              <a:t>.</a:t>
            </a:r>
          </a:p>
          <a:p>
            <a:r>
              <a:rPr lang="de-DE" dirty="0"/>
              <a:t>d/ Đó là </a:t>
            </a:r>
            <a:r>
              <a:rPr lang="en-US" dirty="0" err="1"/>
              <a:t>Protid</a:t>
            </a:r>
            <a:r>
              <a:rPr lang="en-US" dirty="0"/>
              <a:t> </a:t>
            </a:r>
            <a:r>
              <a:rPr lang="en-US" dirty="0" err="1"/>
              <a:t>được</a:t>
            </a:r>
            <a:r>
              <a:rPr lang="en-US" dirty="0"/>
              <a:t> </a:t>
            </a:r>
            <a:r>
              <a:rPr lang="en-US" dirty="0" err="1"/>
              <a:t>điều</a:t>
            </a:r>
            <a:r>
              <a:rPr lang="en-US" dirty="0"/>
              <a:t> </a:t>
            </a:r>
            <a:r>
              <a:rPr lang="en-US" dirty="0" err="1"/>
              <a:t>chế</a:t>
            </a:r>
            <a:r>
              <a:rPr lang="en-US" dirty="0"/>
              <a:t> </a:t>
            </a:r>
            <a:r>
              <a:rPr lang="en-US" dirty="0" err="1"/>
              <a:t>từ</a:t>
            </a:r>
            <a:r>
              <a:rPr lang="en-US" dirty="0"/>
              <a:t> </a:t>
            </a:r>
            <a:r>
              <a:rPr lang="en-US" dirty="0" err="1"/>
              <a:t>phòng</a:t>
            </a:r>
            <a:r>
              <a:rPr lang="en-US" dirty="0"/>
              <a:t> </a:t>
            </a:r>
            <a:r>
              <a:rPr lang="en-US" dirty="0" err="1"/>
              <a:t>thí</a:t>
            </a:r>
            <a:r>
              <a:rPr lang="en-US" dirty="0"/>
              <a:t> </a:t>
            </a:r>
            <a:r>
              <a:rPr lang="en-US" dirty="0" err="1"/>
              <a:t>nghiệm</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839200" cy="1935162"/>
          </a:xfrm>
        </p:spPr>
        <p:txBody>
          <a:bodyPr>
            <a:normAutofit fontScale="90000"/>
          </a:bodyPr>
          <a:lstStyle/>
          <a:p>
            <a:r>
              <a:rPr lang="de-DE" dirty="0" smtClean="0"/>
              <a:t>61/ </a:t>
            </a:r>
            <a:r>
              <a:rPr lang="en-US" dirty="0" err="1" smtClean="0"/>
              <a:t>Trứng</a:t>
            </a:r>
            <a:r>
              <a:rPr lang="en-US" dirty="0" smtClean="0"/>
              <a:t> </a:t>
            </a:r>
            <a:r>
              <a:rPr lang="en-US" dirty="0" err="1" smtClean="0"/>
              <a:t>là</a:t>
            </a:r>
            <a:r>
              <a:rPr lang="en-US" dirty="0" smtClean="0"/>
              <a:t> </a:t>
            </a:r>
            <a:r>
              <a:rPr lang="en-US" dirty="0" err="1" smtClean="0"/>
              <a:t>loại</a:t>
            </a:r>
            <a:r>
              <a:rPr lang="en-US" dirty="0" smtClean="0"/>
              <a:t> </a:t>
            </a:r>
            <a:r>
              <a:rPr lang="en-US" dirty="0" err="1" smtClean="0"/>
              <a:t>thức</a:t>
            </a:r>
            <a:r>
              <a:rPr lang="en-US" dirty="0" smtClean="0"/>
              <a:t> </a:t>
            </a:r>
            <a:r>
              <a:rPr lang="en-US" dirty="0" err="1" smtClean="0"/>
              <a:t>ăn</a:t>
            </a:r>
            <a:r>
              <a:rPr lang="en-US" dirty="0" smtClean="0"/>
              <a:t> </a:t>
            </a:r>
            <a:r>
              <a:rPr lang="en-US" dirty="0" err="1" smtClean="0"/>
              <a:t>có</a:t>
            </a:r>
            <a:r>
              <a:rPr lang="en-US" dirty="0" smtClean="0"/>
              <a:t> </a:t>
            </a:r>
            <a:r>
              <a:rPr lang="en-US" dirty="0" err="1" smtClean="0"/>
              <a:t>giá</a:t>
            </a:r>
            <a:r>
              <a:rPr lang="en-US" dirty="0" smtClean="0"/>
              <a:t> </a:t>
            </a:r>
            <a:r>
              <a:rPr lang="en-US" dirty="0" err="1" smtClean="0"/>
              <a:t>trị</a:t>
            </a:r>
            <a:r>
              <a:rPr lang="en-US" dirty="0" smtClean="0"/>
              <a:t> </a:t>
            </a:r>
            <a:r>
              <a:rPr lang="en-US" dirty="0" err="1" smtClean="0"/>
              <a:t>dinh</a:t>
            </a:r>
            <a:r>
              <a:rPr lang="en-US" dirty="0" smtClean="0"/>
              <a:t> </a:t>
            </a:r>
            <a:r>
              <a:rPr lang="en-US" dirty="0" err="1" smtClean="0"/>
              <a:t>dưỡng</a:t>
            </a:r>
            <a:r>
              <a:rPr lang="en-US" dirty="0" smtClean="0"/>
              <a:t> </a:t>
            </a:r>
            <a:r>
              <a:rPr lang="en-US" dirty="0" err="1" smtClean="0"/>
              <a:t>cao</a:t>
            </a:r>
            <a:r>
              <a:rPr lang="en-US" dirty="0" smtClean="0"/>
              <a:t>, </a:t>
            </a:r>
            <a:r>
              <a:rPr lang="en-US" dirty="0" err="1" smtClean="0"/>
              <a:t>lòng</a:t>
            </a:r>
            <a:r>
              <a:rPr lang="en-US" dirty="0" smtClean="0"/>
              <a:t> </a:t>
            </a:r>
            <a:r>
              <a:rPr lang="en-US" dirty="0" err="1" smtClean="0"/>
              <a:t>đỏ</a:t>
            </a:r>
            <a:r>
              <a:rPr lang="en-US" dirty="0" smtClean="0"/>
              <a:t> </a:t>
            </a:r>
            <a:r>
              <a:rPr lang="en-US" dirty="0" err="1" smtClean="0"/>
              <a:t>là</a:t>
            </a:r>
            <a:r>
              <a:rPr lang="en-US" dirty="0" smtClean="0"/>
              <a:t> </a:t>
            </a:r>
            <a:r>
              <a:rPr lang="en-US" dirty="0" err="1" smtClean="0"/>
              <a:t>thành</a:t>
            </a:r>
            <a:r>
              <a:rPr lang="en-US" dirty="0" smtClean="0"/>
              <a:t> </a:t>
            </a:r>
            <a:r>
              <a:rPr lang="en-US" dirty="0" err="1" smtClean="0"/>
              <a:t>phần</a:t>
            </a:r>
            <a:r>
              <a:rPr lang="en-US" dirty="0" smtClean="0"/>
              <a:t> </a:t>
            </a:r>
            <a:r>
              <a:rPr lang="en-US" dirty="0" err="1" smtClean="0"/>
              <a:t>quan</a:t>
            </a:r>
            <a:r>
              <a:rPr lang="en-US" dirty="0" smtClean="0"/>
              <a:t> </a:t>
            </a:r>
            <a:r>
              <a:rPr lang="en-US" dirty="0" err="1" smtClean="0"/>
              <a:t>trọng</a:t>
            </a:r>
            <a:r>
              <a:rPr lang="en-US" dirty="0" smtClean="0"/>
              <a:t> </a:t>
            </a:r>
            <a:r>
              <a:rPr lang="en-US" dirty="0" err="1" smtClean="0"/>
              <a:t>nhất</a:t>
            </a:r>
            <a:r>
              <a:rPr lang="en-US" dirty="0" smtClean="0"/>
              <a:t> </a:t>
            </a:r>
            <a:r>
              <a:rPr lang="en-US" dirty="0" err="1" smtClean="0"/>
              <a:t>của</a:t>
            </a:r>
            <a:r>
              <a:rPr lang="en-US" dirty="0" smtClean="0"/>
              <a:t> </a:t>
            </a:r>
            <a:r>
              <a:rPr lang="en-US" dirty="0" err="1" smtClean="0"/>
              <a:t>trứng</a:t>
            </a:r>
            <a:r>
              <a:rPr lang="en-US" dirty="0" smtClean="0"/>
              <a:t>, </a:t>
            </a:r>
            <a:r>
              <a:rPr lang="en-US" dirty="0" err="1" smtClean="0"/>
              <a:t>nó</a:t>
            </a:r>
            <a:r>
              <a:rPr lang="en-US" dirty="0" smtClean="0"/>
              <a:t> </a:t>
            </a:r>
            <a:r>
              <a:rPr lang="en-US" dirty="0" err="1" smtClean="0"/>
              <a:t>có</a:t>
            </a:r>
            <a:r>
              <a:rPr lang="en-US" dirty="0" smtClean="0"/>
              <a:t> </a:t>
            </a:r>
            <a:r>
              <a:rPr lang="en-US" dirty="0" err="1" smtClean="0"/>
              <a:t>chứa</a:t>
            </a:r>
            <a:r>
              <a:rPr lang="en-US" dirty="0" smtClean="0"/>
              <a:t> </a:t>
            </a:r>
            <a:r>
              <a:rPr lang="en-US" dirty="0" err="1" smtClean="0"/>
              <a:t>nhiều</a:t>
            </a:r>
            <a:endParaRPr lang="en-US" dirty="0"/>
          </a:p>
        </p:txBody>
      </p:sp>
      <p:sp>
        <p:nvSpPr>
          <p:cNvPr id="3" name="Content Placeholder 2"/>
          <p:cNvSpPr>
            <a:spLocks noGrp="1"/>
          </p:cNvSpPr>
          <p:nvPr>
            <p:ph idx="1"/>
          </p:nvPr>
        </p:nvSpPr>
        <p:spPr>
          <a:xfrm>
            <a:off x="457200" y="3657600"/>
            <a:ext cx="8229600" cy="2468563"/>
          </a:xfrm>
        </p:spPr>
        <p:txBody>
          <a:bodyPr/>
          <a:lstStyle/>
          <a:p>
            <a:r>
              <a:rPr lang="de-DE" dirty="0" smtClean="0"/>
              <a:t>a</a:t>
            </a:r>
            <a:r>
              <a:rPr lang="de-DE" dirty="0"/>
              <a:t>/  Ch</a:t>
            </a:r>
            <a:r>
              <a:rPr lang="en-US" dirty="0" err="1"/>
              <a:t>olesterol</a:t>
            </a:r>
            <a:r>
              <a:rPr lang="en-US" dirty="0"/>
              <a:t>.</a:t>
            </a:r>
          </a:p>
          <a:p>
            <a:r>
              <a:rPr lang="de-DE" dirty="0"/>
              <a:t>b/  Protid.</a:t>
            </a:r>
            <a:endParaRPr lang="en-US" dirty="0"/>
          </a:p>
          <a:p>
            <a:r>
              <a:rPr lang="de-DE" dirty="0"/>
              <a:t>c/  Glucid.</a:t>
            </a:r>
            <a:endParaRPr lang="en-US" dirty="0"/>
          </a:p>
          <a:p>
            <a:r>
              <a:rPr lang="de-DE" dirty="0"/>
              <a:t>d/  Đường.</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219200"/>
          </a:xfrm>
        </p:spPr>
        <p:txBody>
          <a:bodyPr>
            <a:normAutofit fontScale="90000"/>
          </a:bodyPr>
          <a:lstStyle/>
          <a:p>
            <a:r>
              <a:rPr lang="de-DE" dirty="0" smtClean="0"/>
              <a:t>62/ </a:t>
            </a:r>
            <a:r>
              <a:rPr lang="en-US" dirty="0" err="1" smtClean="0"/>
              <a:t>Trứng</a:t>
            </a:r>
            <a:r>
              <a:rPr lang="en-US" dirty="0" smtClean="0"/>
              <a:t> </a:t>
            </a:r>
            <a:r>
              <a:rPr lang="en-US" dirty="0" err="1" smtClean="0"/>
              <a:t>là</a:t>
            </a:r>
            <a:r>
              <a:rPr lang="en-US" dirty="0" smtClean="0"/>
              <a:t> </a:t>
            </a:r>
            <a:r>
              <a:rPr lang="en-US" dirty="0" err="1" smtClean="0"/>
              <a:t>loại</a:t>
            </a:r>
            <a:r>
              <a:rPr lang="en-US" dirty="0" smtClean="0"/>
              <a:t> </a:t>
            </a:r>
            <a:r>
              <a:rPr lang="en-US" dirty="0" err="1" smtClean="0"/>
              <a:t>thức</a:t>
            </a:r>
            <a:r>
              <a:rPr lang="en-US" dirty="0" smtClean="0"/>
              <a:t> </a:t>
            </a:r>
            <a:r>
              <a:rPr lang="en-US" dirty="0" err="1" smtClean="0"/>
              <a:t>ăn</a:t>
            </a:r>
            <a:r>
              <a:rPr lang="en-US" dirty="0" smtClean="0"/>
              <a:t> </a:t>
            </a:r>
            <a:r>
              <a:rPr lang="en-US" dirty="0" err="1" smtClean="0"/>
              <a:t>có</a:t>
            </a:r>
            <a:r>
              <a:rPr lang="en-US" dirty="0" smtClean="0"/>
              <a:t> </a:t>
            </a:r>
            <a:r>
              <a:rPr lang="en-US" dirty="0" err="1" smtClean="0"/>
              <a:t>giá</a:t>
            </a:r>
            <a:r>
              <a:rPr lang="en-US" dirty="0" smtClean="0"/>
              <a:t> </a:t>
            </a:r>
            <a:r>
              <a:rPr lang="en-US" dirty="0" err="1" smtClean="0"/>
              <a:t>trị</a:t>
            </a:r>
            <a:r>
              <a:rPr lang="en-US" dirty="0" smtClean="0"/>
              <a:t> </a:t>
            </a:r>
            <a:r>
              <a:rPr lang="en-US" dirty="0" err="1" smtClean="0"/>
              <a:t>dinh</a:t>
            </a:r>
            <a:r>
              <a:rPr lang="en-US" dirty="0" smtClean="0"/>
              <a:t> </a:t>
            </a:r>
            <a:r>
              <a:rPr lang="en-US" dirty="0" err="1" smtClean="0"/>
              <a:t>dưỡng</a:t>
            </a:r>
            <a:r>
              <a:rPr lang="en-US" dirty="0" smtClean="0"/>
              <a:t> </a:t>
            </a:r>
            <a:r>
              <a:rPr lang="en-US" dirty="0" err="1" smtClean="0"/>
              <a:t>cao</a:t>
            </a:r>
            <a:r>
              <a:rPr lang="en-US" dirty="0" smtClean="0"/>
              <a:t>, </a:t>
            </a:r>
            <a:r>
              <a:rPr lang="en-US" dirty="0" err="1" smtClean="0"/>
              <a:t>lòng</a:t>
            </a:r>
            <a:r>
              <a:rPr lang="en-US" dirty="0" smtClean="0"/>
              <a:t> </a:t>
            </a:r>
            <a:r>
              <a:rPr lang="en-US" dirty="0" err="1" smtClean="0"/>
              <a:t>trắng</a:t>
            </a:r>
            <a:r>
              <a:rPr lang="en-US" dirty="0" smtClean="0"/>
              <a:t> </a:t>
            </a:r>
            <a:r>
              <a:rPr lang="en-US" dirty="0" err="1" smtClean="0"/>
              <a:t>có</a:t>
            </a:r>
            <a:r>
              <a:rPr lang="en-US" dirty="0" smtClean="0"/>
              <a:t> </a:t>
            </a:r>
            <a:r>
              <a:rPr lang="en-US" dirty="0" err="1" smtClean="0"/>
              <a:t>chứa</a:t>
            </a:r>
            <a:r>
              <a:rPr lang="en-US" dirty="0" smtClean="0"/>
              <a:t> </a:t>
            </a:r>
            <a:r>
              <a:rPr lang="en-US" dirty="0" err="1" smtClean="0"/>
              <a:t>nhiều</a:t>
            </a:r>
            <a:endParaRPr lang="en-US" dirty="0"/>
          </a:p>
        </p:txBody>
      </p:sp>
      <p:sp>
        <p:nvSpPr>
          <p:cNvPr id="3" name="Content Placeholder 2"/>
          <p:cNvSpPr>
            <a:spLocks noGrp="1"/>
          </p:cNvSpPr>
          <p:nvPr>
            <p:ph idx="1"/>
          </p:nvPr>
        </p:nvSpPr>
        <p:spPr>
          <a:xfrm>
            <a:off x="457200" y="2362200"/>
            <a:ext cx="8229600" cy="3763963"/>
          </a:xfrm>
        </p:spPr>
        <p:txBody>
          <a:bodyPr/>
          <a:lstStyle/>
          <a:p>
            <a:r>
              <a:rPr lang="de-DE" dirty="0" smtClean="0"/>
              <a:t>a</a:t>
            </a:r>
            <a:r>
              <a:rPr lang="de-DE" dirty="0"/>
              <a:t>/  Ch</a:t>
            </a:r>
            <a:r>
              <a:rPr lang="en-US" dirty="0" err="1"/>
              <a:t>olesterol</a:t>
            </a:r>
            <a:r>
              <a:rPr lang="en-US" dirty="0"/>
              <a:t>.</a:t>
            </a:r>
          </a:p>
          <a:p>
            <a:r>
              <a:rPr lang="de-DE" dirty="0"/>
              <a:t>b/  Protid.</a:t>
            </a:r>
            <a:endParaRPr lang="en-US" dirty="0"/>
          </a:p>
          <a:p>
            <a:r>
              <a:rPr lang="de-DE" dirty="0"/>
              <a:t>c/  Glucid.</a:t>
            </a:r>
            <a:endParaRPr lang="en-US" dirty="0"/>
          </a:p>
          <a:p>
            <a:r>
              <a:rPr lang="de-DE" dirty="0"/>
              <a:t>d/  Đường.</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63/ </a:t>
            </a:r>
            <a:r>
              <a:rPr lang="en-US" dirty="0" err="1" smtClean="0"/>
              <a:t>Cá</a:t>
            </a:r>
            <a:r>
              <a:rPr lang="en-US" dirty="0" smtClean="0"/>
              <a:t> </a:t>
            </a:r>
            <a:r>
              <a:rPr lang="en-US" dirty="0" err="1" smtClean="0"/>
              <a:t>và</a:t>
            </a:r>
            <a:r>
              <a:rPr lang="en-US" dirty="0" smtClean="0"/>
              <a:t> </a:t>
            </a:r>
            <a:r>
              <a:rPr lang="en-US" dirty="0" err="1" smtClean="0"/>
              <a:t>các</a:t>
            </a:r>
            <a:r>
              <a:rPr lang="en-US" dirty="0" smtClean="0"/>
              <a:t> </a:t>
            </a:r>
            <a:r>
              <a:rPr lang="en-US" dirty="0" err="1" smtClean="0"/>
              <a:t>chế</a:t>
            </a:r>
            <a:r>
              <a:rPr lang="en-US" dirty="0" smtClean="0"/>
              <a:t> </a:t>
            </a:r>
            <a:r>
              <a:rPr lang="en-US" dirty="0" err="1" smtClean="0"/>
              <a:t>phẩm</a:t>
            </a:r>
            <a:r>
              <a:rPr lang="en-US" dirty="0" smtClean="0"/>
              <a:t> </a:t>
            </a:r>
            <a:r>
              <a:rPr lang="en-US" dirty="0" err="1" smtClean="0"/>
              <a:t>của</a:t>
            </a:r>
            <a:r>
              <a:rPr lang="en-US" dirty="0" smtClean="0"/>
              <a:t> </a:t>
            </a:r>
            <a:r>
              <a:rPr lang="en-US" dirty="0" err="1" smtClean="0"/>
              <a:t>cá</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b/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c/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cần</a:t>
            </a:r>
            <a:r>
              <a:rPr lang="en-US" dirty="0"/>
              <a:t> </a:t>
            </a:r>
            <a:r>
              <a:rPr lang="en-US" dirty="0" err="1"/>
              <a:t>thiết</a:t>
            </a:r>
            <a:r>
              <a:rPr lang="en-US" dirty="0"/>
              <a:t>.</a:t>
            </a:r>
          </a:p>
          <a:p>
            <a:r>
              <a:rPr lang="de-DE" dirty="0"/>
              <a:t>d/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không</a:t>
            </a:r>
            <a:r>
              <a:rPr lang="en-US" dirty="0"/>
              <a:t> </a:t>
            </a:r>
            <a:r>
              <a:rPr lang="en-US" dirty="0" err="1"/>
              <a:t>có</a:t>
            </a:r>
            <a:r>
              <a:rPr lang="en-US" dirty="0"/>
              <a:t> </a:t>
            </a:r>
            <a:r>
              <a:rPr lang="en-US" dirty="0" err="1"/>
              <a:t>các</a:t>
            </a:r>
            <a:r>
              <a:rPr lang="en-US" dirty="0"/>
              <a:t> </a:t>
            </a:r>
            <a:r>
              <a:rPr lang="en-US" dirty="0" err="1"/>
              <a:t>loại</a:t>
            </a:r>
            <a:r>
              <a:rPr lang="en-US" dirty="0"/>
              <a:t> acid </a:t>
            </a:r>
            <a:r>
              <a:rPr lang="en-US" dirty="0" err="1"/>
              <a:t>amin</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rmAutofit fontScale="90000"/>
          </a:bodyPr>
          <a:lstStyle/>
          <a:p>
            <a:r>
              <a:rPr lang="de-DE" dirty="0" smtClean="0"/>
              <a:t>64/ </a:t>
            </a:r>
            <a:r>
              <a:rPr lang="en-US" dirty="0" err="1" smtClean="0"/>
              <a:t>Cá</a:t>
            </a:r>
            <a:r>
              <a:rPr lang="en-US" dirty="0" smtClean="0"/>
              <a:t> </a:t>
            </a:r>
            <a:r>
              <a:rPr lang="en-US" dirty="0" err="1" smtClean="0"/>
              <a:t>và</a:t>
            </a:r>
            <a:r>
              <a:rPr lang="en-US" dirty="0" smtClean="0"/>
              <a:t> </a:t>
            </a:r>
            <a:r>
              <a:rPr lang="en-US" dirty="0" err="1" smtClean="0"/>
              <a:t>các</a:t>
            </a:r>
            <a:r>
              <a:rPr lang="en-US" dirty="0" smtClean="0"/>
              <a:t> </a:t>
            </a:r>
            <a:r>
              <a:rPr lang="en-US" dirty="0" err="1" smtClean="0"/>
              <a:t>chế</a:t>
            </a:r>
            <a:r>
              <a:rPr lang="en-US" dirty="0" smtClean="0"/>
              <a:t> </a:t>
            </a:r>
            <a:r>
              <a:rPr lang="en-US" dirty="0" err="1" smtClean="0"/>
              <a:t>phẩm</a:t>
            </a:r>
            <a:r>
              <a:rPr lang="en-US" dirty="0" smtClean="0"/>
              <a:t> </a:t>
            </a:r>
            <a:r>
              <a:rPr lang="en-US" dirty="0" err="1" smtClean="0"/>
              <a:t>của</a:t>
            </a:r>
            <a:r>
              <a:rPr lang="en-US" dirty="0" smtClean="0"/>
              <a:t> </a:t>
            </a:r>
            <a:r>
              <a:rPr lang="en-US" dirty="0" err="1" smtClean="0"/>
              <a:t>cá</a:t>
            </a:r>
            <a:r>
              <a:rPr lang="en-US" dirty="0" smtClean="0"/>
              <a:t> </a:t>
            </a:r>
            <a:r>
              <a:rPr lang="en-US" dirty="0" err="1" smtClean="0"/>
              <a:t>có</a:t>
            </a:r>
            <a:r>
              <a:rPr lang="en-US" dirty="0" smtClean="0"/>
              <a:t> </a:t>
            </a:r>
            <a:r>
              <a:rPr lang="en-US" dirty="0" err="1" smtClean="0"/>
              <a:t>nhiều</a:t>
            </a:r>
            <a:r>
              <a:rPr lang="en-US" dirty="0" smtClean="0"/>
              <a:t> </a:t>
            </a:r>
            <a:r>
              <a:rPr lang="en-US" dirty="0" err="1" smtClean="0"/>
              <a:t>điểm</a:t>
            </a:r>
            <a:r>
              <a:rPr lang="en-US" dirty="0" smtClean="0"/>
              <a:t> </a:t>
            </a:r>
            <a:r>
              <a:rPr lang="en-US" dirty="0" err="1" smtClean="0"/>
              <a:t>vượt</a:t>
            </a:r>
            <a:r>
              <a:rPr lang="en-US" dirty="0" smtClean="0"/>
              <a:t> </a:t>
            </a:r>
            <a:r>
              <a:rPr lang="en-US" dirty="0" err="1" smtClean="0"/>
              <a:t>trội</a:t>
            </a:r>
            <a:r>
              <a:rPr lang="en-US" dirty="0" smtClean="0"/>
              <a:t> </a:t>
            </a:r>
            <a:r>
              <a:rPr lang="en-US" dirty="0" err="1" smtClean="0"/>
              <a:t>hơn</a:t>
            </a:r>
            <a:r>
              <a:rPr lang="en-US" dirty="0" smtClean="0"/>
              <a:t> </a:t>
            </a:r>
            <a:r>
              <a:rPr lang="en-US" dirty="0" err="1" smtClean="0"/>
              <a:t>thịt</a:t>
            </a:r>
            <a:r>
              <a:rPr lang="en-US" dirty="0" smtClean="0"/>
              <a:t> </a:t>
            </a:r>
            <a:r>
              <a:rPr lang="en-US" dirty="0" err="1" smtClean="0"/>
              <a:t>là</a:t>
            </a:r>
            <a:r>
              <a:rPr lang="en-US" dirty="0" smtClean="0"/>
              <a:t> </a:t>
            </a:r>
            <a:endParaRPr lang="en-US" dirty="0"/>
          </a:p>
        </p:txBody>
      </p:sp>
      <p:sp>
        <p:nvSpPr>
          <p:cNvPr id="3" name="Content Placeholder 2"/>
          <p:cNvSpPr>
            <a:spLocks noGrp="1"/>
          </p:cNvSpPr>
          <p:nvPr>
            <p:ph idx="1"/>
          </p:nvPr>
        </p:nvSpPr>
        <p:spPr>
          <a:xfrm>
            <a:off x="457200" y="2667000"/>
            <a:ext cx="8229600" cy="3459163"/>
          </a:xfrm>
        </p:spPr>
        <p:txBody>
          <a:bodyPr/>
          <a:lstStyle/>
          <a:p>
            <a:r>
              <a:rPr lang="de-DE" dirty="0" smtClean="0"/>
              <a:t>a</a:t>
            </a:r>
            <a:r>
              <a:rPr lang="de-DE" dirty="0"/>
              <a:t>/ </a:t>
            </a:r>
            <a:r>
              <a:rPr lang="en-US" dirty="0" err="1"/>
              <a:t>Cá</a:t>
            </a:r>
            <a:r>
              <a:rPr lang="en-US" dirty="0"/>
              <a:t> </a:t>
            </a:r>
            <a:r>
              <a:rPr lang="en-US" dirty="0" err="1"/>
              <a:t>không</a:t>
            </a:r>
            <a:r>
              <a:rPr lang="en-US" dirty="0"/>
              <a:t> </a:t>
            </a:r>
            <a:r>
              <a:rPr lang="en-US" dirty="0" err="1"/>
              <a:t>chứa</a:t>
            </a:r>
            <a:r>
              <a:rPr lang="en-US" dirty="0"/>
              <a:t> Vitamin A </a:t>
            </a:r>
            <a:r>
              <a:rPr lang="en-US" dirty="0" err="1"/>
              <a:t>và</a:t>
            </a:r>
            <a:r>
              <a:rPr lang="en-US" dirty="0"/>
              <a:t> D.</a:t>
            </a:r>
          </a:p>
          <a:p>
            <a:r>
              <a:rPr lang="de-DE" dirty="0"/>
              <a:t>b/ </a:t>
            </a:r>
            <a:r>
              <a:rPr lang="en-US" dirty="0" err="1"/>
              <a:t>Cá</a:t>
            </a:r>
            <a:r>
              <a:rPr lang="en-US" dirty="0"/>
              <a:t> </a:t>
            </a:r>
            <a:r>
              <a:rPr lang="en-US" dirty="0" err="1"/>
              <a:t>là</a:t>
            </a:r>
            <a:r>
              <a:rPr lang="en-US" dirty="0"/>
              <a:t> </a:t>
            </a:r>
            <a:r>
              <a:rPr lang="en-US" dirty="0" err="1"/>
              <a:t>thực</a:t>
            </a:r>
            <a:r>
              <a:rPr lang="en-US" dirty="0"/>
              <a:t> </a:t>
            </a:r>
            <a:r>
              <a:rPr lang="en-US" dirty="0" err="1"/>
              <a:t>phẩm</a:t>
            </a:r>
            <a:r>
              <a:rPr lang="en-US" dirty="0"/>
              <a:t> </a:t>
            </a:r>
            <a:r>
              <a:rPr lang="en-US" dirty="0" err="1"/>
              <a:t>khó</a:t>
            </a:r>
            <a:r>
              <a:rPr lang="en-US" dirty="0"/>
              <a:t> </a:t>
            </a:r>
            <a:r>
              <a:rPr lang="en-US" dirty="0" err="1"/>
              <a:t>tiêu</a:t>
            </a:r>
            <a:r>
              <a:rPr lang="en-US" dirty="0"/>
              <a:t> </a:t>
            </a:r>
            <a:r>
              <a:rPr lang="en-US" dirty="0" err="1"/>
              <a:t>hóa</a:t>
            </a:r>
            <a:r>
              <a:rPr lang="en-US" dirty="0"/>
              <a:t>.</a:t>
            </a:r>
          </a:p>
          <a:p>
            <a:r>
              <a:rPr lang="de-DE" dirty="0"/>
              <a:t>c/ </a:t>
            </a:r>
            <a:r>
              <a:rPr lang="en-US" dirty="0" err="1"/>
              <a:t>Cá</a:t>
            </a:r>
            <a:r>
              <a:rPr lang="en-US" dirty="0"/>
              <a:t> </a:t>
            </a:r>
            <a:r>
              <a:rPr lang="en-US" dirty="0" err="1"/>
              <a:t>chứa</a:t>
            </a:r>
            <a:r>
              <a:rPr lang="en-US" dirty="0"/>
              <a:t> </a:t>
            </a:r>
            <a:r>
              <a:rPr lang="en-US" dirty="0" err="1"/>
              <a:t>các</a:t>
            </a:r>
            <a:r>
              <a:rPr lang="en-US" dirty="0"/>
              <a:t> </a:t>
            </a:r>
            <a:r>
              <a:rPr lang="en-US" dirty="0" err="1"/>
              <a:t>loại</a:t>
            </a:r>
            <a:r>
              <a:rPr lang="en-US" dirty="0"/>
              <a:t> acid </a:t>
            </a:r>
            <a:r>
              <a:rPr lang="en-US" dirty="0" err="1"/>
              <a:t>amin</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a:t>
            </a:r>
          </a:p>
          <a:p>
            <a:r>
              <a:rPr lang="de-DE" dirty="0"/>
              <a:t>d/ </a:t>
            </a:r>
            <a:r>
              <a:rPr lang="en-US" dirty="0" err="1"/>
              <a:t>Cá</a:t>
            </a:r>
            <a:r>
              <a:rPr lang="en-US" dirty="0"/>
              <a:t> </a:t>
            </a:r>
            <a:r>
              <a:rPr lang="en-US" dirty="0" err="1"/>
              <a:t>không</a:t>
            </a:r>
            <a:r>
              <a:rPr lang="en-US" dirty="0"/>
              <a:t> </a:t>
            </a:r>
            <a:r>
              <a:rPr lang="en-US" dirty="0" err="1"/>
              <a:t>chứa</a:t>
            </a:r>
            <a:r>
              <a:rPr lang="en-US" dirty="0"/>
              <a:t> </a:t>
            </a:r>
            <a:r>
              <a:rPr lang="en-US" dirty="0" err="1"/>
              <a:t>các</a:t>
            </a:r>
            <a:r>
              <a:rPr lang="en-US" dirty="0"/>
              <a:t> </a:t>
            </a:r>
            <a:r>
              <a:rPr lang="en-US" dirty="0" err="1"/>
              <a:t>loại</a:t>
            </a:r>
            <a:r>
              <a:rPr lang="en-US" dirty="0"/>
              <a:t> acid </a:t>
            </a:r>
            <a:r>
              <a:rPr lang="en-US" dirty="0" err="1"/>
              <a:t>amin</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65/ </a:t>
            </a:r>
            <a:r>
              <a:rPr lang="en-US" dirty="0" err="1" smtClean="0"/>
              <a:t>Cá</a:t>
            </a:r>
            <a:r>
              <a:rPr lang="en-US" dirty="0" smtClean="0"/>
              <a:t> </a:t>
            </a:r>
            <a:r>
              <a:rPr lang="en-US" dirty="0" err="1" smtClean="0"/>
              <a:t>biển</a:t>
            </a:r>
            <a:r>
              <a:rPr lang="en-US" dirty="0" smtClean="0"/>
              <a:t> </a:t>
            </a:r>
            <a:r>
              <a:rPr lang="en-US" dirty="0" err="1" smtClean="0"/>
              <a:t>rất</a:t>
            </a:r>
            <a:r>
              <a:rPr lang="en-US" dirty="0" smtClean="0"/>
              <a:t> </a:t>
            </a:r>
            <a:r>
              <a:rPr lang="en-US" dirty="0" err="1" smtClean="0"/>
              <a:t>tốt</a:t>
            </a:r>
            <a:r>
              <a:rPr lang="en-US" dirty="0" smtClean="0"/>
              <a:t> </a:t>
            </a:r>
            <a:r>
              <a:rPr lang="en-US" dirty="0" err="1" smtClean="0"/>
              <a:t>cho</a:t>
            </a:r>
            <a:r>
              <a:rPr lang="en-US" dirty="0" smtClean="0"/>
              <a:t> </a:t>
            </a:r>
            <a:r>
              <a:rPr lang="en-US" dirty="0" err="1" smtClean="0"/>
              <a:t>sức</a:t>
            </a:r>
            <a:r>
              <a:rPr lang="en-US" dirty="0" smtClean="0"/>
              <a:t> </a:t>
            </a:r>
            <a:r>
              <a:rPr lang="en-US" dirty="0" err="1" smtClean="0"/>
              <a:t>khỏe</a:t>
            </a:r>
            <a:r>
              <a:rPr lang="en-US" dirty="0" smtClean="0"/>
              <a:t>.</a:t>
            </a:r>
            <a:endParaRPr lang="en-US" dirty="0"/>
          </a:p>
        </p:txBody>
      </p:sp>
      <p:sp>
        <p:nvSpPr>
          <p:cNvPr id="3" name="Content Placeholder 2"/>
          <p:cNvSpPr>
            <a:spLocks noGrp="1"/>
          </p:cNvSpPr>
          <p:nvPr>
            <p:ph idx="1"/>
          </p:nvPr>
        </p:nvSpPr>
        <p:spPr>
          <a:xfrm>
            <a:off x="457200" y="2133600"/>
            <a:ext cx="8229600" cy="3992563"/>
          </a:xfrm>
        </p:spPr>
        <p:txBody>
          <a:bodyPr/>
          <a:lstStyle/>
          <a:p>
            <a:r>
              <a:rPr lang="de-DE" dirty="0" smtClean="0"/>
              <a:t>a</a:t>
            </a:r>
            <a:r>
              <a:rPr lang="de-DE" dirty="0"/>
              <a:t>/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nhiều</a:t>
            </a:r>
            <a:r>
              <a:rPr lang="en-US" dirty="0"/>
              <a:t> </a:t>
            </a:r>
            <a:r>
              <a:rPr lang="en-US" dirty="0" err="1"/>
              <a:t>muối</a:t>
            </a:r>
            <a:r>
              <a:rPr lang="en-US" dirty="0"/>
              <a:t> </a:t>
            </a:r>
            <a:r>
              <a:rPr lang="en-US" dirty="0" err="1"/>
              <a:t>biển</a:t>
            </a:r>
            <a:r>
              <a:rPr lang="en-US" dirty="0"/>
              <a:t>.</a:t>
            </a:r>
          </a:p>
          <a:p>
            <a:r>
              <a:rPr lang="de-DE" dirty="0"/>
              <a:t>b/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ít</a:t>
            </a:r>
            <a:r>
              <a:rPr lang="en-US" dirty="0"/>
              <a:t> </a:t>
            </a:r>
            <a:r>
              <a:rPr lang="en-US" dirty="0" err="1"/>
              <a:t>chất</a:t>
            </a:r>
            <a:r>
              <a:rPr lang="en-US" dirty="0"/>
              <a:t> </a:t>
            </a:r>
            <a:r>
              <a:rPr lang="en-US" dirty="0" err="1"/>
              <a:t>dinh</a:t>
            </a:r>
            <a:r>
              <a:rPr lang="en-US" dirty="0"/>
              <a:t> </a:t>
            </a:r>
            <a:r>
              <a:rPr lang="en-US" dirty="0" err="1"/>
              <a:t>dưỡng</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r>
              <a:rPr lang="en-US" dirty="0"/>
              <a:t>.</a:t>
            </a:r>
          </a:p>
          <a:p>
            <a:r>
              <a:rPr lang="de-DE" dirty="0"/>
              <a:t>c/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ít</a:t>
            </a:r>
            <a:r>
              <a:rPr lang="en-US" dirty="0"/>
              <a:t> </a:t>
            </a:r>
            <a:r>
              <a:rPr lang="en-US" dirty="0" err="1"/>
              <a:t>muối</a:t>
            </a:r>
            <a:r>
              <a:rPr lang="en-US" dirty="0"/>
              <a:t> </a:t>
            </a:r>
            <a:r>
              <a:rPr lang="en-US" dirty="0" err="1"/>
              <a:t>biển</a:t>
            </a:r>
            <a:r>
              <a:rPr lang="en-US" dirty="0"/>
              <a:t>.</a:t>
            </a:r>
          </a:p>
          <a:p>
            <a:r>
              <a:rPr lang="de-DE" dirty="0"/>
              <a:t>d/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nhiều</a:t>
            </a:r>
            <a:r>
              <a:rPr lang="en-US" dirty="0"/>
              <a:t> </a:t>
            </a:r>
            <a:r>
              <a:rPr lang="en-US" dirty="0" err="1"/>
              <a:t>chất</a:t>
            </a:r>
            <a:r>
              <a:rPr lang="en-US" dirty="0"/>
              <a:t> </a:t>
            </a:r>
            <a:r>
              <a:rPr lang="en-US" dirty="0" err="1"/>
              <a:t>khoáng</a:t>
            </a:r>
            <a:r>
              <a:rPr lang="en-US" dirty="0"/>
              <a:t> </a:t>
            </a:r>
            <a:r>
              <a:rPr lang="en-US" dirty="0" err="1"/>
              <a:t>quan</a:t>
            </a:r>
            <a:r>
              <a:rPr lang="en-US" dirty="0"/>
              <a:t> </a:t>
            </a:r>
            <a:r>
              <a:rPr lang="en-US" dirty="0" err="1"/>
              <a:t>trọng</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66/ </a:t>
            </a:r>
            <a:r>
              <a:rPr lang="en-US" dirty="0" err="1" smtClean="0"/>
              <a:t>Cá</a:t>
            </a:r>
            <a:r>
              <a:rPr lang="en-US" dirty="0" smtClean="0"/>
              <a:t> </a:t>
            </a:r>
            <a:r>
              <a:rPr lang="en-US" dirty="0" err="1" smtClean="0"/>
              <a:t>biển</a:t>
            </a:r>
            <a:r>
              <a:rPr lang="en-US" dirty="0" smtClean="0"/>
              <a:t> </a:t>
            </a:r>
            <a:r>
              <a:rPr lang="en-US" dirty="0" err="1" smtClean="0"/>
              <a:t>rất</a:t>
            </a:r>
            <a:r>
              <a:rPr lang="en-US" dirty="0" smtClean="0"/>
              <a:t> </a:t>
            </a:r>
            <a:r>
              <a:rPr lang="en-US" dirty="0" err="1" smtClean="0"/>
              <a:t>dễ</a:t>
            </a:r>
            <a:r>
              <a:rPr lang="en-US" dirty="0" smtClean="0"/>
              <a:t> </a:t>
            </a:r>
            <a:r>
              <a:rPr lang="en-US" dirty="0" err="1" smtClean="0"/>
              <a:t>tiêu</a:t>
            </a:r>
            <a:r>
              <a:rPr lang="en-US" dirty="0" smtClean="0"/>
              <a:t> </a:t>
            </a:r>
            <a:r>
              <a:rPr lang="en-US" dirty="0" err="1" smtClean="0"/>
              <a:t>hoá</a:t>
            </a:r>
            <a:r>
              <a:rPr lang="en-US" dirty="0" smtClean="0"/>
              <a:t> </a:t>
            </a:r>
            <a:endParaRPr lang="en-US" dirty="0"/>
          </a:p>
        </p:txBody>
      </p:sp>
      <p:sp>
        <p:nvSpPr>
          <p:cNvPr id="3" name="Content Placeholder 2"/>
          <p:cNvSpPr>
            <a:spLocks noGrp="1"/>
          </p:cNvSpPr>
          <p:nvPr>
            <p:ph idx="1"/>
          </p:nvPr>
        </p:nvSpPr>
        <p:spPr>
          <a:xfrm>
            <a:off x="457200" y="2209800"/>
            <a:ext cx="8229600" cy="4267200"/>
          </a:xfrm>
        </p:spPr>
        <p:txBody>
          <a:bodyPr/>
          <a:lstStyle/>
          <a:p>
            <a:r>
              <a:rPr lang="de-DE" dirty="0" smtClean="0"/>
              <a:t>a</a:t>
            </a:r>
            <a:r>
              <a:rPr lang="de-DE" dirty="0"/>
              <a:t>/ Tại </a:t>
            </a:r>
            <a:r>
              <a:rPr lang="en-US" dirty="0" err="1"/>
              <a:t>vì</a:t>
            </a:r>
            <a:r>
              <a:rPr lang="en-US" dirty="0"/>
              <a:t>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cá</a:t>
            </a:r>
            <a:r>
              <a:rPr lang="en-US" dirty="0"/>
              <a:t> </a:t>
            </a:r>
            <a:r>
              <a:rPr lang="en-US" dirty="0" err="1"/>
              <a:t>phân</a:t>
            </a:r>
            <a:r>
              <a:rPr lang="en-US" dirty="0"/>
              <a:t> </a:t>
            </a:r>
            <a:r>
              <a:rPr lang="en-US" dirty="0" err="1"/>
              <a:t>phối</a:t>
            </a:r>
            <a:r>
              <a:rPr lang="en-US" dirty="0"/>
              <a:t> </a:t>
            </a:r>
            <a:r>
              <a:rPr lang="en-US" dirty="0" err="1"/>
              <a:t>đều</a:t>
            </a:r>
            <a:r>
              <a:rPr lang="en-US" dirty="0"/>
              <a:t>.</a:t>
            </a:r>
          </a:p>
          <a:p>
            <a:r>
              <a:rPr lang="de-DE" dirty="0"/>
              <a:t>b/ Tại </a:t>
            </a:r>
            <a:r>
              <a:rPr lang="en-US" dirty="0" err="1"/>
              <a:t>vì</a:t>
            </a:r>
            <a:r>
              <a:rPr lang="en-US" dirty="0"/>
              <a:t>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cá</a:t>
            </a:r>
            <a:r>
              <a:rPr lang="en-US" dirty="0"/>
              <a:t> </a:t>
            </a:r>
            <a:r>
              <a:rPr lang="en-US" dirty="0" err="1"/>
              <a:t>phân</a:t>
            </a:r>
            <a:r>
              <a:rPr lang="en-US" dirty="0"/>
              <a:t> </a:t>
            </a:r>
            <a:r>
              <a:rPr lang="en-US" dirty="0" err="1"/>
              <a:t>phối</a:t>
            </a:r>
            <a:r>
              <a:rPr lang="en-US" dirty="0"/>
              <a:t> </a:t>
            </a:r>
            <a:r>
              <a:rPr lang="en-US" dirty="0" err="1"/>
              <a:t>không</a:t>
            </a:r>
            <a:r>
              <a:rPr lang="en-US" dirty="0"/>
              <a:t> </a:t>
            </a:r>
            <a:r>
              <a:rPr lang="en-US" dirty="0" err="1"/>
              <a:t>đồng</a:t>
            </a:r>
            <a:r>
              <a:rPr lang="en-US" dirty="0"/>
              <a:t> </a:t>
            </a:r>
            <a:r>
              <a:rPr lang="en-US" dirty="0" err="1"/>
              <a:t>đều</a:t>
            </a:r>
            <a:r>
              <a:rPr lang="en-US" dirty="0"/>
              <a:t>.</a:t>
            </a:r>
          </a:p>
          <a:p>
            <a:r>
              <a:rPr lang="de-DE" dirty="0"/>
              <a:t>c/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ít</a:t>
            </a:r>
            <a:r>
              <a:rPr lang="en-US" dirty="0"/>
              <a:t> </a:t>
            </a:r>
            <a:r>
              <a:rPr lang="en-US" dirty="0" err="1"/>
              <a:t>muối</a:t>
            </a:r>
            <a:r>
              <a:rPr lang="en-US" dirty="0"/>
              <a:t> </a:t>
            </a:r>
            <a:r>
              <a:rPr lang="en-US" dirty="0" err="1"/>
              <a:t>biển</a:t>
            </a:r>
            <a:r>
              <a:rPr lang="en-US" dirty="0"/>
              <a:t>.</a:t>
            </a:r>
          </a:p>
          <a:p>
            <a:r>
              <a:rPr lang="de-DE" dirty="0"/>
              <a:t>d/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nhiều</a:t>
            </a:r>
            <a:r>
              <a:rPr lang="en-US" dirty="0"/>
              <a:t> </a:t>
            </a:r>
            <a:r>
              <a:rPr lang="en-US" dirty="0" err="1"/>
              <a:t>muối</a:t>
            </a:r>
            <a:r>
              <a:rPr lang="en-US" dirty="0"/>
              <a:t> </a:t>
            </a:r>
            <a:r>
              <a:rPr lang="en-US" dirty="0" err="1"/>
              <a:t>biển</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1173162"/>
          </a:xfrm>
        </p:spPr>
        <p:txBody>
          <a:bodyPr>
            <a:normAutofit/>
          </a:bodyPr>
          <a:lstStyle/>
          <a:p>
            <a:r>
              <a:rPr lang="de-DE" dirty="0" smtClean="0"/>
              <a:t>67/ </a:t>
            </a:r>
            <a:r>
              <a:rPr lang="en-US" dirty="0" err="1" smtClean="0"/>
              <a:t>Lòng</a:t>
            </a:r>
            <a:r>
              <a:rPr lang="en-US" dirty="0" smtClean="0"/>
              <a:t> </a:t>
            </a:r>
            <a:r>
              <a:rPr lang="en-US" dirty="0" err="1" smtClean="0"/>
              <a:t>trắng</a:t>
            </a:r>
            <a:r>
              <a:rPr lang="en-US" dirty="0" smtClean="0"/>
              <a:t> </a:t>
            </a:r>
            <a:r>
              <a:rPr lang="en-US" dirty="0" err="1" smtClean="0"/>
              <a:t>trứng</a:t>
            </a:r>
            <a:r>
              <a:rPr lang="en-US" dirty="0" smtClean="0"/>
              <a:t> </a:t>
            </a:r>
            <a:r>
              <a:rPr lang="en-US" dirty="0" err="1" smtClean="0"/>
              <a:t>ăn</a:t>
            </a:r>
            <a:r>
              <a:rPr lang="en-US" dirty="0" smtClean="0"/>
              <a:t> </a:t>
            </a:r>
            <a:r>
              <a:rPr lang="en-US" dirty="0" err="1" smtClean="0"/>
              <a:t>sống</a:t>
            </a:r>
            <a:r>
              <a:rPr lang="en-US" dirty="0" smtClean="0"/>
              <a:t> </a:t>
            </a:r>
            <a:r>
              <a:rPr lang="en-US" dirty="0" err="1" smtClean="0"/>
              <a:t>rất</a:t>
            </a:r>
            <a:r>
              <a:rPr lang="en-US" dirty="0" smtClean="0"/>
              <a:t> </a:t>
            </a:r>
            <a:r>
              <a:rPr lang="en-US" dirty="0" err="1" smtClean="0"/>
              <a:t>khó</a:t>
            </a:r>
            <a:r>
              <a:rPr lang="en-US" dirty="0" smtClean="0"/>
              <a:t> </a:t>
            </a:r>
            <a:r>
              <a:rPr lang="en-US" dirty="0" err="1" smtClean="0"/>
              <a:t>tiêu</a:t>
            </a:r>
            <a:r>
              <a:rPr lang="en-US" dirty="0" smtClean="0"/>
              <a:t>.</a:t>
            </a:r>
            <a:endParaRPr lang="en-US" dirty="0"/>
          </a:p>
        </p:txBody>
      </p:sp>
      <p:sp>
        <p:nvSpPr>
          <p:cNvPr id="3" name="Content Placeholder 2"/>
          <p:cNvSpPr>
            <a:spLocks noGrp="1"/>
          </p:cNvSpPr>
          <p:nvPr>
            <p:ph idx="1"/>
          </p:nvPr>
        </p:nvSpPr>
        <p:spPr>
          <a:xfrm>
            <a:off x="152400" y="3352800"/>
            <a:ext cx="8991600" cy="2773363"/>
          </a:xfrm>
        </p:spPr>
        <p:txBody>
          <a:bodyPr>
            <a:normAutofit/>
          </a:bodyPr>
          <a:lstStyle/>
          <a:p>
            <a:r>
              <a:rPr lang="de-DE" dirty="0" smtClean="0"/>
              <a:t>a</a:t>
            </a:r>
            <a:r>
              <a:rPr lang="de-DE" dirty="0"/>
              <a:t>/ Tại vì </a:t>
            </a:r>
            <a:r>
              <a:rPr lang="en-US" dirty="0" err="1"/>
              <a:t>lòng</a:t>
            </a:r>
            <a:r>
              <a:rPr lang="en-US" dirty="0"/>
              <a:t> </a:t>
            </a:r>
            <a:r>
              <a:rPr lang="en-US" dirty="0" err="1"/>
              <a:t>trắng</a:t>
            </a:r>
            <a:r>
              <a:rPr lang="en-US" dirty="0"/>
              <a:t> </a:t>
            </a:r>
            <a:r>
              <a:rPr lang="en-US" dirty="0" err="1"/>
              <a:t>trứng</a:t>
            </a:r>
            <a:r>
              <a:rPr lang="en-US" dirty="0"/>
              <a:t> </a:t>
            </a:r>
            <a:r>
              <a:rPr lang="en-US" dirty="0" err="1"/>
              <a:t>chứa</a:t>
            </a:r>
            <a:r>
              <a:rPr lang="en-US" dirty="0"/>
              <a:t> </a:t>
            </a:r>
            <a:r>
              <a:rPr lang="en-US" dirty="0" err="1"/>
              <a:t>rất</a:t>
            </a:r>
            <a:r>
              <a:rPr lang="en-US" dirty="0"/>
              <a:t> </a:t>
            </a:r>
            <a:r>
              <a:rPr lang="en-US" dirty="0" err="1"/>
              <a:t>ít</a:t>
            </a:r>
            <a:r>
              <a:rPr lang="en-US" dirty="0"/>
              <a:t> protein </a:t>
            </a:r>
            <a:r>
              <a:rPr lang="en-US" dirty="0" err="1"/>
              <a:t>và</a:t>
            </a:r>
            <a:r>
              <a:rPr lang="en-US" dirty="0"/>
              <a:t> </a:t>
            </a:r>
            <a:r>
              <a:rPr lang="en-US" dirty="0" err="1"/>
              <a:t>ít</a:t>
            </a:r>
            <a:r>
              <a:rPr lang="en-US" dirty="0"/>
              <a:t> </a:t>
            </a:r>
            <a:r>
              <a:rPr lang="en-US" dirty="0" err="1"/>
              <a:t>calo</a:t>
            </a:r>
            <a:r>
              <a:rPr lang="en-US" dirty="0"/>
              <a:t>.</a:t>
            </a:r>
          </a:p>
          <a:p>
            <a:r>
              <a:rPr lang="de-DE" dirty="0"/>
              <a:t>b/ Tại vì </a:t>
            </a:r>
            <a:r>
              <a:rPr lang="en-US" dirty="0" err="1"/>
              <a:t>lòng</a:t>
            </a:r>
            <a:r>
              <a:rPr lang="en-US" dirty="0"/>
              <a:t> </a:t>
            </a:r>
            <a:r>
              <a:rPr lang="en-US" dirty="0" err="1"/>
              <a:t>trắng</a:t>
            </a:r>
            <a:r>
              <a:rPr lang="en-US" dirty="0"/>
              <a:t> </a:t>
            </a:r>
            <a:r>
              <a:rPr lang="en-US" dirty="0" err="1"/>
              <a:t>trứng</a:t>
            </a:r>
            <a:r>
              <a:rPr lang="en-US" dirty="0"/>
              <a:t> </a:t>
            </a:r>
            <a:r>
              <a:rPr lang="en-US" dirty="0" err="1"/>
              <a:t>không</a:t>
            </a:r>
            <a:r>
              <a:rPr lang="en-US" dirty="0"/>
              <a:t> </a:t>
            </a:r>
            <a:r>
              <a:rPr lang="en-US" dirty="0" err="1"/>
              <a:t>có</a:t>
            </a:r>
            <a:r>
              <a:rPr lang="en-US" dirty="0"/>
              <a:t> protein </a:t>
            </a:r>
            <a:r>
              <a:rPr lang="en-US" dirty="0" err="1"/>
              <a:t>và</a:t>
            </a:r>
            <a:r>
              <a:rPr lang="en-US" dirty="0"/>
              <a:t> </a:t>
            </a:r>
            <a:r>
              <a:rPr lang="en-US" dirty="0" err="1"/>
              <a:t>ít</a:t>
            </a:r>
            <a:r>
              <a:rPr lang="en-US" dirty="0"/>
              <a:t> </a:t>
            </a:r>
            <a:r>
              <a:rPr lang="en-US" dirty="0" err="1"/>
              <a:t>calo</a:t>
            </a:r>
            <a:r>
              <a:rPr lang="en-US" dirty="0"/>
              <a:t>.</a:t>
            </a:r>
          </a:p>
          <a:p>
            <a:r>
              <a:rPr lang="de-DE" dirty="0"/>
              <a:t>c/ Tại vì </a:t>
            </a:r>
            <a:r>
              <a:rPr lang="en-US" dirty="0" err="1"/>
              <a:t>lòng</a:t>
            </a:r>
            <a:r>
              <a:rPr lang="en-US" dirty="0"/>
              <a:t> </a:t>
            </a:r>
            <a:r>
              <a:rPr lang="en-US" dirty="0" err="1"/>
              <a:t>trắng</a:t>
            </a:r>
            <a:r>
              <a:rPr lang="en-US" dirty="0"/>
              <a:t> </a:t>
            </a:r>
            <a:r>
              <a:rPr lang="en-US" dirty="0" err="1"/>
              <a:t>trứng</a:t>
            </a:r>
            <a:r>
              <a:rPr lang="en-US" dirty="0"/>
              <a:t> </a:t>
            </a:r>
            <a:r>
              <a:rPr lang="en-US" dirty="0" err="1"/>
              <a:t>chứa</a:t>
            </a:r>
            <a:r>
              <a:rPr lang="en-US" dirty="0"/>
              <a:t> </a:t>
            </a:r>
            <a:r>
              <a:rPr lang="en-US" dirty="0" err="1"/>
              <a:t>rất</a:t>
            </a:r>
            <a:r>
              <a:rPr lang="en-US" dirty="0"/>
              <a:t> </a:t>
            </a:r>
            <a:r>
              <a:rPr lang="en-US" dirty="0" err="1"/>
              <a:t>nhiều</a:t>
            </a:r>
            <a:r>
              <a:rPr lang="en-US" dirty="0"/>
              <a:t> protein </a:t>
            </a:r>
            <a:r>
              <a:rPr lang="en-US" dirty="0" err="1"/>
              <a:t>nhưng</a:t>
            </a:r>
            <a:r>
              <a:rPr lang="en-US" dirty="0"/>
              <a:t> </a:t>
            </a:r>
            <a:r>
              <a:rPr lang="en-US" dirty="0" err="1"/>
              <a:t>ít</a:t>
            </a:r>
            <a:r>
              <a:rPr lang="en-US" dirty="0"/>
              <a:t> </a:t>
            </a:r>
            <a:r>
              <a:rPr lang="en-US" dirty="0" err="1"/>
              <a:t>calo</a:t>
            </a:r>
            <a:r>
              <a:rPr lang="en-US" dirty="0"/>
              <a:t>.</a:t>
            </a:r>
          </a:p>
          <a:p>
            <a:r>
              <a:rPr lang="de-DE" dirty="0"/>
              <a:t>d/ Tại vì </a:t>
            </a:r>
            <a:r>
              <a:rPr lang="en-US" dirty="0" err="1"/>
              <a:t>lòng</a:t>
            </a:r>
            <a:r>
              <a:rPr lang="en-US" dirty="0"/>
              <a:t> </a:t>
            </a:r>
            <a:r>
              <a:rPr lang="en-US" dirty="0" err="1"/>
              <a:t>trắng</a:t>
            </a:r>
            <a:r>
              <a:rPr lang="en-US" dirty="0"/>
              <a:t> </a:t>
            </a:r>
            <a:r>
              <a:rPr lang="en-US" dirty="0" err="1"/>
              <a:t>trứng</a:t>
            </a:r>
            <a:r>
              <a:rPr lang="en-US" dirty="0"/>
              <a:t> </a:t>
            </a:r>
            <a:r>
              <a:rPr lang="en-US" dirty="0" err="1"/>
              <a:t>chứa</a:t>
            </a:r>
            <a:r>
              <a:rPr lang="en-US" dirty="0"/>
              <a:t> </a:t>
            </a:r>
            <a:r>
              <a:rPr lang="en-US" dirty="0" err="1"/>
              <a:t>rất</a:t>
            </a:r>
            <a:r>
              <a:rPr lang="en-US" dirty="0"/>
              <a:t> </a:t>
            </a:r>
            <a:r>
              <a:rPr lang="en-US" dirty="0" err="1"/>
              <a:t>nhiều</a:t>
            </a:r>
            <a:r>
              <a:rPr lang="en-US" dirty="0"/>
              <a:t> lipid </a:t>
            </a:r>
            <a:r>
              <a:rPr lang="en-US" dirty="0" err="1"/>
              <a:t>và</a:t>
            </a:r>
            <a:r>
              <a:rPr lang="en-US" dirty="0"/>
              <a:t> </a:t>
            </a:r>
            <a:r>
              <a:rPr lang="en-US" dirty="0" err="1"/>
              <a:t>nhiều</a:t>
            </a:r>
            <a:r>
              <a:rPr lang="en-US" dirty="0"/>
              <a:t> </a:t>
            </a:r>
            <a:r>
              <a:rPr lang="en-US" dirty="0" err="1"/>
              <a:t>calo</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610600" cy="1325562"/>
          </a:xfrm>
        </p:spPr>
        <p:txBody>
          <a:bodyPr>
            <a:normAutofit fontScale="90000"/>
          </a:bodyPr>
          <a:lstStyle/>
          <a:p>
            <a:r>
              <a:rPr lang="de-DE" dirty="0" smtClean="0"/>
              <a:t>68/ </a:t>
            </a:r>
            <a:r>
              <a:rPr lang="en-US" dirty="0" err="1" smtClean="0"/>
              <a:t>Thịt</a:t>
            </a:r>
            <a:r>
              <a:rPr lang="en-US" dirty="0" smtClean="0"/>
              <a:t> </a:t>
            </a:r>
            <a:r>
              <a:rPr lang="en-US" dirty="0" err="1" smtClean="0"/>
              <a:t>của</a:t>
            </a:r>
            <a:r>
              <a:rPr lang="en-US" dirty="0" smtClean="0"/>
              <a:t> </a:t>
            </a:r>
            <a:r>
              <a:rPr lang="en-US" dirty="0" err="1" smtClean="0"/>
              <a:t>động</a:t>
            </a:r>
            <a:r>
              <a:rPr lang="en-US" dirty="0" smtClean="0"/>
              <a:t> </a:t>
            </a:r>
            <a:r>
              <a:rPr lang="en-US" dirty="0" err="1" smtClean="0"/>
              <a:t>vật</a:t>
            </a:r>
            <a:r>
              <a:rPr lang="en-US" dirty="0" smtClean="0"/>
              <a:t> </a:t>
            </a:r>
            <a:r>
              <a:rPr lang="en-US" dirty="0" err="1" smtClean="0"/>
              <a:t>là</a:t>
            </a:r>
            <a:r>
              <a:rPr lang="en-US" dirty="0" smtClean="0"/>
              <a:t> </a:t>
            </a:r>
            <a:r>
              <a:rPr lang="en-US" dirty="0" err="1" smtClean="0"/>
              <a:t>loại</a:t>
            </a:r>
            <a:r>
              <a:rPr lang="en-US" dirty="0" smtClean="0"/>
              <a:t> </a:t>
            </a:r>
            <a:r>
              <a:rPr lang="en-US" dirty="0" err="1" smtClean="0"/>
              <a:t>thức</a:t>
            </a:r>
            <a:r>
              <a:rPr lang="en-US" dirty="0" smtClean="0"/>
              <a:t> </a:t>
            </a:r>
            <a:r>
              <a:rPr lang="en-US" dirty="0" err="1" smtClean="0"/>
              <a:t>ăn</a:t>
            </a:r>
            <a:r>
              <a:rPr lang="en-US" dirty="0" smtClean="0"/>
              <a:t> </a:t>
            </a:r>
            <a:r>
              <a:rPr lang="en-US" dirty="0" err="1" smtClean="0"/>
              <a:t>có</a:t>
            </a:r>
            <a:r>
              <a:rPr lang="en-US" dirty="0" smtClean="0"/>
              <a:t> </a:t>
            </a:r>
            <a:r>
              <a:rPr lang="en-US" dirty="0" err="1" smtClean="0"/>
              <a:t>giá</a:t>
            </a:r>
            <a:r>
              <a:rPr lang="en-US" dirty="0" smtClean="0"/>
              <a:t> </a:t>
            </a:r>
            <a:r>
              <a:rPr lang="en-US" dirty="0" err="1" smtClean="0"/>
              <a:t>trị</a:t>
            </a:r>
            <a:r>
              <a:rPr lang="en-US" dirty="0" smtClean="0"/>
              <a:t> </a:t>
            </a:r>
            <a:r>
              <a:rPr lang="en-US" dirty="0" err="1" smtClean="0"/>
              <a:t>dinh</a:t>
            </a:r>
            <a:r>
              <a:rPr lang="en-US" dirty="0" smtClean="0"/>
              <a:t> </a:t>
            </a:r>
            <a:r>
              <a:rPr lang="en-US" dirty="0" err="1" smtClean="0"/>
              <a:t>dưỡng</a:t>
            </a:r>
            <a:r>
              <a:rPr lang="en-US" dirty="0" smtClean="0"/>
              <a:t> </a:t>
            </a:r>
            <a:r>
              <a:rPr lang="en-US" dirty="0" err="1" smtClean="0"/>
              <a:t>cao</a:t>
            </a:r>
            <a:r>
              <a:rPr lang="en-US" dirty="0" smtClean="0"/>
              <a:t> </a:t>
            </a:r>
            <a:endParaRPr lang="en-US" dirty="0"/>
          </a:p>
        </p:txBody>
      </p:sp>
      <p:sp>
        <p:nvSpPr>
          <p:cNvPr id="3" name="Content Placeholder 2"/>
          <p:cNvSpPr>
            <a:spLocks noGrp="1"/>
          </p:cNvSpPr>
          <p:nvPr>
            <p:ph idx="1"/>
          </p:nvPr>
        </p:nvSpPr>
        <p:spPr>
          <a:xfrm>
            <a:off x="76200" y="2286000"/>
            <a:ext cx="8915400" cy="3840163"/>
          </a:xfrm>
        </p:spPr>
        <p:txBody>
          <a:bodyPr>
            <a:normAutofit/>
          </a:bodyPr>
          <a:lstStyle/>
          <a:p>
            <a:r>
              <a:rPr lang="de-DE" dirty="0" smtClean="0"/>
              <a:t>a</a:t>
            </a:r>
            <a:r>
              <a:rPr lang="de-DE" dirty="0"/>
              <a:t>/ Tại vì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thịt</a:t>
            </a:r>
            <a:r>
              <a:rPr lang="en-US" dirty="0"/>
              <a:t> </a:t>
            </a:r>
            <a:r>
              <a:rPr lang="en-US" dirty="0" err="1"/>
              <a:t>phân</a:t>
            </a:r>
            <a:r>
              <a:rPr lang="en-US" dirty="0"/>
              <a:t> </a:t>
            </a:r>
            <a:r>
              <a:rPr lang="en-US" dirty="0" err="1"/>
              <a:t>phối</a:t>
            </a:r>
            <a:r>
              <a:rPr lang="en-US" dirty="0"/>
              <a:t> </a:t>
            </a:r>
            <a:r>
              <a:rPr lang="en-US" dirty="0" err="1"/>
              <a:t>đều</a:t>
            </a:r>
            <a:r>
              <a:rPr lang="en-US" dirty="0"/>
              <a:t>.</a:t>
            </a:r>
          </a:p>
          <a:p>
            <a:r>
              <a:rPr lang="de-DE" dirty="0"/>
              <a:t>b/ Tại vì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thịt</a:t>
            </a:r>
            <a:r>
              <a:rPr lang="en-US" dirty="0"/>
              <a:t> </a:t>
            </a:r>
            <a:r>
              <a:rPr lang="en-US" dirty="0" err="1"/>
              <a:t>phân</a:t>
            </a:r>
            <a:r>
              <a:rPr lang="en-US" dirty="0"/>
              <a:t> </a:t>
            </a:r>
            <a:r>
              <a:rPr lang="en-US" dirty="0" err="1"/>
              <a:t>phối</a:t>
            </a:r>
            <a:r>
              <a:rPr lang="en-US" dirty="0"/>
              <a:t> </a:t>
            </a:r>
            <a:r>
              <a:rPr lang="en-US" dirty="0" err="1"/>
              <a:t>không</a:t>
            </a:r>
            <a:r>
              <a:rPr lang="en-US" dirty="0"/>
              <a:t> </a:t>
            </a:r>
            <a:r>
              <a:rPr lang="en-US" dirty="0" err="1"/>
              <a:t>đều</a:t>
            </a:r>
            <a:r>
              <a:rPr lang="en-US" dirty="0"/>
              <a:t>.</a:t>
            </a:r>
          </a:p>
          <a:p>
            <a:r>
              <a:rPr lang="de-DE" dirty="0"/>
              <a:t>c/ Tại vì </a:t>
            </a:r>
            <a:r>
              <a:rPr lang="en-US" dirty="0" err="1"/>
              <a:t>thịt</a:t>
            </a:r>
            <a:r>
              <a:rPr lang="en-US" dirty="0"/>
              <a:t> </a:t>
            </a:r>
            <a:r>
              <a:rPr lang="en-US" dirty="0" err="1"/>
              <a:t>cung</a:t>
            </a:r>
            <a:r>
              <a:rPr lang="en-US" dirty="0"/>
              <a:t> </a:t>
            </a:r>
            <a:r>
              <a:rPr lang="en-US" dirty="0" err="1"/>
              <a:t>cấp</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những</a:t>
            </a:r>
            <a:r>
              <a:rPr lang="en-US" dirty="0"/>
              <a:t> acid </a:t>
            </a:r>
            <a:r>
              <a:rPr lang="en-US" dirty="0" err="1"/>
              <a:t>amin</a:t>
            </a:r>
            <a:r>
              <a:rPr lang="en-US" dirty="0"/>
              <a:t> </a:t>
            </a:r>
            <a:r>
              <a:rPr lang="en-US" dirty="0" err="1"/>
              <a:t>cần</a:t>
            </a:r>
            <a:r>
              <a:rPr lang="en-US" dirty="0"/>
              <a:t> </a:t>
            </a:r>
            <a:r>
              <a:rPr lang="en-US" dirty="0" err="1"/>
              <a:t>thiết</a:t>
            </a:r>
            <a:r>
              <a:rPr lang="en-US" dirty="0"/>
              <a:t>.</a:t>
            </a:r>
          </a:p>
          <a:p>
            <a:r>
              <a:rPr lang="de-DE" dirty="0"/>
              <a:t>d/ Tại vì </a:t>
            </a:r>
            <a:r>
              <a:rPr lang="en-US" dirty="0" err="1"/>
              <a:t>thịt</a:t>
            </a:r>
            <a:r>
              <a:rPr lang="en-US" dirty="0"/>
              <a:t> </a:t>
            </a:r>
            <a:r>
              <a:rPr lang="en-US" dirty="0" err="1"/>
              <a:t>cung</a:t>
            </a:r>
            <a:r>
              <a:rPr lang="en-US" dirty="0"/>
              <a:t> </a:t>
            </a:r>
            <a:r>
              <a:rPr lang="en-US" dirty="0" err="1"/>
              <a:t>cấp</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những</a:t>
            </a:r>
            <a:r>
              <a:rPr lang="en-US" dirty="0"/>
              <a:t> acid </a:t>
            </a:r>
            <a:r>
              <a:rPr lang="en-US" dirty="0" err="1"/>
              <a:t>amin</a:t>
            </a:r>
            <a:r>
              <a:rPr lang="en-US" dirty="0"/>
              <a:t> </a:t>
            </a:r>
            <a:r>
              <a:rPr lang="en-US" dirty="0" err="1"/>
              <a:t>đơn</a:t>
            </a:r>
            <a:r>
              <a:rPr lang="en-US" dirty="0"/>
              <a:t> </a:t>
            </a:r>
            <a:r>
              <a:rPr lang="en-US" dirty="0" err="1"/>
              <a:t>giản</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69/ </a:t>
            </a:r>
            <a:r>
              <a:rPr lang="en-US" dirty="0" err="1" smtClean="0"/>
              <a:t>Thịt</a:t>
            </a:r>
            <a:r>
              <a:rPr lang="en-US" dirty="0" smtClean="0"/>
              <a:t> </a:t>
            </a:r>
            <a:r>
              <a:rPr lang="en-US" dirty="0" err="1" smtClean="0"/>
              <a:t>là</a:t>
            </a:r>
            <a:r>
              <a:rPr lang="en-US" dirty="0" smtClean="0"/>
              <a:t> </a:t>
            </a:r>
            <a:r>
              <a:rPr lang="en-US" dirty="0" err="1" smtClean="0"/>
              <a:t>nguyên</a:t>
            </a:r>
            <a:r>
              <a:rPr lang="en-US" dirty="0" smtClean="0"/>
              <a:t> </a:t>
            </a:r>
            <a:r>
              <a:rPr lang="en-US" dirty="0" err="1" smtClean="0"/>
              <a:t>liệu</a:t>
            </a:r>
            <a:endParaRPr lang="en-US" dirty="0"/>
          </a:p>
        </p:txBody>
      </p:sp>
      <p:sp>
        <p:nvSpPr>
          <p:cNvPr id="3" name="Content Placeholder 2"/>
          <p:cNvSpPr>
            <a:spLocks noGrp="1"/>
          </p:cNvSpPr>
          <p:nvPr>
            <p:ph idx="1"/>
          </p:nvPr>
        </p:nvSpPr>
        <p:spPr/>
        <p:txBody>
          <a:bodyPr>
            <a:normAutofit/>
          </a:bodyPr>
          <a:lstStyle/>
          <a:p>
            <a:r>
              <a:rPr lang="de-DE" dirty="0" smtClean="0"/>
              <a:t>a</a:t>
            </a:r>
            <a:r>
              <a:rPr lang="de-DE" dirty="0"/>
              <a:t>/ </a:t>
            </a:r>
            <a:r>
              <a:rPr lang="en-US" dirty="0" err="1"/>
              <a:t>Chế</a:t>
            </a:r>
            <a:r>
              <a:rPr lang="en-US" dirty="0"/>
              <a:t> </a:t>
            </a:r>
            <a:r>
              <a:rPr lang="en-US" dirty="0" err="1"/>
              <a:t>biến</a:t>
            </a:r>
            <a:r>
              <a:rPr lang="en-US" dirty="0"/>
              <a:t> </a:t>
            </a:r>
            <a:r>
              <a:rPr lang="en-US" dirty="0" err="1"/>
              <a:t>thức</a:t>
            </a:r>
            <a:r>
              <a:rPr lang="en-US" dirty="0"/>
              <a:t> </a:t>
            </a:r>
            <a:r>
              <a:rPr lang="en-US" dirty="0" err="1"/>
              <a:t>ăn</a:t>
            </a:r>
            <a:r>
              <a:rPr lang="en-US" dirty="0"/>
              <a:t> </a:t>
            </a:r>
            <a:r>
              <a:rPr lang="en-US" dirty="0" err="1"/>
              <a:t>rất</a:t>
            </a:r>
            <a:r>
              <a:rPr lang="en-US" dirty="0"/>
              <a:t> </a:t>
            </a:r>
            <a:r>
              <a:rPr lang="en-US" dirty="0" err="1"/>
              <a:t>khó</a:t>
            </a:r>
            <a:r>
              <a:rPr lang="en-US" dirty="0"/>
              <a:t> </a:t>
            </a:r>
            <a:r>
              <a:rPr lang="en-US" dirty="0" err="1"/>
              <a:t>và</a:t>
            </a:r>
            <a:r>
              <a:rPr lang="en-US" dirty="0"/>
              <a:t> </a:t>
            </a:r>
            <a:r>
              <a:rPr lang="en-US" dirty="0" err="1"/>
              <a:t>làm</a:t>
            </a:r>
            <a:r>
              <a:rPr lang="en-US" dirty="0"/>
              <a:t> </a:t>
            </a:r>
            <a:r>
              <a:rPr lang="en-US" dirty="0" err="1"/>
              <a:t>món</a:t>
            </a:r>
            <a:r>
              <a:rPr lang="en-US" dirty="0"/>
              <a:t> </a:t>
            </a:r>
            <a:r>
              <a:rPr lang="en-US" dirty="0" err="1"/>
              <a:t>ăn</a:t>
            </a:r>
            <a:r>
              <a:rPr lang="en-US" dirty="0"/>
              <a:t> </a:t>
            </a:r>
            <a:r>
              <a:rPr lang="en-US" dirty="0" err="1"/>
              <a:t>có</a:t>
            </a:r>
            <a:r>
              <a:rPr lang="en-US" dirty="0"/>
              <a:t> </a:t>
            </a:r>
            <a:r>
              <a:rPr lang="en-US" dirty="0" err="1"/>
              <a:t>mùi</a:t>
            </a:r>
            <a:r>
              <a:rPr lang="en-US" dirty="0"/>
              <a:t> </a:t>
            </a:r>
            <a:r>
              <a:rPr lang="en-US" dirty="0" err="1"/>
              <a:t>vị</a:t>
            </a:r>
            <a:r>
              <a:rPr lang="en-US" dirty="0"/>
              <a:t> </a:t>
            </a:r>
            <a:r>
              <a:rPr lang="en-US" dirty="0" err="1"/>
              <a:t>khó</a:t>
            </a:r>
            <a:r>
              <a:rPr lang="en-US" dirty="0"/>
              <a:t> </a:t>
            </a:r>
            <a:r>
              <a:rPr lang="en-US" dirty="0" err="1"/>
              <a:t>ăn</a:t>
            </a:r>
            <a:r>
              <a:rPr lang="en-US" dirty="0"/>
              <a:t>.</a:t>
            </a:r>
          </a:p>
          <a:p>
            <a:r>
              <a:rPr lang="de-DE" dirty="0"/>
              <a:t>b/ </a:t>
            </a:r>
            <a:r>
              <a:rPr lang="en-US" dirty="0" err="1"/>
              <a:t>Chế</a:t>
            </a:r>
            <a:r>
              <a:rPr lang="en-US" dirty="0"/>
              <a:t> </a:t>
            </a:r>
            <a:r>
              <a:rPr lang="en-US" dirty="0" err="1"/>
              <a:t>biến</a:t>
            </a:r>
            <a:r>
              <a:rPr lang="en-US" dirty="0"/>
              <a:t> </a:t>
            </a:r>
            <a:r>
              <a:rPr lang="en-US" dirty="0" err="1"/>
              <a:t>thức</a:t>
            </a:r>
            <a:r>
              <a:rPr lang="en-US" dirty="0"/>
              <a:t> </a:t>
            </a:r>
            <a:r>
              <a:rPr lang="en-US" dirty="0" err="1"/>
              <a:t>ăn</a:t>
            </a:r>
            <a:r>
              <a:rPr lang="en-US" dirty="0"/>
              <a:t> </a:t>
            </a:r>
            <a:r>
              <a:rPr lang="en-US" dirty="0" err="1"/>
              <a:t>dễ</a:t>
            </a:r>
            <a:r>
              <a:rPr lang="en-US" dirty="0"/>
              <a:t> </a:t>
            </a:r>
            <a:r>
              <a:rPr lang="en-US" dirty="0" err="1"/>
              <a:t>dàng</a:t>
            </a:r>
            <a:r>
              <a:rPr lang="en-US" dirty="0"/>
              <a:t> </a:t>
            </a:r>
            <a:r>
              <a:rPr lang="en-US" dirty="0" err="1"/>
              <a:t>và</a:t>
            </a:r>
            <a:r>
              <a:rPr lang="en-US" dirty="0"/>
              <a:t> </a:t>
            </a:r>
            <a:r>
              <a:rPr lang="en-US" dirty="0" err="1"/>
              <a:t>làm</a:t>
            </a:r>
            <a:r>
              <a:rPr lang="en-US" dirty="0"/>
              <a:t> </a:t>
            </a:r>
            <a:r>
              <a:rPr lang="en-US" dirty="0" err="1"/>
              <a:t>được</a:t>
            </a:r>
            <a:r>
              <a:rPr lang="en-US" dirty="0"/>
              <a:t> </a:t>
            </a:r>
            <a:r>
              <a:rPr lang="en-US" dirty="0" err="1"/>
              <a:t>nhiều</a:t>
            </a:r>
            <a:r>
              <a:rPr lang="en-US" dirty="0"/>
              <a:t> </a:t>
            </a:r>
            <a:r>
              <a:rPr lang="en-US" dirty="0" err="1"/>
              <a:t>món</a:t>
            </a:r>
            <a:r>
              <a:rPr lang="en-US" dirty="0"/>
              <a:t> </a:t>
            </a:r>
            <a:r>
              <a:rPr lang="en-US" dirty="0" err="1"/>
              <a:t>ăn</a:t>
            </a:r>
            <a:r>
              <a:rPr lang="en-US" dirty="0"/>
              <a:t> </a:t>
            </a:r>
            <a:r>
              <a:rPr lang="en-US" dirty="0" err="1"/>
              <a:t>có</a:t>
            </a:r>
            <a:r>
              <a:rPr lang="en-US" dirty="0"/>
              <a:t> </a:t>
            </a:r>
            <a:r>
              <a:rPr lang="en-US" dirty="0" err="1"/>
              <a:t>mùi</a:t>
            </a:r>
            <a:r>
              <a:rPr lang="en-US" dirty="0"/>
              <a:t> </a:t>
            </a:r>
            <a:r>
              <a:rPr lang="en-US" dirty="0" err="1"/>
              <a:t>vị</a:t>
            </a:r>
            <a:r>
              <a:rPr lang="en-US" dirty="0"/>
              <a:t> </a:t>
            </a:r>
            <a:r>
              <a:rPr lang="en-US" dirty="0" err="1"/>
              <a:t>khác</a:t>
            </a:r>
            <a:r>
              <a:rPr lang="en-US" dirty="0"/>
              <a:t> </a:t>
            </a:r>
            <a:r>
              <a:rPr lang="en-US" dirty="0" err="1"/>
              <a:t>nhau</a:t>
            </a:r>
            <a:r>
              <a:rPr lang="en-US" dirty="0"/>
              <a:t>.</a:t>
            </a:r>
          </a:p>
          <a:p>
            <a:r>
              <a:rPr lang="de-DE" dirty="0"/>
              <a:t>c/ </a:t>
            </a:r>
            <a:r>
              <a:rPr lang="en-US" dirty="0" err="1"/>
              <a:t>Chế</a:t>
            </a:r>
            <a:r>
              <a:rPr lang="en-US" dirty="0"/>
              <a:t> </a:t>
            </a:r>
            <a:r>
              <a:rPr lang="en-US" dirty="0" err="1"/>
              <a:t>biến</a:t>
            </a:r>
            <a:r>
              <a:rPr lang="en-US" dirty="0"/>
              <a:t> </a:t>
            </a:r>
            <a:r>
              <a:rPr lang="en-US" dirty="0" err="1"/>
              <a:t>thức</a:t>
            </a:r>
            <a:r>
              <a:rPr lang="en-US" dirty="0"/>
              <a:t> </a:t>
            </a:r>
            <a:r>
              <a:rPr lang="en-US" dirty="0" err="1"/>
              <a:t>ăn</a:t>
            </a:r>
            <a:r>
              <a:rPr lang="en-US" dirty="0"/>
              <a:t> </a:t>
            </a:r>
            <a:r>
              <a:rPr lang="en-US" dirty="0" err="1"/>
              <a:t>chay</a:t>
            </a:r>
            <a:r>
              <a:rPr lang="en-US" dirty="0"/>
              <a:t> </a:t>
            </a:r>
            <a:r>
              <a:rPr lang="en-US" dirty="0" err="1"/>
              <a:t>rất</a:t>
            </a:r>
            <a:r>
              <a:rPr lang="en-US" dirty="0"/>
              <a:t> </a:t>
            </a:r>
            <a:r>
              <a:rPr lang="en-US" dirty="0" err="1"/>
              <a:t>dễ</a:t>
            </a:r>
            <a:r>
              <a:rPr lang="en-US" dirty="0"/>
              <a:t> </a:t>
            </a:r>
            <a:r>
              <a:rPr lang="en-US" dirty="0" err="1"/>
              <a:t>dàng</a:t>
            </a:r>
            <a:r>
              <a:rPr lang="en-US" dirty="0"/>
              <a:t> </a:t>
            </a:r>
            <a:r>
              <a:rPr lang="en-US" dirty="0" err="1"/>
              <a:t>và</a:t>
            </a:r>
            <a:r>
              <a:rPr lang="en-US" dirty="0"/>
              <a:t> </a:t>
            </a:r>
            <a:r>
              <a:rPr lang="en-US" dirty="0" err="1"/>
              <a:t>làm</a:t>
            </a:r>
            <a:r>
              <a:rPr lang="en-US" dirty="0"/>
              <a:t> </a:t>
            </a:r>
            <a:r>
              <a:rPr lang="en-US" dirty="0" err="1"/>
              <a:t>được</a:t>
            </a:r>
            <a:r>
              <a:rPr lang="en-US" dirty="0"/>
              <a:t> </a:t>
            </a:r>
            <a:r>
              <a:rPr lang="en-US" dirty="0" err="1"/>
              <a:t>nhiều</a:t>
            </a:r>
            <a:r>
              <a:rPr lang="en-US" dirty="0"/>
              <a:t> </a:t>
            </a:r>
            <a:r>
              <a:rPr lang="en-US" dirty="0" err="1"/>
              <a:t>món</a:t>
            </a:r>
            <a:r>
              <a:rPr lang="en-US" dirty="0"/>
              <a:t> </a:t>
            </a:r>
            <a:r>
              <a:rPr lang="en-US" dirty="0" err="1"/>
              <a:t>ăn</a:t>
            </a:r>
            <a:r>
              <a:rPr lang="en-US" dirty="0"/>
              <a:t> </a:t>
            </a:r>
            <a:r>
              <a:rPr lang="en-US" dirty="0" err="1"/>
              <a:t>có</a:t>
            </a:r>
            <a:r>
              <a:rPr lang="en-US" dirty="0"/>
              <a:t> </a:t>
            </a:r>
            <a:r>
              <a:rPr lang="en-US" dirty="0" err="1"/>
              <a:t>mùi</a:t>
            </a:r>
            <a:r>
              <a:rPr lang="en-US" dirty="0"/>
              <a:t> </a:t>
            </a:r>
            <a:r>
              <a:rPr lang="en-US" dirty="0" err="1"/>
              <a:t>ngon</a:t>
            </a:r>
            <a:r>
              <a:rPr lang="en-US" dirty="0"/>
              <a:t>.</a:t>
            </a:r>
          </a:p>
          <a:p>
            <a:r>
              <a:rPr lang="de-DE" dirty="0"/>
              <a:t>d/ </a:t>
            </a:r>
            <a:r>
              <a:rPr lang="en-US" dirty="0" err="1"/>
              <a:t>Chế</a:t>
            </a:r>
            <a:r>
              <a:rPr lang="en-US" dirty="0"/>
              <a:t> </a:t>
            </a:r>
            <a:r>
              <a:rPr lang="en-US" dirty="0" err="1"/>
              <a:t>biến</a:t>
            </a:r>
            <a:r>
              <a:rPr lang="en-US" dirty="0"/>
              <a:t> </a:t>
            </a:r>
            <a:r>
              <a:rPr lang="en-US" dirty="0" err="1"/>
              <a:t>những</a:t>
            </a:r>
            <a:r>
              <a:rPr lang="en-US" dirty="0"/>
              <a:t> </a:t>
            </a:r>
            <a:r>
              <a:rPr lang="en-US" dirty="0" err="1"/>
              <a:t>món</a:t>
            </a:r>
            <a:r>
              <a:rPr lang="en-US" dirty="0"/>
              <a:t> </a:t>
            </a:r>
            <a:r>
              <a:rPr lang="en-US" dirty="0" err="1"/>
              <a:t>khó</a:t>
            </a:r>
            <a:r>
              <a:rPr lang="en-US" dirty="0"/>
              <a:t> </a:t>
            </a:r>
            <a:r>
              <a:rPr lang="en-US" dirty="0" err="1"/>
              <a:t>ăn</a:t>
            </a:r>
            <a:r>
              <a:rPr lang="en-US" dirty="0"/>
              <a:t> </a:t>
            </a:r>
            <a:r>
              <a:rPr lang="en-US" dirty="0" err="1"/>
              <a:t>và</a:t>
            </a:r>
            <a:r>
              <a:rPr lang="en-US" dirty="0"/>
              <a:t> </a:t>
            </a:r>
            <a:r>
              <a:rPr lang="en-US" dirty="0" err="1"/>
              <a:t>khó</a:t>
            </a:r>
            <a:r>
              <a:rPr lang="en-US" dirty="0"/>
              <a:t> </a:t>
            </a:r>
            <a:r>
              <a:rPr lang="en-US" dirty="0" err="1"/>
              <a:t>tiêu</a:t>
            </a:r>
            <a:r>
              <a:rPr lang="en-US" dirty="0"/>
              <a:t> </a:t>
            </a:r>
            <a:r>
              <a:rPr lang="en-US" dirty="0" err="1"/>
              <a:t>hóa</a:t>
            </a:r>
            <a:r>
              <a:rPr lang="en-US" dirty="0" smtClean="0"/>
              <a:t>.</a:t>
            </a:r>
            <a:endParaRPr lang="en-US" dirty="0"/>
          </a:p>
        </p:txBody>
      </p:sp>
    </p:spTree>
    <p:extLst>
      <p:ext uri="{BB962C8B-B14F-4D97-AF65-F5344CB8AC3E}">
        <p14:creationId xmlns:p14="http://schemas.microsoft.com/office/powerpoint/2010/main" val="40092883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295400"/>
          </a:xfrm>
        </p:spPr>
        <p:txBody>
          <a:bodyPr>
            <a:normAutofit fontScale="90000"/>
          </a:bodyPr>
          <a:lstStyle/>
          <a:p>
            <a:r>
              <a:rPr lang="de-DE" dirty="0" smtClean="0"/>
              <a:t>70/ Để đảm bảo sức khoẻ tốt, trong quà trình xây dựng khẩu phần ăn</a:t>
            </a:r>
            <a:endParaRPr lang="en-US" dirty="0"/>
          </a:p>
        </p:txBody>
      </p:sp>
      <p:sp>
        <p:nvSpPr>
          <p:cNvPr id="3" name="Content Placeholder 2"/>
          <p:cNvSpPr>
            <a:spLocks noGrp="1"/>
          </p:cNvSpPr>
          <p:nvPr>
            <p:ph idx="1"/>
          </p:nvPr>
        </p:nvSpPr>
        <p:spPr>
          <a:xfrm>
            <a:off x="304800" y="2057400"/>
            <a:ext cx="8382000" cy="4068763"/>
          </a:xfrm>
        </p:spPr>
        <p:txBody>
          <a:bodyPr>
            <a:normAutofit/>
          </a:bodyPr>
          <a:lstStyle/>
          <a:p>
            <a:r>
              <a:rPr lang="de-DE" dirty="0" smtClean="0"/>
              <a:t>a</a:t>
            </a:r>
            <a:r>
              <a:rPr lang="de-DE" dirty="0"/>
              <a:t>/ Cần phải tránh chế độ ăn phối hợp đậu hạt và ngũ cốc sẽ làm giảm nguồn acid amin cần thiết.</a:t>
            </a:r>
            <a:endParaRPr lang="en-US" dirty="0"/>
          </a:p>
          <a:p>
            <a:r>
              <a:rPr lang="de-DE" dirty="0"/>
              <a:t>b/ Cần phải có chế độ ăn phối hợp đậu hạt và ngũ cốc để bổ sung nguồn acid amin cần thiết.</a:t>
            </a:r>
            <a:endParaRPr lang="en-US" dirty="0"/>
          </a:p>
          <a:p>
            <a:r>
              <a:rPr lang="de-DE" dirty="0"/>
              <a:t>c/ Không nên ăn phối hợp đậu hạt và ngũ cốc bởi vì sẽ làm mất những acid amin cần thiết.</a:t>
            </a:r>
            <a:endParaRPr lang="en-US" dirty="0"/>
          </a:p>
          <a:p>
            <a:r>
              <a:rPr lang="de-DE" dirty="0"/>
              <a:t>d/ Việc ăn phối hợp đậu hạt và ngũ cốc sẽ không mang lại lợi ích sức khỏe.</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534400" cy="1447800"/>
          </a:xfrm>
        </p:spPr>
        <p:txBody>
          <a:bodyPr>
            <a:normAutofit fontScale="90000"/>
          </a:bodyPr>
          <a:lstStyle/>
          <a:p>
            <a:r>
              <a:rPr lang="de-DE" dirty="0" smtClean="0"/>
              <a:t>71/ </a:t>
            </a:r>
            <a:r>
              <a:rPr lang="en-US" dirty="0" err="1" smtClean="0"/>
              <a:t>Để</a:t>
            </a:r>
            <a:r>
              <a:rPr lang="en-US" dirty="0" smtClean="0"/>
              <a:t> </a:t>
            </a:r>
            <a:r>
              <a:rPr lang="de-DE" dirty="0" smtClean="0"/>
              <a:t>đảm bảo sức khoẻ tốt, trong quà trình xây dựng khẩu phần ăn cần phải</a:t>
            </a:r>
            <a:endParaRPr lang="en-US" dirty="0"/>
          </a:p>
        </p:txBody>
      </p:sp>
      <p:sp>
        <p:nvSpPr>
          <p:cNvPr id="3" name="Content Placeholder 2"/>
          <p:cNvSpPr>
            <a:spLocks noGrp="1"/>
          </p:cNvSpPr>
          <p:nvPr>
            <p:ph idx="1"/>
          </p:nvPr>
        </p:nvSpPr>
        <p:spPr>
          <a:xfrm>
            <a:off x="457200" y="2590800"/>
            <a:ext cx="8229600" cy="3535363"/>
          </a:xfrm>
        </p:spPr>
        <p:txBody>
          <a:bodyPr>
            <a:normAutofit/>
          </a:bodyPr>
          <a:lstStyle/>
          <a:p>
            <a:r>
              <a:rPr lang="de-DE" dirty="0" smtClean="0"/>
              <a:t>a</a:t>
            </a:r>
            <a:r>
              <a:rPr lang="de-DE" dirty="0"/>
              <a:t>/ Phối hợp chặt chẽ giữa các loại nấm tự nhiên và nấm trồng.</a:t>
            </a:r>
            <a:endParaRPr lang="en-US" dirty="0"/>
          </a:p>
          <a:p>
            <a:r>
              <a:rPr lang="de-DE" dirty="0"/>
              <a:t>b/ Không nên phối hợp protid động vật và thực vật.</a:t>
            </a:r>
            <a:endParaRPr lang="en-US" dirty="0"/>
          </a:p>
          <a:p>
            <a:r>
              <a:rPr lang="de-DE" dirty="0"/>
              <a:t>c/ Phối hợp chặt chẽ giữa protid động vật và thực vật.</a:t>
            </a:r>
            <a:endParaRPr lang="en-US" dirty="0"/>
          </a:p>
          <a:p>
            <a:r>
              <a:rPr lang="de-DE" dirty="0"/>
              <a:t>d/ Nhất thiết phải phối hợp cá với thịt heo.</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72/ Chất có vai trò tạo hình cơ thể là </a:t>
            </a:r>
            <a:endParaRPr lang="en-US" dirty="0"/>
          </a:p>
        </p:txBody>
      </p:sp>
      <p:sp>
        <p:nvSpPr>
          <p:cNvPr id="3" name="Content Placeholder 2"/>
          <p:cNvSpPr>
            <a:spLocks noGrp="1"/>
          </p:cNvSpPr>
          <p:nvPr>
            <p:ph idx="1"/>
          </p:nvPr>
        </p:nvSpPr>
        <p:spPr/>
        <p:txBody>
          <a:bodyPr/>
          <a:lstStyle/>
          <a:p>
            <a:r>
              <a:rPr lang="de-DE" dirty="0" smtClean="0"/>
              <a:t>a</a:t>
            </a:r>
            <a:r>
              <a:rPr lang="de-DE" dirty="0"/>
              <a:t>/ Protid.</a:t>
            </a:r>
            <a:endParaRPr lang="en-US" dirty="0"/>
          </a:p>
          <a:p>
            <a:r>
              <a:rPr lang="de-DE" dirty="0"/>
              <a:t>b/ Lipid.</a:t>
            </a:r>
            <a:endParaRPr lang="en-US" dirty="0"/>
          </a:p>
          <a:p>
            <a:r>
              <a:rPr lang="de-DE" dirty="0"/>
              <a:t>c/  Glucid.</a:t>
            </a:r>
            <a:endParaRPr lang="en-US" dirty="0"/>
          </a:p>
          <a:p>
            <a:r>
              <a:rPr lang="de-DE" dirty="0"/>
              <a:t>d/ Vitamin.</a:t>
            </a:r>
            <a:endParaRPr lang="en-US" dirty="0"/>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73/ </a:t>
            </a:r>
            <a:r>
              <a:rPr lang="en-US" dirty="0" smtClean="0"/>
              <a:t>Acid </a:t>
            </a:r>
            <a:r>
              <a:rPr lang="en-US" dirty="0" err="1" smtClean="0"/>
              <a:t>amin</a:t>
            </a:r>
            <a:r>
              <a:rPr lang="en-US" dirty="0" smtClean="0"/>
              <a:t> </a:t>
            </a:r>
            <a:r>
              <a:rPr lang="en-US" dirty="0" err="1" smtClean="0"/>
              <a:t>thường</a:t>
            </a:r>
            <a:r>
              <a:rPr lang="en-US" dirty="0" smtClean="0"/>
              <a:t> </a:t>
            </a:r>
            <a:r>
              <a:rPr lang="en-US" dirty="0" err="1" smtClean="0"/>
              <a:t>gặp</a:t>
            </a:r>
            <a:r>
              <a:rPr lang="en-US" dirty="0" smtClean="0"/>
              <a:t> </a:t>
            </a:r>
            <a:endParaRPr lang="en-US" dirty="0"/>
          </a:p>
        </p:txBody>
      </p:sp>
      <p:sp>
        <p:nvSpPr>
          <p:cNvPr id="3" name="Content Placeholder 2"/>
          <p:cNvSpPr>
            <a:spLocks noGrp="1"/>
          </p:cNvSpPr>
          <p:nvPr>
            <p:ph idx="1"/>
          </p:nvPr>
        </p:nvSpPr>
        <p:spPr>
          <a:xfrm>
            <a:off x="457200" y="1981200"/>
            <a:ext cx="8229600" cy="4144963"/>
          </a:xfrm>
        </p:spPr>
        <p:txBody>
          <a:bodyPr/>
          <a:lstStyle/>
          <a:p>
            <a:r>
              <a:rPr lang="de-DE" dirty="0" smtClean="0"/>
              <a:t>a</a:t>
            </a:r>
            <a:r>
              <a:rPr lang="de-DE" dirty="0"/>
              <a:t>/ </a:t>
            </a:r>
            <a:r>
              <a:rPr lang="en-US" dirty="0" err="1"/>
              <a:t>Có</a:t>
            </a:r>
            <a:r>
              <a:rPr lang="en-US" dirty="0"/>
              <a:t> </a:t>
            </a:r>
            <a:r>
              <a:rPr lang="en-US" dirty="0" err="1"/>
              <a:t>khoảng</a:t>
            </a:r>
            <a:r>
              <a:rPr lang="en-US" dirty="0"/>
              <a:t> 22 acid </a:t>
            </a:r>
            <a:r>
              <a:rPr lang="en-US" dirty="0" err="1"/>
              <a:t>amin</a:t>
            </a:r>
            <a:r>
              <a:rPr lang="en-US" dirty="0"/>
              <a:t>.</a:t>
            </a:r>
          </a:p>
          <a:p>
            <a:r>
              <a:rPr lang="de-DE" dirty="0"/>
              <a:t>b/ </a:t>
            </a:r>
            <a:r>
              <a:rPr lang="en-US" dirty="0" err="1"/>
              <a:t>Có</a:t>
            </a:r>
            <a:r>
              <a:rPr lang="en-US" dirty="0"/>
              <a:t> </a:t>
            </a:r>
            <a:r>
              <a:rPr lang="en-US" dirty="0" err="1"/>
              <a:t>khoảng</a:t>
            </a:r>
            <a:r>
              <a:rPr lang="en-US" dirty="0"/>
              <a:t> 23 acid </a:t>
            </a:r>
            <a:r>
              <a:rPr lang="en-US" dirty="0" err="1"/>
              <a:t>amin</a:t>
            </a:r>
            <a:r>
              <a:rPr lang="en-US" dirty="0"/>
              <a:t>.</a:t>
            </a:r>
          </a:p>
          <a:p>
            <a:r>
              <a:rPr lang="de-DE" dirty="0"/>
              <a:t>c/ </a:t>
            </a:r>
            <a:r>
              <a:rPr lang="en-US" dirty="0" err="1"/>
              <a:t>Có</a:t>
            </a:r>
            <a:r>
              <a:rPr lang="en-US" dirty="0"/>
              <a:t> </a:t>
            </a:r>
            <a:r>
              <a:rPr lang="en-US" dirty="0" err="1"/>
              <a:t>khoảng</a:t>
            </a:r>
            <a:r>
              <a:rPr lang="en-US" dirty="0"/>
              <a:t> 8 acid </a:t>
            </a:r>
            <a:r>
              <a:rPr lang="en-US" dirty="0" err="1"/>
              <a:t>amin</a:t>
            </a:r>
            <a:r>
              <a:rPr lang="en-US" dirty="0"/>
              <a:t>.</a:t>
            </a:r>
          </a:p>
          <a:p>
            <a:r>
              <a:rPr lang="de-DE" dirty="0"/>
              <a:t>d/ </a:t>
            </a:r>
            <a:r>
              <a:rPr lang="en-US" dirty="0" err="1"/>
              <a:t>Có</a:t>
            </a:r>
            <a:r>
              <a:rPr lang="en-US" dirty="0"/>
              <a:t> </a:t>
            </a:r>
            <a:r>
              <a:rPr lang="en-US" dirty="0" err="1"/>
              <a:t>khoảng</a:t>
            </a:r>
            <a:r>
              <a:rPr lang="en-US" dirty="0"/>
              <a:t> 9 acid </a:t>
            </a:r>
            <a:r>
              <a:rPr lang="en-US" dirty="0" err="1"/>
              <a:t>amin</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77962"/>
          </a:xfrm>
        </p:spPr>
        <p:txBody>
          <a:bodyPr>
            <a:normAutofit fontScale="90000"/>
          </a:bodyPr>
          <a:lstStyle/>
          <a:p>
            <a:r>
              <a:rPr lang="de-DE" dirty="0" smtClean="0"/>
              <a:t>74/ </a:t>
            </a:r>
            <a:r>
              <a:rPr lang="en-US" dirty="0" smtClean="0"/>
              <a:t>Acid </a:t>
            </a:r>
            <a:r>
              <a:rPr lang="en-US" dirty="0" err="1" smtClean="0"/>
              <a:t>amin</a:t>
            </a:r>
            <a:r>
              <a:rPr lang="en-US" dirty="0" smtClean="0"/>
              <a:t> </a:t>
            </a:r>
            <a:r>
              <a:rPr lang="en-US" dirty="0" err="1" smtClean="0"/>
              <a:t>cần</a:t>
            </a:r>
            <a:r>
              <a:rPr lang="en-US" dirty="0" smtClean="0"/>
              <a:t> </a:t>
            </a:r>
            <a:r>
              <a:rPr lang="en-US" dirty="0" err="1" smtClean="0"/>
              <a:t>thiết</a:t>
            </a:r>
            <a:r>
              <a:rPr lang="en-US" dirty="0" smtClean="0"/>
              <a:t>, </a:t>
            </a:r>
            <a:r>
              <a:rPr lang="en-US" dirty="0" err="1" smtClean="0"/>
              <a:t>cơ</a:t>
            </a:r>
            <a:r>
              <a:rPr lang="en-US" dirty="0" smtClean="0"/>
              <a:t> </a:t>
            </a:r>
            <a:r>
              <a:rPr lang="en-US" dirty="0" err="1" smtClean="0"/>
              <a:t>thể</a:t>
            </a:r>
            <a:r>
              <a:rPr lang="en-US" dirty="0" smtClean="0"/>
              <a:t> </a:t>
            </a:r>
            <a:r>
              <a:rPr lang="en-US" dirty="0" err="1" smtClean="0"/>
              <a:t>không</a:t>
            </a:r>
            <a:r>
              <a:rPr lang="en-US" dirty="0" smtClean="0"/>
              <a:t> </a:t>
            </a:r>
            <a:r>
              <a:rPr lang="en-US" dirty="0" err="1" smtClean="0"/>
              <a:t>tự</a:t>
            </a:r>
            <a:r>
              <a:rPr lang="en-US" dirty="0" smtClean="0"/>
              <a:t> </a:t>
            </a:r>
            <a:r>
              <a:rPr lang="en-US" dirty="0" err="1" smtClean="0"/>
              <a:t>tổng</a:t>
            </a:r>
            <a:r>
              <a:rPr lang="en-US" dirty="0" smtClean="0"/>
              <a:t> </a:t>
            </a:r>
            <a:r>
              <a:rPr lang="en-US" dirty="0" err="1" smtClean="0"/>
              <a:t>hợp</a:t>
            </a:r>
            <a:r>
              <a:rPr lang="en-US" dirty="0" smtClean="0"/>
              <a:t> </a:t>
            </a:r>
            <a:r>
              <a:rPr lang="en-US" dirty="0" err="1" smtClean="0"/>
              <a:t>được</a:t>
            </a:r>
            <a:r>
              <a:rPr lang="en-US" dirty="0" smtClean="0"/>
              <a:t> </a:t>
            </a:r>
            <a:r>
              <a:rPr lang="en-US" dirty="0" err="1" smtClean="0"/>
              <a:t>mà</a:t>
            </a:r>
            <a:r>
              <a:rPr lang="en-US" dirty="0" smtClean="0"/>
              <a:t> </a:t>
            </a:r>
            <a:r>
              <a:rPr lang="en-US" dirty="0" err="1" smtClean="0"/>
              <a:t>phải</a:t>
            </a:r>
            <a:r>
              <a:rPr lang="en-US" dirty="0" smtClean="0"/>
              <a:t> </a:t>
            </a:r>
            <a:r>
              <a:rPr lang="en-US" dirty="0" err="1" smtClean="0"/>
              <a:t>lấy</a:t>
            </a:r>
            <a:r>
              <a:rPr lang="en-US" dirty="0" smtClean="0"/>
              <a:t> </a:t>
            </a:r>
            <a:r>
              <a:rPr lang="en-US" dirty="0" err="1" smtClean="0"/>
              <a:t>từ</a:t>
            </a:r>
            <a:r>
              <a:rPr lang="en-US" dirty="0" smtClean="0"/>
              <a:t> </a:t>
            </a:r>
            <a:r>
              <a:rPr lang="en-US" dirty="0" err="1" smtClean="0"/>
              <a:t>thức</a:t>
            </a:r>
            <a:r>
              <a:rPr lang="en-US" dirty="0" smtClean="0"/>
              <a:t> </a:t>
            </a:r>
            <a:r>
              <a:rPr lang="en-US" dirty="0" err="1" smtClean="0"/>
              <a:t>ăn</a:t>
            </a:r>
            <a:r>
              <a:rPr lang="en-US" dirty="0" smtClean="0"/>
              <a:t> </a:t>
            </a:r>
            <a:r>
              <a:rPr lang="en-US" dirty="0" err="1" smtClean="0"/>
              <a:t>vào</a:t>
            </a:r>
            <a:endParaRPr lang="en-US" dirty="0"/>
          </a:p>
        </p:txBody>
      </p:sp>
      <p:sp>
        <p:nvSpPr>
          <p:cNvPr id="3" name="Content Placeholder 2"/>
          <p:cNvSpPr>
            <a:spLocks noGrp="1"/>
          </p:cNvSpPr>
          <p:nvPr>
            <p:ph idx="1"/>
          </p:nvPr>
        </p:nvSpPr>
        <p:spPr>
          <a:xfrm>
            <a:off x="457200" y="3124200"/>
            <a:ext cx="8229600" cy="3001963"/>
          </a:xfrm>
        </p:spPr>
        <p:txBody>
          <a:bodyPr/>
          <a:lstStyle/>
          <a:p>
            <a:r>
              <a:rPr lang="en-US" dirty="0" smtClean="0"/>
              <a:t> </a:t>
            </a:r>
            <a:r>
              <a:rPr lang="de-DE" dirty="0" smtClean="0"/>
              <a:t>a</a:t>
            </a:r>
            <a:r>
              <a:rPr lang="de-DE" dirty="0"/>
              <a:t>/ </a:t>
            </a:r>
            <a:r>
              <a:rPr lang="en-US" dirty="0" err="1"/>
              <a:t>Có</a:t>
            </a:r>
            <a:r>
              <a:rPr lang="en-US" dirty="0"/>
              <a:t> </a:t>
            </a:r>
            <a:r>
              <a:rPr lang="en-US" dirty="0" err="1"/>
              <a:t>khoảng</a:t>
            </a:r>
            <a:r>
              <a:rPr lang="en-US" dirty="0"/>
              <a:t> 22 acid </a:t>
            </a:r>
            <a:r>
              <a:rPr lang="en-US" dirty="0" err="1"/>
              <a:t>amin</a:t>
            </a:r>
            <a:r>
              <a:rPr lang="en-US" dirty="0"/>
              <a:t>.</a:t>
            </a:r>
          </a:p>
          <a:p>
            <a:r>
              <a:rPr lang="de-DE" dirty="0"/>
              <a:t>b/ </a:t>
            </a:r>
            <a:r>
              <a:rPr lang="en-US" dirty="0" err="1"/>
              <a:t>Có</a:t>
            </a:r>
            <a:r>
              <a:rPr lang="en-US" dirty="0"/>
              <a:t> </a:t>
            </a:r>
            <a:r>
              <a:rPr lang="en-US" dirty="0" err="1"/>
              <a:t>khoảng</a:t>
            </a:r>
            <a:r>
              <a:rPr lang="en-US" dirty="0"/>
              <a:t> 23 acid </a:t>
            </a:r>
            <a:r>
              <a:rPr lang="en-US" dirty="0" err="1"/>
              <a:t>amin</a:t>
            </a:r>
            <a:r>
              <a:rPr lang="en-US" dirty="0"/>
              <a:t>.</a:t>
            </a:r>
          </a:p>
          <a:p>
            <a:r>
              <a:rPr lang="de-DE" dirty="0"/>
              <a:t>c/ </a:t>
            </a:r>
            <a:r>
              <a:rPr lang="en-US" dirty="0" err="1"/>
              <a:t>Có</a:t>
            </a:r>
            <a:r>
              <a:rPr lang="en-US" dirty="0"/>
              <a:t> </a:t>
            </a:r>
            <a:r>
              <a:rPr lang="en-US" dirty="0" err="1"/>
              <a:t>khoảng</a:t>
            </a:r>
            <a:r>
              <a:rPr lang="en-US" dirty="0"/>
              <a:t> 8 acid </a:t>
            </a:r>
            <a:r>
              <a:rPr lang="en-US" dirty="0" err="1"/>
              <a:t>amin</a:t>
            </a:r>
            <a:r>
              <a:rPr lang="en-US" dirty="0"/>
              <a:t>.</a:t>
            </a:r>
          </a:p>
          <a:p>
            <a:r>
              <a:rPr lang="de-DE" dirty="0"/>
              <a:t>d/ </a:t>
            </a:r>
            <a:r>
              <a:rPr lang="en-US" dirty="0" err="1"/>
              <a:t>Có</a:t>
            </a:r>
            <a:r>
              <a:rPr lang="en-US" dirty="0"/>
              <a:t> </a:t>
            </a:r>
            <a:r>
              <a:rPr lang="en-US" dirty="0" err="1"/>
              <a:t>khoảng</a:t>
            </a:r>
            <a:r>
              <a:rPr lang="en-US" dirty="0"/>
              <a:t> 9 acid </a:t>
            </a:r>
            <a:r>
              <a:rPr lang="en-US" dirty="0" err="1"/>
              <a:t>amin</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75/ </a:t>
            </a:r>
            <a:r>
              <a:rPr lang="en-US" dirty="0" err="1" smtClean="0"/>
              <a:t>Trong</a:t>
            </a:r>
            <a:r>
              <a:rPr lang="en-US" dirty="0" smtClean="0"/>
              <a:t> </a:t>
            </a:r>
            <a:r>
              <a:rPr lang="en-US" dirty="0" err="1" smtClean="0"/>
              <a:t>tự</a:t>
            </a:r>
            <a:r>
              <a:rPr lang="en-US" dirty="0" smtClean="0"/>
              <a:t> </a:t>
            </a:r>
            <a:r>
              <a:rPr lang="en-US" dirty="0" err="1" smtClean="0"/>
              <a:t>nhiên</a:t>
            </a:r>
            <a:r>
              <a:rPr lang="en-US" dirty="0" smtClean="0"/>
              <a:t> </a:t>
            </a:r>
            <a:endParaRPr lang="en-US" dirty="0"/>
          </a:p>
        </p:txBody>
      </p:sp>
      <p:sp>
        <p:nvSpPr>
          <p:cNvPr id="3" name="Content Placeholder 2"/>
          <p:cNvSpPr>
            <a:spLocks noGrp="1"/>
          </p:cNvSpPr>
          <p:nvPr>
            <p:ph idx="1"/>
          </p:nvPr>
        </p:nvSpPr>
        <p:spPr>
          <a:xfrm>
            <a:off x="76200" y="1600200"/>
            <a:ext cx="8991600" cy="5257800"/>
          </a:xfrm>
        </p:spPr>
        <p:txBody>
          <a:bodyPr>
            <a:normAutofit/>
          </a:bodyPr>
          <a:lstStyle/>
          <a:p>
            <a:r>
              <a:rPr lang="de-DE" dirty="0" smtClean="0"/>
              <a:t>a</a:t>
            </a:r>
            <a:r>
              <a:rPr lang="de-DE" dirty="0"/>
              <a:t>/ </a:t>
            </a:r>
            <a:r>
              <a:rPr lang="vi-VN" dirty="0"/>
              <a:t>Trong thực tế có nhiều </a:t>
            </a:r>
            <a:r>
              <a:rPr lang="en-US" dirty="0" err="1"/>
              <a:t>thức</a:t>
            </a:r>
            <a:r>
              <a:rPr lang="en-US" dirty="0"/>
              <a:t> </a:t>
            </a:r>
            <a:r>
              <a:rPr lang="en-US" dirty="0" err="1"/>
              <a:t>ăn</a:t>
            </a:r>
            <a:r>
              <a:rPr lang="en-US" dirty="0"/>
              <a: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a:t>
            </a:r>
            <a:endParaRPr lang="en-US" dirty="0"/>
          </a:p>
          <a:p>
            <a:r>
              <a:rPr lang="de-DE" dirty="0"/>
              <a:t>b/ </a:t>
            </a:r>
            <a:r>
              <a:rPr lang="vi-VN" dirty="0"/>
              <a:t>Không có </a:t>
            </a:r>
            <a:r>
              <a:rPr lang="en-US" dirty="0" err="1"/>
              <a:t>thức</a:t>
            </a:r>
            <a:r>
              <a:rPr lang="en-US" dirty="0"/>
              <a:t> </a:t>
            </a:r>
            <a:r>
              <a:rPr lang="en-US" dirty="0" err="1"/>
              <a:t>ăn</a:t>
            </a:r>
            <a:r>
              <a:rPr lang="en-US" dirty="0"/>
              <a: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a:t>
            </a:r>
            <a:endParaRPr lang="en-US" dirty="0"/>
          </a:p>
          <a:p>
            <a:r>
              <a:rPr lang="de-DE" dirty="0"/>
              <a:t>c/ </a:t>
            </a:r>
            <a:r>
              <a:rPr lang="vi-VN" dirty="0"/>
              <a:t>T</a:t>
            </a:r>
            <a:r>
              <a:rPr lang="en-US" dirty="0" err="1"/>
              <a:t>hức</a:t>
            </a:r>
            <a:r>
              <a:rPr lang="en-US" dirty="0"/>
              <a:t> </a:t>
            </a:r>
            <a:r>
              <a:rPr lang="en-US" dirty="0" err="1"/>
              <a:t>ăn</a:t>
            </a:r>
            <a:r>
              <a:rPr lang="en-US" dirty="0"/>
              <a: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 là rất nhiều.</a:t>
            </a:r>
            <a:endParaRPr lang="en-US" dirty="0"/>
          </a:p>
          <a:p>
            <a:r>
              <a:rPr lang="de-DE" dirty="0"/>
              <a:t>d/ </a:t>
            </a:r>
            <a:r>
              <a:rPr lang="vi-VN" dirty="0"/>
              <a:t>Đạm động vật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447800"/>
          </a:xfrm>
        </p:spPr>
        <p:txBody>
          <a:bodyPr>
            <a:normAutofit fontScale="90000"/>
          </a:bodyPr>
          <a:lstStyle/>
          <a:p>
            <a:r>
              <a:rPr lang="vi-VN" dirty="0" smtClean="0"/>
              <a:t>76</a:t>
            </a:r>
            <a:r>
              <a:rPr lang="de-DE" dirty="0" smtClean="0"/>
              <a:t>/ </a:t>
            </a:r>
            <a:r>
              <a:rPr lang="vi-VN" dirty="0" smtClean="0"/>
              <a:t>Đ</a:t>
            </a:r>
            <a:r>
              <a:rPr lang="en-US" dirty="0" smtClean="0"/>
              <a:t>ể </a:t>
            </a:r>
            <a:r>
              <a:rPr lang="en-US" dirty="0" err="1" smtClean="0"/>
              <a:t>có</a:t>
            </a:r>
            <a:r>
              <a:rPr lang="en-US" dirty="0" smtClean="0"/>
              <a:t> </a:t>
            </a:r>
            <a:r>
              <a:rPr lang="en-US" dirty="0" err="1" smtClean="0"/>
              <a:t>thành</a:t>
            </a:r>
            <a:r>
              <a:rPr lang="en-US" dirty="0" smtClean="0"/>
              <a:t> </a:t>
            </a:r>
            <a:r>
              <a:rPr lang="en-US" dirty="0" err="1" smtClean="0"/>
              <a:t>phần</a:t>
            </a:r>
            <a:r>
              <a:rPr lang="en-US" dirty="0" smtClean="0"/>
              <a:t> acid </a:t>
            </a:r>
            <a:r>
              <a:rPr lang="en-US" dirty="0" err="1" smtClean="0"/>
              <a:t>amin</a:t>
            </a:r>
            <a:r>
              <a:rPr lang="en-US" dirty="0" smtClean="0"/>
              <a:t> </a:t>
            </a:r>
            <a:r>
              <a:rPr lang="en-US" dirty="0" err="1" smtClean="0"/>
              <a:t>phù</a:t>
            </a:r>
            <a:r>
              <a:rPr lang="en-US" dirty="0" smtClean="0"/>
              <a:t> </a:t>
            </a:r>
            <a:r>
              <a:rPr lang="en-US" dirty="0" err="1" smtClean="0"/>
              <a:t>hợp</a:t>
            </a:r>
            <a:r>
              <a:rPr lang="en-US" dirty="0" smtClean="0"/>
              <a:t> </a:t>
            </a:r>
            <a:r>
              <a:rPr lang="en-US" dirty="0" err="1" smtClean="0"/>
              <a:t>đáp</a:t>
            </a:r>
            <a:r>
              <a:rPr lang="en-US" dirty="0" smtClean="0"/>
              <a:t> </a:t>
            </a:r>
            <a:r>
              <a:rPr lang="en-US" dirty="0" err="1" smtClean="0"/>
              <a:t>ứng</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cơ</a:t>
            </a:r>
            <a:r>
              <a:rPr lang="en-US" dirty="0" smtClean="0"/>
              <a:t> </a:t>
            </a:r>
            <a:r>
              <a:rPr lang="en-US" dirty="0" err="1" smtClean="0"/>
              <a:t>thể</a:t>
            </a:r>
            <a:r>
              <a:rPr lang="en-US" dirty="0" smtClean="0"/>
              <a:t> </a:t>
            </a:r>
            <a:r>
              <a:rPr lang="en-US" dirty="0" err="1" smtClean="0"/>
              <a:t>thì</a:t>
            </a:r>
            <a:r>
              <a:rPr lang="en-US" dirty="0" smtClean="0"/>
              <a:t> </a:t>
            </a:r>
            <a:endParaRPr lang="en-US" dirty="0"/>
          </a:p>
        </p:txBody>
      </p:sp>
      <p:sp>
        <p:nvSpPr>
          <p:cNvPr id="3" name="Content Placeholder 2"/>
          <p:cNvSpPr>
            <a:spLocks noGrp="1"/>
          </p:cNvSpPr>
          <p:nvPr>
            <p:ph idx="1"/>
          </p:nvPr>
        </p:nvSpPr>
        <p:spPr>
          <a:xfrm>
            <a:off x="152400" y="2286000"/>
            <a:ext cx="8915400" cy="4419600"/>
          </a:xfrm>
        </p:spPr>
        <p:txBody>
          <a:bodyPr>
            <a:normAutofit/>
          </a:bodyPr>
          <a:lstStyle/>
          <a:p>
            <a:r>
              <a:rPr lang="de-DE" dirty="0" smtClean="0"/>
              <a:t>a</a:t>
            </a:r>
            <a:r>
              <a:rPr lang="de-DE" dirty="0"/>
              <a:t>/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vi-VN" dirty="0"/>
              <a:t>đậu hạt </a:t>
            </a:r>
            <a:r>
              <a:rPr lang="en-US" dirty="0" err="1"/>
              <a:t>khác</a:t>
            </a:r>
            <a:r>
              <a:rPr lang="en-US" dirty="0"/>
              <a:t> </a:t>
            </a:r>
            <a:r>
              <a:rPr lang="vi-VN" dirty="0"/>
              <a:t>nhau.</a:t>
            </a:r>
            <a:endParaRPr lang="en-US" dirty="0"/>
          </a:p>
          <a:p>
            <a:r>
              <a:rPr lang="de-DE" dirty="0"/>
              <a:t>b/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en-US" dirty="0" err="1"/>
              <a:t>protid</a:t>
            </a:r>
            <a:r>
              <a:rPr lang="en-US" dirty="0"/>
              <a:t> </a:t>
            </a:r>
            <a:r>
              <a:rPr lang="vi-VN" dirty="0"/>
              <a:t>động vật </a:t>
            </a:r>
            <a:r>
              <a:rPr lang="en-US" dirty="0" err="1"/>
              <a:t>từ</a:t>
            </a:r>
            <a:r>
              <a:rPr lang="en-US" dirty="0"/>
              <a:t> </a:t>
            </a:r>
            <a:r>
              <a:rPr lang="en-US" dirty="0" err="1"/>
              <a:t>nhiều</a:t>
            </a:r>
            <a:r>
              <a:rPr lang="en-US" dirty="0"/>
              <a:t> </a:t>
            </a:r>
            <a:r>
              <a:rPr lang="en-US" dirty="0" err="1"/>
              <a:t>nguồn</a:t>
            </a:r>
            <a:r>
              <a:rPr lang="en-US" dirty="0"/>
              <a:t> </a:t>
            </a:r>
            <a:r>
              <a:rPr lang="en-US" dirty="0" err="1"/>
              <a:t>khác</a:t>
            </a:r>
            <a:r>
              <a:rPr lang="en-US" dirty="0"/>
              <a:t> </a:t>
            </a:r>
            <a:r>
              <a:rPr lang="vi-VN" dirty="0"/>
              <a:t>nhau.</a:t>
            </a:r>
            <a:endParaRPr lang="en-US" dirty="0"/>
          </a:p>
          <a:p>
            <a:r>
              <a:rPr lang="de-DE" dirty="0"/>
              <a:t>c/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en-US" dirty="0" err="1"/>
              <a:t>protid</a:t>
            </a:r>
            <a:r>
              <a:rPr lang="en-US" dirty="0"/>
              <a:t> </a:t>
            </a:r>
            <a:r>
              <a:rPr lang="en-US" dirty="0" err="1"/>
              <a:t>từ</a:t>
            </a:r>
            <a:r>
              <a:rPr lang="en-US" dirty="0"/>
              <a:t> </a:t>
            </a:r>
            <a:r>
              <a:rPr lang="en-US" dirty="0" err="1"/>
              <a:t>nhiều</a:t>
            </a:r>
            <a:r>
              <a:rPr lang="en-US" dirty="0"/>
              <a:t> </a:t>
            </a:r>
            <a:r>
              <a:rPr lang="en-US" dirty="0" err="1"/>
              <a:t>nguồn</a:t>
            </a:r>
            <a:r>
              <a:rPr lang="en-US" dirty="0"/>
              <a:t> </a:t>
            </a:r>
            <a:r>
              <a:rPr lang="en-US" dirty="0" err="1"/>
              <a:t>thức</a:t>
            </a:r>
            <a:r>
              <a:rPr lang="en-US" dirty="0"/>
              <a:t> </a:t>
            </a:r>
            <a:r>
              <a:rPr lang="en-US" dirty="0" err="1"/>
              <a:t>ăn</a:t>
            </a:r>
            <a:r>
              <a:rPr lang="en-US" dirty="0"/>
              <a:t> </a:t>
            </a:r>
            <a:r>
              <a:rPr lang="en-US" dirty="0" err="1"/>
              <a:t>khác</a:t>
            </a:r>
            <a:r>
              <a:rPr lang="en-US" dirty="0"/>
              <a:t> </a:t>
            </a:r>
            <a:r>
              <a:rPr lang="vi-VN" dirty="0"/>
              <a:t>nhau.</a:t>
            </a:r>
            <a:endParaRPr lang="en-US" dirty="0"/>
          </a:p>
          <a:p>
            <a:r>
              <a:rPr lang="de-DE" dirty="0"/>
              <a:t>d/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vi-VN" dirty="0"/>
              <a:t>nấm </a:t>
            </a:r>
            <a:r>
              <a:rPr lang="en-US" dirty="0" err="1"/>
              <a:t>khác</a:t>
            </a:r>
            <a:r>
              <a:rPr lang="en-US" dirty="0"/>
              <a:t> </a:t>
            </a:r>
            <a:r>
              <a:rPr lang="vi-VN" dirty="0"/>
              <a:t>nhau.</a:t>
            </a:r>
            <a:endParaRPr lang="en-US" dirty="0"/>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dirty="0" smtClean="0"/>
              <a:t>77</a:t>
            </a:r>
            <a:r>
              <a:rPr lang="de-DE" dirty="0" smtClean="0"/>
              <a:t>/ </a:t>
            </a:r>
            <a:r>
              <a:rPr lang="en-US" dirty="0" smtClean="0"/>
              <a:t>Acid </a:t>
            </a:r>
            <a:r>
              <a:rPr lang="en-US" dirty="0" err="1" smtClean="0"/>
              <a:t>amin</a:t>
            </a:r>
            <a:r>
              <a:rPr lang="en-US" dirty="0" smtClean="0"/>
              <a:t> </a:t>
            </a:r>
            <a:r>
              <a:rPr lang="en-US" dirty="0" err="1" smtClean="0"/>
              <a:t>là</a:t>
            </a:r>
            <a:r>
              <a:rPr lang="en-US" dirty="0" smtClean="0"/>
              <a:t> </a:t>
            </a:r>
            <a:r>
              <a:rPr lang="en-US" dirty="0" err="1" smtClean="0"/>
              <a:t>thành</a:t>
            </a:r>
            <a:r>
              <a:rPr lang="en-US" dirty="0" smtClean="0"/>
              <a:t> </a:t>
            </a:r>
            <a:r>
              <a:rPr lang="en-US" dirty="0" err="1" smtClean="0"/>
              <a:t>phần</a:t>
            </a:r>
            <a:r>
              <a:rPr lang="en-US" dirty="0" smtClean="0"/>
              <a:t> </a:t>
            </a:r>
            <a:r>
              <a:rPr lang="en-US" dirty="0" err="1" smtClean="0"/>
              <a:t>chính</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vi-VN" dirty="0"/>
              <a:t>C</a:t>
            </a:r>
            <a:r>
              <a:rPr lang="en-US" dirty="0" err="1"/>
              <a:t>ủa</a:t>
            </a:r>
            <a:r>
              <a:rPr lang="en-US" dirty="0"/>
              <a:t> </a:t>
            </a:r>
            <a:r>
              <a:rPr lang="en-US" dirty="0" err="1"/>
              <a:t>phân</a:t>
            </a:r>
            <a:r>
              <a:rPr lang="en-US" dirty="0"/>
              <a:t> </a:t>
            </a:r>
            <a:r>
              <a:rPr lang="en-US" dirty="0" err="1"/>
              <a:t>tử</a:t>
            </a:r>
            <a:r>
              <a:rPr lang="vi-VN" dirty="0"/>
              <a:t> glucid</a:t>
            </a:r>
            <a:r>
              <a:rPr lang="en-US" dirty="0"/>
              <a:t>.</a:t>
            </a:r>
          </a:p>
          <a:p>
            <a:r>
              <a:rPr lang="de-DE" dirty="0"/>
              <a:t>b/ </a:t>
            </a:r>
            <a:r>
              <a:rPr lang="vi-VN" dirty="0"/>
              <a:t>C</a:t>
            </a:r>
            <a:r>
              <a:rPr lang="en-US" dirty="0" err="1"/>
              <a:t>ủa</a:t>
            </a:r>
            <a:r>
              <a:rPr lang="en-US" dirty="0"/>
              <a:t> </a:t>
            </a:r>
            <a:r>
              <a:rPr lang="en-US" dirty="0" err="1"/>
              <a:t>phân</a:t>
            </a:r>
            <a:r>
              <a:rPr lang="en-US" dirty="0"/>
              <a:t> </a:t>
            </a:r>
            <a:r>
              <a:rPr lang="en-US" dirty="0" err="1"/>
              <a:t>tử</a:t>
            </a:r>
            <a:r>
              <a:rPr lang="vi-VN" dirty="0"/>
              <a:t> lipid</a:t>
            </a:r>
            <a:r>
              <a:rPr lang="en-US" dirty="0"/>
              <a:t>.</a:t>
            </a:r>
          </a:p>
          <a:p>
            <a:r>
              <a:rPr lang="de-DE" dirty="0"/>
              <a:t>c/ </a:t>
            </a:r>
            <a:r>
              <a:rPr lang="vi-VN" dirty="0"/>
              <a:t>C</a:t>
            </a:r>
            <a:r>
              <a:rPr lang="en-US" dirty="0" err="1"/>
              <a:t>ủa</a:t>
            </a:r>
            <a:r>
              <a:rPr lang="en-US" dirty="0"/>
              <a:t> </a:t>
            </a:r>
            <a:r>
              <a:rPr lang="en-US" dirty="0" err="1"/>
              <a:t>phân</a:t>
            </a:r>
            <a:r>
              <a:rPr lang="en-US" dirty="0"/>
              <a:t> </a:t>
            </a:r>
            <a:r>
              <a:rPr lang="en-US" dirty="0" err="1"/>
              <a:t>tử</a:t>
            </a:r>
            <a:r>
              <a:rPr lang="en-US" dirty="0"/>
              <a:t> </a:t>
            </a:r>
            <a:r>
              <a:rPr lang="en-US" dirty="0" err="1"/>
              <a:t>protid</a:t>
            </a:r>
            <a:r>
              <a:rPr lang="en-US" dirty="0"/>
              <a:t>.</a:t>
            </a:r>
          </a:p>
          <a:p>
            <a:r>
              <a:rPr lang="de-DE" dirty="0"/>
              <a:t>d/ </a:t>
            </a:r>
            <a:r>
              <a:rPr lang="vi-VN" dirty="0"/>
              <a:t>C</a:t>
            </a:r>
            <a:r>
              <a:rPr lang="en-US" dirty="0" err="1"/>
              <a:t>ủa</a:t>
            </a:r>
            <a:r>
              <a:rPr lang="en-US" dirty="0"/>
              <a:t> </a:t>
            </a:r>
            <a:r>
              <a:rPr lang="en-US" dirty="0" err="1"/>
              <a:t>phân</a:t>
            </a:r>
            <a:r>
              <a:rPr lang="en-US" dirty="0"/>
              <a:t> </a:t>
            </a:r>
            <a:r>
              <a:rPr lang="en-US" dirty="0" err="1"/>
              <a:t>tử</a:t>
            </a:r>
            <a:r>
              <a:rPr lang="vi-VN" dirty="0"/>
              <a:t> tế bào.</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01762"/>
          </a:xfrm>
        </p:spPr>
        <p:txBody>
          <a:bodyPr>
            <a:normAutofit/>
          </a:bodyPr>
          <a:lstStyle/>
          <a:p>
            <a:r>
              <a:rPr lang="vi-VN" dirty="0" smtClean="0"/>
              <a:t>78</a:t>
            </a:r>
            <a:r>
              <a:rPr lang="de-DE" dirty="0" smtClean="0"/>
              <a:t>/ </a:t>
            </a:r>
            <a:r>
              <a:rPr lang="en-US" dirty="0" err="1" smtClean="0"/>
              <a:t>Loại</a:t>
            </a:r>
            <a:r>
              <a:rPr lang="en-US" dirty="0" smtClean="0"/>
              <a:t> lipid </a:t>
            </a:r>
            <a:r>
              <a:rPr lang="en-US" dirty="0" err="1" smtClean="0"/>
              <a:t>có</a:t>
            </a:r>
            <a:r>
              <a:rPr lang="en-US" dirty="0" smtClean="0"/>
              <a:t> </a:t>
            </a:r>
            <a:r>
              <a:rPr lang="en-US" dirty="0" err="1" smtClean="0"/>
              <a:t>tỉ</a:t>
            </a:r>
            <a:r>
              <a:rPr lang="en-US" dirty="0" smtClean="0"/>
              <a:t> </a:t>
            </a:r>
            <a:r>
              <a:rPr lang="en-US" dirty="0" err="1" smtClean="0"/>
              <a:t>lệ</a:t>
            </a:r>
            <a:r>
              <a:rPr lang="en-US" dirty="0" smtClean="0"/>
              <a:t> </a:t>
            </a:r>
            <a:r>
              <a:rPr lang="en-US" dirty="0" err="1" smtClean="0"/>
              <a:t>tiêu</a:t>
            </a:r>
            <a:r>
              <a:rPr lang="en-US" dirty="0" smtClean="0"/>
              <a:t> </a:t>
            </a:r>
            <a:r>
              <a:rPr lang="en-US" dirty="0" err="1" smtClean="0"/>
              <a:t>hoá</a:t>
            </a:r>
            <a:r>
              <a:rPr lang="en-US" dirty="0" smtClean="0"/>
              <a:t> </a:t>
            </a:r>
            <a:r>
              <a:rPr lang="en-US" dirty="0" err="1" smtClean="0"/>
              <a:t>hấp</a:t>
            </a:r>
            <a:r>
              <a:rPr lang="en-US" dirty="0" smtClean="0"/>
              <a:t> </a:t>
            </a:r>
            <a:r>
              <a:rPr lang="en-US" dirty="0" err="1" smtClean="0"/>
              <a:t>thu</a:t>
            </a:r>
            <a:r>
              <a:rPr lang="en-US" dirty="0" smtClean="0"/>
              <a:t> </a:t>
            </a:r>
            <a:r>
              <a:rPr lang="en-US" dirty="0" err="1" smtClean="0"/>
              <a:t>cao</a:t>
            </a:r>
            <a:r>
              <a:rPr lang="en-US" dirty="0" smtClean="0"/>
              <a:t> </a:t>
            </a:r>
            <a:endParaRPr lang="en-US" dirty="0"/>
          </a:p>
        </p:txBody>
      </p:sp>
      <p:sp>
        <p:nvSpPr>
          <p:cNvPr id="3" name="Content Placeholder 2"/>
          <p:cNvSpPr>
            <a:spLocks noGrp="1"/>
          </p:cNvSpPr>
          <p:nvPr>
            <p:ph idx="1"/>
          </p:nvPr>
        </p:nvSpPr>
        <p:spPr>
          <a:xfrm>
            <a:off x="457200" y="2514600"/>
            <a:ext cx="8229600" cy="3611563"/>
          </a:xfrm>
        </p:spPr>
        <p:txBody>
          <a:bodyPr/>
          <a:lstStyle/>
          <a:p>
            <a:r>
              <a:rPr lang="de-DE" dirty="0" smtClean="0"/>
              <a:t>a</a:t>
            </a:r>
            <a:r>
              <a:rPr lang="de-DE" dirty="0"/>
              <a:t>/ </a:t>
            </a:r>
            <a:r>
              <a:rPr lang="en-US" dirty="0" err="1"/>
              <a:t>Thì</a:t>
            </a:r>
            <a:r>
              <a:rPr lang="en-US" dirty="0"/>
              <a:t> lipid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b/ </a:t>
            </a:r>
            <a:r>
              <a:rPr lang="en-US" dirty="0" err="1"/>
              <a:t>Thì</a:t>
            </a:r>
            <a:r>
              <a:rPr lang="en-US" dirty="0"/>
              <a:t> lipid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thấp</a:t>
            </a:r>
            <a:r>
              <a:rPr lang="en-US" dirty="0"/>
              <a:t>.</a:t>
            </a:r>
          </a:p>
          <a:p>
            <a:r>
              <a:rPr lang="de-DE" dirty="0"/>
              <a:t>c/ </a:t>
            </a:r>
            <a:r>
              <a:rPr lang="en-US" dirty="0" err="1"/>
              <a:t>Thì</a:t>
            </a:r>
            <a:r>
              <a:rPr lang="en-US" dirty="0"/>
              <a:t> lipid </a:t>
            </a:r>
            <a:r>
              <a:rPr lang="en-US" dirty="0" err="1"/>
              <a:t>đó</a:t>
            </a:r>
            <a:r>
              <a:rPr lang="en-US" dirty="0"/>
              <a:t> </a:t>
            </a:r>
            <a:r>
              <a:rPr lang="en-US" dirty="0" err="1"/>
              <a:t>không</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d/ </a:t>
            </a:r>
            <a:r>
              <a:rPr lang="en-US" dirty="0" err="1"/>
              <a:t>Thì</a:t>
            </a:r>
            <a:r>
              <a:rPr lang="en-US" dirty="0"/>
              <a:t> lipid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371600"/>
          </a:xfrm>
        </p:spPr>
        <p:txBody>
          <a:bodyPr>
            <a:normAutofit/>
          </a:bodyPr>
          <a:lstStyle/>
          <a:p>
            <a:r>
              <a:rPr lang="de-DE" dirty="0" smtClean="0"/>
              <a:t>79/ </a:t>
            </a:r>
            <a:r>
              <a:rPr lang="en-US" dirty="0" err="1" smtClean="0"/>
              <a:t>Loại</a:t>
            </a:r>
            <a:r>
              <a:rPr lang="en-US" dirty="0" smtClean="0"/>
              <a:t> lipid </a:t>
            </a:r>
            <a:r>
              <a:rPr lang="en-US" dirty="0" err="1" smtClean="0"/>
              <a:t>có</a:t>
            </a:r>
            <a:r>
              <a:rPr lang="en-US" dirty="0" smtClean="0"/>
              <a:t> </a:t>
            </a:r>
            <a:r>
              <a:rPr lang="en-US" dirty="0" err="1" smtClean="0"/>
              <a:t>chứa</a:t>
            </a:r>
            <a:r>
              <a:rPr lang="en-US" dirty="0" smtClean="0"/>
              <a:t> </a:t>
            </a:r>
            <a:r>
              <a:rPr lang="en-US" dirty="0" err="1" smtClean="0"/>
              <a:t>lượng</a:t>
            </a:r>
            <a:r>
              <a:rPr lang="en-US" dirty="0" smtClean="0"/>
              <a:t> acid </a:t>
            </a:r>
            <a:r>
              <a:rPr lang="en-US" dirty="0" err="1" smtClean="0"/>
              <a:t>béo</a:t>
            </a:r>
            <a:r>
              <a:rPr lang="en-US" dirty="0" smtClean="0"/>
              <a:t> </a:t>
            </a:r>
            <a:r>
              <a:rPr lang="en-US" dirty="0" err="1" smtClean="0"/>
              <a:t>không</a:t>
            </a:r>
            <a:r>
              <a:rPr lang="en-US" dirty="0" smtClean="0"/>
              <a:t> no </a:t>
            </a:r>
            <a:r>
              <a:rPr lang="en-US" dirty="0" err="1" smtClean="0"/>
              <a:t>càng</a:t>
            </a:r>
            <a:r>
              <a:rPr lang="en-US" dirty="0" smtClean="0"/>
              <a:t> </a:t>
            </a:r>
            <a:r>
              <a:rPr lang="en-US" dirty="0" err="1" smtClean="0"/>
              <a:t>nhiều</a:t>
            </a:r>
            <a:r>
              <a:rPr lang="en-US" dirty="0" smtClean="0"/>
              <a:t> </a:t>
            </a:r>
            <a:endParaRPr lang="en-US" dirty="0"/>
          </a:p>
        </p:txBody>
      </p:sp>
      <p:sp>
        <p:nvSpPr>
          <p:cNvPr id="3" name="Content Placeholder 2"/>
          <p:cNvSpPr>
            <a:spLocks noGrp="1"/>
          </p:cNvSpPr>
          <p:nvPr>
            <p:ph idx="1"/>
          </p:nvPr>
        </p:nvSpPr>
        <p:spPr>
          <a:xfrm>
            <a:off x="457200" y="2362200"/>
            <a:ext cx="8229600" cy="3763963"/>
          </a:xfrm>
        </p:spPr>
        <p:txBody>
          <a:bodyPr/>
          <a:lstStyle/>
          <a:p>
            <a:r>
              <a:rPr lang="de-DE" dirty="0" smtClean="0"/>
              <a:t>a</a:t>
            </a:r>
            <a:r>
              <a:rPr lang="de-DE" dirty="0"/>
              <a:t>/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khó</a:t>
            </a:r>
            <a:r>
              <a:rPr lang="en-US" dirty="0"/>
              <a:t>.</a:t>
            </a:r>
          </a:p>
          <a:p>
            <a:r>
              <a:rPr lang="de-DE" dirty="0"/>
              <a:t>b/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thấp</a:t>
            </a:r>
            <a:r>
              <a:rPr lang="en-US" dirty="0"/>
              <a:t>.</a:t>
            </a:r>
          </a:p>
          <a:p>
            <a:r>
              <a:rPr lang="de-DE" dirty="0"/>
              <a:t>c/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cao</a:t>
            </a:r>
            <a:r>
              <a:rPr lang="en-US" dirty="0"/>
              <a:t>.</a:t>
            </a:r>
          </a:p>
          <a:p>
            <a:r>
              <a:rPr lang="de-DE" dirty="0"/>
              <a:t>d/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không</a:t>
            </a:r>
            <a:r>
              <a:rPr lang="en-US" dirty="0"/>
              <a:t> </a:t>
            </a:r>
            <a:r>
              <a:rPr lang="en-US" dirty="0" err="1"/>
              <a:t>cao</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295400"/>
          </a:xfrm>
        </p:spPr>
        <p:txBody>
          <a:bodyPr>
            <a:normAutofit/>
          </a:bodyPr>
          <a:lstStyle/>
          <a:p>
            <a:r>
              <a:rPr lang="de-DE" dirty="0" smtClean="0"/>
              <a:t>80/ </a:t>
            </a:r>
            <a:r>
              <a:rPr lang="en-US" dirty="0" err="1" smtClean="0"/>
              <a:t>Loại</a:t>
            </a:r>
            <a:r>
              <a:rPr lang="en-US" dirty="0" smtClean="0"/>
              <a:t> lipid </a:t>
            </a:r>
            <a:r>
              <a:rPr lang="en-US" dirty="0" err="1" smtClean="0"/>
              <a:t>có</a:t>
            </a:r>
            <a:r>
              <a:rPr lang="en-US" dirty="0" smtClean="0"/>
              <a:t> </a:t>
            </a:r>
            <a:r>
              <a:rPr lang="en-US" dirty="0" err="1" smtClean="0"/>
              <a:t>chứa</a:t>
            </a:r>
            <a:r>
              <a:rPr lang="en-US" dirty="0" smtClean="0"/>
              <a:t> </a:t>
            </a:r>
            <a:r>
              <a:rPr lang="en-US" dirty="0" err="1" smtClean="0"/>
              <a:t>lượng</a:t>
            </a:r>
            <a:r>
              <a:rPr lang="en-US" dirty="0" smtClean="0"/>
              <a:t> acid </a:t>
            </a:r>
            <a:r>
              <a:rPr lang="en-US" dirty="0" err="1" smtClean="0"/>
              <a:t>béo</a:t>
            </a:r>
            <a:r>
              <a:rPr lang="en-US" dirty="0" smtClean="0"/>
              <a:t> </a:t>
            </a:r>
            <a:r>
              <a:rPr lang="en-US" dirty="0" err="1" smtClean="0"/>
              <a:t>không</a:t>
            </a:r>
            <a:r>
              <a:rPr lang="en-US" dirty="0" smtClean="0"/>
              <a:t> no </a:t>
            </a:r>
            <a:r>
              <a:rPr lang="en-US" dirty="0" err="1" smtClean="0"/>
              <a:t>càng</a:t>
            </a:r>
            <a:r>
              <a:rPr lang="en-US" dirty="0" smtClean="0"/>
              <a:t> </a:t>
            </a:r>
            <a:r>
              <a:rPr lang="en-US" dirty="0" err="1" smtClean="0"/>
              <a:t>ít</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dễ</a:t>
            </a:r>
            <a:r>
              <a:rPr lang="en-US" dirty="0"/>
              <a:t>.</a:t>
            </a:r>
          </a:p>
          <a:p>
            <a:r>
              <a:rPr lang="de-DE" dirty="0"/>
              <a:t>b/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thấp</a:t>
            </a:r>
            <a:r>
              <a:rPr lang="en-US" dirty="0"/>
              <a:t>.</a:t>
            </a:r>
          </a:p>
          <a:p>
            <a:r>
              <a:rPr lang="de-DE" dirty="0"/>
              <a:t>c/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cao</a:t>
            </a:r>
            <a:r>
              <a:rPr lang="en-US" dirty="0"/>
              <a:t>.</a:t>
            </a:r>
          </a:p>
          <a:p>
            <a:r>
              <a:rPr lang="de-DE" dirty="0"/>
              <a:t>d/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không</a:t>
            </a:r>
            <a:r>
              <a:rPr lang="en-US" dirty="0"/>
              <a:t> </a:t>
            </a:r>
            <a:r>
              <a:rPr lang="en-US" dirty="0" err="1"/>
              <a:t>thấp</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533400"/>
            <a:ext cx="8610600" cy="990600"/>
          </a:xfrm>
        </p:spPr>
        <p:txBody>
          <a:bodyPr>
            <a:normAutofit/>
          </a:bodyPr>
          <a:lstStyle/>
          <a:p>
            <a:r>
              <a:rPr lang="de-DE" dirty="0" smtClean="0"/>
              <a:t>81/ </a:t>
            </a:r>
            <a:r>
              <a:rPr lang="en-US" dirty="0" err="1" smtClean="0"/>
              <a:t>Thông</a:t>
            </a:r>
            <a:r>
              <a:rPr lang="en-US" dirty="0" smtClean="0"/>
              <a:t> </a:t>
            </a:r>
            <a:r>
              <a:rPr lang="en-US" dirty="0" err="1" smtClean="0"/>
              <a:t>thường</a:t>
            </a:r>
            <a:r>
              <a:rPr lang="en-US" dirty="0" smtClean="0"/>
              <a:t> lipid </a:t>
            </a:r>
            <a:r>
              <a:rPr lang="en-US" dirty="0" err="1" smtClean="0"/>
              <a:t>thực</a:t>
            </a:r>
            <a:r>
              <a:rPr lang="en-US" dirty="0" smtClean="0"/>
              <a:t> </a:t>
            </a:r>
            <a:r>
              <a:rPr lang="en-US" dirty="0" err="1" smtClean="0"/>
              <a:t>vật</a:t>
            </a:r>
            <a:r>
              <a:rPr lang="en-US" dirty="0" smtClean="0"/>
              <a:t> </a:t>
            </a:r>
            <a:endParaRPr lang="en-US" dirty="0"/>
          </a:p>
        </p:txBody>
      </p:sp>
      <p:sp>
        <p:nvSpPr>
          <p:cNvPr id="3" name="Content Placeholder 2"/>
          <p:cNvSpPr>
            <a:spLocks noGrp="1"/>
          </p:cNvSpPr>
          <p:nvPr>
            <p:ph idx="1"/>
          </p:nvPr>
        </p:nvSpPr>
        <p:spPr>
          <a:xfrm>
            <a:off x="0" y="1905000"/>
            <a:ext cx="8991600" cy="4221163"/>
          </a:xfrm>
        </p:spPr>
        <p:txBody>
          <a:bodyPr>
            <a:normAutofit/>
          </a:bodyPr>
          <a:lstStyle/>
          <a:p>
            <a:r>
              <a:rPr lang="de-DE" dirty="0" smtClean="0"/>
              <a:t>a</a:t>
            </a:r>
            <a:r>
              <a:rPr lang="de-DE" dirty="0"/>
              <a:t>/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cao</a:t>
            </a:r>
            <a:r>
              <a:rPr lang="en-US" dirty="0"/>
              <a:t> </a:t>
            </a:r>
            <a:r>
              <a:rPr lang="en-US" dirty="0" err="1"/>
              <a:t>hơn</a:t>
            </a:r>
            <a:r>
              <a:rPr lang="en-US" dirty="0"/>
              <a:t> lipid </a:t>
            </a:r>
            <a:r>
              <a:rPr lang="en-US" dirty="0" err="1"/>
              <a:t>động</a:t>
            </a:r>
            <a:r>
              <a:rPr lang="en-US" dirty="0"/>
              <a:t> </a:t>
            </a:r>
            <a:r>
              <a:rPr lang="en-US" dirty="0" err="1"/>
              <a:t>vật</a:t>
            </a:r>
            <a:r>
              <a:rPr lang="en-US" dirty="0"/>
              <a:t>.</a:t>
            </a:r>
          </a:p>
          <a:p>
            <a:r>
              <a:rPr lang="de-DE" dirty="0"/>
              <a:t>b/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bằng</a:t>
            </a:r>
            <a:r>
              <a:rPr lang="en-US" dirty="0"/>
              <a:t> lipid </a:t>
            </a:r>
            <a:r>
              <a:rPr lang="en-US" dirty="0" err="1"/>
              <a:t>động</a:t>
            </a:r>
            <a:r>
              <a:rPr lang="en-US" dirty="0"/>
              <a:t> </a:t>
            </a:r>
            <a:r>
              <a:rPr lang="en-US" dirty="0" err="1"/>
              <a:t>vật</a:t>
            </a:r>
            <a:r>
              <a:rPr lang="en-US" dirty="0"/>
              <a:t>.</a:t>
            </a:r>
          </a:p>
          <a:p>
            <a:r>
              <a:rPr lang="de-DE" dirty="0"/>
              <a:t>c/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không</a:t>
            </a:r>
            <a:r>
              <a:rPr lang="en-US" dirty="0"/>
              <a:t> </a:t>
            </a:r>
            <a:r>
              <a:rPr lang="en-US" dirty="0" err="1"/>
              <a:t>bằng</a:t>
            </a:r>
            <a:r>
              <a:rPr lang="en-US" dirty="0"/>
              <a:t> lipid </a:t>
            </a:r>
            <a:r>
              <a:rPr lang="en-US" dirty="0" err="1"/>
              <a:t>động</a:t>
            </a:r>
            <a:r>
              <a:rPr lang="en-US" dirty="0"/>
              <a:t> </a:t>
            </a:r>
            <a:r>
              <a:rPr lang="en-US" dirty="0" err="1"/>
              <a:t>vật</a:t>
            </a:r>
            <a:r>
              <a:rPr lang="en-US" dirty="0"/>
              <a:t>.</a:t>
            </a:r>
          </a:p>
          <a:p>
            <a:r>
              <a:rPr lang="de-DE" dirty="0"/>
              <a:t>d/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ít</a:t>
            </a:r>
            <a:r>
              <a:rPr lang="en-US" dirty="0"/>
              <a:t> </a:t>
            </a:r>
            <a:r>
              <a:rPr lang="en-US" dirty="0" err="1"/>
              <a:t>hơn</a:t>
            </a:r>
            <a:r>
              <a:rPr lang="en-US" dirty="0"/>
              <a:t> lipid </a:t>
            </a:r>
            <a:r>
              <a:rPr lang="en-US" dirty="0" err="1"/>
              <a:t>động</a:t>
            </a:r>
            <a:r>
              <a:rPr lang="en-US" dirty="0"/>
              <a:t> </a:t>
            </a:r>
            <a:r>
              <a:rPr lang="en-US" dirty="0" err="1"/>
              <a:t>vật</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219200"/>
          </a:xfrm>
        </p:spPr>
        <p:txBody>
          <a:bodyPr>
            <a:normAutofit/>
          </a:bodyPr>
          <a:lstStyle/>
          <a:p>
            <a:r>
              <a:rPr lang="de-DE" dirty="0" smtClean="0"/>
              <a:t>82/ </a:t>
            </a:r>
            <a:r>
              <a:rPr lang="en-US" dirty="0" err="1" smtClean="0"/>
              <a:t>Protid</a:t>
            </a:r>
            <a:r>
              <a:rPr lang="en-US" dirty="0" smtClean="0"/>
              <a:t> </a:t>
            </a:r>
            <a:r>
              <a:rPr lang="en-US" dirty="0" err="1" smtClean="0"/>
              <a:t>có</a:t>
            </a:r>
            <a:r>
              <a:rPr lang="en-US" dirty="0" smtClean="0"/>
              <a:t> </a:t>
            </a:r>
            <a:r>
              <a:rPr lang="en-US" dirty="0" err="1" smtClean="0"/>
              <a:t>tác</a:t>
            </a:r>
            <a:r>
              <a:rPr lang="en-US" dirty="0" smtClean="0"/>
              <a:t> </a:t>
            </a:r>
            <a:r>
              <a:rPr lang="en-US" dirty="0" err="1" smtClean="0"/>
              <a:t>dụng</a:t>
            </a:r>
            <a:r>
              <a:rPr lang="en-US" dirty="0" smtClean="0"/>
              <a:t> </a:t>
            </a:r>
            <a:r>
              <a:rPr lang="en-US" dirty="0" err="1" smtClean="0"/>
              <a:t>bổ</a:t>
            </a:r>
            <a:r>
              <a:rPr lang="en-US" dirty="0" smtClean="0"/>
              <a:t> sung </a:t>
            </a:r>
            <a:r>
              <a:rPr lang="en-US" dirty="0" err="1" smtClean="0"/>
              <a:t>cho</a:t>
            </a:r>
            <a:r>
              <a:rPr lang="en-US" dirty="0" smtClean="0"/>
              <a:t> </a:t>
            </a:r>
            <a:r>
              <a:rPr lang="en-US" dirty="0" err="1" smtClean="0"/>
              <a:t>nhau</a:t>
            </a:r>
            <a:endParaRPr lang="en-US" dirty="0"/>
          </a:p>
        </p:txBody>
      </p:sp>
      <p:sp>
        <p:nvSpPr>
          <p:cNvPr id="3" name="Content Placeholder 2"/>
          <p:cNvSpPr>
            <a:spLocks noGrp="1"/>
          </p:cNvSpPr>
          <p:nvPr>
            <p:ph idx="1"/>
          </p:nvPr>
        </p:nvSpPr>
        <p:spPr>
          <a:xfrm>
            <a:off x="228600" y="1981200"/>
            <a:ext cx="8458200" cy="4648200"/>
          </a:xfrm>
        </p:spPr>
        <p:txBody>
          <a:bodyPr>
            <a:normAutofit/>
          </a:bodyPr>
          <a:lstStyle/>
          <a:p>
            <a:r>
              <a:rPr lang="de-DE" dirty="0" smtClean="0"/>
              <a:t>a</a:t>
            </a:r>
            <a:r>
              <a:rPr lang="de-DE" dirty="0"/>
              <a:t>/ Có nghĩa là khi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bị</a:t>
            </a:r>
            <a:r>
              <a:rPr lang="en-US" dirty="0"/>
              <a:t> </a:t>
            </a:r>
            <a:r>
              <a:rPr lang="en-US" dirty="0" err="1"/>
              <a:t>phá</a:t>
            </a:r>
            <a:r>
              <a:rPr lang="en-US" dirty="0"/>
              <a:t> </a:t>
            </a:r>
            <a:r>
              <a:rPr lang="en-US" dirty="0" err="1"/>
              <a:t>vỡ</a:t>
            </a:r>
            <a:r>
              <a:rPr lang="en-US" dirty="0"/>
              <a:t>.</a:t>
            </a:r>
          </a:p>
          <a:p>
            <a:r>
              <a:rPr lang="de-DE" dirty="0"/>
              <a:t>b/ Có nghĩa là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được</a:t>
            </a:r>
            <a:r>
              <a:rPr lang="en-US" dirty="0"/>
              <a:t> </a:t>
            </a:r>
            <a:r>
              <a:rPr lang="en-US" dirty="0" err="1"/>
              <a:t>cải</a:t>
            </a:r>
            <a:r>
              <a:rPr lang="en-US" dirty="0"/>
              <a:t> </a:t>
            </a:r>
            <a:r>
              <a:rPr lang="en-US" dirty="0" err="1"/>
              <a:t>thiện</a:t>
            </a:r>
            <a:r>
              <a:rPr lang="en-US" dirty="0"/>
              <a:t>.</a:t>
            </a:r>
          </a:p>
          <a:p>
            <a:r>
              <a:rPr lang="de-DE" dirty="0"/>
              <a:t>c/ Có nghĩa là </a:t>
            </a:r>
            <a:r>
              <a:rPr lang="en-US" dirty="0" err="1"/>
              <a:t>nếu</a:t>
            </a:r>
            <a:r>
              <a:rPr lang="en-US" dirty="0"/>
              <a:t>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không</a:t>
            </a:r>
            <a:r>
              <a:rPr lang="en-US" dirty="0"/>
              <a:t> </a:t>
            </a:r>
            <a:r>
              <a:rPr lang="en-US" dirty="0" err="1"/>
              <a:t>còn</a:t>
            </a:r>
            <a:r>
              <a:rPr lang="en-US" dirty="0"/>
              <a:t> </a:t>
            </a:r>
            <a:r>
              <a:rPr lang="en-US" dirty="0" err="1"/>
              <a:t>tốt</a:t>
            </a:r>
            <a:r>
              <a:rPr lang="en-US" dirty="0"/>
              <a:t>.</a:t>
            </a:r>
          </a:p>
          <a:p>
            <a:r>
              <a:rPr lang="de-DE" dirty="0"/>
              <a:t>d/ Có nghĩa là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bị</a:t>
            </a:r>
            <a:r>
              <a:rPr lang="en-US" dirty="0"/>
              <a:t> </a:t>
            </a:r>
            <a:r>
              <a:rPr lang="en-US" dirty="0" err="1"/>
              <a:t>đảo</a:t>
            </a:r>
            <a:r>
              <a:rPr lang="en-US" dirty="0"/>
              <a:t> </a:t>
            </a:r>
            <a:r>
              <a:rPr lang="en-US" dirty="0" err="1"/>
              <a:t>lộn</a:t>
            </a:r>
            <a:r>
              <a:rPr lang="en-US" dirty="0"/>
              <a:t> </a:t>
            </a:r>
            <a:r>
              <a:rPr lang="en-US" dirty="0" err="1"/>
              <a:t>không</a:t>
            </a:r>
            <a:r>
              <a:rPr lang="en-US" dirty="0"/>
              <a:t> </a:t>
            </a:r>
            <a:r>
              <a:rPr lang="en-US" dirty="0" err="1"/>
              <a:t>tốt</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219200"/>
          </a:xfrm>
        </p:spPr>
        <p:txBody>
          <a:bodyPr>
            <a:normAutofit/>
          </a:bodyPr>
          <a:lstStyle/>
          <a:p>
            <a:r>
              <a:rPr lang="de-DE" dirty="0" smtClean="0"/>
              <a:t>83/ </a:t>
            </a:r>
            <a:r>
              <a:rPr lang="en-US" dirty="0" err="1" smtClean="0"/>
              <a:t>Khi</a:t>
            </a:r>
            <a:r>
              <a:rPr lang="en-US" dirty="0" smtClean="0"/>
              <a:t> </a:t>
            </a:r>
            <a:r>
              <a:rPr lang="en-US" dirty="0" err="1" smtClean="0"/>
              <a:t>ăn</a:t>
            </a:r>
            <a:r>
              <a:rPr lang="en-US" dirty="0" smtClean="0"/>
              <a:t> </a:t>
            </a:r>
            <a:r>
              <a:rPr lang="en-US" dirty="0" err="1" smtClean="0"/>
              <a:t>phối</a:t>
            </a:r>
            <a:r>
              <a:rPr lang="en-US" dirty="0" smtClean="0"/>
              <a:t> </a:t>
            </a:r>
            <a:r>
              <a:rPr lang="en-US" dirty="0" err="1" smtClean="0"/>
              <a:t>hợp</a:t>
            </a:r>
            <a:r>
              <a:rPr lang="en-US" dirty="0" smtClean="0"/>
              <a:t> P</a:t>
            </a:r>
            <a:r>
              <a:rPr lang="en-US" baseline="-25000" dirty="0" smtClean="0"/>
              <a:t>ĐV</a:t>
            </a:r>
            <a:r>
              <a:rPr lang="en-US" dirty="0" smtClean="0"/>
              <a:t> </a:t>
            </a:r>
            <a:r>
              <a:rPr lang="en-US" dirty="0" err="1" smtClean="0"/>
              <a:t>và</a:t>
            </a:r>
            <a:r>
              <a:rPr lang="en-US" dirty="0" smtClean="0"/>
              <a:t> P</a:t>
            </a:r>
            <a:r>
              <a:rPr lang="en-US" baseline="-25000" dirty="0" smtClean="0"/>
              <a:t>TV</a:t>
            </a:r>
            <a:r>
              <a:rPr lang="en-US" dirty="0" smtClean="0"/>
              <a:t> </a:t>
            </a:r>
            <a:r>
              <a:rPr lang="en-US" dirty="0" err="1" smtClean="0"/>
              <a:t>thì</a:t>
            </a:r>
            <a:r>
              <a:rPr lang="en-US" dirty="0" smtClean="0"/>
              <a:t> </a:t>
            </a:r>
            <a:endParaRPr lang="en-US" dirty="0"/>
          </a:p>
        </p:txBody>
      </p:sp>
      <p:sp>
        <p:nvSpPr>
          <p:cNvPr id="3" name="Content Placeholder 2"/>
          <p:cNvSpPr>
            <a:spLocks noGrp="1"/>
          </p:cNvSpPr>
          <p:nvPr>
            <p:ph idx="1"/>
          </p:nvPr>
        </p:nvSpPr>
        <p:spPr>
          <a:xfrm>
            <a:off x="76200" y="2057400"/>
            <a:ext cx="8915400" cy="4068763"/>
          </a:xfrm>
        </p:spPr>
        <p:txBody>
          <a:bodyPr/>
          <a:lstStyle/>
          <a:p>
            <a:r>
              <a:rPr lang="de-DE" dirty="0" smtClean="0"/>
              <a:t>a</a:t>
            </a:r>
            <a:r>
              <a:rPr lang="de-DE" dirty="0"/>
              <a:t>/ Thì sẽ </a:t>
            </a:r>
            <a:r>
              <a:rPr lang="en-US" dirty="0" err="1"/>
              <a:t>nâng</a:t>
            </a:r>
            <a:r>
              <a:rPr lang="en-US" dirty="0"/>
              <a:t> </a:t>
            </a:r>
            <a:r>
              <a:rPr lang="en-US" dirty="0" err="1"/>
              <a:t>cao</a:t>
            </a:r>
            <a:r>
              <a:rPr lang="en-US" dirty="0"/>
              <a:t> </a:t>
            </a:r>
            <a:r>
              <a:rPr lang="en-US" dirty="0" err="1"/>
              <a:t>được</a:t>
            </a:r>
            <a:r>
              <a:rPr lang="en-US" dirty="0"/>
              <a:t>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a:t>
            </a:r>
          </a:p>
          <a:p>
            <a:r>
              <a:rPr lang="de-DE" dirty="0"/>
              <a:t>b/ Thì sẽ làm giảm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a:t>
            </a:r>
          </a:p>
          <a:p>
            <a:r>
              <a:rPr lang="de-DE" dirty="0"/>
              <a:t>c/ Thì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 </a:t>
            </a:r>
            <a:r>
              <a:rPr lang="en-US" dirty="0" err="1"/>
              <a:t>cũng</a:t>
            </a:r>
            <a:r>
              <a:rPr lang="en-US" dirty="0"/>
              <a:t> </a:t>
            </a:r>
            <a:r>
              <a:rPr lang="en-US" dirty="0" err="1"/>
              <a:t>không</a:t>
            </a:r>
            <a:r>
              <a:rPr lang="en-US" dirty="0"/>
              <a:t> </a:t>
            </a:r>
            <a:r>
              <a:rPr lang="en-US" dirty="0" err="1"/>
              <a:t>được</a:t>
            </a:r>
            <a:r>
              <a:rPr lang="en-US" dirty="0"/>
              <a:t> </a:t>
            </a:r>
            <a:r>
              <a:rPr lang="en-US" dirty="0" err="1"/>
              <a:t>nâng</a:t>
            </a:r>
            <a:r>
              <a:rPr lang="en-US" dirty="0"/>
              <a:t> </a:t>
            </a:r>
            <a:r>
              <a:rPr lang="en-US" dirty="0" err="1"/>
              <a:t>cao</a:t>
            </a:r>
            <a:r>
              <a:rPr lang="en-US" dirty="0"/>
              <a:t>.</a:t>
            </a:r>
          </a:p>
          <a:p>
            <a:r>
              <a:rPr lang="de-DE" dirty="0"/>
              <a:t>d/ Thì </a:t>
            </a:r>
            <a:r>
              <a:rPr lang="en-US" dirty="0" err="1"/>
              <a:t>sẽ</a:t>
            </a:r>
            <a:r>
              <a:rPr lang="en-US" dirty="0"/>
              <a:t> </a:t>
            </a:r>
            <a:r>
              <a:rPr lang="en-US" dirty="0" err="1"/>
              <a:t>không</a:t>
            </a:r>
            <a:r>
              <a:rPr lang="en-US" dirty="0"/>
              <a:t> </a:t>
            </a:r>
            <a:r>
              <a:rPr lang="en-US" dirty="0" err="1"/>
              <a:t>nâng</a:t>
            </a:r>
            <a:r>
              <a:rPr lang="en-US" dirty="0"/>
              <a:t> </a:t>
            </a:r>
            <a:r>
              <a:rPr lang="en-US" dirty="0" err="1"/>
              <a:t>cao</a:t>
            </a:r>
            <a:r>
              <a:rPr lang="en-US" dirty="0"/>
              <a:t> </a:t>
            </a:r>
            <a:r>
              <a:rPr lang="en-US" dirty="0" err="1"/>
              <a:t>được</a:t>
            </a:r>
            <a:r>
              <a:rPr lang="en-US" dirty="0"/>
              <a:t>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4800"/>
            <a:ext cx="9144000" cy="2133600"/>
          </a:xfrm>
        </p:spPr>
        <p:txBody>
          <a:bodyPr>
            <a:normAutofit fontScale="90000"/>
          </a:bodyPr>
          <a:lstStyle/>
          <a:p>
            <a:r>
              <a:rPr lang="de-DE" dirty="0" smtClean="0"/>
              <a:t>84/ </a:t>
            </a:r>
            <a:r>
              <a:rPr lang="en-US" dirty="0" err="1" smtClean="0"/>
              <a:t>Nhờ</a:t>
            </a:r>
            <a:r>
              <a:rPr lang="en-US" dirty="0" smtClean="0"/>
              <a:t> </a:t>
            </a:r>
            <a:r>
              <a:rPr lang="en-US" dirty="0" err="1" smtClean="0"/>
              <a:t>có</a:t>
            </a:r>
            <a:r>
              <a:rPr lang="en-US" dirty="0" smtClean="0"/>
              <a:t> </a:t>
            </a:r>
            <a:r>
              <a:rPr lang="en-US" dirty="0" err="1" smtClean="0"/>
              <a:t>những</a:t>
            </a:r>
            <a:r>
              <a:rPr lang="en-US" dirty="0" smtClean="0"/>
              <a:t> </a:t>
            </a:r>
            <a:r>
              <a:rPr lang="en-US" dirty="0" err="1" smtClean="0"/>
              <a:t>phương</a:t>
            </a:r>
            <a:r>
              <a:rPr lang="en-US" dirty="0" smtClean="0"/>
              <a:t> </a:t>
            </a:r>
            <a:r>
              <a:rPr lang="en-US" dirty="0" err="1" smtClean="0"/>
              <a:t>pháp</a:t>
            </a:r>
            <a:r>
              <a:rPr lang="en-US" dirty="0" smtClean="0"/>
              <a:t> </a:t>
            </a:r>
            <a:r>
              <a:rPr lang="en-US" dirty="0" err="1" smtClean="0"/>
              <a:t>đánh</a:t>
            </a:r>
            <a:r>
              <a:rPr lang="en-US" dirty="0" smtClean="0"/>
              <a:t> </a:t>
            </a:r>
            <a:r>
              <a:rPr lang="en-US" dirty="0" err="1" smtClean="0"/>
              <a:t>giá</a:t>
            </a:r>
            <a:r>
              <a:rPr lang="en-US" dirty="0" smtClean="0"/>
              <a:t> </a:t>
            </a:r>
            <a:r>
              <a:rPr lang="en-US" dirty="0" err="1" smtClean="0"/>
              <a:t>giá</a:t>
            </a:r>
            <a:r>
              <a:rPr lang="en-US" dirty="0" smtClean="0"/>
              <a:t> </a:t>
            </a:r>
            <a:r>
              <a:rPr lang="en-US" dirty="0" err="1" smtClean="0"/>
              <a:t>trị</a:t>
            </a:r>
            <a:r>
              <a:rPr lang="en-US" dirty="0" smtClean="0"/>
              <a:t> </a:t>
            </a:r>
            <a:r>
              <a:rPr lang="en-US" dirty="0" err="1" smtClean="0"/>
              <a:t>DDcủa</a:t>
            </a:r>
            <a:r>
              <a:rPr lang="en-US" dirty="0" smtClean="0"/>
              <a:t> </a:t>
            </a:r>
            <a:r>
              <a:rPr lang="en-US" dirty="0" err="1" smtClean="0"/>
              <a:t>protid</a:t>
            </a:r>
            <a:r>
              <a:rPr lang="en-US" dirty="0" smtClean="0"/>
              <a:t> </a:t>
            </a:r>
            <a:r>
              <a:rPr lang="en-US" dirty="0" err="1" smtClean="0"/>
              <a:t>thực</a:t>
            </a:r>
            <a:r>
              <a:rPr lang="en-US" dirty="0" smtClean="0"/>
              <a:t> </a:t>
            </a:r>
            <a:r>
              <a:rPr lang="en-US" dirty="0" err="1" smtClean="0"/>
              <a:t>phẩm</a:t>
            </a:r>
            <a:r>
              <a:rPr lang="en-US" dirty="0" smtClean="0"/>
              <a:t> </a:t>
            </a:r>
            <a:r>
              <a:rPr lang="en-US" dirty="0" err="1" smtClean="0"/>
              <a:t>và</a:t>
            </a:r>
            <a:r>
              <a:rPr lang="en-US" dirty="0" smtClean="0"/>
              <a:t> qua </a:t>
            </a:r>
            <a:r>
              <a:rPr lang="en-US" dirty="0" err="1" smtClean="0"/>
              <a:t>các</a:t>
            </a:r>
            <a:r>
              <a:rPr lang="en-US" dirty="0" smtClean="0"/>
              <a:t> </a:t>
            </a:r>
            <a:r>
              <a:rPr lang="en-US" dirty="0" err="1" smtClean="0"/>
              <a:t>nghiên</a:t>
            </a:r>
            <a:r>
              <a:rPr lang="en-US" dirty="0" smtClean="0"/>
              <a:t> </a:t>
            </a:r>
            <a:r>
              <a:rPr lang="en-US" dirty="0" err="1" smtClean="0"/>
              <a:t>cứu</a:t>
            </a:r>
            <a:r>
              <a:rPr lang="en-US" dirty="0" smtClean="0"/>
              <a:t> </a:t>
            </a:r>
            <a:r>
              <a:rPr lang="en-US" dirty="0" err="1" smtClean="0"/>
              <a:t>khoa</a:t>
            </a:r>
            <a:r>
              <a:rPr lang="en-US" dirty="0" smtClean="0"/>
              <a:t> </a:t>
            </a:r>
            <a:r>
              <a:rPr lang="en-US" dirty="0" err="1" smtClean="0"/>
              <a:t>học</a:t>
            </a:r>
            <a:r>
              <a:rPr lang="en-US" dirty="0" smtClean="0"/>
              <a:t>, ta </a:t>
            </a:r>
            <a:r>
              <a:rPr lang="en-US" dirty="0" err="1" smtClean="0"/>
              <a:t>đã</a:t>
            </a:r>
            <a:r>
              <a:rPr lang="en-US" dirty="0" smtClean="0"/>
              <a:t> </a:t>
            </a:r>
            <a:r>
              <a:rPr lang="en-US" dirty="0" err="1" smtClean="0"/>
              <a:t>tìm</a:t>
            </a:r>
            <a:r>
              <a:rPr lang="en-US" dirty="0" smtClean="0"/>
              <a:t> </a:t>
            </a:r>
            <a:r>
              <a:rPr lang="en-US" dirty="0" err="1" smtClean="0"/>
              <a:t>ra</a:t>
            </a:r>
            <a:r>
              <a:rPr lang="en-US" dirty="0" smtClean="0"/>
              <a:t> </a:t>
            </a:r>
            <a:r>
              <a:rPr lang="en-US" dirty="0" err="1" smtClean="0"/>
              <a:t>được</a:t>
            </a:r>
            <a:r>
              <a:rPr lang="en-US" dirty="0" smtClean="0"/>
              <a:t> </a:t>
            </a:r>
            <a:r>
              <a:rPr lang="en-US" dirty="0" err="1" smtClean="0"/>
              <a:t>thực</a:t>
            </a:r>
            <a:r>
              <a:rPr lang="en-US" dirty="0" smtClean="0"/>
              <a:t> </a:t>
            </a:r>
            <a:r>
              <a:rPr lang="en-US" dirty="0" err="1" smtClean="0"/>
              <a:t>chất</a:t>
            </a:r>
            <a:r>
              <a:rPr lang="en-US" dirty="0" smtClean="0"/>
              <a:t> </a:t>
            </a:r>
            <a:r>
              <a:rPr lang="en-US" dirty="0" err="1" smtClean="0"/>
              <a:t>của</a:t>
            </a:r>
            <a:r>
              <a:rPr lang="en-US" dirty="0" smtClean="0"/>
              <a:t> </a:t>
            </a:r>
            <a:r>
              <a:rPr lang="en-US" dirty="0" err="1" smtClean="0"/>
              <a:t>vấn</a:t>
            </a:r>
            <a:r>
              <a:rPr lang="en-US" dirty="0" smtClean="0"/>
              <a:t> </a:t>
            </a:r>
            <a:r>
              <a:rPr lang="en-US" dirty="0" err="1" smtClean="0"/>
              <a:t>đề</a:t>
            </a:r>
            <a:r>
              <a:rPr lang="en-US" dirty="0" smtClean="0"/>
              <a:t> </a:t>
            </a:r>
            <a:r>
              <a:rPr lang="en-US" dirty="0" err="1" smtClean="0"/>
              <a:t>giá</a:t>
            </a:r>
            <a:r>
              <a:rPr lang="en-US" dirty="0" smtClean="0"/>
              <a:t> </a:t>
            </a:r>
            <a:r>
              <a:rPr lang="en-US" dirty="0" err="1" smtClean="0"/>
              <a:t>trị</a:t>
            </a:r>
            <a:r>
              <a:rPr lang="en-US" dirty="0" smtClean="0"/>
              <a:t> </a:t>
            </a:r>
            <a:r>
              <a:rPr lang="en-US" dirty="0" err="1" smtClean="0"/>
              <a:t>của</a:t>
            </a:r>
            <a:r>
              <a:rPr lang="en-US" dirty="0" smtClean="0"/>
              <a:t> </a:t>
            </a:r>
            <a:r>
              <a:rPr lang="en-US" dirty="0" err="1" smtClean="0"/>
              <a:t>protid</a:t>
            </a:r>
            <a:endParaRPr lang="en-US" dirty="0"/>
          </a:p>
        </p:txBody>
      </p:sp>
      <p:sp>
        <p:nvSpPr>
          <p:cNvPr id="3" name="Content Placeholder 2"/>
          <p:cNvSpPr>
            <a:spLocks noGrp="1"/>
          </p:cNvSpPr>
          <p:nvPr>
            <p:ph idx="1"/>
          </p:nvPr>
        </p:nvSpPr>
        <p:spPr>
          <a:xfrm>
            <a:off x="0" y="3048000"/>
            <a:ext cx="9067800" cy="3657600"/>
          </a:xfrm>
        </p:spPr>
        <p:txBody>
          <a:bodyPr>
            <a:normAutofit/>
          </a:bodyPr>
          <a:lstStyle/>
          <a:p>
            <a:pPr marL="0" indent="0">
              <a:buNone/>
            </a:pPr>
            <a:r>
              <a:rPr lang="de-DE" dirty="0" smtClean="0"/>
              <a:t>a</a:t>
            </a:r>
            <a:r>
              <a:rPr lang="de-DE" dirty="0"/>
              <a:t>/ </a:t>
            </a:r>
            <a:r>
              <a:rPr lang="en-US" dirty="0"/>
              <a:t>Do </a:t>
            </a:r>
            <a:r>
              <a:rPr lang="en-US" dirty="0" err="1"/>
              <a:t>đó</a:t>
            </a:r>
            <a:r>
              <a:rPr lang="en-US" dirty="0"/>
              <a:t> con </a:t>
            </a:r>
            <a:r>
              <a:rPr lang="en-US" dirty="0" err="1"/>
              <a:t>người</a:t>
            </a:r>
            <a:r>
              <a:rPr lang="en-US" dirty="0"/>
              <a:t> </a:t>
            </a:r>
            <a:r>
              <a:rPr lang="en-US" dirty="0" err="1"/>
              <a:t>không</a:t>
            </a:r>
            <a:r>
              <a:rPr lang="en-US" dirty="0"/>
              <a:t> </a:t>
            </a:r>
            <a:r>
              <a:rPr lang="en-US" dirty="0" err="1"/>
              <a:t>đủ</a:t>
            </a:r>
            <a:r>
              <a:rPr lang="en-US" dirty="0"/>
              <a:t> </a:t>
            </a:r>
            <a:r>
              <a:rPr lang="en-US" dirty="0" err="1"/>
              <a:t>khả</a:t>
            </a:r>
            <a:r>
              <a:rPr lang="en-US" dirty="0"/>
              <a:t> </a:t>
            </a:r>
            <a:r>
              <a:rPr lang="en-US" dirty="0" err="1"/>
              <a:t>năng</a:t>
            </a:r>
            <a:r>
              <a:rPr lang="en-US" dirty="0"/>
              <a:t> </a:t>
            </a:r>
            <a:r>
              <a:rPr lang="en-US" dirty="0" err="1"/>
              <a:t>để</a:t>
            </a:r>
            <a:r>
              <a:rPr lang="en-US" dirty="0"/>
              <a:t> </a:t>
            </a:r>
            <a:r>
              <a:rPr lang="en-US" dirty="0" err="1"/>
              <a:t>cải</a:t>
            </a:r>
            <a:r>
              <a:rPr lang="en-US" dirty="0"/>
              <a:t> </a:t>
            </a:r>
            <a:r>
              <a:rPr lang="en-US" dirty="0" err="1"/>
              <a:t>tạo</a:t>
            </a:r>
            <a:r>
              <a:rPr lang="en-US" dirty="0"/>
              <a:t> </a:t>
            </a:r>
            <a:r>
              <a:rPr lang="en-US" dirty="0" err="1"/>
              <a:t>giá</a:t>
            </a:r>
            <a:r>
              <a:rPr lang="en-US" dirty="0"/>
              <a:t> </a:t>
            </a:r>
            <a:r>
              <a:rPr lang="en-US" dirty="0" err="1"/>
              <a:t>trị</a:t>
            </a:r>
            <a:r>
              <a:rPr lang="en-US" dirty="0"/>
              <a:t> </a:t>
            </a:r>
            <a:r>
              <a:rPr lang="en-US" dirty="0" err="1"/>
              <a:t>thực</a:t>
            </a:r>
            <a:r>
              <a:rPr lang="en-US" dirty="0"/>
              <a:t> </a:t>
            </a:r>
            <a:r>
              <a:rPr lang="en-US" dirty="0" err="1"/>
              <a:t>phẩm</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pPr marL="0" indent="0">
              <a:buNone/>
            </a:pPr>
            <a:r>
              <a:rPr lang="de-DE" dirty="0"/>
              <a:t>b/ </a:t>
            </a:r>
            <a:r>
              <a:rPr lang="en-US" dirty="0"/>
              <a:t>Do </a:t>
            </a:r>
            <a:r>
              <a:rPr lang="en-US" dirty="0" err="1"/>
              <a:t>đó</a:t>
            </a:r>
            <a:r>
              <a:rPr lang="en-US" dirty="0"/>
              <a:t> con </a:t>
            </a:r>
            <a:r>
              <a:rPr lang="en-US" dirty="0" err="1"/>
              <a:t>người</a:t>
            </a:r>
            <a:r>
              <a:rPr lang="en-US" dirty="0"/>
              <a:t> </a:t>
            </a:r>
            <a:r>
              <a:rPr lang="en-US" dirty="0" err="1"/>
              <a:t>không</a:t>
            </a:r>
            <a:r>
              <a:rPr lang="en-US" dirty="0"/>
              <a:t> </a:t>
            </a:r>
            <a:r>
              <a:rPr lang="en-US" dirty="0" err="1"/>
              <a:t>thể</a:t>
            </a:r>
            <a:r>
              <a:rPr lang="en-US" dirty="0"/>
              <a:t> </a:t>
            </a:r>
            <a:r>
              <a:rPr lang="en-US" dirty="0" err="1"/>
              <a:t>cải</a:t>
            </a:r>
            <a:r>
              <a:rPr lang="en-US" dirty="0"/>
              <a:t> </a:t>
            </a:r>
            <a:r>
              <a:rPr lang="en-US" dirty="0" err="1"/>
              <a:t>tạo</a:t>
            </a:r>
            <a:r>
              <a:rPr lang="en-US" dirty="0"/>
              <a:t> </a:t>
            </a:r>
            <a:r>
              <a:rPr lang="en-US" dirty="0" err="1"/>
              <a:t>giá</a:t>
            </a:r>
            <a:r>
              <a:rPr lang="en-US" dirty="0"/>
              <a:t> </a:t>
            </a:r>
            <a:r>
              <a:rPr lang="en-US" dirty="0" err="1"/>
              <a:t>trị</a:t>
            </a:r>
            <a:r>
              <a:rPr lang="en-US" dirty="0"/>
              <a:t> </a:t>
            </a:r>
            <a:r>
              <a:rPr lang="en-US" dirty="0" err="1"/>
              <a:t>thực</a:t>
            </a:r>
            <a:r>
              <a:rPr lang="en-US" dirty="0"/>
              <a:t> </a:t>
            </a:r>
            <a:r>
              <a:rPr lang="en-US" dirty="0" err="1"/>
              <a:t>phẩm</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pPr marL="0" indent="0">
              <a:buNone/>
            </a:pPr>
            <a:r>
              <a:rPr lang="de-DE" dirty="0"/>
              <a:t>c/ </a:t>
            </a:r>
            <a:r>
              <a:rPr lang="en-US" dirty="0"/>
              <a:t>Do </a:t>
            </a:r>
            <a:r>
              <a:rPr lang="en-US" dirty="0" err="1"/>
              <a:t>đó</a:t>
            </a:r>
            <a:r>
              <a:rPr lang="en-US" dirty="0"/>
              <a:t> con </a:t>
            </a:r>
            <a:r>
              <a:rPr lang="en-US" dirty="0" err="1"/>
              <a:t>người</a:t>
            </a:r>
            <a:r>
              <a:rPr lang="en-US" dirty="0"/>
              <a:t> </a:t>
            </a:r>
            <a:r>
              <a:rPr lang="en-US" dirty="0" err="1"/>
              <a:t>có</a:t>
            </a:r>
            <a:r>
              <a:rPr lang="en-US" dirty="0"/>
              <a:t> </a:t>
            </a:r>
            <a:r>
              <a:rPr lang="en-US" dirty="0" err="1"/>
              <a:t>đủ</a:t>
            </a:r>
            <a:r>
              <a:rPr lang="en-US" dirty="0"/>
              <a:t> </a:t>
            </a:r>
            <a:r>
              <a:rPr lang="en-US" dirty="0" err="1"/>
              <a:t>khả</a:t>
            </a:r>
            <a:r>
              <a:rPr lang="en-US" dirty="0"/>
              <a:t> </a:t>
            </a:r>
            <a:r>
              <a:rPr lang="en-US" dirty="0" err="1"/>
              <a:t>năng</a:t>
            </a:r>
            <a:r>
              <a:rPr lang="en-US" dirty="0"/>
              <a:t> </a:t>
            </a:r>
            <a:r>
              <a:rPr lang="en-US" dirty="0" err="1"/>
              <a:t>để</a:t>
            </a:r>
            <a:r>
              <a:rPr lang="en-US" dirty="0"/>
              <a:t> </a:t>
            </a:r>
            <a:r>
              <a:rPr lang="en-US" dirty="0" err="1"/>
              <a:t>cải</a:t>
            </a:r>
            <a:r>
              <a:rPr lang="en-US" dirty="0"/>
              <a:t> </a:t>
            </a:r>
            <a:r>
              <a:rPr lang="en-US" dirty="0" err="1"/>
              <a:t>tạo</a:t>
            </a:r>
            <a:r>
              <a:rPr lang="en-US" dirty="0"/>
              <a:t> </a:t>
            </a:r>
            <a:r>
              <a:rPr lang="en-US" dirty="0" err="1"/>
              <a:t>giá</a:t>
            </a:r>
            <a:r>
              <a:rPr lang="en-US" dirty="0"/>
              <a:t> </a:t>
            </a:r>
            <a:r>
              <a:rPr lang="en-US" dirty="0" err="1"/>
              <a:t>trị</a:t>
            </a:r>
            <a:r>
              <a:rPr lang="en-US" dirty="0"/>
              <a:t> </a:t>
            </a:r>
            <a:r>
              <a:rPr lang="en-US" dirty="0" err="1"/>
              <a:t>thực</a:t>
            </a:r>
            <a:r>
              <a:rPr lang="en-US" dirty="0"/>
              <a:t> </a:t>
            </a:r>
            <a:r>
              <a:rPr lang="en-US" dirty="0" err="1"/>
              <a:t>phẩm</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đảm</a:t>
            </a:r>
            <a:r>
              <a:rPr lang="en-US" dirty="0"/>
              <a:t> </a:t>
            </a:r>
            <a:r>
              <a:rPr lang="en-US" dirty="0" err="1"/>
              <a:t>bảo</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pPr marL="0" indent="0">
              <a:buNone/>
            </a:pPr>
            <a:r>
              <a:rPr lang="de-DE" dirty="0"/>
              <a:t>d/ </a:t>
            </a:r>
            <a:r>
              <a:rPr lang="en-US" dirty="0"/>
              <a:t>Do </a:t>
            </a:r>
            <a:r>
              <a:rPr lang="en-US" dirty="0" err="1"/>
              <a:t>đó</a:t>
            </a:r>
            <a:r>
              <a:rPr lang="en-US" dirty="0"/>
              <a:t> con </a:t>
            </a:r>
            <a:r>
              <a:rPr lang="en-US" dirty="0" err="1"/>
              <a:t>người</a:t>
            </a:r>
            <a:r>
              <a:rPr lang="en-US" dirty="0"/>
              <a:t> </a:t>
            </a:r>
            <a:r>
              <a:rPr lang="en-US" dirty="0" err="1"/>
              <a:t>không</a:t>
            </a:r>
            <a:r>
              <a:rPr lang="en-US" dirty="0"/>
              <a:t> </a:t>
            </a:r>
            <a:r>
              <a:rPr lang="en-US" dirty="0" err="1"/>
              <a:t>thể</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274638"/>
            <a:ext cx="9067800" cy="1143000"/>
          </a:xfrm>
        </p:spPr>
        <p:txBody>
          <a:bodyPr>
            <a:normAutofit fontScale="90000"/>
          </a:bodyPr>
          <a:lstStyle/>
          <a:p>
            <a:r>
              <a:rPr lang="de-DE" dirty="0" smtClean="0"/>
              <a:t>85/ </a:t>
            </a:r>
            <a:r>
              <a:rPr lang="en-US" dirty="0" err="1" smtClean="0"/>
              <a:t>Nhu</a:t>
            </a:r>
            <a:r>
              <a:rPr lang="en-US" dirty="0" smtClean="0"/>
              <a:t> </a:t>
            </a:r>
            <a:r>
              <a:rPr lang="en-US" dirty="0" err="1" smtClean="0"/>
              <a:t>cầu</a:t>
            </a:r>
            <a:r>
              <a:rPr lang="en-US" dirty="0" smtClean="0"/>
              <a:t> </a:t>
            </a:r>
            <a:r>
              <a:rPr lang="en-US" dirty="0" err="1" smtClean="0"/>
              <a:t>protid</a:t>
            </a:r>
            <a:r>
              <a:rPr lang="en-US" dirty="0" smtClean="0"/>
              <a:t> </a:t>
            </a:r>
            <a:r>
              <a:rPr lang="en-US" dirty="0" err="1" smtClean="0"/>
              <a:t>thay</a:t>
            </a:r>
            <a:r>
              <a:rPr lang="en-US" dirty="0" smtClean="0"/>
              <a:t> </a:t>
            </a:r>
            <a:r>
              <a:rPr lang="en-US" dirty="0" err="1" smtClean="0"/>
              <a:t>đổi</a:t>
            </a:r>
            <a:r>
              <a:rPr lang="en-US" dirty="0" smtClean="0"/>
              <a:t> </a:t>
            </a:r>
            <a:r>
              <a:rPr lang="en-US" dirty="0" err="1" smtClean="0"/>
              <a:t>tùy</a:t>
            </a:r>
            <a:r>
              <a:rPr lang="en-US" dirty="0" smtClean="0"/>
              <a:t> </a:t>
            </a:r>
            <a:r>
              <a:rPr lang="en-US" dirty="0" err="1" smtClean="0"/>
              <a:t>thuộc</a:t>
            </a:r>
            <a:r>
              <a:rPr lang="en-US" dirty="0" smtClean="0"/>
              <a:t> </a:t>
            </a:r>
            <a:r>
              <a:rPr lang="en-US" dirty="0" err="1" smtClean="0"/>
              <a:t>vào</a:t>
            </a:r>
            <a:r>
              <a:rPr lang="en-US" dirty="0" smtClean="0"/>
              <a:t> </a:t>
            </a:r>
            <a:endParaRPr lang="en-US" dirty="0"/>
          </a:p>
        </p:txBody>
      </p:sp>
      <p:sp>
        <p:nvSpPr>
          <p:cNvPr id="3" name="Content Placeholder 2"/>
          <p:cNvSpPr>
            <a:spLocks noGrp="1"/>
          </p:cNvSpPr>
          <p:nvPr>
            <p:ph idx="1"/>
          </p:nvPr>
        </p:nvSpPr>
        <p:spPr/>
        <p:txBody>
          <a:bodyPr/>
          <a:lstStyle/>
          <a:p>
            <a:r>
              <a:rPr lang="de-DE" dirty="0" smtClean="0"/>
              <a:t>a</a:t>
            </a:r>
            <a:r>
              <a:rPr lang="de-DE" dirty="0"/>
              <a:t>/ Mùa trong năm.</a:t>
            </a:r>
            <a:endParaRPr lang="en-US" dirty="0"/>
          </a:p>
          <a:p>
            <a:r>
              <a:rPr lang="de-DE" dirty="0"/>
              <a:t>b/ </a:t>
            </a:r>
            <a:r>
              <a:rPr lang="en-US" dirty="0" err="1"/>
              <a:t>Lứa</a:t>
            </a:r>
            <a:r>
              <a:rPr lang="en-US" dirty="0"/>
              <a:t> </a:t>
            </a:r>
            <a:r>
              <a:rPr lang="en-US" dirty="0" err="1"/>
              <a:t>tuổi</a:t>
            </a:r>
            <a:r>
              <a:rPr lang="en-US" dirty="0"/>
              <a:t>.</a:t>
            </a:r>
          </a:p>
          <a:p>
            <a:r>
              <a:rPr lang="de-DE" dirty="0"/>
              <a:t>c/ Thời tiết.</a:t>
            </a:r>
            <a:endParaRPr lang="en-US" dirty="0"/>
          </a:p>
          <a:p>
            <a:r>
              <a:rPr lang="de-DE" dirty="0"/>
              <a:t>d/ Trạng thái tâm lý.</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r>
              <a:rPr lang="en-US" dirty="0" smtClean="0"/>
              <a:t>86/ </a:t>
            </a:r>
            <a:r>
              <a:rPr lang="en-US" dirty="0" err="1" smtClean="0"/>
              <a:t>Nhu</a:t>
            </a:r>
            <a:r>
              <a:rPr lang="en-US" dirty="0" smtClean="0"/>
              <a:t> </a:t>
            </a:r>
            <a:r>
              <a:rPr lang="en-US" dirty="0" err="1" smtClean="0"/>
              <a:t>cầu</a:t>
            </a:r>
            <a:r>
              <a:rPr lang="en-US" dirty="0" smtClean="0"/>
              <a:t> </a:t>
            </a:r>
            <a:r>
              <a:rPr lang="en-US" dirty="0" err="1" smtClean="0"/>
              <a:t>protid</a:t>
            </a:r>
            <a:r>
              <a:rPr lang="en-US" dirty="0" smtClean="0"/>
              <a:t> </a:t>
            </a:r>
            <a:r>
              <a:rPr lang="en-US" dirty="0" err="1" smtClean="0"/>
              <a:t>thay</a:t>
            </a:r>
            <a:r>
              <a:rPr lang="en-US" dirty="0" smtClean="0"/>
              <a:t> </a:t>
            </a:r>
            <a:r>
              <a:rPr lang="en-US" dirty="0" err="1" smtClean="0"/>
              <a:t>đổi</a:t>
            </a:r>
            <a:r>
              <a:rPr lang="en-US" dirty="0" smtClean="0"/>
              <a:t> </a:t>
            </a:r>
            <a:r>
              <a:rPr lang="en-US" dirty="0" err="1" smtClean="0"/>
              <a:t>tùy</a:t>
            </a:r>
            <a:r>
              <a:rPr lang="en-US" dirty="0" smtClean="0"/>
              <a:t> </a:t>
            </a:r>
            <a:r>
              <a:rPr lang="en-US" dirty="0" err="1" smtClean="0"/>
              <a:t>thuộc</a:t>
            </a:r>
            <a:r>
              <a:rPr lang="en-US" dirty="0" smtClean="0"/>
              <a:t> </a:t>
            </a:r>
            <a:r>
              <a:rPr lang="en-US" dirty="0" err="1" smtClean="0"/>
              <a:t>vào</a:t>
            </a:r>
            <a:r>
              <a:rPr lang="en-US" dirty="0" smtClean="0"/>
              <a:t> </a:t>
            </a:r>
            <a:endParaRPr lang="en-US" dirty="0"/>
          </a:p>
        </p:txBody>
      </p:sp>
      <p:sp>
        <p:nvSpPr>
          <p:cNvPr id="3" name="Content Placeholder 2"/>
          <p:cNvSpPr>
            <a:spLocks noGrp="1"/>
          </p:cNvSpPr>
          <p:nvPr>
            <p:ph idx="1"/>
          </p:nvPr>
        </p:nvSpPr>
        <p:spPr/>
        <p:txBody>
          <a:bodyPr/>
          <a:lstStyle/>
          <a:p>
            <a:r>
              <a:rPr lang="de-DE" dirty="0" smtClean="0"/>
              <a:t>a</a:t>
            </a:r>
            <a:r>
              <a:rPr lang="de-DE" dirty="0"/>
              <a:t>/ </a:t>
            </a:r>
            <a:r>
              <a:rPr lang="en-US" dirty="0" err="1"/>
              <a:t>Trọng</a:t>
            </a:r>
            <a:r>
              <a:rPr lang="en-US" dirty="0"/>
              <a:t> </a:t>
            </a:r>
            <a:r>
              <a:rPr lang="en-US" dirty="0" err="1"/>
              <a:t>lượng</a:t>
            </a:r>
            <a:r>
              <a:rPr lang="de-DE" dirty="0"/>
              <a:t> cơ thể người.</a:t>
            </a:r>
            <a:endParaRPr lang="en-US" dirty="0"/>
          </a:p>
          <a:p>
            <a:r>
              <a:rPr lang="de-DE" dirty="0"/>
              <a:t>b/ </a:t>
            </a:r>
            <a:r>
              <a:rPr lang="en-US" dirty="0" err="1"/>
              <a:t>Trọng</a:t>
            </a:r>
            <a:r>
              <a:rPr lang="en-US" dirty="0"/>
              <a:t> </a:t>
            </a:r>
            <a:r>
              <a:rPr lang="en-US" dirty="0" err="1"/>
              <a:t>lượng</a:t>
            </a:r>
            <a:r>
              <a:rPr lang="de-DE" dirty="0"/>
              <a:t> cơ thể của động vật</a:t>
            </a:r>
            <a:r>
              <a:rPr lang="en-US" dirty="0"/>
              <a:t>.</a:t>
            </a:r>
          </a:p>
          <a:p>
            <a:r>
              <a:rPr lang="de-DE" dirty="0"/>
              <a:t>c/ </a:t>
            </a:r>
            <a:r>
              <a:rPr lang="en-US" dirty="0" err="1"/>
              <a:t>Trọng</a:t>
            </a:r>
            <a:r>
              <a:rPr lang="en-US" dirty="0"/>
              <a:t> </a:t>
            </a:r>
            <a:r>
              <a:rPr lang="en-US" dirty="0" err="1"/>
              <a:t>lượng</a:t>
            </a:r>
            <a:r>
              <a:rPr lang="de-DE" dirty="0"/>
              <a:t> của món ăn.</a:t>
            </a:r>
            <a:endParaRPr lang="en-US" dirty="0"/>
          </a:p>
          <a:p>
            <a:r>
              <a:rPr lang="de-DE" dirty="0"/>
              <a:t>d/ </a:t>
            </a:r>
            <a:r>
              <a:rPr lang="en-US" dirty="0" err="1"/>
              <a:t>Trọng</a:t>
            </a:r>
            <a:r>
              <a:rPr lang="en-US" dirty="0"/>
              <a:t> </a:t>
            </a:r>
            <a:r>
              <a:rPr lang="en-US" dirty="0" err="1"/>
              <a:t>lượng</a:t>
            </a:r>
            <a:r>
              <a:rPr lang="de-DE" dirty="0"/>
              <a:t> phối hợp món ăn.</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371600"/>
          </a:xfrm>
        </p:spPr>
        <p:txBody>
          <a:bodyPr>
            <a:normAutofit/>
          </a:bodyPr>
          <a:lstStyle/>
          <a:p>
            <a:r>
              <a:rPr lang="de-DE" dirty="0" smtClean="0"/>
              <a:t>87/ </a:t>
            </a:r>
            <a:r>
              <a:rPr lang="en-US" dirty="0" err="1" smtClean="0"/>
              <a:t>Giá</a:t>
            </a:r>
            <a:r>
              <a:rPr lang="en-US" dirty="0" smtClean="0"/>
              <a:t> </a:t>
            </a:r>
            <a:r>
              <a:rPr lang="en-US" dirty="0" err="1" smtClean="0"/>
              <a:t>trị</a:t>
            </a:r>
            <a:r>
              <a:rPr lang="en-US" dirty="0" smtClean="0"/>
              <a:t> </a:t>
            </a:r>
            <a:r>
              <a:rPr lang="en-US" dirty="0" err="1" smtClean="0"/>
              <a:t>sinh</a:t>
            </a:r>
            <a:r>
              <a:rPr lang="en-US" dirty="0" smtClean="0"/>
              <a:t> </a:t>
            </a:r>
            <a:r>
              <a:rPr lang="en-US" dirty="0" err="1" smtClean="0"/>
              <a:t>học</a:t>
            </a:r>
            <a:r>
              <a:rPr lang="en-US" dirty="0" smtClean="0"/>
              <a:t> </a:t>
            </a:r>
            <a:r>
              <a:rPr lang="en-US" dirty="0" err="1" smtClean="0"/>
              <a:t>của</a:t>
            </a:r>
            <a:r>
              <a:rPr lang="en-US" dirty="0" smtClean="0"/>
              <a:t> </a:t>
            </a:r>
            <a:r>
              <a:rPr lang="en-US" dirty="0" err="1" smtClean="0"/>
              <a:t>protid</a:t>
            </a:r>
            <a:r>
              <a:rPr lang="en-US" dirty="0" smtClean="0"/>
              <a:t> </a:t>
            </a:r>
            <a:r>
              <a:rPr lang="en-US" dirty="0" err="1" smtClean="0"/>
              <a:t>trong</a:t>
            </a:r>
            <a:r>
              <a:rPr lang="en-US" dirty="0" smtClean="0"/>
              <a:t> </a:t>
            </a:r>
            <a:r>
              <a:rPr lang="en-US" dirty="0" err="1" smtClean="0"/>
              <a:t>khẩu</a:t>
            </a:r>
            <a:r>
              <a:rPr lang="en-US" dirty="0" smtClean="0"/>
              <a:t> </a:t>
            </a:r>
            <a:r>
              <a:rPr lang="en-US" dirty="0" err="1" smtClean="0"/>
              <a:t>phần</a:t>
            </a:r>
            <a:r>
              <a:rPr lang="en-US" dirty="0" smtClean="0"/>
              <a:t> </a:t>
            </a:r>
            <a:r>
              <a:rPr lang="en-US" dirty="0" err="1" smtClean="0"/>
              <a:t>càng</a:t>
            </a:r>
            <a:r>
              <a:rPr lang="en-US" dirty="0" smtClean="0"/>
              <a:t> </a:t>
            </a:r>
            <a:r>
              <a:rPr lang="en-US" dirty="0" err="1" smtClean="0"/>
              <a:t>thấp</a:t>
            </a:r>
            <a:r>
              <a:rPr lang="en-US" dirty="0" smtClean="0"/>
              <a:t> </a:t>
            </a:r>
            <a:endParaRPr lang="en-US" dirty="0"/>
          </a:p>
        </p:txBody>
      </p:sp>
      <p:sp>
        <p:nvSpPr>
          <p:cNvPr id="3" name="Content Placeholder 2"/>
          <p:cNvSpPr>
            <a:spLocks noGrp="1"/>
          </p:cNvSpPr>
          <p:nvPr>
            <p:ph idx="1"/>
          </p:nvPr>
        </p:nvSpPr>
        <p:spPr>
          <a:xfrm>
            <a:off x="457200" y="2514600"/>
            <a:ext cx="8229600" cy="3611563"/>
          </a:xfrm>
        </p:spPr>
        <p:txBody>
          <a:bodyPr/>
          <a:lstStyle/>
          <a:p>
            <a:r>
              <a:rPr lang="de-DE" dirty="0" smtClean="0"/>
              <a:t>a</a:t>
            </a:r>
            <a:r>
              <a:rPr lang="de-DE" dirty="0"/>
              <a:t>/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ít</a:t>
            </a:r>
            <a:r>
              <a:rPr lang="en-US" dirty="0"/>
              <a:t>.</a:t>
            </a:r>
          </a:p>
          <a:p>
            <a:r>
              <a:rPr lang="de-DE" dirty="0"/>
              <a:t>b/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ít</a:t>
            </a:r>
            <a:r>
              <a:rPr lang="en-US" dirty="0"/>
              <a:t> </a:t>
            </a:r>
            <a:r>
              <a:rPr lang="en-US" dirty="0" err="1"/>
              <a:t>càng</a:t>
            </a:r>
            <a:r>
              <a:rPr lang="en-US" dirty="0"/>
              <a:t> </a:t>
            </a:r>
            <a:r>
              <a:rPr lang="en-US" dirty="0" err="1"/>
              <a:t>tốt</a:t>
            </a:r>
            <a:r>
              <a:rPr lang="en-US" dirty="0"/>
              <a:t>.</a:t>
            </a:r>
          </a:p>
          <a:p>
            <a:r>
              <a:rPr lang="de-DE" dirty="0"/>
              <a:t>c/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nhiều</a:t>
            </a:r>
            <a:r>
              <a:rPr lang="en-US" dirty="0"/>
              <a:t>.</a:t>
            </a:r>
          </a:p>
          <a:p>
            <a:r>
              <a:rPr lang="de-DE" dirty="0"/>
              <a:t>d/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không</a:t>
            </a:r>
            <a:r>
              <a:rPr lang="en-US" dirty="0"/>
              <a:t> </a:t>
            </a:r>
            <a:r>
              <a:rPr lang="en-US" dirty="0" err="1"/>
              <a:t>nhiều</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295400"/>
          </a:xfrm>
        </p:spPr>
        <p:txBody>
          <a:bodyPr>
            <a:normAutofit/>
          </a:bodyPr>
          <a:lstStyle/>
          <a:p>
            <a:r>
              <a:rPr lang="de-DE" dirty="0" smtClean="0"/>
              <a:t>88/ </a:t>
            </a:r>
            <a:r>
              <a:rPr lang="en-US" dirty="0" err="1" smtClean="0"/>
              <a:t>Giá</a:t>
            </a:r>
            <a:r>
              <a:rPr lang="en-US" dirty="0" smtClean="0"/>
              <a:t> </a:t>
            </a:r>
            <a:r>
              <a:rPr lang="en-US" dirty="0" err="1" smtClean="0"/>
              <a:t>trị</a:t>
            </a:r>
            <a:r>
              <a:rPr lang="en-US" dirty="0" smtClean="0"/>
              <a:t> </a:t>
            </a:r>
            <a:r>
              <a:rPr lang="en-US" dirty="0" err="1" smtClean="0"/>
              <a:t>sinh</a:t>
            </a:r>
            <a:r>
              <a:rPr lang="en-US" dirty="0" smtClean="0"/>
              <a:t> </a:t>
            </a:r>
            <a:r>
              <a:rPr lang="en-US" dirty="0" err="1" smtClean="0"/>
              <a:t>học</a:t>
            </a:r>
            <a:r>
              <a:rPr lang="en-US" dirty="0" smtClean="0"/>
              <a:t> </a:t>
            </a:r>
            <a:r>
              <a:rPr lang="en-US" dirty="0" err="1" smtClean="0"/>
              <a:t>của</a:t>
            </a:r>
            <a:r>
              <a:rPr lang="en-US" dirty="0" smtClean="0"/>
              <a:t> </a:t>
            </a:r>
            <a:r>
              <a:rPr lang="en-US" dirty="0" err="1" smtClean="0"/>
              <a:t>protid</a:t>
            </a:r>
            <a:r>
              <a:rPr lang="en-US" dirty="0" smtClean="0"/>
              <a:t> </a:t>
            </a:r>
            <a:r>
              <a:rPr lang="en-US" dirty="0" err="1" smtClean="0"/>
              <a:t>trong</a:t>
            </a:r>
            <a:r>
              <a:rPr lang="en-US" dirty="0" smtClean="0"/>
              <a:t> </a:t>
            </a:r>
            <a:r>
              <a:rPr lang="en-US" dirty="0" err="1" smtClean="0"/>
              <a:t>khẩu</a:t>
            </a:r>
            <a:r>
              <a:rPr lang="en-US" dirty="0" smtClean="0"/>
              <a:t> </a:t>
            </a:r>
            <a:r>
              <a:rPr lang="en-US" dirty="0" err="1" smtClean="0"/>
              <a:t>phần</a:t>
            </a:r>
            <a:r>
              <a:rPr lang="en-US" dirty="0" smtClean="0"/>
              <a:t> </a:t>
            </a:r>
            <a:r>
              <a:rPr lang="en-US" dirty="0" err="1" smtClean="0"/>
              <a:t>càng</a:t>
            </a:r>
            <a:r>
              <a:rPr lang="en-US" dirty="0" smtClean="0"/>
              <a:t> </a:t>
            </a:r>
            <a:r>
              <a:rPr lang="en-US" dirty="0" err="1" smtClean="0"/>
              <a:t>cao</a:t>
            </a:r>
            <a:endParaRPr lang="en-US" dirty="0"/>
          </a:p>
        </p:txBody>
      </p:sp>
      <p:sp>
        <p:nvSpPr>
          <p:cNvPr id="3" name="Content Placeholder 2"/>
          <p:cNvSpPr>
            <a:spLocks noGrp="1"/>
          </p:cNvSpPr>
          <p:nvPr>
            <p:ph idx="1"/>
          </p:nvPr>
        </p:nvSpPr>
        <p:spPr>
          <a:xfrm>
            <a:off x="152400" y="2362200"/>
            <a:ext cx="8763000" cy="3763963"/>
          </a:xfrm>
        </p:spPr>
        <p:txBody>
          <a:bodyPr/>
          <a:lstStyle/>
          <a:p>
            <a:r>
              <a:rPr lang="de-DE" dirty="0" smtClean="0"/>
              <a:t>a</a:t>
            </a:r>
            <a:r>
              <a:rPr lang="de-DE" dirty="0"/>
              <a:t>/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ít</a:t>
            </a:r>
            <a:r>
              <a:rPr lang="en-US" dirty="0"/>
              <a:t>.</a:t>
            </a:r>
          </a:p>
          <a:p>
            <a:r>
              <a:rPr lang="de-DE" dirty="0"/>
              <a:t>b/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nhiều</a:t>
            </a:r>
            <a:r>
              <a:rPr lang="en-US" dirty="0"/>
              <a:t> </a:t>
            </a:r>
            <a:r>
              <a:rPr lang="en-US" dirty="0" err="1"/>
              <a:t>càng</a:t>
            </a:r>
            <a:r>
              <a:rPr lang="en-US" dirty="0"/>
              <a:t> </a:t>
            </a:r>
            <a:r>
              <a:rPr lang="en-US" dirty="0" err="1"/>
              <a:t>tốt</a:t>
            </a:r>
            <a:r>
              <a:rPr lang="en-US" dirty="0"/>
              <a:t>.</a:t>
            </a:r>
          </a:p>
          <a:p>
            <a:r>
              <a:rPr lang="de-DE" dirty="0"/>
              <a:t>c/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nhiều</a:t>
            </a:r>
            <a:r>
              <a:rPr lang="en-US" dirty="0"/>
              <a:t>.</a:t>
            </a:r>
          </a:p>
          <a:p>
            <a:r>
              <a:rPr lang="de-DE" dirty="0"/>
              <a:t>d/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không</a:t>
            </a:r>
            <a:r>
              <a:rPr lang="en-US" dirty="0"/>
              <a:t> </a:t>
            </a:r>
            <a:r>
              <a:rPr lang="en-US" dirty="0" err="1"/>
              <a:t>ít</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89/ </a:t>
            </a:r>
            <a:r>
              <a:rPr lang="en-US" dirty="0" err="1" smtClean="0"/>
              <a:t>Chế</a:t>
            </a:r>
            <a:r>
              <a:rPr lang="en-US" dirty="0" smtClean="0"/>
              <a:t> </a:t>
            </a:r>
            <a:r>
              <a:rPr lang="en-US" dirty="0" err="1" smtClean="0"/>
              <a:t>độ</a:t>
            </a:r>
            <a:r>
              <a:rPr lang="en-US" dirty="0" smtClean="0"/>
              <a:t> </a:t>
            </a:r>
            <a:r>
              <a:rPr lang="en-US" dirty="0" err="1" smtClean="0"/>
              <a:t>ăn</a:t>
            </a:r>
            <a:r>
              <a:rPr lang="en-US" dirty="0" smtClean="0"/>
              <a:t> </a:t>
            </a:r>
            <a:r>
              <a:rPr lang="en-US" dirty="0" err="1" smtClean="0"/>
              <a:t>nhiều</a:t>
            </a:r>
            <a:r>
              <a:rPr lang="en-US" dirty="0" smtClean="0"/>
              <a:t> </a:t>
            </a:r>
            <a:r>
              <a:rPr lang="en-US" dirty="0" err="1" smtClean="0"/>
              <a:t>chất</a:t>
            </a:r>
            <a:r>
              <a:rPr lang="en-US" dirty="0" smtClean="0"/>
              <a:t> </a:t>
            </a:r>
            <a:r>
              <a:rPr lang="en-US" dirty="0" err="1" smtClean="0"/>
              <a:t>xơ</a:t>
            </a:r>
            <a:r>
              <a:rPr lang="en-US" dirty="0" smtClean="0"/>
              <a:t> </a:t>
            </a:r>
            <a:endParaRPr lang="en-US" dirty="0"/>
          </a:p>
        </p:txBody>
      </p:sp>
      <p:sp>
        <p:nvSpPr>
          <p:cNvPr id="3" name="Content Placeholder 2"/>
          <p:cNvSpPr>
            <a:spLocks noGrp="1"/>
          </p:cNvSpPr>
          <p:nvPr>
            <p:ph idx="1"/>
          </p:nvPr>
        </p:nvSpPr>
        <p:spPr>
          <a:xfrm>
            <a:off x="457200" y="1828800"/>
            <a:ext cx="8229600" cy="4297363"/>
          </a:xfrm>
        </p:spPr>
        <p:txBody>
          <a:bodyPr/>
          <a:lstStyle/>
          <a:p>
            <a:r>
              <a:rPr lang="de-DE" dirty="0" smtClean="0"/>
              <a:t>a</a:t>
            </a:r>
            <a:r>
              <a:rPr lang="de-DE" dirty="0"/>
              <a:t>/ </a:t>
            </a:r>
            <a:r>
              <a:rPr lang="en-US" dirty="0" err="1"/>
              <a:t>Cũng</a:t>
            </a:r>
            <a:r>
              <a:rPr lang="en-US" dirty="0"/>
              <a:t> </a:t>
            </a:r>
            <a:r>
              <a:rPr lang="en-US" dirty="0" err="1"/>
              <a:t>hỗ</a:t>
            </a:r>
            <a:r>
              <a:rPr lang="en-US" dirty="0"/>
              <a:t> </a:t>
            </a:r>
            <a:r>
              <a:rPr lang="en-US" dirty="0" err="1"/>
              <a:t>trợ</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a:t>
            </a:r>
          </a:p>
          <a:p>
            <a:r>
              <a:rPr lang="de-DE" dirty="0"/>
              <a:t>b/ </a:t>
            </a:r>
            <a:r>
              <a:rPr lang="en-US" dirty="0" err="1"/>
              <a:t>Cũng</a:t>
            </a:r>
            <a:r>
              <a:rPr lang="en-US" dirty="0"/>
              <a:t> </a:t>
            </a:r>
            <a:r>
              <a:rPr lang="en-US" dirty="0" err="1"/>
              <a:t>cản</a:t>
            </a:r>
            <a:r>
              <a:rPr lang="en-US" dirty="0"/>
              <a:t> </a:t>
            </a:r>
            <a:r>
              <a:rPr lang="en-US" dirty="0" err="1"/>
              <a:t>trở</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a:t>
            </a:r>
          </a:p>
          <a:p>
            <a:r>
              <a:rPr lang="de-DE" dirty="0"/>
              <a:t>c/ </a:t>
            </a:r>
            <a:r>
              <a:rPr lang="en-US" dirty="0" err="1"/>
              <a:t>Cũng</a:t>
            </a:r>
            <a:r>
              <a:rPr lang="en-US" dirty="0"/>
              <a:t> </a:t>
            </a:r>
            <a:r>
              <a:rPr lang="en-US" dirty="0" err="1"/>
              <a:t>không</a:t>
            </a:r>
            <a:r>
              <a:rPr lang="en-US" dirty="0"/>
              <a:t> </a:t>
            </a:r>
            <a:r>
              <a:rPr lang="en-US" dirty="0" err="1"/>
              <a:t>cản</a:t>
            </a:r>
            <a:r>
              <a:rPr lang="en-US" dirty="0"/>
              <a:t> </a:t>
            </a:r>
            <a:r>
              <a:rPr lang="en-US" dirty="0" err="1"/>
              <a:t>trở</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a:t>
            </a:r>
          </a:p>
          <a:p>
            <a:r>
              <a:rPr lang="de-DE" dirty="0"/>
              <a:t>d/ </a:t>
            </a:r>
            <a:r>
              <a:rPr lang="en-US" dirty="0" err="1"/>
              <a:t>Cũng</a:t>
            </a:r>
            <a:r>
              <a:rPr lang="en-US" dirty="0"/>
              <a:t> </a:t>
            </a:r>
            <a:r>
              <a:rPr lang="en-US" dirty="0" err="1"/>
              <a:t>giúp</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 </a:t>
            </a:r>
            <a:r>
              <a:rPr lang="en-US" dirty="0" err="1"/>
              <a:t>dễ</a:t>
            </a:r>
            <a:r>
              <a:rPr lang="en-US" dirty="0"/>
              <a:t> </a:t>
            </a:r>
            <a:r>
              <a:rPr lang="en-US" dirty="0" err="1"/>
              <a:t>dàng</a:t>
            </a:r>
            <a:r>
              <a:rPr lang="en-US" dirty="0"/>
              <a:t> </a:t>
            </a:r>
            <a:r>
              <a:rPr lang="en-US" dirty="0" err="1"/>
              <a:t>hơn</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371600"/>
          </a:xfrm>
        </p:spPr>
        <p:txBody>
          <a:bodyPr>
            <a:normAutofit fontScale="90000"/>
          </a:bodyPr>
          <a:lstStyle/>
          <a:p>
            <a:r>
              <a:rPr lang="de-DE" dirty="0" smtClean="0"/>
              <a:t>90/ </a:t>
            </a:r>
            <a:r>
              <a:rPr lang="en-US" dirty="0" smtClean="0"/>
              <a:t>Theo </a:t>
            </a:r>
            <a:r>
              <a:rPr lang="en-US" dirty="0" err="1" smtClean="0"/>
              <a:t>khuyến</a:t>
            </a:r>
            <a:r>
              <a:rPr lang="en-US" dirty="0" smtClean="0"/>
              <a:t> </a:t>
            </a:r>
            <a:r>
              <a:rPr lang="en-US" dirty="0" err="1" smtClean="0"/>
              <a:t>nghị</a:t>
            </a:r>
            <a:r>
              <a:rPr lang="en-US" dirty="0" smtClean="0"/>
              <a:t> </a:t>
            </a:r>
            <a:r>
              <a:rPr lang="en-US" dirty="0" err="1" smtClean="0"/>
              <a:t>cho</a:t>
            </a:r>
            <a:r>
              <a:rPr lang="en-US" dirty="0" smtClean="0"/>
              <a:t> </a:t>
            </a:r>
            <a:r>
              <a:rPr lang="en-US" dirty="0" err="1" smtClean="0"/>
              <a:t>người</a:t>
            </a:r>
            <a:r>
              <a:rPr lang="en-US" dirty="0" smtClean="0"/>
              <a:t> </a:t>
            </a:r>
            <a:r>
              <a:rPr lang="en-US" dirty="0" err="1" smtClean="0"/>
              <a:t>Việt</a:t>
            </a:r>
            <a:r>
              <a:rPr lang="en-US" dirty="0" smtClean="0"/>
              <a:t> </a:t>
            </a:r>
            <a:r>
              <a:rPr lang="en-US" dirty="0" err="1" smtClean="0"/>
              <a:t>nam</a:t>
            </a:r>
            <a:r>
              <a:rPr lang="en-US" dirty="0" smtClean="0"/>
              <a:t>, </a:t>
            </a:r>
            <a:r>
              <a:rPr lang="en-US" dirty="0" err="1" smtClean="0"/>
              <a:t>năng</a:t>
            </a:r>
            <a:r>
              <a:rPr lang="en-US" dirty="0" smtClean="0"/>
              <a:t> </a:t>
            </a:r>
            <a:r>
              <a:rPr lang="en-US" dirty="0" err="1" smtClean="0"/>
              <a:t>lượng</a:t>
            </a:r>
            <a:r>
              <a:rPr lang="en-US" dirty="0" smtClean="0"/>
              <a:t> do </a:t>
            </a:r>
            <a:r>
              <a:rPr lang="en-US" dirty="0" err="1" smtClean="0"/>
              <a:t>protid</a:t>
            </a:r>
            <a:r>
              <a:rPr lang="en-US" dirty="0" smtClean="0"/>
              <a:t> </a:t>
            </a:r>
            <a:r>
              <a:rPr lang="en-US" dirty="0" err="1" smtClean="0"/>
              <a:t>cung</a:t>
            </a:r>
            <a:r>
              <a:rPr lang="en-US" dirty="0" smtClean="0"/>
              <a:t> </a:t>
            </a:r>
            <a:r>
              <a:rPr lang="en-US" dirty="0" err="1" smtClean="0"/>
              <a:t>cấp</a:t>
            </a:r>
            <a:r>
              <a:rPr lang="en-US" dirty="0" smtClean="0"/>
              <a:t> </a:t>
            </a:r>
            <a:r>
              <a:rPr lang="en-US" dirty="0" err="1" smtClean="0"/>
              <a:t>hằng</a:t>
            </a:r>
            <a:r>
              <a:rPr lang="en-US" dirty="0" smtClean="0"/>
              <a:t> </a:t>
            </a:r>
            <a:r>
              <a:rPr lang="en-US" dirty="0" err="1" smtClean="0"/>
              <a:t>ngày</a:t>
            </a:r>
            <a:r>
              <a:rPr lang="en-US" dirty="0" smtClean="0"/>
              <a:t> </a:t>
            </a:r>
            <a:endParaRPr lang="en-US" dirty="0"/>
          </a:p>
        </p:txBody>
      </p:sp>
      <p:sp>
        <p:nvSpPr>
          <p:cNvPr id="3" name="Content Placeholder 2"/>
          <p:cNvSpPr>
            <a:spLocks noGrp="1"/>
          </p:cNvSpPr>
          <p:nvPr>
            <p:ph idx="1"/>
          </p:nvPr>
        </p:nvSpPr>
        <p:spPr>
          <a:xfrm>
            <a:off x="457200" y="3124200"/>
            <a:ext cx="8229600" cy="3001963"/>
          </a:xfrm>
        </p:spPr>
        <p:txBody>
          <a:bodyPr/>
          <a:lstStyle/>
          <a:p>
            <a:r>
              <a:rPr lang="de-DE" dirty="0" smtClean="0"/>
              <a:t>a</a:t>
            </a:r>
            <a:r>
              <a:rPr lang="de-DE" dirty="0"/>
              <a:t>/ </a:t>
            </a:r>
            <a:r>
              <a:rPr lang="en-US" dirty="0" err="1"/>
              <a:t>Khoảng</a:t>
            </a:r>
            <a:r>
              <a:rPr lang="en-US" dirty="0"/>
              <a:t> 65 –75%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b/ </a:t>
            </a:r>
            <a:r>
              <a:rPr lang="en-US" dirty="0" err="1"/>
              <a:t>Khoảng</a:t>
            </a:r>
            <a:r>
              <a:rPr lang="en-US" dirty="0"/>
              <a:t> 40 – 60%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c/ </a:t>
            </a:r>
            <a:r>
              <a:rPr lang="en-US" dirty="0" err="1"/>
              <a:t>Khoảng</a:t>
            </a:r>
            <a:r>
              <a:rPr lang="en-US" dirty="0"/>
              <a:t> 15 – 20%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d/ </a:t>
            </a:r>
            <a:r>
              <a:rPr lang="en-US" dirty="0" err="1"/>
              <a:t>Khoảng</a:t>
            </a:r>
            <a:r>
              <a:rPr lang="en-US" dirty="0"/>
              <a:t> 12 – 14%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77962"/>
          </a:xfrm>
        </p:spPr>
        <p:txBody>
          <a:bodyPr>
            <a:normAutofit fontScale="90000"/>
          </a:bodyPr>
          <a:lstStyle/>
          <a:p>
            <a:r>
              <a:rPr lang="de-DE" dirty="0" smtClean="0"/>
              <a:t>91/ </a:t>
            </a:r>
            <a:r>
              <a:rPr lang="en-US" dirty="0" smtClean="0"/>
              <a:t>Theo </a:t>
            </a:r>
            <a:r>
              <a:rPr lang="en-US" dirty="0" err="1" smtClean="0"/>
              <a:t>khuyến</a:t>
            </a:r>
            <a:r>
              <a:rPr lang="en-US" dirty="0" smtClean="0"/>
              <a:t> </a:t>
            </a:r>
            <a:r>
              <a:rPr lang="en-US" dirty="0" err="1" smtClean="0"/>
              <a:t>nghị</a:t>
            </a:r>
            <a:r>
              <a:rPr lang="en-US" dirty="0" smtClean="0"/>
              <a:t> </a:t>
            </a:r>
            <a:r>
              <a:rPr lang="en-US" dirty="0" err="1" smtClean="0"/>
              <a:t>cho</a:t>
            </a:r>
            <a:r>
              <a:rPr lang="en-US" dirty="0" smtClean="0"/>
              <a:t> </a:t>
            </a:r>
            <a:r>
              <a:rPr lang="en-US" dirty="0" err="1" smtClean="0"/>
              <a:t>người</a:t>
            </a:r>
            <a:r>
              <a:rPr lang="en-US" dirty="0" smtClean="0"/>
              <a:t> </a:t>
            </a:r>
            <a:r>
              <a:rPr lang="en-US" dirty="0" err="1" smtClean="0"/>
              <a:t>Việt</a:t>
            </a:r>
            <a:r>
              <a:rPr lang="en-US" dirty="0" smtClean="0"/>
              <a:t> </a:t>
            </a:r>
            <a:r>
              <a:rPr lang="en-US" dirty="0" err="1" smtClean="0"/>
              <a:t>nam</a:t>
            </a:r>
            <a:r>
              <a:rPr lang="en-US" dirty="0" smtClean="0"/>
              <a:t>, </a:t>
            </a:r>
            <a:r>
              <a:rPr lang="en-US" dirty="0" err="1" smtClean="0"/>
              <a:t>năng</a:t>
            </a:r>
            <a:r>
              <a:rPr lang="en-US" dirty="0" smtClean="0"/>
              <a:t> </a:t>
            </a:r>
            <a:r>
              <a:rPr lang="en-US" dirty="0" err="1" smtClean="0"/>
              <a:t>lượng</a:t>
            </a:r>
            <a:r>
              <a:rPr lang="en-US" dirty="0" smtClean="0"/>
              <a:t> do lipid </a:t>
            </a:r>
            <a:r>
              <a:rPr lang="en-US" dirty="0" err="1" smtClean="0"/>
              <a:t>cung</a:t>
            </a:r>
            <a:r>
              <a:rPr lang="en-US" dirty="0" smtClean="0"/>
              <a:t> </a:t>
            </a:r>
            <a:r>
              <a:rPr lang="en-US" dirty="0" err="1" smtClean="0"/>
              <a:t>cấp</a:t>
            </a:r>
            <a:r>
              <a:rPr lang="en-US" dirty="0" smtClean="0"/>
              <a:t> </a:t>
            </a:r>
            <a:r>
              <a:rPr lang="en-US" dirty="0" err="1" smtClean="0"/>
              <a:t>hằng</a:t>
            </a:r>
            <a:r>
              <a:rPr lang="en-US" dirty="0" smtClean="0"/>
              <a:t> </a:t>
            </a:r>
            <a:r>
              <a:rPr lang="en-US" dirty="0" err="1" smtClean="0"/>
              <a:t>ngày</a:t>
            </a:r>
            <a:r>
              <a:rPr lang="en-US" dirty="0" smtClean="0"/>
              <a:t> </a:t>
            </a:r>
            <a:endParaRPr lang="en-US" dirty="0"/>
          </a:p>
        </p:txBody>
      </p:sp>
      <p:sp>
        <p:nvSpPr>
          <p:cNvPr id="3" name="Content Placeholder 2"/>
          <p:cNvSpPr>
            <a:spLocks noGrp="1"/>
          </p:cNvSpPr>
          <p:nvPr>
            <p:ph idx="1"/>
          </p:nvPr>
        </p:nvSpPr>
        <p:spPr>
          <a:xfrm>
            <a:off x="457200" y="2819400"/>
            <a:ext cx="8229600" cy="3306763"/>
          </a:xfrm>
        </p:spPr>
        <p:txBody>
          <a:bodyPr/>
          <a:lstStyle/>
          <a:p>
            <a:r>
              <a:rPr lang="de-DE" dirty="0" smtClean="0"/>
              <a:t>a</a:t>
            </a:r>
            <a:r>
              <a:rPr lang="de-DE" dirty="0"/>
              <a:t>/ </a:t>
            </a:r>
            <a:r>
              <a:rPr lang="en-US" dirty="0" err="1"/>
              <a:t>Khoảng</a:t>
            </a:r>
            <a:r>
              <a:rPr lang="en-US" dirty="0"/>
              <a:t> 65 –75%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b/ </a:t>
            </a:r>
            <a:r>
              <a:rPr lang="en-US" dirty="0" err="1"/>
              <a:t>Khoảng</a:t>
            </a:r>
            <a:r>
              <a:rPr lang="en-US" dirty="0"/>
              <a:t> 40 – 60%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c/ </a:t>
            </a:r>
            <a:r>
              <a:rPr lang="en-US" dirty="0" err="1"/>
              <a:t>Khoảng</a:t>
            </a:r>
            <a:r>
              <a:rPr lang="en-US" dirty="0"/>
              <a:t> 15 – 20%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d/ </a:t>
            </a:r>
            <a:r>
              <a:rPr lang="en-US" dirty="0" err="1"/>
              <a:t>Khoảng</a:t>
            </a:r>
            <a:r>
              <a:rPr lang="en-US" dirty="0"/>
              <a:t> 12 – 14%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01762"/>
          </a:xfrm>
        </p:spPr>
        <p:txBody>
          <a:bodyPr>
            <a:normAutofit fontScale="90000"/>
          </a:bodyPr>
          <a:lstStyle/>
          <a:p>
            <a:r>
              <a:rPr lang="de-DE" dirty="0" smtClean="0"/>
              <a:t>92/ </a:t>
            </a:r>
            <a:r>
              <a:rPr lang="en-US" dirty="0" smtClean="0"/>
              <a:t>Theo </a:t>
            </a:r>
            <a:r>
              <a:rPr lang="en-US" dirty="0" err="1" smtClean="0"/>
              <a:t>khuyến</a:t>
            </a:r>
            <a:r>
              <a:rPr lang="en-US" dirty="0" smtClean="0"/>
              <a:t> </a:t>
            </a:r>
            <a:r>
              <a:rPr lang="en-US" dirty="0" err="1" smtClean="0"/>
              <a:t>nghị</a:t>
            </a:r>
            <a:r>
              <a:rPr lang="en-US" dirty="0" smtClean="0"/>
              <a:t> </a:t>
            </a:r>
            <a:r>
              <a:rPr lang="en-US" dirty="0" err="1" smtClean="0"/>
              <a:t>cho</a:t>
            </a:r>
            <a:r>
              <a:rPr lang="en-US" dirty="0" smtClean="0"/>
              <a:t> </a:t>
            </a:r>
            <a:r>
              <a:rPr lang="en-US" dirty="0" err="1" smtClean="0"/>
              <a:t>người</a:t>
            </a:r>
            <a:r>
              <a:rPr lang="en-US" dirty="0" smtClean="0"/>
              <a:t> </a:t>
            </a:r>
            <a:r>
              <a:rPr lang="en-US" dirty="0" err="1" smtClean="0"/>
              <a:t>Việt</a:t>
            </a:r>
            <a:r>
              <a:rPr lang="en-US" dirty="0" smtClean="0"/>
              <a:t> </a:t>
            </a:r>
            <a:r>
              <a:rPr lang="en-US" dirty="0" err="1" smtClean="0"/>
              <a:t>nam</a:t>
            </a:r>
            <a:r>
              <a:rPr lang="en-US" dirty="0" smtClean="0"/>
              <a:t>, </a:t>
            </a:r>
            <a:r>
              <a:rPr lang="en-US" dirty="0" err="1" smtClean="0"/>
              <a:t>năng</a:t>
            </a:r>
            <a:r>
              <a:rPr lang="en-US" dirty="0" smtClean="0"/>
              <a:t> </a:t>
            </a:r>
            <a:r>
              <a:rPr lang="en-US" dirty="0" err="1" smtClean="0"/>
              <a:t>lượng</a:t>
            </a:r>
            <a:r>
              <a:rPr lang="en-US" dirty="0" smtClean="0"/>
              <a:t> do </a:t>
            </a:r>
            <a:r>
              <a:rPr lang="en-US" dirty="0" err="1" smtClean="0"/>
              <a:t>glucid</a:t>
            </a:r>
            <a:r>
              <a:rPr lang="en-US" dirty="0" smtClean="0"/>
              <a:t> </a:t>
            </a:r>
            <a:r>
              <a:rPr lang="en-US" dirty="0" err="1" smtClean="0"/>
              <a:t>cung</a:t>
            </a:r>
            <a:r>
              <a:rPr lang="en-US" dirty="0" smtClean="0"/>
              <a:t> </a:t>
            </a:r>
            <a:r>
              <a:rPr lang="en-US" dirty="0" err="1" smtClean="0"/>
              <a:t>cấp</a:t>
            </a:r>
            <a:r>
              <a:rPr lang="en-US" dirty="0" smtClean="0"/>
              <a:t> </a:t>
            </a:r>
            <a:r>
              <a:rPr lang="en-US" dirty="0" err="1" smtClean="0"/>
              <a:t>hằng</a:t>
            </a:r>
            <a:r>
              <a:rPr lang="en-US" dirty="0" smtClean="0"/>
              <a:t> </a:t>
            </a:r>
            <a:r>
              <a:rPr lang="en-US" dirty="0" err="1" smtClean="0"/>
              <a:t>ngày</a:t>
            </a:r>
            <a:r>
              <a:rPr lang="en-US" dirty="0" smtClean="0"/>
              <a:t> </a:t>
            </a:r>
            <a:endParaRPr lang="en-US" dirty="0"/>
          </a:p>
        </p:txBody>
      </p:sp>
      <p:sp>
        <p:nvSpPr>
          <p:cNvPr id="3" name="Content Placeholder 2"/>
          <p:cNvSpPr>
            <a:spLocks noGrp="1"/>
          </p:cNvSpPr>
          <p:nvPr>
            <p:ph idx="1"/>
          </p:nvPr>
        </p:nvSpPr>
        <p:spPr>
          <a:xfrm>
            <a:off x="457200" y="3124200"/>
            <a:ext cx="8229600" cy="3001963"/>
          </a:xfrm>
        </p:spPr>
        <p:txBody>
          <a:bodyPr/>
          <a:lstStyle/>
          <a:p>
            <a:r>
              <a:rPr lang="de-DE" dirty="0" smtClean="0"/>
              <a:t>a</a:t>
            </a:r>
            <a:r>
              <a:rPr lang="de-DE" dirty="0"/>
              <a:t>/ </a:t>
            </a:r>
            <a:r>
              <a:rPr lang="en-US" dirty="0" err="1"/>
              <a:t>Khoảng</a:t>
            </a:r>
            <a:r>
              <a:rPr lang="en-US" dirty="0"/>
              <a:t> 65 –75%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b/ </a:t>
            </a:r>
            <a:r>
              <a:rPr lang="en-US" dirty="0" err="1"/>
              <a:t>Khoảng</a:t>
            </a:r>
            <a:r>
              <a:rPr lang="en-US" dirty="0"/>
              <a:t> 10 – 15%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c/ </a:t>
            </a:r>
            <a:r>
              <a:rPr lang="en-US" dirty="0" err="1"/>
              <a:t>Khoảng</a:t>
            </a:r>
            <a:r>
              <a:rPr lang="en-US" dirty="0"/>
              <a:t> 15 – 20%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d/ </a:t>
            </a:r>
            <a:r>
              <a:rPr lang="en-US" dirty="0" err="1"/>
              <a:t>Khoảng</a:t>
            </a:r>
            <a:r>
              <a:rPr lang="en-US" dirty="0"/>
              <a:t> 12 – 14%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93/ </a:t>
            </a:r>
            <a:r>
              <a:rPr lang="en-US" dirty="0" err="1" smtClean="0"/>
              <a:t>Nếu</a:t>
            </a:r>
            <a:r>
              <a:rPr lang="en-US" dirty="0" smtClean="0"/>
              <a:t> </a:t>
            </a:r>
            <a:r>
              <a:rPr lang="en-US" dirty="0" err="1" smtClean="0"/>
              <a:t>trong</a:t>
            </a:r>
            <a:r>
              <a:rPr lang="en-US" dirty="0" smtClean="0"/>
              <a:t> </a:t>
            </a:r>
            <a:r>
              <a:rPr lang="en-US" dirty="0" err="1" smtClean="0"/>
              <a:t>khẩu</a:t>
            </a:r>
            <a:r>
              <a:rPr lang="en-US" dirty="0" smtClean="0"/>
              <a:t> </a:t>
            </a:r>
            <a:r>
              <a:rPr lang="en-US" dirty="0" err="1" smtClean="0"/>
              <a:t>phần</a:t>
            </a:r>
            <a:r>
              <a:rPr lang="en-US" dirty="0" smtClean="0"/>
              <a:t> </a:t>
            </a:r>
            <a:r>
              <a:rPr lang="en-US" dirty="0" err="1" smtClean="0"/>
              <a:t>thiếu</a:t>
            </a:r>
            <a:r>
              <a:rPr lang="en-US" dirty="0" smtClean="0"/>
              <a:t> </a:t>
            </a:r>
            <a:r>
              <a:rPr lang="en-US" dirty="0" err="1" smtClean="0"/>
              <a:t>protid</a:t>
            </a:r>
            <a:r>
              <a:rPr lang="en-US" dirty="0" smtClean="0"/>
              <a:t> </a:t>
            </a:r>
            <a:endParaRPr lang="en-US" dirty="0"/>
          </a:p>
        </p:txBody>
      </p:sp>
      <p:sp>
        <p:nvSpPr>
          <p:cNvPr id="3" name="Content Placeholder 2"/>
          <p:cNvSpPr>
            <a:spLocks noGrp="1"/>
          </p:cNvSpPr>
          <p:nvPr>
            <p:ph idx="1"/>
          </p:nvPr>
        </p:nvSpPr>
        <p:spPr>
          <a:xfrm>
            <a:off x="457200" y="2057400"/>
            <a:ext cx="8229600" cy="4068763"/>
          </a:xfrm>
        </p:spPr>
        <p:txBody>
          <a:bodyPr/>
          <a:lstStyle/>
          <a:p>
            <a:r>
              <a:rPr lang="de-DE" dirty="0" smtClean="0"/>
              <a:t>a</a:t>
            </a:r>
            <a:r>
              <a:rPr lang="de-DE" dirty="0"/>
              <a:t>/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mập</a:t>
            </a:r>
            <a:r>
              <a:rPr lang="en-US" dirty="0"/>
              <a:t>, </a:t>
            </a:r>
            <a:r>
              <a:rPr lang="en-US" dirty="0" err="1"/>
              <a:t>và</a:t>
            </a:r>
            <a:r>
              <a:rPr lang="en-US" dirty="0"/>
              <a:t> </a:t>
            </a:r>
            <a:r>
              <a:rPr lang="en-US" dirty="0" err="1"/>
              <a:t>cao</a:t>
            </a:r>
            <a:r>
              <a:rPr lang="en-US" dirty="0"/>
              <a:t> to.</a:t>
            </a:r>
          </a:p>
          <a:p>
            <a:r>
              <a:rPr lang="de-DE" dirty="0"/>
              <a:t>b/ </a:t>
            </a:r>
            <a:r>
              <a:rPr lang="en-US" dirty="0" err="1"/>
              <a:t>Thì</a:t>
            </a:r>
            <a:r>
              <a:rPr lang="en-US" dirty="0"/>
              <a:t> </a:t>
            </a:r>
            <a:r>
              <a:rPr lang="en-US" dirty="0" err="1"/>
              <a:t>cơ</a:t>
            </a:r>
            <a:r>
              <a:rPr lang="en-US" dirty="0"/>
              <a:t> </a:t>
            </a:r>
            <a:r>
              <a:rPr lang="en-US" dirty="0" err="1"/>
              <a:t>thể</a:t>
            </a:r>
            <a:r>
              <a:rPr lang="en-US" dirty="0"/>
              <a:t> </a:t>
            </a:r>
            <a:r>
              <a:rPr lang="en-US" dirty="0" err="1"/>
              <a:t>vẫn</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gầy</a:t>
            </a:r>
            <a:r>
              <a:rPr lang="en-US" dirty="0"/>
              <a:t>, </a:t>
            </a:r>
            <a:r>
              <a:rPr lang="en-US" dirty="0" err="1"/>
              <a:t>ngừng</a:t>
            </a:r>
            <a:r>
              <a:rPr lang="en-US" dirty="0"/>
              <a:t> </a:t>
            </a:r>
            <a:r>
              <a:rPr lang="en-US" dirty="0" err="1"/>
              <a:t>lớn</a:t>
            </a:r>
            <a:r>
              <a:rPr lang="en-US" dirty="0"/>
              <a:t>.</a:t>
            </a:r>
          </a:p>
          <a:p>
            <a:r>
              <a:rPr lang="de-DE" dirty="0"/>
              <a:t>d/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bị</a:t>
            </a:r>
            <a:r>
              <a:rPr lang="en-US" dirty="0"/>
              <a:t> </a:t>
            </a:r>
            <a:r>
              <a:rPr lang="en-US" dirty="0" err="1"/>
              <a:t>mỡ</a:t>
            </a:r>
            <a:r>
              <a:rPr lang="en-US" dirty="0"/>
              <a:t> </a:t>
            </a:r>
            <a:r>
              <a:rPr lang="en-US" dirty="0" err="1"/>
              <a:t>máu</a:t>
            </a:r>
            <a:r>
              <a:rPr lang="en-US" dirty="0"/>
              <a:t> </a:t>
            </a:r>
            <a:r>
              <a:rPr lang="en-US" dirty="0" err="1"/>
              <a:t>cao</a:t>
            </a:r>
            <a:r>
              <a:rPr lang="en-US" dirty="0"/>
              <a:t>, </a:t>
            </a:r>
            <a:r>
              <a:rPr lang="en-US" dirty="0" err="1"/>
              <a:t>ung</a:t>
            </a:r>
            <a:r>
              <a:rPr lang="en-US" dirty="0"/>
              <a:t> </a:t>
            </a:r>
            <a:r>
              <a:rPr lang="en-US" dirty="0" err="1"/>
              <a:t>thư</a:t>
            </a:r>
            <a:r>
              <a:rPr lang="en-US" dirty="0"/>
              <a:t> </a:t>
            </a:r>
            <a:r>
              <a:rPr lang="en-US" dirty="0" err="1"/>
              <a:t>đại</a:t>
            </a:r>
            <a:r>
              <a:rPr lang="en-US" dirty="0"/>
              <a:t> </a:t>
            </a:r>
            <a:r>
              <a:rPr lang="en-US" dirty="0" err="1"/>
              <a:t>tràng</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93/ </a:t>
            </a:r>
            <a:r>
              <a:rPr lang="en-US" dirty="0" err="1" smtClean="0"/>
              <a:t>Nếu</a:t>
            </a:r>
            <a:r>
              <a:rPr lang="en-US" dirty="0" smtClean="0"/>
              <a:t> </a:t>
            </a:r>
            <a:r>
              <a:rPr lang="en-US" dirty="0" err="1" smtClean="0"/>
              <a:t>trong</a:t>
            </a:r>
            <a:r>
              <a:rPr lang="en-US" dirty="0" smtClean="0"/>
              <a:t> </a:t>
            </a:r>
            <a:r>
              <a:rPr lang="en-US" dirty="0" err="1" smtClean="0"/>
              <a:t>khẩu</a:t>
            </a:r>
            <a:r>
              <a:rPr lang="en-US" dirty="0" smtClean="0"/>
              <a:t> </a:t>
            </a:r>
            <a:r>
              <a:rPr lang="en-US" dirty="0" err="1" smtClean="0"/>
              <a:t>phần</a:t>
            </a:r>
            <a:r>
              <a:rPr lang="en-US" dirty="0" smtClean="0"/>
              <a:t> </a:t>
            </a:r>
            <a:r>
              <a:rPr lang="en-US" dirty="0" err="1" smtClean="0"/>
              <a:t>thiếu</a:t>
            </a:r>
            <a:r>
              <a:rPr lang="en-US" dirty="0" smtClean="0"/>
              <a:t> </a:t>
            </a:r>
            <a:r>
              <a:rPr lang="en-US" dirty="0" err="1" smtClean="0"/>
              <a:t>protid</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mập</a:t>
            </a:r>
            <a:r>
              <a:rPr lang="en-US" dirty="0"/>
              <a:t>, </a:t>
            </a:r>
            <a:r>
              <a:rPr lang="en-US" dirty="0" err="1"/>
              <a:t>và</a:t>
            </a:r>
            <a:r>
              <a:rPr lang="en-US" dirty="0"/>
              <a:t> </a:t>
            </a:r>
            <a:r>
              <a:rPr lang="en-US" dirty="0" err="1"/>
              <a:t>cao</a:t>
            </a:r>
            <a:r>
              <a:rPr lang="en-US" dirty="0"/>
              <a:t> to.</a:t>
            </a:r>
          </a:p>
          <a:p>
            <a:r>
              <a:rPr lang="de-DE" dirty="0"/>
              <a:t>b/ </a:t>
            </a:r>
            <a:r>
              <a:rPr lang="en-US" dirty="0" err="1"/>
              <a:t>Thì</a:t>
            </a:r>
            <a:r>
              <a:rPr lang="en-US" dirty="0"/>
              <a:t> </a:t>
            </a:r>
            <a:r>
              <a:rPr lang="en-US" dirty="0" err="1"/>
              <a:t>cơ</a:t>
            </a:r>
            <a:r>
              <a:rPr lang="en-US" dirty="0"/>
              <a:t> </a:t>
            </a:r>
            <a:r>
              <a:rPr lang="en-US" dirty="0" err="1"/>
              <a:t>thể</a:t>
            </a:r>
            <a:r>
              <a:rPr lang="en-US" dirty="0"/>
              <a:t> </a:t>
            </a:r>
            <a:r>
              <a:rPr lang="en-US" dirty="0" err="1"/>
              <a:t>vẫn</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gầy</a:t>
            </a:r>
            <a:r>
              <a:rPr lang="en-US" dirty="0"/>
              <a:t>, </a:t>
            </a:r>
            <a:r>
              <a:rPr lang="en-US" dirty="0" err="1"/>
              <a:t>ngừng</a:t>
            </a:r>
            <a:r>
              <a:rPr lang="en-US" dirty="0"/>
              <a:t> </a:t>
            </a:r>
            <a:r>
              <a:rPr lang="en-US" dirty="0" err="1"/>
              <a:t>lớn</a:t>
            </a:r>
            <a:r>
              <a:rPr lang="en-US" dirty="0"/>
              <a:t>.</a:t>
            </a:r>
          </a:p>
          <a:p>
            <a:r>
              <a:rPr lang="de-DE" dirty="0"/>
              <a:t>d/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bị</a:t>
            </a:r>
            <a:r>
              <a:rPr lang="en-US" dirty="0"/>
              <a:t> </a:t>
            </a:r>
            <a:r>
              <a:rPr lang="en-US" dirty="0" err="1"/>
              <a:t>mỡ</a:t>
            </a:r>
            <a:r>
              <a:rPr lang="en-US" dirty="0"/>
              <a:t> </a:t>
            </a:r>
            <a:r>
              <a:rPr lang="en-US" dirty="0" err="1"/>
              <a:t>máu</a:t>
            </a:r>
            <a:r>
              <a:rPr lang="en-US" dirty="0"/>
              <a:t> </a:t>
            </a:r>
            <a:r>
              <a:rPr lang="en-US" dirty="0" err="1"/>
              <a:t>cao</a:t>
            </a:r>
            <a:r>
              <a:rPr lang="en-US" dirty="0"/>
              <a:t>, </a:t>
            </a:r>
            <a:r>
              <a:rPr lang="en-US" dirty="0" err="1"/>
              <a:t>ung</a:t>
            </a:r>
            <a:r>
              <a:rPr lang="en-US" dirty="0"/>
              <a:t> </a:t>
            </a:r>
            <a:r>
              <a:rPr lang="en-US" dirty="0" err="1"/>
              <a:t>thư</a:t>
            </a:r>
            <a:r>
              <a:rPr lang="en-US" dirty="0"/>
              <a:t> </a:t>
            </a:r>
            <a:r>
              <a:rPr lang="en-US" dirty="0" err="1"/>
              <a:t>đại</a:t>
            </a:r>
            <a:r>
              <a:rPr lang="en-US" dirty="0"/>
              <a:t> </a:t>
            </a:r>
            <a:r>
              <a:rPr lang="en-US" dirty="0" err="1"/>
              <a:t>tràng</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95/ </a:t>
            </a:r>
            <a:r>
              <a:rPr lang="en-US" dirty="0" err="1" smtClean="0"/>
              <a:t>Nếu</a:t>
            </a:r>
            <a:r>
              <a:rPr lang="en-US" dirty="0" smtClean="0"/>
              <a:t> </a:t>
            </a:r>
            <a:r>
              <a:rPr lang="en-US" dirty="0" err="1" smtClean="0"/>
              <a:t>protid</a:t>
            </a:r>
            <a:r>
              <a:rPr lang="en-US" dirty="0" smtClean="0"/>
              <a:t> </a:t>
            </a:r>
            <a:r>
              <a:rPr lang="en-US" dirty="0" err="1" smtClean="0"/>
              <a:t>trong</a:t>
            </a:r>
            <a:r>
              <a:rPr lang="en-US" dirty="0" smtClean="0"/>
              <a:t> </a:t>
            </a:r>
            <a:r>
              <a:rPr lang="en-US" dirty="0" err="1" smtClean="0"/>
              <a:t>khẩu</a:t>
            </a:r>
            <a:r>
              <a:rPr lang="en-US" dirty="0" smtClean="0"/>
              <a:t> </a:t>
            </a:r>
            <a:r>
              <a:rPr lang="en-US" dirty="0" err="1" smtClean="0"/>
              <a:t>phần</a:t>
            </a:r>
            <a:r>
              <a:rPr lang="en-US" dirty="0" smtClean="0"/>
              <a:t> </a:t>
            </a:r>
            <a:r>
              <a:rPr lang="en-US" dirty="0" err="1" smtClean="0"/>
              <a:t>thiếu</a:t>
            </a:r>
            <a:r>
              <a:rPr lang="en-US" dirty="0" smtClean="0"/>
              <a:t> </a:t>
            </a:r>
            <a:endParaRPr lang="en-US" dirty="0"/>
          </a:p>
        </p:txBody>
      </p:sp>
      <p:sp>
        <p:nvSpPr>
          <p:cNvPr id="3" name="Content Placeholder 2"/>
          <p:cNvSpPr>
            <a:spLocks noGrp="1"/>
          </p:cNvSpPr>
          <p:nvPr>
            <p:ph idx="1"/>
          </p:nvPr>
        </p:nvSpPr>
        <p:spPr>
          <a:xfrm>
            <a:off x="457200" y="2286000"/>
            <a:ext cx="8229600" cy="3840163"/>
          </a:xfrm>
        </p:spPr>
        <p:txBody>
          <a:bodyPr/>
          <a:lstStyle/>
          <a:p>
            <a:r>
              <a:rPr lang="de-DE" dirty="0" smtClean="0"/>
              <a:t>a</a:t>
            </a:r>
            <a:r>
              <a:rPr lang="de-DE" dirty="0"/>
              <a:t>/ </a:t>
            </a:r>
            <a:r>
              <a:rPr lang="en-US" dirty="0" err="1"/>
              <a:t>Thì</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b/ </a:t>
            </a:r>
            <a:r>
              <a:rPr lang="en-US" dirty="0" err="1"/>
              <a:t>Thì</a:t>
            </a:r>
            <a:r>
              <a:rPr lang="en-US" dirty="0"/>
              <a:t> </a:t>
            </a:r>
            <a:r>
              <a:rPr lang="en-US" dirty="0" err="1"/>
              <a:t>rối</a:t>
            </a:r>
            <a:r>
              <a:rPr lang="en-US" dirty="0"/>
              <a:t> </a:t>
            </a:r>
            <a:r>
              <a:rPr lang="en-US" dirty="0" err="1"/>
              <a:t>loạn</a:t>
            </a:r>
            <a:r>
              <a:rPr lang="en-US" dirty="0"/>
              <a:t> </a:t>
            </a:r>
            <a:r>
              <a:rPr lang="en-US" dirty="0" err="1"/>
              <a:t>hấp</a:t>
            </a:r>
            <a:r>
              <a:rPr lang="en-US" dirty="0"/>
              <a:t> </a:t>
            </a:r>
            <a:r>
              <a:rPr lang="en-US" dirty="0" err="1"/>
              <a:t>thụ</a:t>
            </a:r>
            <a:r>
              <a:rPr lang="en-US" dirty="0"/>
              <a:t> </a:t>
            </a:r>
            <a:r>
              <a:rPr lang="en-US" dirty="0" err="1"/>
              <a:t>thức</a:t>
            </a:r>
            <a:r>
              <a:rPr lang="en-US" dirty="0"/>
              <a:t> </a:t>
            </a:r>
            <a:r>
              <a:rPr lang="en-US" dirty="0" err="1"/>
              <a:t>ăn</a:t>
            </a:r>
            <a:r>
              <a:rPr lang="en-US" dirty="0"/>
              <a:t>.</a:t>
            </a:r>
          </a:p>
          <a:p>
            <a:r>
              <a:rPr lang="de-DE" dirty="0"/>
              <a:t>c/ </a:t>
            </a:r>
            <a:r>
              <a:rPr lang="en-US" dirty="0" err="1"/>
              <a:t>Thì</a:t>
            </a:r>
            <a:r>
              <a:rPr lang="en-US" dirty="0"/>
              <a:t> </a:t>
            </a:r>
            <a:r>
              <a:rPr lang="en-US" dirty="0" err="1"/>
              <a:t>rối</a:t>
            </a:r>
            <a:r>
              <a:rPr lang="en-US" dirty="0"/>
              <a:t> </a:t>
            </a:r>
            <a:r>
              <a:rPr lang="en-US" dirty="0" err="1"/>
              <a:t>loạn</a:t>
            </a:r>
            <a:r>
              <a:rPr lang="en-US" dirty="0"/>
              <a:t> </a:t>
            </a:r>
            <a:r>
              <a:rPr lang="en-US" dirty="0" err="1"/>
              <a:t>chức</a:t>
            </a:r>
            <a:r>
              <a:rPr lang="en-US" dirty="0"/>
              <a:t> </a:t>
            </a:r>
            <a:r>
              <a:rPr lang="en-US" dirty="0" err="1"/>
              <a:t>phận</a:t>
            </a:r>
            <a:r>
              <a:rPr lang="en-US" dirty="0"/>
              <a:t> </a:t>
            </a:r>
            <a:r>
              <a:rPr lang="en-US" dirty="0" err="1"/>
              <a:t>nhiều</a:t>
            </a:r>
            <a:r>
              <a:rPr lang="en-US" dirty="0"/>
              <a:t> </a:t>
            </a:r>
            <a:r>
              <a:rPr lang="en-US" dirty="0" err="1"/>
              <a:t>tuyến</a:t>
            </a:r>
            <a:r>
              <a:rPr lang="en-US" dirty="0"/>
              <a:t> </a:t>
            </a:r>
            <a:r>
              <a:rPr lang="en-US" dirty="0" err="1"/>
              <a:t>nội</a:t>
            </a:r>
            <a:r>
              <a:rPr lang="en-US" dirty="0"/>
              <a:t> </a:t>
            </a:r>
            <a:r>
              <a:rPr lang="en-US" dirty="0" err="1"/>
              <a:t>tiết</a:t>
            </a:r>
            <a:r>
              <a:rPr lang="en-US" dirty="0"/>
              <a:t>.</a:t>
            </a:r>
          </a:p>
          <a:p>
            <a:r>
              <a:rPr lang="de-DE" dirty="0"/>
              <a:t>d/ </a:t>
            </a:r>
            <a:r>
              <a:rPr lang="en-US" dirty="0" err="1"/>
              <a:t>Thì</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thức</a:t>
            </a:r>
            <a:r>
              <a:rPr lang="en-US" dirty="0"/>
              <a:t> </a:t>
            </a:r>
            <a:r>
              <a:rPr lang="en-US" dirty="0" err="1"/>
              <a:t>ăn</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96/ </a:t>
            </a:r>
            <a:r>
              <a:rPr lang="en-US" dirty="0" err="1" smtClean="0"/>
              <a:t>Sử</a:t>
            </a:r>
            <a:r>
              <a:rPr lang="en-US" dirty="0" smtClean="0"/>
              <a:t> </a:t>
            </a:r>
            <a:r>
              <a:rPr lang="en-US" dirty="0" err="1" smtClean="0"/>
              <a:t>dụng</a:t>
            </a:r>
            <a:r>
              <a:rPr lang="en-US" dirty="0" smtClean="0"/>
              <a:t> </a:t>
            </a:r>
            <a:r>
              <a:rPr lang="en-US" dirty="0" err="1" smtClean="0"/>
              <a:t>protid</a:t>
            </a:r>
            <a:r>
              <a:rPr lang="en-US" dirty="0" smtClean="0"/>
              <a:t> </a:t>
            </a:r>
            <a:r>
              <a:rPr lang="en-US" dirty="0" err="1" smtClean="0"/>
              <a:t>vượt</a:t>
            </a:r>
            <a:r>
              <a:rPr lang="en-US" dirty="0" smtClean="0"/>
              <a:t> </a:t>
            </a:r>
            <a:r>
              <a:rPr lang="en-US" dirty="0" err="1" smtClean="0"/>
              <a:t>quá</a:t>
            </a:r>
            <a:r>
              <a:rPr lang="en-US" dirty="0" smtClean="0"/>
              <a:t> </a:t>
            </a:r>
            <a:r>
              <a:rPr lang="en-US" dirty="0" err="1" smtClean="0"/>
              <a:t>nhu</a:t>
            </a:r>
            <a:r>
              <a:rPr lang="en-US" dirty="0" smtClean="0"/>
              <a:t> </a:t>
            </a:r>
            <a:r>
              <a:rPr lang="en-US" dirty="0" err="1" smtClean="0"/>
              <a:t>cầu</a:t>
            </a:r>
            <a:r>
              <a:rPr lang="en-US" dirty="0" smtClean="0"/>
              <a:t> </a:t>
            </a:r>
            <a:r>
              <a:rPr lang="en-US" dirty="0" err="1" smtClean="0"/>
              <a:t>quá</a:t>
            </a:r>
            <a:r>
              <a:rPr lang="en-US" dirty="0" smtClean="0"/>
              <a:t> </a:t>
            </a:r>
            <a:r>
              <a:rPr lang="en-US" dirty="0" err="1" smtClean="0"/>
              <a:t>lâu</a:t>
            </a:r>
            <a:r>
              <a:rPr lang="en-US" dirty="0" smtClean="0"/>
              <a:t> </a:t>
            </a:r>
            <a:endParaRPr lang="en-US" dirty="0"/>
          </a:p>
        </p:txBody>
      </p:sp>
      <p:sp>
        <p:nvSpPr>
          <p:cNvPr id="3" name="Content Placeholder 2"/>
          <p:cNvSpPr>
            <a:spLocks noGrp="1"/>
          </p:cNvSpPr>
          <p:nvPr>
            <p:ph idx="1"/>
          </p:nvPr>
        </p:nvSpPr>
        <p:spPr>
          <a:xfrm>
            <a:off x="457200" y="2590800"/>
            <a:ext cx="8229600" cy="3535363"/>
          </a:xfrm>
        </p:spPr>
        <p:txBody>
          <a:bodyPr/>
          <a:lstStyle/>
          <a:p>
            <a:r>
              <a:rPr lang="de-DE" dirty="0" smtClean="0"/>
              <a:t>a</a:t>
            </a:r>
            <a:r>
              <a:rPr lang="de-DE" dirty="0"/>
              <a:t>/ Thì sẽ </a:t>
            </a:r>
            <a:r>
              <a:rPr lang="en-US" dirty="0" err="1"/>
              <a:t>gây</a:t>
            </a:r>
            <a:r>
              <a:rPr lang="en-US" dirty="0"/>
              <a:t> </a:t>
            </a:r>
            <a:r>
              <a:rPr lang="en-US" dirty="0" err="1"/>
              <a:t>ra</a:t>
            </a:r>
            <a:r>
              <a:rPr lang="en-US" dirty="0"/>
              <a:t> </a:t>
            </a:r>
            <a:r>
              <a:rPr lang="en-US" dirty="0" err="1"/>
              <a:t>bệnh</a:t>
            </a:r>
            <a:r>
              <a:rPr lang="en-US" dirty="0"/>
              <a:t> </a:t>
            </a:r>
            <a:r>
              <a:rPr lang="en-US" dirty="0" err="1"/>
              <a:t>tim</a:t>
            </a:r>
            <a:r>
              <a:rPr lang="en-US" dirty="0"/>
              <a:t> </a:t>
            </a:r>
            <a:r>
              <a:rPr lang="en-US" dirty="0" err="1"/>
              <a:t>mạch</a:t>
            </a:r>
            <a:r>
              <a:rPr lang="en-US" dirty="0"/>
              <a:t>.</a:t>
            </a:r>
          </a:p>
          <a:p>
            <a:r>
              <a:rPr lang="de-DE" dirty="0"/>
              <a:t>b/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hệ</a:t>
            </a:r>
            <a:r>
              <a:rPr lang="en-US" dirty="0"/>
              <a:t> </a:t>
            </a:r>
            <a:r>
              <a:rPr lang="en-US" dirty="0" err="1"/>
              <a:t>thần</a:t>
            </a:r>
            <a:r>
              <a:rPr lang="en-US" dirty="0"/>
              <a:t> </a:t>
            </a:r>
            <a:r>
              <a:rPr lang="en-US" dirty="0" err="1"/>
              <a:t>kinh</a:t>
            </a:r>
            <a:r>
              <a:rPr lang="en-US" dirty="0"/>
              <a:t>.</a:t>
            </a:r>
          </a:p>
          <a:p>
            <a:r>
              <a:rPr lang="de-DE" dirty="0"/>
              <a:t>c/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d/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thức</a:t>
            </a:r>
            <a:r>
              <a:rPr lang="en-US" dirty="0"/>
              <a:t> </a:t>
            </a:r>
            <a:r>
              <a:rPr lang="en-US" dirty="0" err="1"/>
              <a:t>ăn</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97/ </a:t>
            </a:r>
            <a:r>
              <a:rPr lang="en-US" dirty="0" err="1" smtClean="0"/>
              <a:t>Sử</a:t>
            </a:r>
            <a:r>
              <a:rPr lang="en-US" dirty="0" smtClean="0"/>
              <a:t> </a:t>
            </a:r>
            <a:r>
              <a:rPr lang="en-US" dirty="0" err="1" smtClean="0"/>
              <a:t>dụng</a:t>
            </a:r>
            <a:r>
              <a:rPr lang="en-US" dirty="0" smtClean="0"/>
              <a:t> </a:t>
            </a:r>
            <a:r>
              <a:rPr lang="en-US" dirty="0" err="1" smtClean="0"/>
              <a:t>protid</a:t>
            </a:r>
            <a:r>
              <a:rPr lang="en-US" dirty="0" smtClean="0"/>
              <a:t>  </a:t>
            </a:r>
            <a:r>
              <a:rPr lang="en-US" dirty="0" err="1" smtClean="0"/>
              <a:t>vượt</a:t>
            </a:r>
            <a:r>
              <a:rPr lang="en-US" dirty="0" smtClean="0"/>
              <a:t> </a:t>
            </a:r>
            <a:r>
              <a:rPr lang="en-US" dirty="0" err="1" smtClean="0"/>
              <a:t>quá</a:t>
            </a:r>
            <a:r>
              <a:rPr lang="en-US" dirty="0" smtClean="0"/>
              <a:t> </a:t>
            </a:r>
            <a:r>
              <a:rPr lang="en-US" dirty="0" err="1" smtClean="0"/>
              <a:t>nhu</a:t>
            </a:r>
            <a:r>
              <a:rPr lang="en-US" dirty="0" smtClean="0"/>
              <a:t> </a:t>
            </a:r>
            <a:r>
              <a:rPr lang="en-US" dirty="0" err="1" smtClean="0"/>
              <a:t>cầu</a:t>
            </a:r>
            <a:r>
              <a:rPr lang="en-US" dirty="0" smtClean="0"/>
              <a:t> </a:t>
            </a:r>
            <a:r>
              <a:rPr lang="en-US" dirty="0" err="1" smtClean="0"/>
              <a:t>quá</a:t>
            </a:r>
            <a:r>
              <a:rPr lang="en-US" dirty="0" smtClean="0"/>
              <a:t> </a:t>
            </a:r>
            <a:r>
              <a:rPr lang="en-US" dirty="0" err="1" smtClean="0"/>
              <a:t>lâu</a:t>
            </a:r>
            <a:r>
              <a:rPr lang="en-US" dirty="0" smtClean="0"/>
              <a:t> </a:t>
            </a:r>
            <a:endParaRPr lang="en-US" dirty="0"/>
          </a:p>
        </p:txBody>
      </p:sp>
      <p:sp>
        <p:nvSpPr>
          <p:cNvPr id="3" name="Content Placeholder 2"/>
          <p:cNvSpPr>
            <a:spLocks noGrp="1"/>
          </p:cNvSpPr>
          <p:nvPr>
            <p:ph idx="1"/>
          </p:nvPr>
        </p:nvSpPr>
        <p:spPr>
          <a:xfrm>
            <a:off x="457200" y="2133600"/>
            <a:ext cx="8229600" cy="3992563"/>
          </a:xfrm>
        </p:spPr>
        <p:txBody>
          <a:bodyPr/>
          <a:lstStyle/>
          <a:p>
            <a:r>
              <a:rPr lang="de-DE" dirty="0" smtClean="0"/>
              <a:t>a</a:t>
            </a:r>
            <a:r>
              <a:rPr lang="de-DE" dirty="0"/>
              <a:t>/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hệ</a:t>
            </a:r>
            <a:r>
              <a:rPr lang="en-US" dirty="0"/>
              <a:t> </a:t>
            </a:r>
            <a:r>
              <a:rPr lang="en-US" dirty="0" err="1"/>
              <a:t>thần</a:t>
            </a:r>
            <a:r>
              <a:rPr lang="en-US" dirty="0"/>
              <a:t> </a:t>
            </a:r>
            <a:r>
              <a:rPr lang="en-US" dirty="0" err="1"/>
              <a:t>kinh</a:t>
            </a:r>
            <a:r>
              <a:rPr lang="en-US" dirty="0"/>
              <a:t>.</a:t>
            </a:r>
          </a:p>
          <a:p>
            <a:r>
              <a:rPr lang="de-DE" dirty="0"/>
              <a:t>b/ Thì sẽ </a:t>
            </a:r>
            <a:r>
              <a:rPr lang="en-US" dirty="0" err="1"/>
              <a:t>gây</a:t>
            </a:r>
            <a:r>
              <a:rPr lang="en-US" dirty="0"/>
              <a:t> </a:t>
            </a:r>
            <a:r>
              <a:rPr lang="en-US" dirty="0" err="1"/>
              <a:t>ra</a:t>
            </a:r>
            <a:r>
              <a:rPr lang="en-US" dirty="0"/>
              <a:t> </a:t>
            </a:r>
            <a:r>
              <a:rPr lang="en-US" dirty="0" err="1"/>
              <a:t>ung</a:t>
            </a:r>
            <a:r>
              <a:rPr lang="en-US" dirty="0"/>
              <a:t> </a:t>
            </a:r>
            <a:r>
              <a:rPr lang="en-US" dirty="0" err="1"/>
              <a:t>thư</a:t>
            </a:r>
            <a:r>
              <a:rPr lang="en-US" dirty="0"/>
              <a:t> </a:t>
            </a:r>
            <a:r>
              <a:rPr lang="en-US" dirty="0" err="1"/>
              <a:t>đại</a:t>
            </a:r>
            <a:r>
              <a:rPr lang="en-US" dirty="0"/>
              <a:t> </a:t>
            </a:r>
            <a:r>
              <a:rPr lang="en-US" dirty="0" err="1"/>
              <a:t>tràng</a:t>
            </a:r>
            <a:r>
              <a:rPr lang="en-US" dirty="0"/>
              <a:t>.</a:t>
            </a:r>
          </a:p>
          <a:p>
            <a:r>
              <a:rPr lang="de-DE" dirty="0"/>
              <a:t>c/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d/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chức</a:t>
            </a:r>
            <a:r>
              <a:rPr lang="en-US" dirty="0"/>
              <a:t> </a:t>
            </a:r>
            <a:r>
              <a:rPr lang="en-US" dirty="0" err="1"/>
              <a:t>phận</a:t>
            </a:r>
            <a:r>
              <a:rPr lang="en-US" dirty="0"/>
              <a:t> </a:t>
            </a:r>
            <a:r>
              <a:rPr lang="en-US" dirty="0" err="1"/>
              <a:t>nhiều</a:t>
            </a:r>
            <a:r>
              <a:rPr lang="en-US" dirty="0"/>
              <a:t> </a:t>
            </a:r>
            <a:r>
              <a:rPr lang="en-US" dirty="0" err="1"/>
              <a:t>tuyến</a:t>
            </a:r>
            <a:r>
              <a:rPr lang="en-US" dirty="0"/>
              <a:t> </a:t>
            </a:r>
            <a:r>
              <a:rPr lang="en-US" dirty="0" err="1"/>
              <a:t>nội</a:t>
            </a:r>
            <a:r>
              <a:rPr lang="en-US" dirty="0"/>
              <a:t> </a:t>
            </a:r>
            <a:r>
              <a:rPr lang="en-US" dirty="0" err="1"/>
              <a:t>tiết</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98/ </a:t>
            </a:r>
            <a:r>
              <a:rPr lang="en-US" dirty="0" err="1" smtClean="0"/>
              <a:t>Sử</a:t>
            </a:r>
            <a:r>
              <a:rPr lang="en-US" dirty="0" smtClean="0"/>
              <a:t> </a:t>
            </a:r>
            <a:r>
              <a:rPr lang="en-US" dirty="0" err="1" smtClean="0"/>
              <a:t>dụng</a:t>
            </a:r>
            <a:r>
              <a:rPr lang="en-US" dirty="0" smtClean="0"/>
              <a:t> </a:t>
            </a:r>
            <a:r>
              <a:rPr lang="en-US" dirty="0" err="1" smtClean="0"/>
              <a:t>protid</a:t>
            </a:r>
            <a:r>
              <a:rPr lang="en-US" dirty="0" smtClean="0"/>
              <a:t> </a:t>
            </a:r>
            <a:r>
              <a:rPr lang="en-US" dirty="0" err="1" smtClean="0"/>
              <a:t>vượt</a:t>
            </a:r>
            <a:r>
              <a:rPr lang="en-US" dirty="0" smtClean="0"/>
              <a:t> </a:t>
            </a:r>
            <a:r>
              <a:rPr lang="en-US" dirty="0" err="1" smtClean="0"/>
              <a:t>quá</a:t>
            </a:r>
            <a:r>
              <a:rPr lang="en-US" dirty="0" smtClean="0"/>
              <a:t> </a:t>
            </a:r>
            <a:r>
              <a:rPr lang="en-US" dirty="0" err="1" smtClean="0"/>
              <a:t>nhu</a:t>
            </a:r>
            <a:r>
              <a:rPr lang="en-US" dirty="0" smtClean="0"/>
              <a:t> </a:t>
            </a:r>
            <a:r>
              <a:rPr lang="en-US" dirty="0" err="1" smtClean="0"/>
              <a:t>cầu</a:t>
            </a:r>
            <a:r>
              <a:rPr lang="en-US" dirty="0" smtClean="0"/>
              <a:t> </a:t>
            </a:r>
            <a:r>
              <a:rPr lang="en-US" dirty="0" err="1" smtClean="0"/>
              <a:t>quá</a:t>
            </a:r>
            <a:r>
              <a:rPr lang="en-US" dirty="0" smtClean="0"/>
              <a:t> </a:t>
            </a:r>
            <a:r>
              <a:rPr lang="en-US" dirty="0" err="1" smtClean="0"/>
              <a:t>lâu</a:t>
            </a:r>
            <a:endParaRPr lang="en-US" dirty="0"/>
          </a:p>
        </p:txBody>
      </p:sp>
      <p:sp>
        <p:nvSpPr>
          <p:cNvPr id="3" name="Content Placeholder 2"/>
          <p:cNvSpPr>
            <a:spLocks noGrp="1"/>
          </p:cNvSpPr>
          <p:nvPr>
            <p:ph idx="1"/>
          </p:nvPr>
        </p:nvSpPr>
        <p:spPr>
          <a:xfrm>
            <a:off x="457200" y="2133600"/>
            <a:ext cx="8229600" cy="3992563"/>
          </a:xfrm>
        </p:spPr>
        <p:txBody>
          <a:bodyPr/>
          <a:lstStyle/>
          <a:p>
            <a:r>
              <a:rPr lang="de-DE" dirty="0" smtClean="0"/>
              <a:t>a</a:t>
            </a:r>
            <a:r>
              <a:rPr lang="de-DE" dirty="0"/>
              <a:t>/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hệ</a:t>
            </a:r>
            <a:r>
              <a:rPr lang="en-US" dirty="0"/>
              <a:t> </a:t>
            </a:r>
            <a:r>
              <a:rPr lang="en-US" dirty="0" err="1"/>
              <a:t>thần</a:t>
            </a:r>
            <a:r>
              <a:rPr lang="en-US" dirty="0"/>
              <a:t> </a:t>
            </a:r>
            <a:r>
              <a:rPr lang="en-US" dirty="0" err="1"/>
              <a:t>kinh</a:t>
            </a:r>
            <a:r>
              <a:rPr lang="en-US" dirty="0"/>
              <a:t>.</a:t>
            </a:r>
          </a:p>
          <a:p>
            <a:r>
              <a:rPr lang="de-DE" dirty="0"/>
              <a:t>b/ Thì sẽ </a:t>
            </a:r>
            <a:r>
              <a:rPr lang="en-US" dirty="0" err="1"/>
              <a:t>gây</a:t>
            </a:r>
            <a:r>
              <a:rPr lang="en-US" dirty="0"/>
              <a:t> </a:t>
            </a:r>
            <a:r>
              <a:rPr lang="en-US" dirty="0" err="1"/>
              <a:t>ra</a:t>
            </a:r>
            <a:r>
              <a:rPr lang="en-US" dirty="0"/>
              <a:t> </a:t>
            </a:r>
            <a:r>
              <a:rPr lang="en-US" dirty="0" err="1"/>
              <a:t>bệnh</a:t>
            </a:r>
            <a:r>
              <a:rPr lang="en-US" dirty="0"/>
              <a:t> </a:t>
            </a:r>
            <a:r>
              <a:rPr lang="en-US" dirty="0" err="1"/>
              <a:t>Gút</a:t>
            </a:r>
            <a:r>
              <a:rPr lang="en-US" dirty="0"/>
              <a:t> </a:t>
            </a:r>
            <a:r>
              <a:rPr lang="en-US" dirty="0" err="1"/>
              <a:t>và</a:t>
            </a:r>
            <a:r>
              <a:rPr lang="en-US" dirty="0"/>
              <a:t> </a:t>
            </a:r>
            <a:r>
              <a:rPr lang="en-US" dirty="0" err="1"/>
              <a:t>tăng</a:t>
            </a:r>
            <a:r>
              <a:rPr lang="en-US" dirty="0"/>
              <a:t> </a:t>
            </a:r>
            <a:r>
              <a:rPr lang="en-US" dirty="0" err="1"/>
              <a:t>đào</a:t>
            </a:r>
            <a:r>
              <a:rPr lang="en-US" dirty="0"/>
              <a:t> </a:t>
            </a:r>
            <a:r>
              <a:rPr lang="en-US" dirty="0" err="1"/>
              <a:t>thải</a:t>
            </a:r>
            <a:r>
              <a:rPr lang="en-US" dirty="0"/>
              <a:t> </a:t>
            </a:r>
            <a:r>
              <a:rPr lang="en-US" dirty="0" err="1"/>
              <a:t>Calci</a:t>
            </a:r>
            <a:r>
              <a:rPr lang="en-US" dirty="0"/>
              <a:t>.</a:t>
            </a:r>
          </a:p>
          <a:p>
            <a:r>
              <a:rPr lang="de-DE" dirty="0"/>
              <a:t>c/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d/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chức</a:t>
            </a:r>
            <a:r>
              <a:rPr lang="en-US" dirty="0"/>
              <a:t> </a:t>
            </a:r>
            <a:r>
              <a:rPr lang="en-US" dirty="0" err="1"/>
              <a:t>phận</a:t>
            </a:r>
            <a:r>
              <a:rPr lang="en-US" dirty="0"/>
              <a:t> </a:t>
            </a:r>
            <a:r>
              <a:rPr lang="en-US" dirty="0" err="1"/>
              <a:t>nhiều</a:t>
            </a:r>
            <a:r>
              <a:rPr lang="en-US" dirty="0"/>
              <a:t> </a:t>
            </a:r>
            <a:r>
              <a:rPr lang="en-US" dirty="0" err="1"/>
              <a:t>tuyến</a:t>
            </a:r>
            <a:r>
              <a:rPr lang="en-US" dirty="0"/>
              <a:t> </a:t>
            </a:r>
            <a:r>
              <a:rPr lang="en-US" dirty="0" err="1"/>
              <a:t>nội</a:t>
            </a:r>
            <a:r>
              <a:rPr lang="en-US" dirty="0"/>
              <a:t> </a:t>
            </a:r>
            <a:r>
              <a:rPr lang="en-US" dirty="0" err="1"/>
              <a:t>tiết</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99/ Người ở </a:t>
            </a:r>
            <a:r>
              <a:rPr lang="en-US" dirty="0" err="1" smtClean="0"/>
              <a:t>tuổi</a:t>
            </a:r>
            <a:r>
              <a:rPr lang="en-US" dirty="0" smtClean="0"/>
              <a:t> </a:t>
            </a:r>
            <a:r>
              <a:rPr lang="en-US" dirty="0" err="1" smtClean="0"/>
              <a:t>đang</a:t>
            </a:r>
            <a:r>
              <a:rPr lang="en-US" dirty="0" smtClean="0"/>
              <a:t> </a:t>
            </a:r>
            <a:r>
              <a:rPr lang="en-US" dirty="0" err="1" smtClean="0"/>
              <a:t>phát</a:t>
            </a:r>
            <a:r>
              <a:rPr lang="en-US" dirty="0" smtClean="0"/>
              <a:t> </a:t>
            </a:r>
            <a:r>
              <a:rPr lang="en-US" dirty="0" err="1" smtClean="0"/>
              <a:t>triển</a:t>
            </a:r>
            <a:r>
              <a:rPr lang="en-US" dirty="0" smtClean="0"/>
              <a:t> </a:t>
            </a:r>
            <a:endParaRPr lang="en-US" dirty="0"/>
          </a:p>
        </p:txBody>
      </p:sp>
      <p:sp>
        <p:nvSpPr>
          <p:cNvPr id="3" name="Content Placeholder 2"/>
          <p:cNvSpPr>
            <a:spLocks noGrp="1"/>
          </p:cNvSpPr>
          <p:nvPr>
            <p:ph idx="1"/>
          </p:nvPr>
        </p:nvSpPr>
        <p:spPr>
          <a:xfrm>
            <a:off x="381000" y="1981200"/>
            <a:ext cx="8229600" cy="4525963"/>
          </a:xfrm>
        </p:spPr>
        <p:txBody>
          <a:bodyPr>
            <a:normAutofit/>
          </a:bodyPr>
          <a:lstStyle/>
          <a:p>
            <a:r>
              <a:rPr lang="de-DE" dirty="0" smtClean="0"/>
              <a:t>a</a:t>
            </a:r>
            <a:r>
              <a:rPr lang="de-DE" dirty="0"/>
              <a:t>/ Thì </a:t>
            </a:r>
            <a:r>
              <a:rPr lang="en-US" dirty="0" err="1"/>
              <a:t>nhu</a:t>
            </a:r>
            <a:r>
              <a:rPr lang="en-US" dirty="0"/>
              <a:t> </a:t>
            </a:r>
            <a:r>
              <a:rPr lang="en-US" dirty="0" err="1"/>
              <a:t>cầu</a:t>
            </a:r>
            <a:r>
              <a:rPr lang="en-US" dirty="0"/>
              <a:t> </a:t>
            </a:r>
            <a:r>
              <a:rPr lang="en-US" dirty="0" err="1"/>
              <a:t>protid</a:t>
            </a:r>
            <a:r>
              <a:rPr lang="en-US" dirty="0"/>
              <a:t> </a:t>
            </a:r>
            <a:r>
              <a:rPr lang="en-US" dirty="0" err="1"/>
              <a:t>tăng</a:t>
            </a:r>
            <a:r>
              <a:rPr lang="en-US" dirty="0"/>
              <a:t> </a:t>
            </a:r>
            <a:r>
              <a:rPr lang="en-US" dirty="0" err="1"/>
              <a:t>cao</a:t>
            </a:r>
            <a:r>
              <a:rPr lang="en-US" dirty="0"/>
              <a:t> </a:t>
            </a:r>
            <a:r>
              <a:rPr lang="en-US" dirty="0" err="1"/>
              <a:t>hơn</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r>
              <a:rPr lang="de-DE" dirty="0"/>
              <a:t>b/ Thì </a:t>
            </a:r>
            <a:r>
              <a:rPr lang="en-US" dirty="0" err="1"/>
              <a:t>nhu</a:t>
            </a:r>
            <a:r>
              <a:rPr lang="en-US" dirty="0"/>
              <a:t> </a:t>
            </a:r>
            <a:r>
              <a:rPr lang="en-US" dirty="0" err="1"/>
              <a:t>cầu</a:t>
            </a:r>
            <a:r>
              <a:rPr lang="en-US" dirty="0"/>
              <a:t> </a:t>
            </a:r>
            <a:r>
              <a:rPr lang="en-US" dirty="0" err="1"/>
              <a:t>protid</a:t>
            </a:r>
            <a:r>
              <a:rPr lang="en-US" dirty="0"/>
              <a:t> </a:t>
            </a:r>
            <a:r>
              <a:rPr lang="en-US" dirty="0" err="1"/>
              <a:t>ít</a:t>
            </a:r>
            <a:r>
              <a:rPr lang="en-US" dirty="0"/>
              <a:t> </a:t>
            </a:r>
            <a:r>
              <a:rPr lang="en-US" dirty="0" err="1"/>
              <a:t>hơn</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r>
              <a:rPr lang="de-DE" dirty="0"/>
              <a:t>c/ Thì </a:t>
            </a:r>
            <a:r>
              <a:rPr lang="en-US" dirty="0" err="1"/>
              <a:t>nhu</a:t>
            </a:r>
            <a:r>
              <a:rPr lang="en-US" dirty="0"/>
              <a:t> </a:t>
            </a:r>
            <a:r>
              <a:rPr lang="en-US" dirty="0" err="1"/>
              <a:t>cầu</a:t>
            </a:r>
            <a:r>
              <a:rPr lang="en-US" dirty="0"/>
              <a:t> </a:t>
            </a:r>
            <a:r>
              <a:rPr lang="en-US" dirty="0" err="1"/>
              <a:t>protid</a:t>
            </a:r>
            <a:r>
              <a:rPr lang="en-US" dirty="0"/>
              <a:t> </a:t>
            </a:r>
            <a:r>
              <a:rPr lang="en-US" dirty="0" err="1"/>
              <a:t>bằng</a:t>
            </a:r>
            <a:r>
              <a:rPr lang="en-US" dirty="0"/>
              <a:t> </a:t>
            </a:r>
            <a:r>
              <a:rPr lang="en-US" dirty="0" err="1"/>
              <a:t>với</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r>
              <a:rPr lang="de-DE" dirty="0"/>
              <a:t>d/ Thì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bằng</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100/ </a:t>
            </a:r>
            <a:r>
              <a:rPr lang="en-US" dirty="0" err="1" smtClean="0"/>
              <a:t>Tầm</a:t>
            </a:r>
            <a:r>
              <a:rPr lang="en-US" dirty="0" smtClean="0"/>
              <a:t> </a:t>
            </a:r>
            <a:r>
              <a:rPr lang="en-US" dirty="0" err="1" smtClean="0"/>
              <a:t>vóc</a:t>
            </a:r>
            <a:r>
              <a:rPr lang="en-US" dirty="0" smtClean="0"/>
              <a:t> </a:t>
            </a:r>
            <a:r>
              <a:rPr lang="en-US" dirty="0" err="1" smtClean="0"/>
              <a:t>của</a:t>
            </a:r>
            <a:r>
              <a:rPr lang="en-US" dirty="0" smtClean="0"/>
              <a:t> </a:t>
            </a:r>
            <a:r>
              <a:rPr lang="en-US" dirty="0" err="1" smtClean="0"/>
              <a:t>người</a:t>
            </a:r>
            <a:r>
              <a:rPr lang="en-US" dirty="0" smtClean="0"/>
              <a:t> </a:t>
            </a:r>
            <a:r>
              <a:rPr lang="en-US" dirty="0" err="1" smtClean="0"/>
              <a:t>cao</a:t>
            </a:r>
            <a:r>
              <a:rPr lang="en-US" dirty="0" smtClean="0"/>
              <a:t> </a:t>
            </a:r>
            <a:r>
              <a:rPr lang="en-US" dirty="0" err="1" smtClean="0"/>
              <a:t>lớn</a:t>
            </a:r>
            <a:r>
              <a:rPr lang="en-US" dirty="0" smtClean="0"/>
              <a:t> </a:t>
            </a:r>
            <a:endParaRPr lang="en-US" dirty="0"/>
          </a:p>
        </p:txBody>
      </p:sp>
      <p:sp>
        <p:nvSpPr>
          <p:cNvPr id="3" name="Content Placeholder 2"/>
          <p:cNvSpPr>
            <a:spLocks noGrp="1"/>
          </p:cNvSpPr>
          <p:nvPr>
            <p:ph idx="1"/>
          </p:nvPr>
        </p:nvSpPr>
        <p:spPr>
          <a:xfrm>
            <a:off x="457200" y="1981200"/>
            <a:ext cx="8229600" cy="4144963"/>
          </a:xfrm>
        </p:spPr>
        <p:txBody>
          <a:bodyPr/>
          <a:lstStyle/>
          <a:p>
            <a:r>
              <a:rPr lang="de-DE" dirty="0" smtClean="0"/>
              <a:t>a</a:t>
            </a:r>
            <a:r>
              <a:rPr lang="de-DE" dirty="0"/>
              <a:t>/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bằng</a:t>
            </a:r>
            <a:r>
              <a:rPr lang="en-US" dirty="0"/>
              <a:t> </a:t>
            </a:r>
            <a:r>
              <a:rPr lang="en-US" dirty="0" err="1"/>
              <a:t>với</a:t>
            </a:r>
            <a:r>
              <a:rPr lang="en-US" dirty="0"/>
              <a:t> </a:t>
            </a:r>
            <a:r>
              <a:rPr lang="en-US" dirty="0" err="1"/>
              <a:t>người</a:t>
            </a:r>
            <a:r>
              <a:rPr lang="en-US" dirty="0"/>
              <a:t> </a:t>
            </a:r>
            <a:r>
              <a:rPr lang="en-US" dirty="0" err="1"/>
              <a:t>nhỏ</a:t>
            </a:r>
            <a:r>
              <a:rPr lang="en-US" dirty="0"/>
              <a:t> </a:t>
            </a:r>
            <a:r>
              <a:rPr lang="en-US" dirty="0" err="1"/>
              <a:t>bé</a:t>
            </a:r>
            <a:r>
              <a:rPr lang="en-US" dirty="0"/>
              <a:t>.</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lớn</a:t>
            </a:r>
            <a:r>
              <a:rPr lang="en-US" dirty="0"/>
              <a:t> </a:t>
            </a:r>
            <a:r>
              <a:rPr lang="en-US" dirty="0" err="1"/>
              <a:t>hơn</a:t>
            </a:r>
            <a:r>
              <a:rPr lang="en-US" dirty="0"/>
              <a:t> </a:t>
            </a:r>
            <a:r>
              <a:rPr lang="en-US" dirty="0" err="1"/>
              <a:t>người</a:t>
            </a:r>
            <a:r>
              <a:rPr lang="en-US" dirty="0"/>
              <a:t> </a:t>
            </a:r>
            <a:r>
              <a:rPr lang="en-US" dirty="0" err="1"/>
              <a:t>nhỏ</a:t>
            </a:r>
            <a:r>
              <a:rPr lang="en-US" dirty="0"/>
              <a:t> </a:t>
            </a:r>
            <a:r>
              <a:rPr lang="en-US" dirty="0" err="1"/>
              <a:t>bé</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nhỏ</a:t>
            </a:r>
            <a:r>
              <a:rPr lang="en-US" dirty="0"/>
              <a:t> </a:t>
            </a:r>
            <a:r>
              <a:rPr lang="en-US" dirty="0" err="1"/>
              <a:t>hơn</a:t>
            </a:r>
            <a:r>
              <a:rPr lang="en-US" dirty="0"/>
              <a:t> </a:t>
            </a:r>
            <a:r>
              <a:rPr lang="en-US" dirty="0" err="1"/>
              <a:t>người</a:t>
            </a:r>
            <a:r>
              <a:rPr lang="en-US" dirty="0"/>
              <a:t> </a:t>
            </a:r>
            <a:r>
              <a:rPr lang="en-US" dirty="0" err="1"/>
              <a:t>nhỏ</a:t>
            </a:r>
            <a:r>
              <a:rPr lang="en-US" dirty="0"/>
              <a:t> </a:t>
            </a:r>
            <a:r>
              <a:rPr lang="en-US" dirty="0" err="1"/>
              <a:t>bé</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bằng</a:t>
            </a:r>
            <a:r>
              <a:rPr lang="en-US" dirty="0"/>
              <a:t> </a:t>
            </a:r>
            <a:r>
              <a:rPr lang="en-US" dirty="0" err="1"/>
              <a:t>người</a:t>
            </a:r>
            <a:r>
              <a:rPr lang="en-US" dirty="0"/>
              <a:t> </a:t>
            </a:r>
            <a:r>
              <a:rPr lang="en-US" dirty="0" err="1"/>
              <a:t>nhỏ</a:t>
            </a:r>
            <a:r>
              <a:rPr lang="en-US" dirty="0"/>
              <a:t> </a:t>
            </a:r>
            <a:r>
              <a:rPr lang="en-US" dirty="0" err="1"/>
              <a:t>bé</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101/ </a:t>
            </a:r>
            <a:r>
              <a:rPr lang="en-US" dirty="0" err="1" smtClean="0"/>
              <a:t>Phụ</a:t>
            </a:r>
            <a:r>
              <a:rPr lang="en-US" dirty="0" smtClean="0"/>
              <a:t> </a:t>
            </a:r>
            <a:r>
              <a:rPr lang="en-US" dirty="0" err="1" smtClean="0"/>
              <a:t>nữ</a:t>
            </a:r>
            <a:r>
              <a:rPr lang="en-US" dirty="0" smtClean="0"/>
              <a:t> </a:t>
            </a:r>
            <a:r>
              <a:rPr lang="en-US" dirty="0" err="1" smtClean="0"/>
              <a:t>có</a:t>
            </a:r>
            <a:r>
              <a:rPr lang="en-US" dirty="0" smtClean="0"/>
              <a:t> </a:t>
            </a:r>
            <a:r>
              <a:rPr lang="en-US" dirty="0" err="1" smtClean="0"/>
              <a:t>thai</a:t>
            </a:r>
            <a:r>
              <a:rPr lang="en-US" dirty="0" smtClean="0"/>
              <a:t> </a:t>
            </a:r>
            <a:r>
              <a:rPr lang="en-US" dirty="0" err="1" smtClean="0"/>
              <a:t>và</a:t>
            </a:r>
            <a:r>
              <a:rPr lang="en-US" dirty="0" smtClean="0"/>
              <a:t> </a:t>
            </a:r>
            <a:r>
              <a:rPr lang="en-US" dirty="0" err="1" smtClean="0"/>
              <a:t>cho</a:t>
            </a:r>
            <a:r>
              <a:rPr lang="en-US" dirty="0" smtClean="0"/>
              <a:t> con </a:t>
            </a:r>
            <a:r>
              <a:rPr lang="en-US" dirty="0" err="1" smtClean="0"/>
              <a:t>bú</a:t>
            </a:r>
            <a:r>
              <a:rPr lang="en-US" dirty="0" smtClean="0"/>
              <a:t>.</a:t>
            </a:r>
            <a:endParaRPr lang="en-US" dirty="0"/>
          </a:p>
        </p:txBody>
      </p:sp>
      <p:sp>
        <p:nvSpPr>
          <p:cNvPr id="3" name="Content Placeholder 2"/>
          <p:cNvSpPr>
            <a:spLocks noGrp="1"/>
          </p:cNvSpPr>
          <p:nvPr>
            <p:ph idx="1"/>
          </p:nvPr>
        </p:nvSpPr>
        <p:spPr>
          <a:xfrm>
            <a:off x="457200" y="1981200"/>
            <a:ext cx="8229600" cy="4144963"/>
          </a:xfrm>
        </p:spPr>
        <p:txBody>
          <a:bodyPr>
            <a:normAutofit/>
          </a:bodyPr>
          <a:lstStyle/>
          <a:p>
            <a:r>
              <a:rPr lang="de-DE" dirty="0" smtClean="0"/>
              <a:t>a</a:t>
            </a:r>
            <a:r>
              <a:rPr lang="de-DE" dirty="0"/>
              <a:t>/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cũng</a:t>
            </a:r>
            <a:r>
              <a:rPr lang="en-US" dirty="0"/>
              <a:t> </a:t>
            </a:r>
            <a:r>
              <a:rPr lang="en-US" dirty="0" err="1"/>
              <a:t>giống</a:t>
            </a:r>
            <a:r>
              <a:rPr lang="en-US" dirty="0"/>
              <a:t> </a:t>
            </a:r>
            <a:r>
              <a:rPr lang="en-US" dirty="0" err="1"/>
              <a:t>người</a:t>
            </a:r>
            <a:r>
              <a:rPr lang="en-US" dirty="0"/>
              <a:t> </a:t>
            </a:r>
            <a:r>
              <a:rPr lang="en-US" dirty="0" err="1"/>
              <a:t>bình</a:t>
            </a:r>
            <a:r>
              <a:rPr lang="en-US" dirty="0"/>
              <a:t> </a:t>
            </a:r>
            <a:r>
              <a:rPr lang="en-US" dirty="0" err="1"/>
              <a:t>thường</a:t>
            </a:r>
            <a:r>
              <a:rPr lang="en-US" dirty="0"/>
              <a:t>.</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bình</a:t>
            </a:r>
            <a:r>
              <a:rPr lang="en-US" dirty="0"/>
              <a:t> </a:t>
            </a:r>
            <a:r>
              <a:rPr lang="en-US" dirty="0" err="1"/>
              <a:t>thường</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102/ </a:t>
            </a:r>
            <a:r>
              <a:rPr lang="en-US" dirty="0" smtClean="0"/>
              <a:t>Lao </a:t>
            </a:r>
            <a:r>
              <a:rPr lang="en-US" dirty="0" err="1" smtClean="0"/>
              <a:t>động</a:t>
            </a:r>
            <a:r>
              <a:rPr lang="en-US" dirty="0" smtClean="0"/>
              <a:t> </a:t>
            </a:r>
            <a:r>
              <a:rPr lang="en-US" dirty="0" err="1" smtClean="0"/>
              <a:t>nặng</a:t>
            </a:r>
            <a:r>
              <a:rPr lang="en-US" dirty="0" smtClean="0"/>
              <a:t> </a:t>
            </a:r>
            <a:endParaRPr lang="en-US" dirty="0"/>
          </a:p>
        </p:txBody>
      </p:sp>
      <p:sp>
        <p:nvSpPr>
          <p:cNvPr id="3" name="Content Placeholder 2"/>
          <p:cNvSpPr>
            <a:spLocks noGrp="1"/>
          </p:cNvSpPr>
          <p:nvPr>
            <p:ph idx="1"/>
          </p:nvPr>
        </p:nvSpPr>
        <p:spPr/>
        <p:txBody>
          <a:bodyPr>
            <a:normAutofit/>
          </a:bodyPr>
          <a:lstStyle/>
          <a:p>
            <a:r>
              <a:rPr lang="de-DE" dirty="0" smtClean="0"/>
              <a:t>a</a:t>
            </a:r>
            <a:r>
              <a:rPr lang="de-DE" dirty="0"/>
              <a:t>/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cũng</a:t>
            </a:r>
            <a:r>
              <a:rPr lang="en-US" dirty="0"/>
              <a:t> </a:t>
            </a:r>
            <a:r>
              <a:rPr lang="en-US" dirty="0" err="1"/>
              <a:t>giống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 </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686800" cy="1295400"/>
          </a:xfrm>
        </p:spPr>
        <p:txBody>
          <a:bodyPr>
            <a:normAutofit fontScale="90000"/>
          </a:bodyPr>
          <a:lstStyle/>
          <a:p>
            <a:r>
              <a:rPr lang="de-DE" dirty="0" smtClean="0"/>
              <a:t>103/ </a:t>
            </a:r>
            <a:r>
              <a:rPr lang="en-US" dirty="0" err="1" smtClean="0"/>
              <a:t>Người</a:t>
            </a:r>
            <a:r>
              <a:rPr lang="en-US" dirty="0" smtClean="0"/>
              <a:t> </a:t>
            </a:r>
            <a:r>
              <a:rPr lang="en-US" dirty="0" err="1" smtClean="0"/>
              <a:t>làm</a:t>
            </a:r>
            <a:r>
              <a:rPr lang="en-US" dirty="0" smtClean="0"/>
              <a:t> </a:t>
            </a:r>
            <a:r>
              <a:rPr lang="en-US" dirty="0" err="1" smtClean="0"/>
              <a:t>việc</a:t>
            </a:r>
            <a:r>
              <a:rPr lang="en-US" dirty="0" smtClean="0"/>
              <a:t> </a:t>
            </a:r>
            <a:r>
              <a:rPr lang="en-US" dirty="0" err="1" smtClean="0"/>
              <a:t>trong</a:t>
            </a:r>
            <a:r>
              <a:rPr lang="en-US" dirty="0" smtClean="0"/>
              <a:t> </a:t>
            </a:r>
            <a:r>
              <a:rPr lang="en-US" dirty="0" err="1" smtClean="0"/>
              <a:t>điều</a:t>
            </a:r>
            <a:r>
              <a:rPr lang="en-US" dirty="0" smtClean="0"/>
              <a:t> </a:t>
            </a:r>
            <a:r>
              <a:rPr lang="en-US" dirty="0" err="1" smtClean="0"/>
              <a:t>kiện</a:t>
            </a:r>
            <a:r>
              <a:rPr lang="en-US" dirty="0" smtClean="0"/>
              <a:t> </a:t>
            </a:r>
            <a:r>
              <a:rPr lang="en-US" dirty="0" err="1" smtClean="0"/>
              <a:t>nhiệt</a:t>
            </a:r>
            <a:r>
              <a:rPr lang="en-US" dirty="0" smtClean="0"/>
              <a:t> </a:t>
            </a:r>
            <a:r>
              <a:rPr lang="en-US" dirty="0" err="1" smtClean="0"/>
              <a:t>độ</a:t>
            </a:r>
            <a:r>
              <a:rPr lang="en-US" dirty="0" smtClean="0"/>
              <a:t> </a:t>
            </a:r>
            <a:r>
              <a:rPr lang="en-US" dirty="0" err="1" smtClean="0"/>
              <a:t>cao</a:t>
            </a:r>
            <a:r>
              <a:rPr lang="en-US" dirty="0" smtClean="0"/>
              <a:t>, </a:t>
            </a:r>
            <a:r>
              <a:rPr lang="en-US" dirty="0" err="1" smtClean="0"/>
              <a:t>tiếp</a:t>
            </a:r>
            <a:r>
              <a:rPr lang="en-US" dirty="0" smtClean="0"/>
              <a:t> </a:t>
            </a:r>
            <a:r>
              <a:rPr lang="en-US" dirty="0" err="1" smtClean="0"/>
              <a:t>xúc</a:t>
            </a:r>
            <a:r>
              <a:rPr lang="en-US" dirty="0" smtClean="0"/>
              <a:t> </a:t>
            </a:r>
            <a:r>
              <a:rPr lang="en-US" dirty="0" err="1" smtClean="0"/>
              <a:t>với</a:t>
            </a:r>
            <a:r>
              <a:rPr lang="en-US" dirty="0" smtClean="0"/>
              <a:t> </a:t>
            </a:r>
            <a:r>
              <a:rPr lang="en-US" dirty="0" err="1" smtClean="0"/>
              <a:t>chất</a:t>
            </a:r>
            <a:r>
              <a:rPr lang="en-US" dirty="0" smtClean="0"/>
              <a:t> </a:t>
            </a:r>
            <a:r>
              <a:rPr lang="en-US" dirty="0" err="1" smtClean="0"/>
              <a:t>độc</a:t>
            </a:r>
            <a:r>
              <a:rPr lang="en-US" dirty="0" smtClean="0"/>
              <a:t>, </a:t>
            </a:r>
            <a:r>
              <a:rPr lang="en-US" dirty="0" err="1" smtClean="0"/>
              <a:t>phóng</a:t>
            </a:r>
            <a:r>
              <a:rPr lang="en-US" dirty="0" smtClean="0"/>
              <a:t> </a:t>
            </a:r>
            <a:r>
              <a:rPr lang="en-US" dirty="0" err="1" smtClean="0"/>
              <a:t>xạ</a:t>
            </a:r>
            <a:endParaRPr lang="en-US" dirty="0"/>
          </a:p>
        </p:txBody>
      </p:sp>
      <p:sp>
        <p:nvSpPr>
          <p:cNvPr id="3" name="Content Placeholder 2"/>
          <p:cNvSpPr>
            <a:spLocks noGrp="1"/>
          </p:cNvSpPr>
          <p:nvPr>
            <p:ph idx="1"/>
          </p:nvPr>
        </p:nvSpPr>
        <p:spPr>
          <a:xfrm>
            <a:off x="228600" y="2057400"/>
            <a:ext cx="8839200" cy="4495800"/>
          </a:xfrm>
        </p:spPr>
        <p:txBody>
          <a:bodyPr>
            <a:normAutofit/>
          </a:bodyPr>
          <a:lstStyle/>
          <a:p>
            <a:r>
              <a:rPr lang="de-DE" dirty="0" smtClean="0"/>
              <a:t>a</a:t>
            </a:r>
            <a:r>
              <a:rPr lang="de-DE" dirty="0"/>
              <a:t>/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 </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cũng</a:t>
            </a:r>
            <a:r>
              <a:rPr lang="en-US" dirty="0"/>
              <a:t> </a:t>
            </a:r>
            <a:r>
              <a:rPr lang="en-US" dirty="0" err="1"/>
              <a:t>giống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104/ </a:t>
            </a:r>
            <a:r>
              <a:rPr lang="en-US" dirty="0" err="1" smtClean="0"/>
              <a:t>Những</a:t>
            </a:r>
            <a:r>
              <a:rPr lang="en-US" dirty="0" smtClean="0"/>
              <a:t> </a:t>
            </a:r>
            <a:r>
              <a:rPr lang="en-US" dirty="0" err="1" smtClean="0"/>
              <a:t>thức</a:t>
            </a:r>
            <a:r>
              <a:rPr lang="en-US" dirty="0" smtClean="0"/>
              <a:t> </a:t>
            </a:r>
            <a:r>
              <a:rPr lang="en-US" dirty="0" err="1" smtClean="0"/>
              <a:t>ăn</a:t>
            </a:r>
            <a:r>
              <a:rPr lang="en-US" dirty="0" smtClean="0"/>
              <a:t> </a:t>
            </a:r>
            <a:r>
              <a:rPr lang="en-US" dirty="0" err="1" smtClean="0"/>
              <a:t>có</a:t>
            </a:r>
            <a:r>
              <a:rPr lang="en-US" dirty="0" smtClean="0"/>
              <a:t> </a:t>
            </a:r>
            <a:r>
              <a:rPr lang="en-US" dirty="0" err="1" smtClean="0"/>
              <a:t>nhiều</a:t>
            </a:r>
            <a:r>
              <a:rPr lang="en-US" dirty="0" smtClean="0"/>
              <a:t> </a:t>
            </a:r>
            <a:r>
              <a:rPr lang="en-US" dirty="0" err="1" smtClean="0"/>
              <a:t>protid</a:t>
            </a:r>
            <a:r>
              <a:rPr lang="en-US" dirty="0" smtClean="0"/>
              <a:t> </a:t>
            </a:r>
            <a:endParaRPr lang="en-US" dirty="0"/>
          </a:p>
        </p:txBody>
      </p:sp>
      <p:sp>
        <p:nvSpPr>
          <p:cNvPr id="3" name="Content Placeholder 2"/>
          <p:cNvSpPr>
            <a:spLocks noGrp="1"/>
          </p:cNvSpPr>
          <p:nvPr>
            <p:ph idx="1"/>
          </p:nvPr>
        </p:nvSpPr>
        <p:spPr>
          <a:xfrm>
            <a:off x="228600" y="2209800"/>
            <a:ext cx="8763000" cy="3916363"/>
          </a:xfrm>
        </p:spPr>
        <p:txBody>
          <a:bodyPr/>
          <a:lstStyle/>
          <a:p>
            <a:r>
              <a:rPr lang="de-DE" dirty="0" smtClean="0"/>
              <a:t>a</a:t>
            </a:r>
            <a:r>
              <a:rPr lang="de-DE" dirty="0"/>
              <a:t>/ T</a:t>
            </a:r>
            <a:r>
              <a:rPr lang="en-US" dirty="0" err="1"/>
              <a: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b/ </a:t>
            </a:r>
            <a:r>
              <a:rPr lang="en-US" dirty="0" err="1"/>
              <a:t>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c/ </a:t>
            </a:r>
            <a:r>
              <a:rPr lang="en-US" dirty="0" err="1"/>
              <a:t>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không</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105/ </a:t>
            </a:r>
            <a:r>
              <a:rPr lang="en-US" dirty="0" err="1" smtClean="0"/>
              <a:t>Protid</a:t>
            </a:r>
            <a:r>
              <a:rPr lang="en-US" dirty="0" smtClean="0"/>
              <a:t> </a:t>
            </a:r>
            <a:r>
              <a:rPr lang="en-US" dirty="0" err="1" smtClean="0"/>
              <a:t>có</a:t>
            </a:r>
            <a:r>
              <a:rPr lang="en-US" dirty="0" smtClean="0"/>
              <a:t> </a:t>
            </a:r>
            <a:r>
              <a:rPr lang="en-US" dirty="0" err="1" smtClean="0"/>
              <a:t>tỉ</a:t>
            </a:r>
            <a:r>
              <a:rPr lang="en-US" dirty="0" smtClean="0"/>
              <a:t> </a:t>
            </a:r>
            <a:r>
              <a:rPr lang="en-US" dirty="0" err="1" smtClean="0"/>
              <a:t>lệ</a:t>
            </a:r>
            <a:r>
              <a:rPr lang="en-US" dirty="0" smtClean="0"/>
              <a:t> </a:t>
            </a:r>
            <a:r>
              <a:rPr lang="en-US" dirty="0" err="1" smtClean="0"/>
              <a:t>tiêu</a:t>
            </a:r>
            <a:r>
              <a:rPr lang="en-US" dirty="0" smtClean="0"/>
              <a:t> </a:t>
            </a:r>
            <a:r>
              <a:rPr lang="en-US" dirty="0" err="1" smtClean="0"/>
              <a:t>hoá</a:t>
            </a:r>
            <a:r>
              <a:rPr lang="en-US" dirty="0" smtClean="0"/>
              <a:t> </a:t>
            </a:r>
            <a:r>
              <a:rPr lang="en-US" dirty="0" err="1" smtClean="0"/>
              <a:t>hấp</a:t>
            </a:r>
            <a:r>
              <a:rPr lang="en-US" dirty="0" smtClean="0"/>
              <a:t> </a:t>
            </a:r>
            <a:r>
              <a:rPr lang="en-US" dirty="0" err="1" smtClean="0"/>
              <a:t>thu</a:t>
            </a:r>
            <a:r>
              <a:rPr lang="en-US" dirty="0" smtClean="0"/>
              <a:t> </a:t>
            </a:r>
            <a:r>
              <a:rPr lang="en-US" dirty="0" err="1" smtClean="0"/>
              <a:t>cao</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Thì</a:t>
            </a:r>
            <a:r>
              <a:rPr lang="en-US" dirty="0"/>
              <a:t> </a:t>
            </a:r>
            <a:r>
              <a:rPr lang="en-US" dirty="0" err="1"/>
              <a:t>protid</a:t>
            </a:r>
            <a:r>
              <a:rPr lang="en-US" dirty="0"/>
              <a:t> </a:t>
            </a:r>
            <a:r>
              <a:rPr lang="en-US" dirty="0" err="1"/>
              <a:t>đó</a:t>
            </a:r>
            <a:r>
              <a:rPr lang="en-US" dirty="0"/>
              <a:t> </a:t>
            </a:r>
            <a:r>
              <a:rPr lang="en-US" dirty="0" err="1"/>
              <a:t>không</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a:t>
            </a:r>
          </a:p>
          <a:p>
            <a:r>
              <a:rPr lang="de-DE" dirty="0"/>
              <a:t>b/ </a:t>
            </a:r>
            <a:r>
              <a:rPr lang="en-US" dirty="0" err="1"/>
              <a:t>Thì</a:t>
            </a:r>
            <a:r>
              <a:rPr lang="en-US" dirty="0"/>
              <a:t> </a:t>
            </a:r>
            <a:r>
              <a:rPr lang="en-US" dirty="0" err="1"/>
              <a:t>protid</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c/ </a:t>
            </a:r>
            <a:r>
              <a:rPr lang="en-US" dirty="0" err="1"/>
              <a:t>Thì</a:t>
            </a:r>
            <a:r>
              <a:rPr lang="en-US" dirty="0"/>
              <a:t> </a:t>
            </a:r>
            <a:r>
              <a:rPr lang="en-US" dirty="0" err="1"/>
              <a:t>protid</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d/ </a:t>
            </a:r>
            <a:r>
              <a:rPr lang="en-US" dirty="0" err="1"/>
              <a:t>Thì</a:t>
            </a:r>
            <a:r>
              <a:rPr lang="en-US" dirty="0"/>
              <a:t> </a:t>
            </a:r>
            <a:r>
              <a:rPr lang="en-US" dirty="0" err="1"/>
              <a:t>protid</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thấp</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106/ </a:t>
            </a:r>
            <a:r>
              <a:rPr lang="en-US" dirty="0" err="1" smtClean="0"/>
              <a:t>Thông</a:t>
            </a:r>
            <a:r>
              <a:rPr lang="en-US" dirty="0" smtClean="0"/>
              <a:t> </a:t>
            </a:r>
            <a:r>
              <a:rPr lang="en-US" dirty="0" err="1" smtClean="0"/>
              <a:t>thường</a:t>
            </a:r>
            <a:r>
              <a:rPr lang="en-US" dirty="0" smtClean="0"/>
              <a:t> </a:t>
            </a:r>
            <a:r>
              <a:rPr lang="en-US" dirty="0" err="1" smtClean="0"/>
              <a:t>protid</a:t>
            </a:r>
            <a:r>
              <a:rPr lang="en-US" dirty="0" smtClean="0"/>
              <a:t> </a:t>
            </a:r>
            <a:r>
              <a:rPr lang="en-US" dirty="0" err="1" smtClean="0"/>
              <a:t>động</a:t>
            </a:r>
            <a:r>
              <a:rPr lang="en-US" dirty="0" smtClean="0"/>
              <a:t> </a:t>
            </a:r>
            <a:r>
              <a:rPr lang="en-US" dirty="0" err="1" smtClean="0"/>
              <a:t>vật</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Rất k</a:t>
            </a:r>
            <a:r>
              <a:rPr lang="en-US" dirty="0" err="1"/>
              <a:t>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 </a:t>
            </a:r>
          </a:p>
          <a:p>
            <a:r>
              <a:rPr lang="de-DE" dirty="0"/>
              <a:t>b/ Có khả năng tiêu hoá giống </a:t>
            </a:r>
            <a:r>
              <a:rPr lang="en-US" dirty="0" err="1"/>
              <a:t>protid</a:t>
            </a:r>
            <a:r>
              <a:rPr lang="en-US" dirty="0"/>
              <a:t> </a:t>
            </a:r>
            <a:r>
              <a:rPr lang="en-US" dirty="0" err="1"/>
              <a:t>thực</a:t>
            </a:r>
            <a:r>
              <a:rPr lang="en-US" dirty="0"/>
              <a:t> </a:t>
            </a:r>
            <a:r>
              <a:rPr lang="en-US" dirty="0" err="1"/>
              <a:t>vật</a:t>
            </a:r>
            <a:r>
              <a:rPr lang="en-US" dirty="0"/>
              <a:t>.</a:t>
            </a:r>
          </a:p>
          <a:p>
            <a:r>
              <a:rPr lang="de-DE" dirty="0"/>
              <a:t>c/ </a:t>
            </a:r>
            <a:r>
              <a:rPr lang="en-US" dirty="0" err="1"/>
              <a:t>Khó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r>
              <a:rPr lang="de-DE" dirty="0"/>
              <a:t>d/ </a:t>
            </a:r>
            <a:r>
              <a:rPr lang="en-US" dirty="0" err="1"/>
              <a:t>Dễ</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106/ </a:t>
            </a:r>
            <a:r>
              <a:rPr lang="en-US" dirty="0" err="1" smtClean="0"/>
              <a:t>Thông</a:t>
            </a:r>
            <a:r>
              <a:rPr lang="en-US" dirty="0" smtClean="0"/>
              <a:t> </a:t>
            </a:r>
            <a:r>
              <a:rPr lang="en-US" dirty="0" err="1" smtClean="0"/>
              <a:t>thường</a:t>
            </a:r>
            <a:r>
              <a:rPr lang="en-US" dirty="0" smtClean="0"/>
              <a:t> </a:t>
            </a:r>
            <a:r>
              <a:rPr lang="en-US" dirty="0" err="1" smtClean="0"/>
              <a:t>protid</a:t>
            </a:r>
            <a:r>
              <a:rPr lang="en-US" dirty="0" smtClean="0"/>
              <a:t> </a:t>
            </a:r>
            <a:r>
              <a:rPr lang="en-US" dirty="0" err="1" smtClean="0"/>
              <a:t>động</a:t>
            </a:r>
            <a:r>
              <a:rPr lang="en-US" dirty="0" smtClean="0"/>
              <a:t> </a:t>
            </a:r>
            <a:r>
              <a:rPr lang="en-US" dirty="0" err="1" smtClean="0"/>
              <a:t>vật</a:t>
            </a:r>
            <a:r>
              <a:rPr lang="en-US" dirty="0" smtClean="0"/>
              <a:t> </a:t>
            </a:r>
            <a:endParaRPr lang="en-US" dirty="0"/>
          </a:p>
        </p:txBody>
      </p:sp>
      <p:sp>
        <p:nvSpPr>
          <p:cNvPr id="3" name="Content Placeholder 2"/>
          <p:cNvSpPr>
            <a:spLocks noGrp="1"/>
          </p:cNvSpPr>
          <p:nvPr>
            <p:ph idx="1"/>
          </p:nvPr>
        </p:nvSpPr>
        <p:spPr>
          <a:xfrm>
            <a:off x="457200" y="2362200"/>
            <a:ext cx="8229600" cy="3763963"/>
          </a:xfrm>
        </p:spPr>
        <p:txBody>
          <a:bodyPr/>
          <a:lstStyle/>
          <a:p>
            <a:r>
              <a:rPr lang="de-DE" dirty="0" smtClean="0"/>
              <a:t>a</a:t>
            </a:r>
            <a:r>
              <a:rPr lang="de-DE" dirty="0"/>
              <a:t>/ Rất k</a:t>
            </a:r>
            <a:r>
              <a:rPr lang="en-US" dirty="0" err="1"/>
              <a:t>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 </a:t>
            </a:r>
          </a:p>
          <a:p>
            <a:r>
              <a:rPr lang="de-DE" dirty="0"/>
              <a:t>b/ Có khả năng tiêu hoá giống </a:t>
            </a:r>
            <a:r>
              <a:rPr lang="en-US" dirty="0" err="1"/>
              <a:t>protid</a:t>
            </a:r>
            <a:r>
              <a:rPr lang="en-US" dirty="0"/>
              <a:t> </a:t>
            </a:r>
            <a:r>
              <a:rPr lang="en-US" dirty="0" err="1"/>
              <a:t>thực</a:t>
            </a:r>
            <a:r>
              <a:rPr lang="en-US" dirty="0"/>
              <a:t> </a:t>
            </a:r>
            <a:r>
              <a:rPr lang="en-US" dirty="0" err="1"/>
              <a:t>vật</a:t>
            </a:r>
            <a:r>
              <a:rPr lang="en-US" dirty="0"/>
              <a:t>.</a:t>
            </a:r>
          </a:p>
          <a:p>
            <a:r>
              <a:rPr lang="de-DE" dirty="0"/>
              <a:t>c/ </a:t>
            </a:r>
            <a:r>
              <a:rPr lang="en-US" dirty="0" err="1"/>
              <a:t>Khó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r>
              <a:rPr lang="de-DE" dirty="0"/>
              <a:t>d/ </a:t>
            </a:r>
            <a:r>
              <a:rPr lang="en-US" dirty="0" err="1"/>
              <a:t>Dễ</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108/ </a:t>
            </a:r>
            <a:r>
              <a:rPr lang="en-US" dirty="0" err="1" smtClean="0"/>
              <a:t>Trong</a:t>
            </a:r>
            <a:r>
              <a:rPr lang="en-US" dirty="0" smtClean="0"/>
              <a:t> </a:t>
            </a:r>
            <a:r>
              <a:rPr lang="en-US" dirty="0" err="1" smtClean="0"/>
              <a:t>cơ</a:t>
            </a:r>
            <a:r>
              <a:rPr lang="en-US" dirty="0" smtClean="0"/>
              <a:t> </a:t>
            </a:r>
            <a:r>
              <a:rPr lang="en-US" dirty="0" err="1" smtClean="0"/>
              <a:t>thể</a:t>
            </a:r>
            <a:r>
              <a:rPr lang="en-US" dirty="0" smtClean="0"/>
              <a:t> lipid </a:t>
            </a:r>
            <a:r>
              <a:rPr lang="en-US" dirty="0" err="1" smtClean="0"/>
              <a:t>có</a:t>
            </a:r>
            <a:r>
              <a:rPr lang="en-US" dirty="0" smtClean="0"/>
              <a:t> </a:t>
            </a:r>
            <a:r>
              <a:rPr lang="en-US" dirty="0" err="1" smtClean="0"/>
              <a:t>chức</a:t>
            </a:r>
            <a:r>
              <a:rPr lang="en-US" dirty="0" smtClean="0"/>
              <a:t> </a:t>
            </a:r>
            <a:r>
              <a:rPr lang="en-US" dirty="0" err="1" smtClean="0"/>
              <a:t>năng</a:t>
            </a:r>
            <a:r>
              <a:rPr lang="en-US" dirty="0" smtClean="0"/>
              <a:t> </a:t>
            </a:r>
            <a:endParaRPr lang="en-US" dirty="0"/>
          </a:p>
        </p:txBody>
      </p:sp>
      <p:sp>
        <p:nvSpPr>
          <p:cNvPr id="3" name="Content Placeholder 2"/>
          <p:cNvSpPr>
            <a:spLocks noGrp="1"/>
          </p:cNvSpPr>
          <p:nvPr>
            <p:ph idx="1"/>
          </p:nvPr>
        </p:nvSpPr>
        <p:spPr>
          <a:xfrm>
            <a:off x="457200" y="1981200"/>
            <a:ext cx="8229600" cy="4144963"/>
          </a:xfrm>
        </p:spPr>
        <p:txBody>
          <a:bodyPr/>
          <a:lstStyle/>
          <a:p>
            <a:r>
              <a:rPr lang="de-DE" dirty="0" smtClean="0"/>
              <a:t>a</a:t>
            </a:r>
            <a:r>
              <a:rPr lang="de-DE" dirty="0"/>
              <a:t>/ Giúp bồi đắp, xây dựng cơ thể.</a:t>
            </a:r>
            <a:endParaRPr lang="en-US" dirty="0"/>
          </a:p>
          <a:p>
            <a:r>
              <a:rPr lang="de-DE" dirty="0"/>
              <a:t>b/ </a:t>
            </a:r>
            <a:r>
              <a:rPr lang="en-US" dirty="0" err="1"/>
              <a:t>Giúp</a:t>
            </a:r>
            <a:r>
              <a:rPr lang="en-US" dirty="0"/>
              <a:t> </a:t>
            </a:r>
            <a:r>
              <a:rPr lang="en-US" dirty="0" err="1"/>
              <a:t>cơ</a:t>
            </a:r>
            <a:r>
              <a:rPr lang="en-US" dirty="0"/>
              <a:t> </a:t>
            </a:r>
            <a:r>
              <a:rPr lang="en-US" dirty="0" err="1"/>
              <a:t>thể</a:t>
            </a:r>
            <a:r>
              <a:rPr lang="en-US" dirty="0"/>
              <a:t> </a:t>
            </a:r>
            <a:r>
              <a:rPr lang="en-US" dirty="0" err="1"/>
              <a:t>hấp</a:t>
            </a:r>
            <a:r>
              <a:rPr lang="en-US" dirty="0"/>
              <a:t> </a:t>
            </a:r>
            <a:r>
              <a:rPr lang="en-US" dirty="0" err="1"/>
              <a:t>thụ</a:t>
            </a:r>
            <a:r>
              <a:rPr lang="en-US" dirty="0"/>
              <a:t> vitamin </a:t>
            </a:r>
            <a:r>
              <a:rPr lang="en-US" dirty="0" err="1"/>
              <a:t>từ</a:t>
            </a:r>
            <a:r>
              <a:rPr lang="en-US" dirty="0"/>
              <a:t> </a:t>
            </a:r>
            <a:r>
              <a:rPr lang="en-US" dirty="0" err="1"/>
              <a:t>thực</a:t>
            </a:r>
            <a:r>
              <a:rPr lang="en-US" dirty="0"/>
              <a:t> </a:t>
            </a:r>
            <a:r>
              <a:rPr lang="en-US" dirty="0" err="1"/>
              <a:t>phẩm</a:t>
            </a:r>
            <a:r>
              <a:rPr lang="en-US" dirty="0"/>
              <a:t>.</a:t>
            </a:r>
          </a:p>
          <a:p>
            <a:r>
              <a:rPr lang="de-DE" dirty="0"/>
              <a:t>c/ Chức năng chính là cung cấp năng lượng cho cơ thể hoạt động. </a:t>
            </a:r>
            <a:endParaRPr lang="en-US" dirty="0"/>
          </a:p>
          <a:p>
            <a:r>
              <a:rPr lang="de-DE" dirty="0"/>
              <a:t>d/ Tăng sức đề kháng cho cơ thể.</a:t>
            </a:r>
            <a:endParaRPr lang="en-US" dirty="0"/>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109/ </a:t>
            </a:r>
            <a:r>
              <a:rPr lang="en-US" dirty="0" err="1" smtClean="0"/>
              <a:t>Trong</a:t>
            </a:r>
            <a:r>
              <a:rPr lang="en-US" dirty="0" smtClean="0"/>
              <a:t> </a:t>
            </a:r>
            <a:r>
              <a:rPr lang="en-US" dirty="0" err="1" smtClean="0"/>
              <a:t>cơ</a:t>
            </a:r>
            <a:r>
              <a:rPr lang="en-US" dirty="0" smtClean="0"/>
              <a:t> </a:t>
            </a:r>
            <a:r>
              <a:rPr lang="en-US" dirty="0" err="1" smtClean="0"/>
              <a:t>thể</a:t>
            </a:r>
            <a:r>
              <a:rPr lang="en-US" dirty="0" smtClean="0"/>
              <a:t> lipid </a:t>
            </a:r>
            <a:r>
              <a:rPr lang="en-US" dirty="0" err="1" smtClean="0"/>
              <a:t>có</a:t>
            </a:r>
            <a:r>
              <a:rPr lang="en-US" dirty="0" smtClean="0"/>
              <a:t> </a:t>
            </a:r>
            <a:r>
              <a:rPr lang="en-US" dirty="0" err="1" smtClean="0"/>
              <a:t>chức</a:t>
            </a:r>
            <a:r>
              <a:rPr lang="en-US" dirty="0" smtClean="0"/>
              <a:t> </a:t>
            </a:r>
            <a:r>
              <a:rPr lang="en-US" dirty="0" err="1" smtClean="0"/>
              <a:t>năng</a:t>
            </a:r>
            <a:endParaRPr lang="en-US" dirty="0"/>
          </a:p>
        </p:txBody>
      </p:sp>
      <p:sp>
        <p:nvSpPr>
          <p:cNvPr id="3" name="Content Placeholder 2"/>
          <p:cNvSpPr>
            <a:spLocks noGrp="1"/>
          </p:cNvSpPr>
          <p:nvPr>
            <p:ph idx="1"/>
          </p:nvPr>
        </p:nvSpPr>
        <p:spPr>
          <a:xfrm>
            <a:off x="457200" y="1905000"/>
            <a:ext cx="8229600" cy="4221163"/>
          </a:xfrm>
        </p:spPr>
        <p:txBody>
          <a:bodyPr/>
          <a:lstStyle/>
          <a:p>
            <a:r>
              <a:rPr lang="de-DE" dirty="0" smtClean="0"/>
              <a:t>a</a:t>
            </a:r>
            <a:r>
              <a:rPr lang="de-DE" dirty="0"/>
              <a:t>/ Giúp bồi đắp, xây dựng cơ thể.</a:t>
            </a:r>
            <a:endParaRPr lang="en-US" dirty="0"/>
          </a:p>
          <a:p>
            <a:r>
              <a:rPr lang="de-DE" dirty="0"/>
              <a:t>b/ Chức năng chính là cung cấp năng lượng cho cơ thể hoạt động.</a:t>
            </a:r>
            <a:endParaRPr lang="en-US" dirty="0"/>
          </a:p>
          <a:p>
            <a:r>
              <a:rPr lang="de-DE" dirty="0"/>
              <a:t>c/ </a:t>
            </a:r>
            <a:r>
              <a:rPr lang="en-US" dirty="0" err="1"/>
              <a:t>Bảo</a:t>
            </a:r>
            <a:r>
              <a:rPr lang="en-US" dirty="0"/>
              <a:t> </a:t>
            </a:r>
            <a:r>
              <a:rPr lang="en-US" dirty="0" err="1"/>
              <a:t>vệ</a:t>
            </a:r>
            <a:r>
              <a:rPr lang="en-US" dirty="0"/>
              <a:t> </a:t>
            </a:r>
            <a:r>
              <a:rPr lang="en-US" dirty="0" err="1"/>
              <a:t>các</a:t>
            </a:r>
            <a:r>
              <a:rPr lang="en-US" dirty="0"/>
              <a:t> </a:t>
            </a:r>
            <a:r>
              <a:rPr lang="en-US" dirty="0" err="1"/>
              <a:t>cơ</a:t>
            </a:r>
            <a:r>
              <a:rPr lang="en-US" dirty="0"/>
              <a:t> </a:t>
            </a:r>
            <a:r>
              <a:rPr lang="en-US" dirty="0" err="1"/>
              <a:t>quan</a:t>
            </a:r>
            <a:r>
              <a:rPr lang="en-US" dirty="0"/>
              <a:t> </a:t>
            </a:r>
            <a:r>
              <a:rPr lang="en-US" dirty="0" err="1"/>
              <a:t>nội</a:t>
            </a:r>
            <a:r>
              <a:rPr lang="en-US" dirty="0"/>
              <a:t> </a:t>
            </a:r>
            <a:r>
              <a:rPr lang="en-US" dirty="0" err="1"/>
              <a:t>tạng</a:t>
            </a:r>
            <a:r>
              <a:rPr lang="en-US" dirty="0"/>
              <a:t>, </a:t>
            </a:r>
            <a:r>
              <a:rPr lang="en-US" dirty="0" err="1"/>
              <a:t>giữ</a:t>
            </a:r>
            <a:r>
              <a:rPr lang="en-US" dirty="0"/>
              <a:t> </a:t>
            </a:r>
            <a:r>
              <a:rPr lang="en-US" dirty="0" err="1"/>
              <a:t>ấm</a:t>
            </a:r>
            <a:r>
              <a:rPr lang="en-US" dirty="0"/>
              <a:t> </a:t>
            </a:r>
            <a:r>
              <a:rPr lang="en-US" dirty="0" err="1"/>
              <a:t>cơ</a:t>
            </a:r>
            <a:r>
              <a:rPr lang="en-US" dirty="0"/>
              <a:t> </a:t>
            </a:r>
            <a:r>
              <a:rPr lang="en-US" dirty="0" err="1"/>
              <a:t>thể</a:t>
            </a:r>
            <a:r>
              <a:rPr lang="de-DE" dirty="0"/>
              <a:t> .</a:t>
            </a:r>
            <a:endParaRPr lang="en-US" dirty="0"/>
          </a:p>
          <a:p>
            <a:r>
              <a:rPr lang="de-DE" dirty="0"/>
              <a:t>d/ Tăng sức đề kháng cho cơ thể.</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110/ </a:t>
            </a:r>
            <a:r>
              <a:rPr lang="en-US" dirty="0" smtClean="0"/>
              <a:t>Lipid </a:t>
            </a:r>
            <a:r>
              <a:rPr lang="en-US" dirty="0" err="1" smtClean="0"/>
              <a:t>có</a:t>
            </a:r>
            <a:r>
              <a:rPr lang="en-US" dirty="0" smtClean="0"/>
              <a:t> </a:t>
            </a:r>
            <a:r>
              <a:rPr lang="en-US" dirty="0" err="1" smtClean="0"/>
              <a:t>nguồn</a:t>
            </a:r>
            <a:r>
              <a:rPr lang="en-US" dirty="0" smtClean="0"/>
              <a:t> </a:t>
            </a:r>
            <a:r>
              <a:rPr lang="en-US" dirty="0" err="1" smtClean="0"/>
              <a:t>gốc</a:t>
            </a:r>
            <a:r>
              <a:rPr lang="en-US" dirty="0" smtClean="0"/>
              <a:t> </a:t>
            </a:r>
            <a:r>
              <a:rPr lang="en-US" dirty="0" err="1" smtClean="0"/>
              <a:t>thực</a:t>
            </a:r>
            <a:r>
              <a:rPr lang="en-US" dirty="0" smtClean="0"/>
              <a:t> </a:t>
            </a:r>
            <a:r>
              <a:rPr lang="en-US" dirty="0" err="1" smtClean="0"/>
              <a:t>vật</a:t>
            </a:r>
            <a:r>
              <a:rPr lang="en-US" dirty="0" smtClean="0"/>
              <a:t> </a:t>
            </a:r>
            <a:r>
              <a:rPr lang="en-US" dirty="0" err="1" smtClean="0"/>
              <a:t>như</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Mỡ bò.</a:t>
            </a:r>
            <a:endParaRPr lang="en-US" dirty="0"/>
          </a:p>
          <a:p>
            <a:r>
              <a:rPr lang="de-DE" dirty="0"/>
              <a:t>b/ Dầu tinh luyện.</a:t>
            </a:r>
            <a:endParaRPr lang="en-US" dirty="0"/>
          </a:p>
          <a:p>
            <a:r>
              <a:rPr lang="de-DE" dirty="0"/>
              <a:t>c/ Mỡ heo.</a:t>
            </a:r>
            <a:endParaRPr lang="en-US" dirty="0"/>
          </a:p>
          <a:p>
            <a:r>
              <a:rPr lang="de-DE" dirty="0"/>
              <a:t>d/ Mỡ gà.</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111/ </a:t>
            </a:r>
            <a:r>
              <a:rPr lang="en-US" dirty="0" smtClean="0"/>
              <a:t>Lipid </a:t>
            </a:r>
            <a:r>
              <a:rPr lang="en-US" dirty="0" err="1" smtClean="0"/>
              <a:t>có</a:t>
            </a:r>
            <a:r>
              <a:rPr lang="en-US" dirty="0" smtClean="0"/>
              <a:t> </a:t>
            </a:r>
            <a:r>
              <a:rPr lang="en-US" dirty="0" err="1" smtClean="0"/>
              <a:t>nguồn</a:t>
            </a:r>
            <a:r>
              <a:rPr lang="en-US" dirty="0" smtClean="0"/>
              <a:t> </a:t>
            </a:r>
            <a:r>
              <a:rPr lang="en-US" dirty="0" err="1" smtClean="0"/>
              <a:t>gốc</a:t>
            </a:r>
            <a:r>
              <a:rPr lang="en-US" dirty="0" smtClean="0"/>
              <a:t> </a:t>
            </a:r>
            <a:r>
              <a:rPr lang="en-US" dirty="0" err="1" smtClean="0"/>
              <a:t>động</a:t>
            </a:r>
            <a:r>
              <a:rPr lang="en-US" dirty="0" smtClean="0"/>
              <a:t> </a:t>
            </a:r>
            <a:r>
              <a:rPr lang="en-US" dirty="0" err="1" smtClean="0"/>
              <a:t>vật</a:t>
            </a:r>
            <a:r>
              <a:rPr lang="en-US" dirty="0" smtClean="0"/>
              <a:t> </a:t>
            </a:r>
            <a:r>
              <a:rPr lang="en-US" dirty="0" err="1" smtClean="0"/>
              <a:t>như</a:t>
            </a:r>
            <a:endParaRPr lang="en-US" dirty="0"/>
          </a:p>
        </p:txBody>
      </p:sp>
      <p:sp>
        <p:nvSpPr>
          <p:cNvPr id="3" name="Content Placeholder 2"/>
          <p:cNvSpPr>
            <a:spLocks noGrp="1"/>
          </p:cNvSpPr>
          <p:nvPr>
            <p:ph idx="1"/>
          </p:nvPr>
        </p:nvSpPr>
        <p:spPr>
          <a:xfrm>
            <a:off x="457200" y="1905000"/>
            <a:ext cx="8229600" cy="4221163"/>
          </a:xfrm>
        </p:spPr>
        <p:txBody>
          <a:bodyPr/>
          <a:lstStyle/>
          <a:p>
            <a:r>
              <a:rPr lang="de-DE" dirty="0" smtClean="0"/>
              <a:t>a</a:t>
            </a:r>
            <a:r>
              <a:rPr lang="de-DE" dirty="0"/>
              <a:t>/ Shortening.</a:t>
            </a:r>
            <a:endParaRPr lang="en-US" dirty="0"/>
          </a:p>
          <a:p>
            <a:r>
              <a:rPr lang="de-DE" dirty="0"/>
              <a:t>b/ Dầu tinh luyện.</a:t>
            </a:r>
            <a:endParaRPr lang="en-US" dirty="0"/>
          </a:p>
          <a:p>
            <a:r>
              <a:rPr lang="de-DE" dirty="0"/>
              <a:t>c/ Dầu lạc (phọng).</a:t>
            </a:r>
            <a:endParaRPr lang="en-US" dirty="0"/>
          </a:p>
          <a:p>
            <a:r>
              <a:rPr lang="de-DE" dirty="0"/>
              <a:t>d/ Mỡ gà.</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112/ </a:t>
            </a:r>
            <a:r>
              <a:rPr lang="en-US" dirty="0" err="1" smtClean="0"/>
              <a:t>Chất</a:t>
            </a:r>
            <a:r>
              <a:rPr lang="en-US" dirty="0" smtClean="0"/>
              <a:t> </a:t>
            </a:r>
            <a:r>
              <a:rPr lang="en-US" dirty="0" err="1" smtClean="0"/>
              <a:t>béo</a:t>
            </a:r>
            <a:r>
              <a:rPr lang="en-US" dirty="0" smtClean="0"/>
              <a:t> </a:t>
            </a:r>
            <a:r>
              <a:rPr lang="en-US" dirty="0" err="1" smtClean="0"/>
              <a:t>bảo</a:t>
            </a:r>
            <a:r>
              <a:rPr lang="en-US" dirty="0" smtClean="0"/>
              <a:t> </a:t>
            </a:r>
            <a:r>
              <a:rPr lang="en-US" dirty="0" err="1" smtClean="0"/>
              <a:t>hoà</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Là </a:t>
            </a:r>
            <a:r>
              <a:rPr lang="en-US" dirty="0"/>
              <a:t>acid </a:t>
            </a:r>
            <a:r>
              <a:rPr lang="en-US" dirty="0" err="1"/>
              <a:t>béo</a:t>
            </a:r>
            <a:r>
              <a:rPr lang="en-US" dirty="0"/>
              <a:t> no.</a:t>
            </a:r>
          </a:p>
          <a:p>
            <a:r>
              <a:rPr lang="de-DE" dirty="0"/>
              <a:t>b/ Là </a:t>
            </a:r>
            <a:r>
              <a:rPr lang="en-US" dirty="0"/>
              <a:t>acid </a:t>
            </a:r>
            <a:r>
              <a:rPr lang="en-US" dirty="0" err="1"/>
              <a:t>béo</a:t>
            </a:r>
            <a:r>
              <a:rPr lang="en-US" dirty="0"/>
              <a:t> </a:t>
            </a:r>
            <a:r>
              <a:rPr lang="en-US" dirty="0" err="1"/>
              <a:t>không</a:t>
            </a:r>
            <a:r>
              <a:rPr lang="en-US" dirty="0"/>
              <a:t> no.</a:t>
            </a:r>
          </a:p>
          <a:p>
            <a:r>
              <a:rPr lang="de-DE" dirty="0"/>
              <a:t>c/ Là </a:t>
            </a:r>
            <a:r>
              <a:rPr lang="en-US" dirty="0" err="1"/>
              <a:t>chất</a:t>
            </a:r>
            <a:r>
              <a:rPr lang="en-US" dirty="0"/>
              <a:t> </a:t>
            </a:r>
            <a:r>
              <a:rPr lang="en-US" dirty="0" err="1"/>
              <a:t>béo</a:t>
            </a:r>
            <a:r>
              <a:rPr lang="en-US" dirty="0"/>
              <a:t> </a:t>
            </a:r>
            <a:r>
              <a:rPr lang="en-US" dirty="0" err="1"/>
              <a:t>không</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rất</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p:txBody>
      </p:sp>
    </p:spTree>
    <p:extLst>
      <p:ext uri="{BB962C8B-B14F-4D97-AF65-F5344CB8AC3E}">
        <p14:creationId xmlns:p14="http://schemas.microsoft.com/office/powerpoint/2010/main" val="102418445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113/ </a:t>
            </a:r>
            <a:r>
              <a:rPr lang="en-US" dirty="0" err="1" smtClean="0"/>
              <a:t>Chất</a:t>
            </a:r>
            <a:r>
              <a:rPr lang="en-US" dirty="0" smtClean="0"/>
              <a:t> </a:t>
            </a:r>
            <a:r>
              <a:rPr lang="en-US" dirty="0" err="1" smtClean="0"/>
              <a:t>béo</a:t>
            </a:r>
            <a:r>
              <a:rPr lang="en-US" dirty="0" smtClean="0"/>
              <a:t> </a:t>
            </a:r>
            <a:r>
              <a:rPr lang="en-US" dirty="0" err="1" smtClean="0"/>
              <a:t>không</a:t>
            </a:r>
            <a:r>
              <a:rPr lang="en-US" dirty="0" smtClean="0"/>
              <a:t> </a:t>
            </a:r>
            <a:r>
              <a:rPr lang="en-US" dirty="0" err="1" smtClean="0"/>
              <a:t>bảo</a:t>
            </a:r>
            <a:r>
              <a:rPr lang="en-US" dirty="0" smtClean="0"/>
              <a:t> </a:t>
            </a:r>
            <a:r>
              <a:rPr lang="en-US" dirty="0" err="1" smtClean="0"/>
              <a:t>hoà</a:t>
            </a:r>
            <a:endParaRPr lang="en-US" dirty="0"/>
          </a:p>
        </p:txBody>
      </p:sp>
      <p:sp>
        <p:nvSpPr>
          <p:cNvPr id="3" name="Content Placeholder 2"/>
          <p:cNvSpPr>
            <a:spLocks noGrp="1"/>
          </p:cNvSpPr>
          <p:nvPr>
            <p:ph idx="1"/>
          </p:nvPr>
        </p:nvSpPr>
        <p:spPr>
          <a:xfrm>
            <a:off x="457200" y="2514600"/>
            <a:ext cx="8229600" cy="3611563"/>
          </a:xfrm>
        </p:spPr>
        <p:txBody>
          <a:bodyPr/>
          <a:lstStyle/>
          <a:p>
            <a:r>
              <a:rPr lang="de-DE" dirty="0" smtClean="0"/>
              <a:t>a</a:t>
            </a:r>
            <a:r>
              <a:rPr lang="de-DE" dirty="0"/>
              <a:t>/ Là </a:t>
            </a:r>
            <a:r>
              <a:rPr lang="en-US" dirty="0"/>
              <a:t>acid </a:t>
            </a:r>
            <a:r>
              <a:rPr lang="en-US" dirty="0" err="1"/>
              <a:t>béo</a:t>
            </a:r>
            <a:r>
              <a:rPr lang="en-US" dirty="0"/>
              <a:t> no.</a:t>
            </a:r>
          </a:p>
          <a:p>
            <a:r>
              <a:rPr lang="de-DE" dirty="0"/>
              <a:t>b/ Là </a:t>
            </a:r>
            <a:r>
              <a:rPr lang="en-US" dirty="0"/>
              <a:t>acid </a:t>
            </a:r>
            <a:r>
              <a:rPr lang="en-US" dirty="0" err="1"/>
              <a:t>béo</a:t>
            </a:r>
            <a:r>
              <a:rPr lang="en-US" dirty="0"/>
              <a:t> </a:t>
            </a:r>
            <a:r>
              <a:rPr lang="en-US" dirty="0" err="1"/>
              <a:t>không</a:t>
            </a:r>
            <a:r>
              <a:rPr lang="en-US" dirty="0"/>
              <a:t> no.</a:t>
            </a:r>
          </a:p>
          <a:p>
            <a:r>
              <a:rPr lang="de-DE" dirty="0"/>
              <a:t>c/ Là </a:t>
            </a:r>
            <a:r>
              <a:rPr lang="en-US" dirty="0" err="1"/>
              <a:t>chất</a:t>
            </a:r>
            <a:r>
              <a:rPr lang="en-US" dirty="0"/>
              <a:t> </a:t>
            </a:r>
            <a:r>
              <a:rPr lang="en-US" dirty="0" err="1"/>
              <a:t>béo</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không</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114/ </a:t>
            </a:r>
            <a:r>
              <a:rPr lang="en-US" dirty="0" smtClean="0"/>
              <a:t>Acid </a:t>
            </a:r>
            <a:r>
              <a:rPr lang="en-US" dirty="0" err="1" smtClean="0"/>
              <a:t>béo</a:t>
            </a:r>
            <a:r>
              <a:rPr lang="en-US" dirty="0" smtClean="0"/>
              <a:t> no </a:t>
            </a:r>
            <a:endParaRPr lang="en-US" dirty="0"/>
          </a:p>
        </p:txBody>
      </p:sp>
      <p:sp>
        <p:nvSpPr>
          <p:cNvPr id="3" name="Content Placeholder 2"/>
          <p:cNvSpPr>
            <a:spLocks noGrp="1"/>
          </p:cNvSpPr>
          <p:nvPr>
            <p:ph idx="1"/>
          </p:nvPr>
        </p:nvSpPr>
        <p:spPr>
          <a:xfrm>
            <a:off x="457200" y="2057400"/>
            <a:ext cx="8229600" cy="4068763"/>
          </a:xfrm>
        </p:spPr>
        <p:txBody>
          <a:bodyPr/>
          <a:lstStyle/>
          <a:p>
            <a:r>
              <a:rPr lang="de-DE" dirty="0" smtClean="0"/>
              <a:t>a</a:t>
            </a:r>
            <a:r>
              <a:rPr lang="de-DE" dirty="0"/>
              <a:t>/ Là </a:t>
            </a:r>
            <a:r>
              <a:rPr lang="en-US" dirty="0" err="1"/>
              <a:t>chất</a:t>
            </a:r>
            <a:r>
              <a:rPr lang="en-US" dirty="0"/>
              <a:t> </a:t>
            </a:r>
            <a:r>
              <a:rPr lang="en-US" dirty="0" err="1"/>
              <a:t>béo</a:t>
            </a:r>
            <a:r>
              <a:rPr lang="en-US" dirty="0"/>
              <a:t> </a:t>
            </a:r>
            <a:r>
              <a:rPr lang="en-US" dirty="0" err="1"/>
              <a:t>bảo</a:t>
            </a:r>
            <a:r>
              <a:rPr lang="en-US" dirty="0"/>
              <a:t> </a:t>
            </a:r>
            <a:r>
              <a:rPr lang="en-US" dirty="0" err="1"/>
              <a:t>hoà</a:t>
            </a:r>
            <a:r>
              <a:rPr lang="en-US" dirty="0"/>
              <a:t>.</a:t>
            </a:r>
          </a:p>
          <a:p>
            <a:r>
              <a:rPr lang="de-DE" dirty="0"/>
              <a:t>b/ Là </a:t>
            </a:r>
            <a:r>
              <a:rPr lang="en-US" dirty="0"/>
              <a:t>acid </a:t>
            </a:r>
            <a:r>
              <a:rPr lang="en-US" dirty="0" err="1"/>
              <a:t>béo</a:t>
            </a:r>
            <a:r>
              <a:rPr lang="en-US" dirty="0"/>
              <a:t> </a:t>
            </a:r>
            <a:r>
              <a:rPr lang="en-US" dirty="0" err="1"/>
              <a:t>không</a:t>
            </a:r>
            <a:r>
              <a:rPr lang="en-US" dirty="0"/>
              <a:t> no.</a:t>
            </a:r>
          </a:p>
          <a:p>
            <a:r>
              <a:rPr lang="de-DE" dirty="0"/>
              <a:t>c/ Là </a:t>
            </a:r>
            <a:r>
              <a:rPr lang="en-US" dirty="0" err="1"/>
              <a:t>chất</a:t>
            </a:r>
            <a:r>
              <a:rPr lang="en-US" dirty="0"/>
              <a:t> </a:t>
            </a:r>
            <a:r>
              <a:rPr lang="en-US" dirty="0" err="1"/>
              <a:t>béo</a:t>
            </a:r>
            <a:r>
              <a:rPr lang="en-US" dirty="0"/>
              <a:t> </a:t>
            </a:r>
            <a:r>
              <a:rPr lang="en-US" dirty="0" err="1"/>
              <a:t>không</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rất</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115/ </a:t>
            </a:r>
            <a:r>
              <a:rPr lang="en-US" dirty="0" smtClean="0"/>
              <a:t>Acid </a:t>
            </a:r>
            <a:r>
              <a:rPr lang="en-US" dirty="0" err="1" smtClean="0"/>
              <a:t>béo</a:t>
            </a:r>
            <a:r>
              <a:rPr lang="en-US" dirty="0" smtClean="0"/>
              <a:t> </a:t>
            </a:r>
            <a:r>
              <a:rPr lang="en-US" dirty="0" err="1" smtClean="0"/>
              <a:t>không</a:t>
            </a:r>
            <a:r>
              <a:rPr lang="en-US" dirty="0" smtClean="0"/>
              <a:t> no</a:t>
            </a:r>
            <a:endParaRPr lang="en-US" dirty="0"/>
          </a:p>
        </p:txBody>
      </p:sp>
      <p:sp>
        <p:nvSpPr>
          <p:cNvPr id="3" name="Content Placeholder 2"/>
          <p:cNvSpPr>
            <a:spLocks noGrp="1"/>
          </p:cNvSpPr>
          <p:nvPr>
            <p:ph idx="1"/>
          </p:nvPr>
        </p:nvSpPr>
        <p:spPr>
          <a:xfrm>
            <a:off x="457200" y="1828800"/>
            <a:ext cx="8229600" cy="4297363"/>
          </a:xfrm>
        </p:spPr>
        <p:txBody>
          <a:bodyPr/>
          <a:lstStyle/>
          <a:p>
            <a:r>
              <a:rPr lang="de-DE" dirty="0" smtClean="0"/>
              <a:t>a</a:t>
            </a:r>
            <a:r>
              <a:rPr lang="de-DE" dirty="0"/>
              <a:t>/ Là </a:t>
            </a:r>
            <a:r>
              <a:rPr lang="en-US" dirty="0"/>
              <a:t>acid </a:t>
            </a:r>
            <a:r>
              <a:rPr lang="en-US" dirty="0" err="1"/>
              <a:t>béo</a:t>
            </a:r>
            <a:r>
              <a:rPr lang="en-US" dirty="0"/>
              <a:t> no.</a:t>
            </a:r>
          </a:p>
          <a:p>
            <a:r>
              <a:rPr lang="de-DE" dirty="0"/>
              <a:t>b/ Là </a:t>
            </a:r>
            <a:r>
              <a:rPr lang="en-US" dirty="0" err="1"/>
              <a:t>chất</a:t>
            </a:r>
            <a:r>
              <a:rPr lang="en-US" dirty="0"/>
              <a:t> </a:t>
            </a:r>
            <a:r>
              <a:rPr lang="en-US" dirty="0" err="1"/>
              <a:t>béo</a:t>
            </a:r>
            <a:r>
              <a:rPr lang="en-US" dirty="0"/>
              <a:t> </a:t>
            </a:r>
            <a:r>
              <a:rPr lang="en-US" dirty="0" err="1"/>
              <a:t>không</a:t>
            </a:r>
            <a:r>
              <a:rPr lang="en-US" dirty="0"/>
              <a:t> </a:t>
            </a:r>
            <a:r>
              <a:rPr lang="en-US" dirty="0" err="1"/>
              <a:t>bảo</a:t>
            </a:r>
            <a:r>
              <a:rPr lang="en-US" dirty="0"/>
              <a:t> </a:t>
            </a:r>
            <a:r>
              <a:rPr lang="en-US" dirty="0" err="1"/>
              <a:t>hoà</a:t>
            </a:r>
            <a:r>
              <a:rPr lang="en-US" dirty="0"/>
              <a:t>.</a:t>
            </a:r>
          </a:p>
          <a:p>
            <a:r>
              <a:rPr lang="de-DE" dirty="0"/>
              <a:t>c/ Là </a:t>
            </a:r>
            <a:r>
              <a:rPr lang="en-US" dirty="0" err="1"/>
              <a:t>chất</a:t>
            </a:r>
            <a:r>
              <a:rPr lang="en-US" dirty="0"/>
              <a:t> </a:t>
            </a:r>
            <a:r>
              <a:rPr lang="en-US" dirty="0" err="1"/>
              <a:t>béo</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không</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116/ </a:t>
            </a:r>
            <a:r>
              <a:rPr lang="en-US" dirty="0" smtClean="0"/>
              <a:t>Acid </a:t>
            </a:r>
            <a:r>
              <a:rPr lang="en-US" dirty="0" err="1" smtClean="0"/>
              <a:t>béo</a:t>
            </a:r>
            <a:r>
              <a:rPr lang="en-US" dirty="0" smtClean="0"/>
              <a:t> </a:t>
            </a:r>
            <a:r>
              <a:rPr lang="en-US" dirty="0" err="1" smtClean="0"/>
              <a:t>không</a:t>
            </a:r>
            <a:r>
              <a:rPr lang="en-US" dirty="0" smtClean="0"/>
              <a:t> no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động</a:t>
            </a:r>
            <a:r>
              <a:rPr lang="en-US" dirty="0"/>
              <a:t> </a:t>
            </a:r>
            <a:r>
              <a:rPr lang="en-US" dirty="0" err="1"/>
              <a:t>vật</a:t>
            </a:r>
            <a:r>
              <a:rPr lang="en-US" dirty="0"/>
              <a:t>.</a:t>
            </a:r>
          </a:p>
          <a:p>
            <a:r>
              <a:rPr lang="de-DE" dirty="0"/>
              <a:t>b/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thực</a:t>
            </a:r>
            <a:r>
              <a:rPr lang="en-US" dirty="0"/>
              <a:t> </a:t>
            </a:r>
            <a:r>
              <a:rPr lang="en-US" dirty="0" err="1"/>
              <a:t>vật</a:t>
            </a:r>
            <a:r>
              <a:rPr lang="en-US" dirty="0"/>
              <a:t>.</a:t>
            </a:r>
          </a:p>
          <a:p>
            <a:r>
              <a:rPr lang="de-DE" dirty="0"/>
              <a:t>c/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heo</a:t>
            </a:r>
            <a:r>
              <a:rPr lang="en-US" dirty="0"/>
              <a:t>.</a:t>
            </a:r>
          </a:p>
          <a:p>
            <a:r>
              <a:rPr lang="de-DE" dirty="0"/>
              <a:t>d/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bò</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630362"/>
          </a:xfrm>
        </p:spPr>
        <p:txBody>
          <a:bodyPr>
            <a:normAutofit/>
          </a:bodyPr>
          <a:lstStyle/>
          <a:p>
            <a:r>
              <a:rPr lang="de-DE" dirty="0" smtClean="0"/>
              <a:t>117/ Ba</a:t>
            </a:r>
            <a:r>
              <a:rPr lang="en-US" dirty="0" smtClean="0"/>
              <a:t> </a:t>
            </a:r>
            <a:r>
              <a:rPr lang="en-US" dirty="0" err="1" smtClean="0"/>
              <a:t>loại</a:t>
            </a:r>
            <a:r>
              <a:rPr lang="en-US" dirty="0" smtClean="0"/>
              <a:t> acid </a:t>
            </a:r>
            <a:r>
              <a:rPr lang="en-US" dirty="0" err="1" smtClean="0"/>
              <a:t>béo</a:t>
            </a:r>
            <a:r>
              <a:rPr lang="en-US" dirty="0" smtClean="0"/>
              <a:t> </a:t>
            </a:r>
            <a:r>
              <a:rPr lang="en-US" dirty="0" err="1" smtClean="0"/>
              <a:t>không</a:t>
            </a:r>
            <a:r>
              <a:rPr lang="en-US" dirty="0" smtClean="0"/>
              <a:t> no </a:t>
            </a:r>
            <a:r>
              <a:rPr lang="en-US" dirty="0" err="1" smtClean="0"/>
              <a:t>rất</a:t>
            </a:r>
            <a:r>
              <a:rPr lang="en-US" dirty="0" smtClean="0"/>
              <a:t> </a:t>
            </a:r>
            <a:r>
              <a:rPr lang="en-US" dirty="0" err="1" smtClean="0"/>
              <a:t>cần</a:t>
            </a:r>
            <a:r>
              <a:rPr lang="en-US" dirty="0" smtClean="0"/>
              <a:t> </a:t>
            </a:r>
            <a:r>
              <a:rPr lang="en-US" dirty="0" err="1" smtClean="0"/>
              <a:t>thiết</a:t>
            </a:r>
            <a:r>
              <a:rPr lang="en-US" dirty="0" smtClean="0"/>
              <a:t> </a:t>
            </a:r>
            <a:r>
              <a:rPr lang="en-US" dirty="0" err="1" smtClean="0"/>
              <a:t>cho</a:t>
            </a:r>
            <a:r>
              <a:rPr lang="en-US" dirty="0" smtClean="0"/>
              <a:t> </a:t>
            </a:r>
            <a:r>
              <a:rPr lang="en-US" dirty="0" err="1" smtClean="0"/>
              <a:t>cơ</a:t>
            </a:r>
            <a:r>
              <a:rPr lang="en-US" dirty="0" smtClean="0"/>
              <a:t> </a:t>
            </a:r>
            <a:r>
              <a:rPr lang="en-US" dirty="0" err="1" smtClean="0"/>
              <a:t>thể</a:t>
            </a:r>
            <a:r>
              <a:rPr lang="en-US" dirty="0" smtClean="0"/>
              <a:t> </a:t>
            </a:r>
            <a:r>
              <a:rPr lang="en-US" dirty="0" err="1" smtClean="0"/>
              <a:t>là</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a:t>Acid linoleic, acid </a:t>
            </a:r>
            <a:r>
              <a:rPr lang="en-US" dirty="0" err="1"/>
              <a:t>linolenic</a:t>
            </a:r>
            <a:r>
              <a:rPr lang="en-US" dirty="0"/>
              <a:t>, acid </a:t>
            </a:r>
            <a:r>
              <a:rPr lang="en-US" dirty="0" err="1"/>
              <a:t>arachidonic</a:t>
            </a:r>
            <a:r>
              <a:rPr lang="en-US" dirty="0"/>
              <a:t>.</a:t>
            </a:r>
          </a:p>
          <a:p>
            <a:r>
              <a:rPr lang="de-DE" dirty="0"/>
              <a:t>b/ </a:t>
            </a:r>
            <a:r>
              <a:rPr lang="en-US" dirty="0"/>
              <a:t>Acid linoleic, acid stearic, acid </a:t>
            </a:r>
            <a:r>
              <a:rPr lang="en-US" dirty="0" err="1"/>
              <a:t>panmitic</a:t>
            </a:r>
            <a:r>
              <a:rPr lang="en-US" dirty="0"/>
              <a:t>.</a:t>
            </a:r>
          </a:p>
          <a:p>
            <a:r>
              <a:rPr lang="de-DE" dirty="0"/>
              <a:t>c/ </a:t>
            </a:r>
            <a:r>
              <a:rPr lang="en-US" dirty="0"/>
              <a:t>Acid linoleic, acid </a:t>
            </a:r>
            <a:r>
              <a:rPr lang="en-US" dirty="0" err="1"/>
              <a:t>linolenic</a:t>
            </a:r>
            <a:r>
              <a:rPr lang="en-US" dirty="0"/>
              <a:t>, acid stearic.</a:t>
            </a:r>
          </a:p>
          <a:p>
            <a:r>
              <a:rPr lang="de-DE" dirty="0"/>
              <a:t>d/ </a:t>
            </a:r>
            <a:r>
              <a:rPr lang="en-US" dirty="0"/>
              <a:t>Acid linoleic, acid </a:t>
            </a:r>
            <a:r>
              <a:rPr lang="en-US" dirty="0" err="1"/>
              <a:t>arachidonic</a:t>
            </a:r>
            <a:r>
              <a:rPr lang="en-US" dirty="0"/>
              <a:t>, acid </a:t>
            </a:r>
            <a:r>
              <a:rPr lang="en-US" dirty="0" err="1"/>
              <a:t>panmitic</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118/ </a:t>
            </a:r>
            <a:r>
              <a:rPr lang="en-US" dirty="0" err="1" smtClean="0"/>
              <a:t>Tuổi</a:t>
            </a:r>
            <a:r>
              <a:rPr lang="en-US" dirty="0" smtClean="0"/>
              <a:t> </a:t>
            </a:r>
            <a:r>
              <a:rPr lang="en-US" dirty="0" err="1" smtClean="0"/>
              <a:t>chưa</a:t>
            </a:r>
            <a:r>
              <a:rPr lang="en-US" dirty="0" smtClean="0"/>
              <a:t> </a:t>
            </a:r>
            <a:r>
              <a:rPr lang="en-US" dirty="0" err="1" smtClean="0"/>
              <a:t>trưởng</a:t>
            </a:r>
            <a:r>
              <a:rPr lang="en-US" dirty="0" smtClean="0"/>
              <a:t> </a:t>
            </a:r>
            <a:r>
              <a:rPr lang="en-US" dirty="0" err="1" smtClean="0"/>
              <a:t>thành</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già</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già</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già</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bằng</a:t>
            </a:r>
            <a:r>
              <a:rPr lang="en-US" dirty="0"/>
              <a:t> </a:t>
            </a:r>
            <a:r>
              <a:rPr lang="en-US" dirty="0" err="1"/>
              <a:t>người</a:t>
            </a:r>
            <a:r>
              <a:rPr lang="en-US" dirty="0"/>
              <a:t> </a:t>
            </a:r>
            <a:r>
              <a:rPr lang="en-US" dirty="0" err="1"/>
              <a:t>già</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118/ </a:t>
            </a:r>
            <a:r>
              <a:rPr lang="en-US" dirty="0" err="1" smtClean="0"/>
              <a:t>Người</a:t>
            </a:r>
            <a:r>
              <a:rPr lang="en-US" dirty="0" smtClean="0"/>
              <a:t> </a:t>
            </a:r>
            <a:r>
              <a:rPr lang="en-US" dirty="0" err="1" smtClean="0"/>
              <a:t>lao</a:t>
            </a:r>
            <a:r>
              <a:rPr lang="en-US" dirty="0" smtClean="0"/>
              <a:t> </a:t>
            </a:r>
            <a:r>
              <a:rPr lang="en-US" dirty="0" err="1" smtClean="0"/>
              <a:t>động</a:t>
            </a:r>
            <a:r>
              <a:rPr lang="en-US" dirty="0" smtClean="0"/>
              <a:t> </a:t>
            </a:r>
            <a:r>
              <a:rPr lang="en-US" dirty="0" err="1" smtClean="0"/>
              <a:t>nặng</a:t>
            </a:r>
            <a:r>
              <a:rPr lang="en-US" dirty="0" smtClean="0"/>
              <a:t> </a:t>
            </a:r>
            <a:endParaRPr lang="en-US" dirty="0"/>
          </a:p>
        </p:txBody>
      </p:sp>
      <p:sp>
        <p:nvSpPr>
          <p:cNvPr id="3" name="Content Placeholder 2"/>
          <p:cNvSpPr>
            <a:spLocks noGrp="1"/>
          </p:cNvSpPr>
          <p:nvPr>
            <p:ph idx="1"/>
          </p:nvPr>
        </p:nvSpPr>
        <p:spPr>
          <a:xfrm>
            <a:off x="152400" y="1600200"/>
            <a:ext cx="8763000" cy="4525963"/>
          </a:xfrm>
        </p:spPr>
        <p:txBody>
          <a:bodyPr>
            <a:normAutofit/>
          </a:bodyPr>
          <a:lstStyle/>
          <a:p>
            <a:r>
              <a:rPr lang="de-DE" dirty="0" smtClean="0"/>
              <a:t>a</a:t>
            </a:r>
            <a:r>
              <a:rPr lang="de-DE" dirty="0"/>
              <a:t>/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119/ </a:t>
            </a:r>
            <a:r>
              <a:rPr lang="en-US" dirty="0" err="1" smtClean="0"/>
              <a:t>Người</a:t>
            </a:r>
            <a:r>
              <a:rPr lang="en-US" dirty="0" smtClean="0"/>
              <a:t> </a:t>
            </a:r>
            <a:r>
              <a:rPr lang="en-US" dirty="0" err="1" smtClean="0"/>
              <a:t>lao</a:t>
            </a:r>
            <a:r>
              <a:rPr lang="en-US" dirty="0" smtClean="0"/>
              <a:t> </a:t>
            </a:r>
            <a:r>
              <a:rPr lang="en-US" dirty="0" err="1" smtClean="0"/>
              <a:t>động</a:t>
            </a:r>
            <a:r>
              <a:rPr lang="en-US" dirty="0" smtClean="0"/>
              <a:t> </a:t>
            </a:r>
            <a:r>
              <a:rPr lang="en-US" dirty="0" err="1" smtClean="0"/>
              <a:t>nhẹ</a:t>
            </a:r>
            <a:r>
              <a:rPr lang="en-US" dirty="0" smtClean="0"/>
              <a:t> </a:t>
            </a:r>
            <a:endParaRPr lang="en-US" dirty="0"/>
          </a:p>
        </p:txBody>
      </p:sp>
      <p:sp>
        <p:nvSpPr>
          <p:cNvPr id="3" name="Content Placeholder 2"/>
          <p:cNvSpPr>
            <a:spLocks noGrp="1"/>
          </p:cNvSpPr>
          <p:nvPr>
            <p:ph idx="1"/>
          </p:nvPr>
        </p:nvSpPr>
        <p:spPr/>
        <p:txBody>
          <a:bodyPr>
            <a:normAutofit/>
          </a:bodyPr>
          <a:lstStyle/>
          <a:p>
            <a:r>
              <a:rPr lang="de-DE" dirty="0" smtClean="0"/>
              <a:t>a</a:t>
            </a:r>
            <a:r>
              <a:rPr lang="de-DE" dirty="0"/>
              <a:t>/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120/ </a:t>
            </a:r>
            <a:r>
              <a:rPr lang="en-US" dirty="0" err="1" smtClean="0"/>
              <a:t>Người</a:t>
            </a:r>
            <a:r>
              <a:rPr lang="en-US" dirty="0" smtClean="0"/>
              <a:t> </a:t>
            </a:r>
            <a:r>
              <a:rPr lang="en-US" dirty="0" err="1" smtClean="0"/>
              <a:t>già</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trẻ</a:t>
            </a:r>
            <a:r>
              <a:rPr lang="en-US" dirty="0"/>
              <a:t> </a:t>
            </a:r>
            <a:r>
              <a:rPr lang="en-US" dirty="0" err="1"/>
              <a:t>tuổi</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trẻ</a:t>
            </a:r>
            <a:r>
              <a:rPr lang="en-US" dirty="0"/>
              <a:t> </a:t>
            </a:r>
            <a:r>
              <a:rPr lang="en-US" dirty="0" err="1"/>
              <a:t>tuổi</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trẻ</a:t>
            </a:r>
            <a:r>
              <a:rPr lang="en-US" dirty="0"/>
              <a:t> </a:t>
            </a:r>
            <a:r>
              <a:rPr lang="en-US" dirty="0" err="1"/>
              <a:t>tuổi</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ít</a:t>
            </a:r>
            <a:r>
              <a:rPr lang="en-US" dirty="0"/>
              <a:t> </a:t>
            </a:r>
            <a:r>
              <a:rPr lang="en-US" dirty="0" err="1"/>
              <a:t>hơn</a:t>
            </a:r>
            <a:r>
              <a:rPr lang="en-US" dirty="0"/>
              <a:t> </a:t>
            </a:r>
            <a:r>
              <a:rPr lang="en-US" dirty="0" err="1"/>
              <a:t>người</a:t>
            </a:r>
            <a:r>
              <a:rPr lang="en-US" dirty="0"/>
              <a:t> </a:t>
            </a:r>
            <a:r>
              <a:rPr lang="en-US" dirty="0" err="1"/>
              <a:t>tuổi</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121/ </a:t>
            </a:r>
            <a:r>
              <a:rPr lang="en-US" dirty="0" err="1" smtClean="0"/>
              <a:t>Người</a:t>
            </a:r>
            <a:r>
              <a:rPr lang="en-US" dirty="0" smtClean="0"/>
              <a:t> </a:t>
            </a:r>
            <a:r>
              <a:rPr lang="en-US" dirty="0" err="1" smtClean="0"/>
              <a:t>lao</a:t>
            </a:r>
            <a:r>
              <a:rPr lang="en-US" dirty="0" smtClean="0"/>
              <a:t> </a:t>
            </a:r>
            <a:r>
              <a:rPr lang="en-US" dirty="0" err="1" smtClean="0"/>
              <a:t>động</a:t>
            </a:r>
            <a:r>
              <a:rPr lang="en-US" dirty="0" smtClean="0"/>
              <a:t> </a:t>
            </a:r>
            <a:r>
              <a:rPr lang="en-US" dirty="0" err="1" smtClean="0"/>
              <a:t>trí</a:t>
            </a:r>
            <a:r>
              <a:rPr lang="en-US" dirty="0" smtClean="0"/>
              <a:t> </a:t>
            </a:r>
            <a:r>
              <a:rPr lang="en-US" dirty="0" err="1" smtClean="0"/>
              <a:t>óc</a:t>
            </a:r>
            <a:endParaRPr lang="en-US" dirty="0"/>
          </a:p>
        </p:txBody>
      </p:sp>
      <p:sp>
        <p:nvSpPr>
          <p:cNvPr id="3" name="Content Placeholder 2"/>
          <p:cNvSpPr>
            <a:spLocks noGrp="1"/>
          </p:cNvSpPr>
          <p:nvPr>
            <p:ph idx="1"/>
          </p:nvPr>
        </p:nvSpPr>
        <p:spPr/>
        <p:txBody>
          <a:bodyPr>
            <a:normAutofit/>
          </a:bodyPr>
          <a:lstStyle/>
          <a:p>
            <a:r>
              <a:rPr lang="de-DE" dirty="0" smtClean="0"/>
              <a:t>a</a:t>
            </a:r>
            <a:r>
              <a:rPr lang="de-DE" dirty="0"/>
              <a:t>/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122/ </a:t>
            </a:r>
            <a:r>
              <a:rPr lang="en-US" dirty="0" err="1" smtClean="0"/>
              <a:t>Cân</a:t>
            </a:r>
            <a:r>
              <a:rPr lang="en-US" dirty="0" smtClean="0"/>
              <a:t> </a:t>
            </a:r>
            <a:r>
              <a:rPr lang="en-US" dirty="0" err="1" smtClean="0"/>
              <a:t>đối</a:t>
            </a:r>
            <a:r>
              <a:rPr lang="en-US" dirty="0" smtClean="0"/>
              <a:t> </a:t>
            </a:r>
            <a:r>
              <a:rPr lang="en-US" dirty="0" err="1" smtClean="0"/>
              <a:t>lượng</a:t>
            </a:r>
            <a:r>
              <a:rPr lang="en-US" dirty="0" smtClean="0"/>
              <a:t> lipid </a:t>
            </a:r>
            <a:r>
              <a:rPr lang="en-US" dirty="0" err="1" smtClean="0"/>
              <a:t>trong</a:t>
            </a:r>
            <a:r>
              <a:rPr lang="en-US" dirty="0" smtClean="0"/>
              <a:t> </a:t>
            </a:r>
            <a:r>
              <a:rPr lang="en-US" dirty="0" err="1" smtClean="0"/>
              <a:t>khẩu</a:t>
            </a:r>
            <a:r>
              <a:rPr lang="en-US" dirty="0" smtClean="0"/>
              <a:t> </a:t>
            </a:r>
            <a:r>
              <a:rPr lang="en-US" dirty="0" err="1" smtClean="0"/>
              <a:t>phần</a:t>
            </a:r>
            <a:endParaRPr lang="en-US" dirty="0"/>
          </a:p>
        </p:txBody>
      </p:sp>
      <p:sp>
        <p:nvSpPr>
          <p:cNvPr id="3" name="Content Placeholder 2"/>
          <p:cNvSpPr>
            <a:spLocks noGrp="1"/>
          </p:cNvSpPr>
          <p:nvPr>
            <p:ph idx="1"/>
          </p:nvPr>
        </p:nvSpPr>
        <p:spPr>
          <a:xfrm>
            <a:off x="152400" y="1828800"/>
            <a:ext cx="8915400" cy="4495800"/>
          </a:xfrm>
        </p:spPr>
        <p:txBody>
          <a:bodyPr>
            <a:normAutofit/>
          </a:bodyPr>
          <a:lstStyle/>
          <a:p>
            <a:r>
              <a:rPr lang="de-DE" dirty="0" smtClean="0"/>
              <a:t>a</a:t>
            </a:r>
            <a:r>
              <a:rPr lang="de-DE" dirty="0"/>
              <a:t>/ </a:t>
            </a:r>
            <a:r>
              <a:rPr lang="en-US" dirty="0"/>
              <a:t>Lipid </a:t>
            </a:r>
            <a:r>
              <a:rPr lang="en-US" dirty="0" err="1"/>
              <a:t>thực</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50% </a:t>
            </a:r>
            <a:r>
              <a:rPr lang="en-US" dirty="0" err="1"/>
              <a:t>tổng</a:t>
            </a:r>
            <a:r>
              <a:rPr lang="en-US" dirty="0"/>
              <a:t> </a:t>
            </a:r>
            <a:r>
              <a:rPr lang="en-US" dirty="0" err="1"/>
              <a:t>số</a:t>
            </a:r>
            <a:r>
              <a:rPr lang="en-US" dirty="0"/>
              <a:t> lipid </a:t>
            </a:r>
            <a:r>
              <a:rPr lang="en-US" dirty="0" err="1"/>
              <a:t>chung</a:t>
            </a:r>
            <a:r>
              <a:rPr lang="en-US" dirty="0"/>
              <a:t>.</a:t>
            </a:r>
          </a:p>
          <a:p>
            <a:r>
              <a:rPr lang="de-DE" dirty="0"/>
              <a:t>b/ </a:t>
            </a:r>
            <a:r>
              <a:rPr lang="en-US" dirty="0"/>
              <a:t>Lipid </a:t>
            </a:r>
            <a:r>
              <a:rPr lang="en-US" dirty="0" err="1"/>
              <a:t>động</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30% </a:t>
            </a:r>
            <a:r>
              <a:rPr lang="en-US" dirty="0" err="1"/>
              <a:t>tổng</a:t>
            </a:r>
            <a:r>
              <a:rPr lang="en-US" dirty="0"/>
              <a:t> </a:t>
            </a:r>
            <a:r>
              <a:rPr lang="en-US" dirty="0" err="1"/>
              <a:t>số</a:t>
            </a:r>
            <a:r>
              <a:rPr lang="en-US" dirty="0"/>
              <a:t> lipid </a:t>
            </a:r>
            <a:r>
              <a:rPr lang="en-US" dirty="0" err="1"/>
              <a:t>chung</a:t>
            </a:r>
            <a:r>
              <a:rPr lang="en-US" dirty="0"/>
              <a:t>.</a:t>
            </a:r>
          </a:p>
          <a:p>
            <a:r>
              <a:rPr lang="de-DE" dirty="0"/>
              <a:t>c/ </a:t>
            </a:r>
            <a:r>
              <a:rPr lang="en-US" dirty="0"/>
              <a:t>Lipid </a:t>
            </a:r>
            <a:r>
              <a:rPr lang="en-US" dirty="0" err="1"/>
              <a:t>thực</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30% </a:t>
            </a:r>
            <a:r>
              <a:rPr lang="en-US" dirty="0" err="1"/>
              <a:t>tổng</a:t>
            </a:r>
            <a:r>
              <a:rPr lang="en-US" dirty="0"/>
              <a:t> </a:t>
            </a:r>
            <a:r>
              <a:rPr lang="en-US" dirty="0" err="1"/>
              <a:t>số</a:t>
            </a:r>
            <a:r>
              <a:rPr lang="en-US" dirty="0"/>
              <a:t> lipid </a:t>
            </a:r>
            <a:r>
              <a:rPr lang="en-US" dirty="0" err="1"/>
              <a:t>chung</a:t>
            </a:r>
            <a:r>
              <a:rPr lang="en-US" dirty="0"/>
              <a:t>.</a:t>
            </a:r>
          </a:p>
          <a:p>
            <a:r>
              <a:rPr lang="de-DE" dirty="0"/>
              <a:t>d/ </a:t>
            </a:r>
            <a:r>
              <a:rPr lang="en-US" dirty="0"/>
              <a:t>Lipid </a:t>
            </a:r>
            <a:r>
              <a:rPr lang="en-US" dirty="0" err="1"/>
              <a:t>động</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50% </a:t>
            </a:r>
            <a:r>
              <a:rPr lang="en-US" dirty="0" err="1"/>
              <a:t>tổng</a:t>
            </a:r>
            <a:r>
              <a:rPr lang="en-US" dirty="0"/>
              <a:t> </a:t>
            </a:r>
            <a:r>
              <a:rPr lang="en-US" dirty="0" err="1"/>
              <a:t>số</a:t>
            </a:r>
            <a:r>
              <a:rPr lang="en-US" dirty="0"/>
              <a:t> lipid </a:t>
            </a:r>
            <a:r>
              <a:rPr lang="en-US" dirty="0" err="1"/>
              <a:t>chung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02418445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68</TotalTime>
  <Words>4284</Words>
  <Application>Microsoft Office PowerPoint</Application>
  <PresentationFormat>On-screen Show (4:3)</PresentationFormat>
  <Paragraphs>364</Paragraphs>
  <Slides>74</Slides>
  <Notes>0</Notes>
  <HiddenSlides>0</HiddenSlides>
  <MMClips>0</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Apothecary</vt:lpstr>
      <vt:lpstr>BỘ CÂU HỎI TRẮC NGHIỆM</vt:lpstr>
      <vt:lpstr>52/ 1 g Protein cung cấp </vt:lpstr>
      <vt:lpstr>53/ 1 g Lipid cung cấp </vt:lpstr>
      <vt:lpstr>54/ 1 g Glucid cung cấp </vt:lpstr>
      <vt:lpstr>55/ Protid có nguồn gốc động vật là: </vt:lpstr>
      <vt:lpstr>56/ Protid có nguồn gốc động vật là: </vt:lpstr>
      <vt:lpstr>57/ Protid có nguồn gốc thực vật là: </vt:lpstr>
      <vt:lpstr>58/ Protid có nguồn gốc thực vật là: </vt:lpstr>
      <vt:lpstr>59/ Protid có giá trị sinh học cao, cân đối về thành phần acid amin cần thiết cho cơ thể người</vt:lpstr>
      <vt:lpstr>60/ Protid có giá trị sinh học thấp, tỷ lệ các acid amin kém cân đối so với nhu cầu cơ thể người</vt:lpstr>
      <vt:lpstr>61/ Trứng là loại thức ăn có giá trị dinh dưỡng cao, lòng đỏ là thành phần quan trọng nhất của trứng, nó có chứa nhiều</vt:lpstr>
      <vt:lpstr>62/ Trứng là loại thức ăn có giá trị dinh dưỡng cao, lòng trắng có chứa nhiều</vt:lpstr>
      <vt:lpstr>63/ Cá và các chế phẩm của cá </vt:lpstr>
      <vt:lpstr>64/ Cá và các chế phẩm của cá có nhiều điểm vượt trội hơn thịt là </vt:lpstr>
      <vt:lpstr>65/ Cá biển rất tốt cho sức khỏe.</vt:lpstr>
      <vt:lpstr>66/ Cá biển rất dễ tiêu hoá </vt:lpstr>
      <vt:lpstr>67/ Lòng trắng trứng ăn sống rất khó tiêu.</vt:lpstr>
      <vt:lpstr>68/ Thịt của động vật là loại thức ăn có giá trị dinh dưỡng cao </vt:lpstr>
      <vt:lpstr>69/ Thịt là nguyên liệu</vt:lpstr>
      <vt:lpstr>70/ Để đảm bảo sức khoẻ tốt, trong quà trình xây dựng khẩu phần ăn</vt:lpstr>
      <vt:lpstr>71/ Để đảm bảo sức khoẻ tốt, trong quà trình xây dựng khẩu phần ăn cần phải</vt:lpstr>
      <vt:lpstr>72/ Chất có vai trò tạo hình cơ thể là </vt:lpstr>
      <vt:lpstr>73/ Acid amin thường gặp </vt:lpstr>
      <vt:lpstr>74/ Acid amin cần thiết, cơ thể không tự tổng hợp được mà phải lấy từ thức ăn vào</vt:lpstr>
      <vt:lpstr>75/ Trong tự nhiên </vt:lpstr>
      <vt:lpstr>76/ Để có thành phần acid amin phù hợp đáp ứng nhu cầu của cơ thể thì </vt:lpstr>
      <vt:lpstr>77/ Acid amin là thành phần chính </vt:lpstr>
      <vt:lpstr>78/ Loại lipid có tỉ lệ tiêu hoá hấp thu cao </vt:lpstr>
      <vt:lpstr>79/ Loại lipid có chứa lượng acid béo không no càng nhiều </vt:lpstr>
      <vt:lpstr>80/ Loại lipid có chứa lượng acid béo không no càng ít </vt:lpstr>
      <vt:lpstr>81/ Thông thường lipid thực vật </vt:lpstr>
      <vt:lpstr>82/ Protid có tác dụng bổ sung cho nhau</vt:lpstr>
      <vt:lpstr>83/ Khi ăn phối hợp PĐV và PTV thì </vt:lpstr>
      <vt:lpstr>84/ Nhờ có những phương pháp đánh giá giá trị DDcủa protid thực phẩm và qua các nghiên cứu khoa học, ta đã tìm ra được thực chất của vấn đề giá trị của protid</vt:lpstr>
      <vt:lpstr>85/ Nhu cầu protid thay đổi tùy thuộc vào </vt:lpstr>
      <vt:lpstr>86/ Nhu cầu protid thay đổi tùy thuộc vào </vt:lpstr>
      <vt:lpstr>87/ Giá trị sinh học của protid trong khẩu phần càng thấp </vt:lpstr>
      <vt:lpstr>88/ Giá trị sinh học của protid trong khẩu phần càng cao</vt:lpstr>
      <vt:lpstr>89/ Chế độ ăn nhiều chất xơ </vt:lpstr>
      <vt:lpstr>90/ Theo khuyến nghị cho người Việt nam, năng lượng do protid cung cấp hằng ngày </vt:lpstr>
      <vt:lpstr>91/ Theo khuyến nghị cho người Việt nam, năng lượng do lipid cung cấp hằng ngày </vt:lpstr>
      <vt:lpstr>92/ Theo khuyến nghị cho người Việt nam, năng lượng do glucid cung cấp hằng ngày </vt:lpstr>
      <vt:lpstr>93/ Nếu trong khẩu phần thiếu protid </vt:lpstr>
      <vt:lpstr>93/ Nếu trong khẩu phần thiếu protid </vt:lpstr>
      <vt:lpstr>95/ Nếu protid trong khẩu phần thiếu </vt:lpstr>
      <vt:lpstr>96/ Sử dụng protid vượt quá nhu cầu quá lâu </vt:lpstr>
      <vt:lpstr>97/ Sử dụng protid  vượt quá nhu cầu quá lâu </vt:lpstr>
      <vt:lpstr>98/ Sử dụng protid vượt quá nhu cầu quá lâu</vt:lpstr>
      <vt:lpstr>99/ Người ở tuổi đang phát triển </vt:lpstr>
      <vt:lpstr>100/ Tầm vóc của người cao lớn </vt:lpstr>
      <vt:lpstr>101/ Phụ nữ có thai và cho con bú.</vt:lpstr>
      <vt:lpstr>102/ Lao động nặng </vt:lpstr>
      <vt:lpstr>103/ Người làm việc trong điều kiện nhiệt độ cao, tiếp xúc với chất độc, phóng xạ</vt:lpstr>
      <vt:lpstr>104/ Những thức ăn có nhiều protid </vt:lpstr>
      <vt:lpstr>105/ Protid có tỉ lệ tiêu hoá hấp thu cao </vt:lpstr>
      <vt:lpstr>106/ Thông thường protid động vật </vt:lpstr>
      <vt:lpstr>106/ Thông thường protid động vật </vt:lpstr>
      <vt:lpstr>108/ Trong cơ thể lipid có chức năng </vt:lpstr>
      <vt:lpstr>109/ Trong cơ thể lipid có chức năng</vt:lpstr>
      <vt:lpstr>110/ Lipid có nguồn gốc thực vật như </vt:lpstr>
      <vt:lpstr>111/ Lipid có nguồn gốc động vật như</vt:lpstr>
      <vt:lpstr>112/ Chất béo bảo hoà </vt:lpstr>
      <vt:lpstr>113/ Chất béo không bảo hoà</vt:lpstr>
      <vt:lpstr>114/ Acid béo no </vt:lpstr>
      <vt:lpstr>115/ Acid béo không no</vt:lpstr>
      <vt:lpstr>116/ Acid béo không no </vt:lpstr>
      <vt:lpstr>117/ Ba loại acid béo không no rất cần thiết cho cơ thể là </vt:lpstr>
      <vt:lpstr>118/ Tuổi chưa trưởng thành </vt:lpstr>
      <vt:lpstr>118/ Người lao động nặng </vt:lpstr>
      <vt:lpstr>119/ Người lao động nhẹ </vt:lpstr>
      <vt:lpstr>120/ Người già  </vt:lpstr>
      <vt:lpstr>121/ Người lao động trí óc</vt:lpstr>
      <vt:lpstr>122/ Cân đối lượng lipid trong khẩu phần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2:  NGUỒN DINH DƯỠNG SINH NĂNG LƯỢNG VÀ NHU CẦU CỦA CƠ THỂ ĐỐI VỚI CÁC CHẤT DINH DƯỠNG SINH NĂNG</dc:title>
  <dc:creator>Windows User</dc:creator>
  <cp:lastModifiedBy>Windows User</cp:lastModifiedBy>
  <cp:revision>7</cp:revision>
  <dcterms:created xsi:type="dcterms:W3CDTF">2021-03-19T14:24:58Z</dcterms:created>
  <dcterms:modified xsi:type="dcterms:W3CDTF">2021-03-19T15:33:14Z</dcterms:modified>
</cp:coreProperties>
</file>