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31" r:id="rId2"/>
    <p:sldId id="258" r:id="rId3"/>
    <p:sldId id="262" r:id="rId4"/>
    <p:sldId id="259" r:id="rId5"/>
    <p:sldId id="261" r:id="rId6"/>
    <p:sldId id="26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4" r:id="rId76"/>
    <p:sldId id="332" r:id="rId77"/>
    <p:sldId id="333" r:id="rId78"/>
    <p:sldId id="335" r:id="rId79"/>
    <p:sldId id="336" r:id="rId80"/>
    <p:sldId id="337" r:id="rId81"/>
    <p:sldId id="338" r:id="rId82"/>
    <p:sldId id="339" r:id="rId83"/>
    <p:sldId id="340" r:id="rId84"/>
    <p:sldId id="341" r:id="rId85"/>
    <p:sldId id="342" r:id="rId86"/>
    <p:sldId id="343" r:id="rId87"/>
    <p:sldId id="344" r:id="rId88"/>
    <p:sldId id="345" r:id="rId89"/>
    <p:sldId id="346" r:id="rId90"/>
    <p:sldId id="347" r:id="rId91"/>
    <p:sldId id="348" r:id="rId92"/>
    <p:sldId id="349" r:id="rId93"/>
    <p:sldId id="350" r:id="rId9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7D025579-2F3C-4A0A-840E-E51CC0358DB8}"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3/25/2021</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39F7A02-4E97-432A-9F2B-60092C1BF688}" type="datetimeFigureOut">
              <a:rPr lang="en-US" smtClean="0"/>
              <a:t>3/25/2021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9F7A02-4E97-432A-9F2B-60092C1BF688}" type="datetimeFigureOut">
              <a:rPr lang="en-US" smtClean="0"/>
              <a:t>3/25/2021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839F7A02-4E97-432A-9F2B-60092C1BF688}" type="datetimeFigureOut">
              <a:rPr lang="en-US" smtClean="0"/>
              <a:t>3/25/2021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839F7A02-4E97-432A-9F2B-60092C1BF688}" type="datetimeFigureOut">
              <a:rPr lang="en-US" smtClean="0"/>
              <a:t>3/25/2021</a:t>
            </a:fld>
            <a:endParaRPr lang="en-US"/>
          </a:p>
        </p:txBody>
      </p:sp>
      <p:sp>
        <p:nvSpPr>
          <p:cNvPr id="7" name="Slide Number Placeholder 6"/>
          <p:cNvSpPr>
            <a:spLocks noGrp="1"/>
          </p:cNvSpPr>
          <p:nvPr>
            <p:ph type="sldNum" sz="quarter" idx="12"/>
          </p:nvPr>
        </p:nvSpPr>
        <p:spPr/>
        <p:txBody>
          <a:bodyPr/>
          <a:lstStyle/>
          <a:p>
            <a:fld id="{7D025579-2F3C-4A0A-840E-E51CC0358DB8}"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9F7A02-4E97-432A-9F2B-60092C1BF68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9F7A02-4E97-432A-9F2B-60092C1BF688}" type="datetimeFigureOut">
              <a:rPr lang="en-US" smtClean="0"/>
              <a:t>3/25/2021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025579-2F3C-4A0A-840E-E51CC0358DB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839F7A02-4E97-432A-9F2B-60092C1BF688}" type="datetimeFigureOut">
              <a:rPr lang="en-US" smtClean="0"/>
              <a:t>3/25/2021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7D025579-2F3C-4A0A-840E-E51CC0358DB8}"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chemeClr val="tx1"/>
                </a:solidFill>
                <a:latin typeface="Arial" pitchFamily="34" charset="0"/>
                <a:cs typeface="Arial" pitchFamily="34" charset="0"/>
              </a:rPr>
              <a:t>BỘ CÂU HỎI TRẮC NGHIỆM</a:t>
            </a:r>
          </a:p>
        </p:txBody>
      </p:sp>
      <p:sp>
        <p:nvSpPr>
          <p:cNvPr id="3" name="Content Placeholder 2"/>
          <p:cNvSpPr>
            <a:spLocks noGrp="1"/>
          </p:cNvSpPr>
          <p:nvPr>
            <p:ph idx="1"/>
          </p:nvPr>
        </p:nvSpPr>
        <p:spPr/>
        <p:txBody>
          <a:bodyPr/>
          <a:lstStyle/>
          <a:p>
            <a:pPr marL="114300" indent="0">
              <a:buNone/>
            </a:pPr>
            <a:r>
              <a:rPr lang="en-US" dirty="0"/>
              <a:t>CHƯƠNG 2: </a:t>
            </a:r>
            <a:br>
              <a:rPr lang="en-US" dirty="0"/>
            </a:br>
            <a:r>
              <a:rPr lang="en-US" sz="4000" b="1" dirty="0"/>
              <a:t>NGUỒN DINH DƯỠNG SINH NĂNG LƯỢNG VÀ NHU CẦU CỦA CƠ THỂ ĐỐI VỚI CÁC CHẤT DINH DƯỠNG SINH NĂNG </a:t>
            </a:r>
            <a:endParaRPr lang="en-US" sz="4000" dirty="0"/>
          </a:p>
        </p:txBody>
      </p:sp>
    </p:spTree>
    <p:extLst>
      <p:ext uri="{BB962C8B-B14F-4D97-AF65-F5344CB8AC3E}">
        <p14:creationId xmlns:p14="http://schemas.microsoft.com/office/powerpoint/2010/main" val="459330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52/ </a:t>
            </a:r>
            <a:r>
              <a:rPr lang="en-US" dirty="0" smtClean="0"/>
              <a:t>1 g Protein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2232701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95400"/>
          </a:xfrm>
        </p:spPr>
        <p:txBody>
          <a:bodyPr>
            <a:normAutofit/>
          </a:bodyPr>
          <a:lstStyle/>
          <a:p>
            <a:r>
              <a:rPr lang="de-DE" dirty="0" smtClean="0"/>
              <a:t>53/ </a:t>
            </a:r>
            <a:r>
              <a:rPr lang="en-US" dirty="0" smtClean="0"/>
              <a:t>1 g Lipid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304800" y="2895600"/>
            <a:ext cx="8229600" cy="3048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4587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54/ </a:t>
            </a:r>
            <a:r>
              <a:rPr lang="en-US" dirty="0" smtClean="0"/>
              <a:t>1 g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endParaRPr lang="en-US" dirty="0"/>
          </a:p>
        </p:txBody>
      </p:sp>
      <p:sp>
        <p:nvSpPr>
          <p:cNvPr id="3" name="Content Placeholder 2"/>
          <p:cNvSpPr>
            <a:spLocks noGrp="1"/>
          </p:cNvSpPr>
          <p:nvPr>
            <p:ph idx="1"/>
          </p:nvPr>
        </p:nvSpPr>
        <p:spPr>
          <a:xfrm>
            <a:off x="457200" y="2286000"/>
            <a:ext cx="8229600" cy="4191000"/>
          </a:xfrm>
        </p:spPr>
        <p:txBody>
          <a:bodyPr/>
          <a:lstStyle/>
          <a:p>
            <a:r>
              <a:rPr lang="de-DE" dirty="0" smtClean="0"/>
              <a:t>a</a:t>
            </a:r>
            <a:r>
              <a:rPr lang="de-DE" dirty="0"/>
              <a:t>/ </a:t>
            </a:r>
            <a:r>
              <a:rPr lang="en-US" dirty="0"/>
              <a:t>3,1Kcal.</a:t>
            </a:r>
          </a:p>
          <a:p>
            <a:r>
              <a:rPr lang="de-DE" dirty="0"/>
              <a:t>b/ </a:t>
            </a:r>
            <a:r>
              <a:rPr lang="en-US" dirty="0"/>
              <a:t>4,1Kcal.</a:t>
            </a:r>
          </a:p>
          <a:p>
            <a:r>
              <a:rPr lang="de-DE" dirty="0"/>
              <a:t>c/ </a:t>
            </a:r>
            <a:r>
              <a:rPr lang="en-US" dirty="0"/>
              <a:t>7,1Kcal.</a:t>
            </a:r>
          </a:p>
          <a:p>
            <a:r>
              <a:rPr lang="de-DE" dirty="0"/>
              <a:t>d/ </a:t>
            </a:r>
            <a:r>
              <a:rPr lang="en-US" dirty="0"/>
              <a:t>9,1Kcal.</a:t>
            </a:r>
          </a:p>
          <a:p>
            <a:endParaRPr lang="en-US" dirty="0"/>
          </a:p>
        </p:txBody>
      </p:sp>
    </p:spTree>
    <p:extLst>
      <p:ext uri="{BB962C8B-B14F-4D97-AF65-F5344CB8AC3E}">
        <p14:creationId xmlns:p14="http://schemas.microsoft.com/office/powerpoint/2010/main" val="314895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55/</a:t>
            </a:r>
            <a:r>
              <a:rPr lang="de-DE" b="1" dirty="0" smtClean="0"/>
              <a:t>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1981200"/>
            <a:ext cx="8229600" cy="4495800"/>
          </a:xfrm>
        </p:spPr>
        <p:txBody>
          <a:bodyPr/>
          <a:lstStyle/>
          <a:p>
            <a:r>
              <a:rPr lang="de-DE" dirty="0" smtClean="0"/>
              <a:t>a</a:t>
            </a:r>
            <a:r>
              <a:rPr lang="de-DE" dirty="0"/>
              <a:t>/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3912599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56/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362200"/>
            <a:ext cx="8229600" cy="4114800"/>
          </a:xfrm>
        </p:spPr>
        <p:txBody>
          <a:bodyPr/>
          <a:lstStyle/>
          <a:p>
            <a:r>
              <a:rPr lang="de-DE" dirty="0" smtClean="0"/>
              <a:t>a</a:t>
            </a:r>
            <a:r>
              <a:rPr lang="de-DE" dirty="0"/>
              <a:t>/ Sò, ốc, sữa đậu nành...</a:t>
            </a:r>
            <a:endParaRPr lang="en-US" dirty="0"/>
          </a:p>
          <a:p>
            <a:r>
              <a:rPr lang="de-DE" dirty="0"/>
              <a:t>b/ Sữa hạt ốc chó, sữa dê...</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2466549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57/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a:t>
            </a:r>
            <a:r>
              <a:rPr lang="en-US" dirty="0" err="1"/>
              <a:t>Thịt</a:t>
            </a:r>
            <a:r>
              <a:rPr lang="en-US" dirty="0"/>
              <a:t>, </a:t>
            </a:r>
            <a:r>
              <a:rPr lang="en-US" dirty="0" err="1"/>
              <a:t>cá</a:t>
            </a:r>
            <a:r>
              <a:rPr lang="en-US" dirty="0"/>
              <a:t>, </a:t>
            </a:r>
            <a:r>
              <a:rPr lang="en-US" dirty="0" err="1"/>
              <a:t>trứng</a:t>
            </a:r>
            <a:r>
              <a:rPr lang="en-US" dirty="0"/>
              <a:t>, </a:t>
            </a:r>
            <a:r>
              <a:rPr lang="en-US" dirty="0" err="1"/>
              <a:t>sữa</a:t>
            </a:r>
            <a:r>
              <a:rPr lang="en-US" dirty="0"/>
              <a:t>…</a:t>
            </a:r>
          </a:p>
          <a:p>
            <a:r>
              <a:rPr lang="de-DE" dirty="0"/>
              <a:t>b/ Đậu nành, đậu phọng, hạt điều...</a:t>
            </a:r>
            <a:endParaRPr lang="en-US" dirty="0"/>
          </a:p>
          <a:p>
            <a:r>
              <a:rPr lang="de-DE" dirty="0"/>
              <a:t>c/ Tôm, cua, sữa đậu nành...</a:t>
            </a:r>
            <a:endParaRPr lang="en-US" dirty="0"/>
          </a:p>
          <a:p>
            <a:r>
              <a:rPr lang="de-DE" dirty="0"/>
              <a:t>d/ Sữa đậu nành, sữa dê, sữa đậu xanh...</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58/ </a:t>
            </a:r>
            <a:r>
              <a:rPr lang="en-US" dirty="0" err="1" smtClean="0"/>
              <a:t>Protid</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p:txBody>
          <a:bodyPr/>
          <a:lstStyle/>
          <a:p>
            <a:endParaRPr lang="en-US" dirty="0"/>
          </a:p>
          <a:p>
            <a:r>
              <a:rPr lang="de-DE" dirty="0"/>
              <a:t>a/ Sò, ốc, sữa dê...</a:t>
            </a:r>
            <a:endParaRPr lang="en-US" dirty="0"/>
          </a:p>
          <a:p>
            <a:r>
              <a:rPr lang="de-DE" dirty="0"/>
              <a:t>b/ Sữa hạt ốc chó, sữa đậu nành...</a:t>
            </a:r>
            <a:endParaRPr lang="en-US" dirty="0"/>
          </a:p>
          <a:p>
            <a:r>
              <a:rPr lang="de-DE" dirty="0"/>
              <a:t>c/ </a:t>
            </a:r>
            <a:r>
              <a:rPr lang="en-US" dirty="0" err="1"/>
              <a:t>Hải</a:t>
            </a:r>
            <a:r>
              <a:rPr lang="en-US" dirty="0"/>
              <a:t> </a:t>
            </a:r>
            <a:r>
              <a:rPr lang="en-US" dirty="0" err="1"/>
              <a:t>sản</a:t>
            </a:r>
            <a:r>
              <a:rPr lang="en-US" dirty="0"/>
              <a:t>, </a:t>
            </a:r>
            <a:r>
              <a:rPr lang="en-US" dirty="0" err="1"/>
              <a:t>thịt</a:t>
            </a:r>
            <a:r>
              <a:rPr lang="en-US" dirty="0"/>
              <a:t> </a:t>
            </a:r>
            <a:r>
              <a:rPr lang="en-US" dirty="0" err="1"/>
              <a:t>bò</a:t>
            </a:r>
            <a:r>
              <a:rPr lang="en-US" dirty="0"/>
              <a:t>, </a:t>
            </a:r>
            <a:r>
              <a:rPr lang="en-US" dirty="0" err="1"/>
              <a:t>thịt</a:t>
            </a:r>
            <a:r>
              <a:rPr lang="en-US" dirty="0"/>
              <a:t> </a:t>
            </a:r>
            <a:r>
              <a:rPr lang="en-US" dirty="0" err="1"/>
              <a:t>gà</a:t>
            </a:r>
            <a:r>
              <a:rPr lang="en-US" dirty="0"/>
              <a:t>, …</a:t>
            </a:r>
          </a:p>
          <a:p>
            <a:r>
              <a:rPr lang="de-DE" dirty="0"/>
              <a:t>d/ Sữa đậu nành, sữa đậu xanh, trứng gia cầm,...</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15400" cy="1477962"/>
          </a:xfrm>
        </p:spPr>
        <p:txBody>
          <a:bodyPr>
            <a:normAutofit fontScale="90000"/>
          </a:bodyPr>
          <a:lstStyle/>
          <a:p>
            <a:r>
              <a:rPr lang="de-DE" dirty="0" smtClean="0"/>
              <a:t>59/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cao</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về</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54162"/>
          </a:xfrm>
        </p:spPr>
        <p:txBody>
          <a:bodyPr>
            <a:normAutofit fontScale="90000"/>
          </a:bodyPr>
          <a:lstStyle/>
          <a:p>
            <a:r>
              <a:rPr lang="de-DE" dirty="0" smtClean="0"/>
              <a:t>60/ </a:t>
            </a:r>
            <a:r>
              <a:rPr lang="en-US" dirty="0" err="1" smtClean="0"/>
              <a:t>Protid</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thấp</a:t>
            </a:r>
            <a:r>
              <a:rPr lang="en-US" dirty="0" smtClean="0"/>
              <a:t>, </a:t>
            </a:r>
            <a:r>
              <a:rPr lang="en-US" dirty="0" err="1" smtClean="0"/>
              <a:t>tỷ</a:t>
            </a:r>
            <a:r>
              <a:rPr lang="en-US" dirty="0" smtClean="0"/>
              <a:t> </a:t>
            </a:r>
            <a:r>
              <a:rPr lang="en-US" dirty="0" err="1" smtClean="0"/>
              <a:t>lệ</a:t>
            </a:r>
            <a:r>
              <a:rPr lang="en-US" dirty="0" smtClean="0"/>
              <a:t> </a:t>
            </a:r>
            <a:r>
              <a:rPr lang="en-US" dirty="0" err="1" smtClean="0"/>
              <a:t>các</a:t>
            </a:r>
            <a:r>
              <a:rPr lang="en-US" dirty="0" smtClean="0"/>
              <a:t> acid </a:t>
            </a:r>
            <a:r>
              <a:rPr lang="en-US" dirty="0" err="1" smtClean="0"/>
              <a:t>amin</a:t>
            </a:r>
            <a:r>
              <a:rPr lang="en-US" dirty="0" smtClean="0"/>
              <a:t> </a:t>
            </a:r>
            <a:r>
              <a:rPr lang="en-US" dirty="0" err="1" smtClean="0"/>
              <a:t>kém</a:t>
            </a:r>
            <a:r>
              <a:rPr lang="en-US" dirty="0" smtClean="0"/>
              <a:t> </a:t>
            </a:r>
            <a:r>
              <a:rPr lang="en-US" dirty="0" err="1" smtClean="0"/>
              <a:t>cân</a:t>
            </a:r>
            <a:r>
              <a:rPr lang="en-US" dirty="0" smtClean="0"/>
              <a:t> </a:t>
            </a:r>
            <a:r>
              <a:rPr lang="en-US" dirty="0" err="1" smtClean="0"/>
              <a:t>đối</a:t>
            </a:r>
            <a:r>
              <a:rPr lang="en-US" dirty="0" smtClean="0"/>
              <a:t> so </a:t>
            </a:r>
            <a:r>
              <a:rPr lang="en-US" dirty="0" err="1" smtClean="0"/>
              <a:t>với</a:t>
            </a:r>
            <a:r>
              <a:rPr lang="en-US" dirty="0" smtClean="0"/>
              <a:t> </a:t>
            </a:r>
            <a:r>
              <a:rPr lang="en-US" dirty="0" err="1" smtClean="0"/>
              <a:t>nhu</a:t>
            </a:r>
            <a:r>
              <a:rPr lang="en-US" dirty="0" smtClean="0"/>
              <a:t> </a:t>
            </a:r>
            <a:r>
              <a:rPr lang="en-US" dirty="0" err="1" smtClean="0"/>
              <a:t>cầu</a:t>
            </a:r>
            <a:r>
              <a:rPr lang="en-US" dirty="0" smtClean="0"/>
              <a:t> </a:t>
            </a:r>
            <a:r>
              <a:rPr lang="en-US" dirty="0" err="1" smtClean="0"/>
              <a:t>cơ</a:t>
            </a:r>
            <a:r>
              <a:rPr lang="en-US" dirty="0" smtClean="0"/>
              <a:t> </a:t>
            </a:r>
            <a:r>
              <a:rPr lang="en-US" dirty="0" err="1" smtClean="0"/>
              <a:t>thể</a:t>
            </a:r>
            <a:r>
              <a:rPr lang="en-US" dirty="0" smtClean="0"/>
              <a:t> </a:t>
            </a:r>
            <a:r>
              <a:rPr lang="en-US" dirty="0" err="1" smtClean="0"/>
              <a:t>người</a:t>
            </a:r>
            <a:endParaRPr lang="en-US" dirty="0"/>
          </a:p>
        </p:txBody>
      </p:sp>
      <p:sp>
        <p:nvSpPr>
          <p:cNvPr id="3" name="Content Placeholder 2"/>
          <p:cNvSpPr>
            <a:spLocks noGrp="1"/>
          </p:cNvSpPr>
          <p:nvPr>
            <p:ph idx="1"/>
          </p:nvPr>
        </p:nvSpPr>
        <p:spPr>
          <a:xfrm>
            <a:off x="457200" y="3352800"/>
            <a:ext cx="8229600" cy="2773363"/>
          </a:xfrm>
        </p:spPr>
        <p:txBody>
          <a:bodyPr/>
          <a:lstStyle/>
          <a:p>
            <a:r>
              <a:rPr lang="de-DE" dirty="0" smtClean="0"/>
              <a:t>a</a:t>
            </a:r>
            <a:r>
              <a:rPr lang="de-DE" dirty="0"/>
              <a:t>/ Đó là </a:t>
            </a:r>
            <a:r>
              <a:rPr lang="en-US" dirty="0" err="1"/>
              <a:t>Protid</a:t>
            </a:r>
            <a:r>
              <a:rPr lang="en-US" dirty="0"/>
              <a:t> </a:t>
            </a:r>
            <a:r>
              <a:rPr lang="en-US" dirty="0" err="1"/>
              <a:t>sinh</a:t>
            </a:r>
            <a:r>
              <a:rPr lang="en-US" dirty="0"/>
              <a:t> </a:t>
            </a:r>
            <a:r>
              <a:rPr lang="en-US" dirty="0" err="1"/>
              <a:t>học</a:t>
            </a:r>
            <a:r>
              <a:rPr lang="en-US" dirty="0"/>
              <a:t>.</a:t>
            </a:r>
          </a:p>
          <a:p>
            <a:r>
              <a:rPr lang="de-DE" dirty="0"/>
              <a:t>b/ Đó là </a:t>
            </a:r>
            <a:r>
              <a:rPr lang="en-US" dirty="0" err="1"/>
              <a:t>Protid</a:t>
            </a:r>
            <a:r>
              <a:rPr lang="en-US" dirty="0"/>
              <a:t> </a:t>
            </a:r>
            <a:r>
              <a:rPr lang="en-US" dirty="0" err="1"/>
              <a:t>động</a:t>
            </a:r>
            <a:r>
              <a:rPr lang="en-US" dirty="0"/>
              <a:t> </a:t>
            </a:r>
            <a:r>
              <a:rPr lang="en-US" dirty="0" err="1"/>
              <a:t>vật</a:t>
            </a:r>
            <a:r>
              <a:rPr lang="en-US" dirty="0"/>
              <a:t>.</a:t>
            </a:r>
          </a:p>
          <a:p>
            <a:r>
              <a:rPr lang="de-DE" dirty="0"/>
              <a:t>c/ Đó là </a:t>
            </a:r>
            <a:r>
              <a:rPr lang="en-US" dirty="0" err="1"/>
              <a:t>Protid</a:t>
            </a:r>
            <a:r>
              <a:rPr lang="en-US" dirty="0"/>
              <a:t> </a:t>
            </a:r>
            <a:r>
              <a:rPr lang="en-US" dirty="0" err="1"/>
              <a:t>thực</a:t>
            </a:r>
            <a:r>
              <a:rPr lang="en-US" dirty="0"/>
              <a:t> </a:t>
            </a:r>
            <a:r>
              <a:rPr lang="en-US" dirty="0" err="1"/>
              <a:t>vật</a:t>
            </a:r>
            <a:r>
              <a:rPr lang="en-US" dirty="0"/>
              <a:t>.</a:t>
            </a:r>
          </a:p>
          <a:p>
            <a:r>
              <a:rPr lang="de-DE" dirty="0"/>
              <a:t>d/ Đó là </a:t>
            </a:r>
            <a:r>
              <a:rPr lang="en-US" dirty="0" err="1"/>
              <a:t>Protid</a:t>
            </a:r>
            <a:r>
              <a:rPr lang="en-US" dirty="0"/>
              <a:t> </a:t>
            </a:r>
            <a:r>
              <a:rPr lang="en-US" dirty="0" err="1"/>
              <a:t>được</a:t>
            </a:r>
            <a:r>
              <a:rPr lang="en-US" dirty="0"/>
              <a:t> </a:t>
            </a:r>
            <a:r>
              <a:rPr lang="en-US" dirty="0" err="1"/>
              <a:t>điều</a:t>
            </a:r>
            <a:r>
              <a:rPr lang="en-US" dirty="0"/>
              <a:t> </a:t>
            </a:r>
            <a:r>
              <a:rPr lang="en-US" dirty="0" err="1"/>
              <a:t>chế</a:t>
            </a:r>
            <a:r>
              <a:rPr lang="en-US" dirty="0"/>
              <a:t> </a:t>
            </a:r>
            <a:r>
              <a:rPr lang="en-US" dirty="0" err="1"/>
              <a:t>từ</a:t>
            </a:r>
            <a:r>
              <a:rPr lang="en-US" dirty="0"/>
              <a:t> </a:t>
            </a:r>
            <a:r>
              <a:rPr lang="en-US" dirty="0" err="1"/>
              <a:t>phòng</a:t>
            </a:r>
            <a:r>
              <a:rPr lang="en-US" dirty="0"/>
              <a:t> </a:t>
            </a:r>
            <a:r>
              <a:rPr lang="en-US" dirty="0" err="1"/>
              <a:t>thí</a:t>
            </a:r>
            <a:r>
              <a:rPr lang="en-US" dirty="0"/>
              <a:t> </a:t>
            </a:r>
            <a:r>
              <a:rPr lang="en-US" dirty="0" err="1"/>
              <a:t>nghiệm</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935162"/>
          </a:xfrm>
        </p:spPr>
        <p:txBody>
          <a:bodyPr>
            <a:normAutofit fontScale="90000"/>
          </a:bodyPr>
          <a:lstStyle/>
          <a:p>
            <a:r>
              <a:rPr lang="de-DE" dirty="0" smtClean="0"/>
              <a:t>61/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đỏ</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nhất</a:t>
            </a:r>
            <a:r>
              <a:rPr lang="en-US" dirty="0" smtClean="0"/>
              <a:t> </a:t>
            </a:r>
            <a:r>
              <a:rPr lang="en-US" dirty="0" err="1" smtClean="0"/>
              <a:t>của</a:t>
            </a:r>
            <a:r>
              <a:rPr lang="en-US" dirty="0" smtClean="0"/>
              <a:t> </a:t>
            </a:r>
            <a:r>
              <a:rPr lang="en-US" dirty="0" err="1" smtClean="0"/>
              <a:t>trứng</a:t>
            </a:r>
            <a:r>
              <a:rPr lang="en-US" dirty="0" smtClean="0"/>
              <a:t>, </a:t>
            </a:r>
            <a:r>
              <a:rPr lang="en-US" dirty="0" err="1" smtClean="0"/>
              <a:t>nó</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3657600"/>
            <a:ext cx="8229600" cy="24685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19200"/>
          </a:xfrm>
        </p:spPr>
        <p:txBody>
          <a:bodyPr>
            <a:normAutofit fontScale="90000"/>
          </a:bodyPr>
          <a:lstStyle/>
          <a:p>
            <a:r>
              <a:rPr lang="de-DE" dirty="0" smtClean="0"/>
              <a:t>62/ </a:t>
            </a:r>
            <a:r>
              <a:rPr lang="en-US" dirty="0" err="1" smtClean="0"/>
              <a:t>Trứng</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r>
              <a:rPr lang="en-US" dirty="0" err="1" smtClean="0"/>
              <a:t>lòng</a:t>
            </a:r>
            <a:r>
              <a:rPr lang="en-US" dirty="0" smtClean="0"/>
              <a:t> </a:t>
            </a:r>
            <a:r>
              <a:rPr lang="en-US" dirty="0" err="1" smtClean="0"/>
              <a:t>trắng</a:t>
            </a:r>
            <a:r>
              <a:rPr lang="en-US" dirty="0" smtClean="0"/>
              <a:t> </a:t>
            </a:r>
            <a:r>
              <a:rPr lang="en-US" dirty="0" err="1" smtClean="0"/>
              <a:t>có</a:t>
            </a:r>
            <a:r>
              <a:rPr lang="en-US" dirty="0" smtClean="0"/>
              <a:t> </a:t>
            </a:r>
            <a:r>
              <a:rPr lang="en-US" dirty="0" err="1" smtClean="0"/>
              <a:t>chứa</a:t>
            </a:r>
            <a:r>
              <a:rPr lang="en-US" dirty="0" smtClean="0"/>
              <a:t> </a:t>
            </a:r>
            <a:r>
              <a:rPr lang="en-US" dirty="0" err="1" smtClean="0"/>
              <a:t>nhiều</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Ch</a:t>
            </a:r>
            <a:r>
              <a:rPr lang="en-US" dirty="0" err="1"/>
              <a:t>olesterol</a:t>
            </a:r>
            <a:r>
              <a:rPr lang="en-US" dirty="0"/>
              <a:t>.</a:t>
            </a:r>
          </a:p>
          <a:p>
            <a:r>
              <a:rPr lang="de-DE" dirty="0"/>
              <a:t>b/  Protid.</a:t>
            </a:r>
            <a:endParaRPr lang="en-US" dirty="0"/>
          </a:p>
          <a:p>
            <a:r>
              <a:rPr lang="de-DE" dirty="0"/>
              <a:t>c/  Glucid.</a:t>
            </a:r>
            <a:endParaRPr lang="en-US" dirty="0"/>
          </a:p>
          <a:p>
            <a:r>
              <a:rPr lang="de-DE" dirty="0"/>
              <a:t>d/  Đường.</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63/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b/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cần</a:t>
            </a:r>
            <a:r>
              <a:rPr lang="en-US" dirty="0"/>
              <a:t> </a:t>
            </a:r>
            <a:r>
              <a:rPr lang="en-US" dirty="0" err="1"/>
              <a:t>thiết</a:t>
            </a:r>
            <a:r>
              <a:rPr lang="en-US" dirty="0"/>
              <a:t>.</a:t>
            </a:r>
          </a:p>
          <a:p>
            <a:r>
              <a:rPr lang="de-DE" dirty="0"/>
              <a:t>d/ </a:t>
            </a:r>
            <a:r>
              <a:rPr lang="en-US" dirty="0" err="1"/>
              <a:t>Là</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không</a:t>
            </a:r>
            <a:r>
              <a:rPr lang="en-US" dirty="0"/>
              <a:t> </a:t>
            </a:r>
            <a:r>
              <a:rPr lang="en-US" dirty="0" err="1"/>
              <a:t>có</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de-DE" dirty="0" smtClean="0"/>
              <a:t>64/ </a:t>
            </a:r>
            <a:r>
              <a:rPr lang="en-US" dirty="0" err="1" smtClean="0"/>
              <a:t>Cá</a:t>
            </a:r>
            <a:r>
              <a:rPr lang="en-US" dirty="0" smtClean="0"/>
              <a:t> </a:t>
            </a:r>
            <a:r>
              <a:rPr lang="en-US" dirty="0" err="1" smtClean="0"/>
              <a:t>và</a:t>
            </a:r>
            <a:r>
              <a:rPr lang="en-US" dirty="0" smtClean="0"/>
              <a:t> </a:t>
            </a:r>
            <a:r>
              <a:rPr lang="en-US" dirty="0" err="1" smtClean="0"/>
              <a:t>các</a:t>
            </a:r>
            <a:r>
              <a:rPr lang="en-US" dirty="0" smtClean="0"/>
              <a:t> </a:t>
            </a:r>
            <a:r>
              <a:rPr lang="en-US" dirty="0" err="1" smtClean="0"/>
              <a:t>chế</a:t>
            </a:r>
            <a:r>
              <a:rPr lang="en-US" dirty="0" smtClean="0"/>
              <a:t> </a:t>
            </a:r>
            <a:r>
              <a:rPr lang="en-US" dirty="0" err="1" smtClean="0"/>
              <a:t>phẩm</a:t>
            </a:r>
            <a:r>
              <a:rPr lang="en-US" dirty="0" smtClean="0"/>
              <a:t> </a:t>
            </a:r>
            <a:r>
              <a:rPr lang="en-US" dirty="0" err="1" smtClean="0"/>
              <a:t>của</a:t>
            </a:r>
            <a:r>
              <a:rPr lang="en-US" dirty="0" smtClean="0"/>
              <a:t> </a:t>
            </a:r>
            <a:r>
              <a:rPr lang="en-US" dirty="0" err="1" smtClean="0"/>
              <a:t>cá</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điểm</a:t>
            </a:r>
            <a:r>
              <a:rPr lang="en-US" dirty="0" smtClean="0"/>
              <a:t> </a:t>
            </a:r>
            <a:r>
              <a:rPr lang="en-US" dirty="0" err="1" smtClean="0"/>
              <a:t>vượt</a:t>
            </a:r>
            <a:r>
              <a:rPr lang="en-US" dirty="0" smtClean="0"/>
              <a:t> </a:t>
            </a:r>
            <a:r>
              <a:rPr lang="en-US" dirty="0" err="1" smtClean="0"/>
              <a:t>trội</a:t>
            </a:r>
            <a:r>
              <a:rPr lang="en-US" dirty="0" smtClean="0"/>
              <a:t> </a:t>
            </a:r>
            <a:r>
              <a:rPr lang="en-US" dirty="0" err="1" smtClean="0"/>
              <a:t>hơn</a:t>
            </a:r>
            <a:r>
              <a:rPr lang="en-US" dirty="0" smtClean="0"/>
              <a:t> </a:t>
            </a:r>
            <a:r>
              <a:rPr lang="en-US" dirty="0" err="1" smtClean="0"/>
              <a:t>thịt</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667000"/>
            <a:ext cx="8229600" cy="3459163"/>
          </a:xfrm>
        </p:spPr>
        <p:txBody>
          <a:bodyPr/>
          <a:lstStyle/>
          <a:p>
            <a:r>
              <a:rPr lang="de-DE" dirty="0" smtClean="0"/>
              <a:t>a</a:t>
            </a:r>
            <a:r>
              <a:rPr lang="de-DE" dirty="0"/>
              <a:t>/ </a:t>
            </a:r>
            <a:r>
              <a:rPr lang="en-US" dirty="0" err="1"/>
              <a:t>Cá</a:t>
            </a:r>
            <a:r>
              <a:rPr lang="en-US" dirty="0"/>
              <a:t> </a:t>
            </a:r>
            <a:r>
              <a:rPr lang="en-US" dirty="0" err="1"/>
              <a:t>không</a:t>
            </a:r>
            <a:r>
              <a:rPr lang="en-US" dirty="0"/>
              <a:t> </a:t>
            </a:r>
            <a:r>
              <a:rPr lang="en-US" dirty="0" err="1"/>
              <a:t>chứa</a:t>
            </a:r>
            <a:r>
              <a:rPr lang="en-US" dirty="0"/>
              <a:t> Vitamin A </a:t>
            </a:r>
            <a:r>
              <a:rPr lang="en-US" dirty="0" err="1"/>
              <a:t>và</a:t>
            </a:r>
            <a:r>
              <a:rPr lang="en-US" dirty="0"/>
              <a:t> D.</a:t>
            </a:r>
          </a:p>
          <a:p>
            <a:r>
              <a:rPr lang="de-DE" dirty="0"/>
              <a:t>b/ </a:t>
            </a:r>
            <a:r>
              <a:rPr lang="en-US" dirty="0" err="1"/>
              <a:t>Cá</a:t>
            </a:r>
            <a:r>
              <a:rPr lang="en-US" dirty="0"/>
              <a:t> </a:t>
            </a:r>
            <a:r>
              <a:rPr lang="en-US" dirty="0" err="1"/>
              <a:t>là</a:t>
            </a:r>
            <a:r>
              <a:rPr lang="en-US" dirty="0"/>
              <a:t> </a:t>
            </a:r>
            <a:r>
              <a:rPr lang="en-US" dirty="0" err="1"/>
              <a:t>thực</a:t>
            </a:r>
            <a:r>
              <a:rPr lang="en-US" dirty="0"/>
              <a:t> </a:t>
            </a:r>
            <a:r>
              <a:rPr lang="en-US" dirty="0" err="1"/>
              <a:t>phẩm</a:t>
            </a:r>
            <a:r>
              <a:rPr lang="en-US" dirty="0"/>
              <a:t> </a:t>
            </a:r>
            <a:r>
              <a:rPr lang="en-US" dirty="0" err="1"/>
              <a:t>khó</a:t>
            </a:r>
            <a:r>
              <a:rPr lang="en-US" dirty="0"/>
              <a:t> </a:t>
            </a:r>
            <a:r>
              <a:rPr lang="en-US" dirty="0" err="1"/>
              <a:t>tiêu</a:t>
            </a:r>
            <a:r>
              <a:rPr lang="en-US" dirty="0"/>
              <a:t> </a:t>
            </a:r>
            <a:r>
              <a:rPr lang="en-US" dirty="0" err="1"/>
              <a:t>hóa</a:t>
            </a:r>
            <a:r>
              <a:rPr lang="en-US" dirty="0"/>
              <a:t>.</a:t>
            </a:r>
          </a:p>
          <a:p>
            <a:r>
              <a:rPr lang="de-DE" dirty="0"/>
              <a:t>c/ </a:t>
            </a:r>
            <a:r>
              <a:rPr lang="en-US" dirty="0" err="1"/>
              <a:t>Cá</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r>
              <a:rPr lang="de-DE" dirty="0"/>
              <a:t>d/ </a:t>
            </a:r>
            <a:r>
              <a:rPr lang="en-US" dirty="0" err="1"/>
              <a:t>Cá</a:t>
            </a:r>
            <a:r>
              <a:rPr lang="en-US" dirty="0"/>
              <a:t> </a:t>
            </a:r>
            <a:r>
              <a:rPr lang="en-US" dirty="0" err="1"/>
              <a:t>không</a:t>
            </a:r>
            <a:r>
              <a:rPr lang="en-US" dirty="0"/>
              <a:t> </a:t>
            </a:r>
            <a:r>
              <a:rPr lang="en-US" dirty="0" err="1"/>
              <a:t>chứa</a:t>
            </a:r>
            <a:r>
              <a:rPr lang="en-US" dirty="0"/>
              <a:t> </a:t>
            </a:r>
            <a:r>
              <a:rPr lang="en-US" dirty="0" err="1"/>
              <a:t>các</a:t>
            </a:r>
            <a:r>
              <a:rPr lang="en-US" dirty="0"/>
              <a:t> </a:t>
            </a:r>
            <a:r>
              <a:rPr lang="en-US" dirty="0" err="1"/>
              <a:t>loại</a:t>
            </a:r>
            <a:r>
              <a:rPr lang="en-US" dirty="0"/>
              <a:t> acid </a:t>
            </a:r>
            <a:r>
              <a:rPr lang="en-US" dirty="0" err="1"/>
              <a:t>amin</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65/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tốt</a:t>
            </a:r>
            <a:r>
              <a:rPr lang="en-US" dirty="0" smtClean="0"/>
              <a:t> </a:t>
            </a:r>
            <a:r>
              <a:rPr lang="en-US" dirty="0" err="1" smtClean="0"/>
              <a:t>cho</a:t>
            </a:r>
            <a:r>
              <a:rPr lang="en-US" dirty="0" smtClean="0"/>
              <a:t> </a:t>
            </a:r>
            <a:r>
              <a:rPr lang="en-US" dirty="0" err="1" smtClean="0"/>
              <a:t>sức</a:t>
            </a:r>
            <a:r>
              <a:rPr lang="en-US" dirty="0" smtClean="0"/>
              <a:t> </a:t>
            </a:r>
            <a:r>
              <a:rPr lang="en-US" dirty="0" err="1" smtClean="0"/>
              <a:t>khỏe</a:t>
            </a:r>
            <a:r>
              <a:rPr lang="en-US" dirty="0" smtClean="0"/>
              <a:t>.</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muối</a:t>
            </a:r>
            <a:r>
              <a:rPr lang="en-US" dirty="0"/>
              <a:t> </a:t>
            </a:r>
            <a:r>
              <a:rPr lang="en-US" dirty="0" err="1"/>
              <a:t>biển</a:t>
            </a:r>
            <a:r>
              <a:rPr lang="en-US" dirty="0"/>
              <a:t>.</a:t>
            </a:r>
          </a:p>
          <a:p>
            <a:r>
              <a:rPr lang="de-DE" dirty="0"/>
              <a:t>b/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chất</a:t>
            </a:r>
            <a:r>
              <a:rPr lang="en-US" dirty="0"/>
              <a:t> </a:t>
            </a:r>
            <a:r>
              <a:rPr lang="en-US" dirty="0" err="1"/>
              <a:t>dinh</a:t>
            </a:r>
            <a:r>
              <a:rPr lang="en-US" dirty="0"/>
              <a:t> </a:t>
            </a:r>
            <a:r>
              <a:rPr lang="en-US" dirty="0" err="1"/>
              <a:t>dưỡng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nhiều</a:t>
            </a:r>
            <a:r>
              <a:rPr lang="en-US" dirty="0"/>
              <a:t> </a:t>
            </a:r>
            <a:r>
              <a:rPr lang="en-US" dirty="0" err="1"/>
              <a:t>chất</a:t>
            </a:r>
            <a:r>
              <a:rPr lang="en-US" dirty="0"/>
              <a:t> </a:t>
            </a:r>
            <a:r>
              <a:rPr lang="en-US" dirty="0" err="1"/>
              <a:t>khoáng</a:t>
            </a:r>
            <a:r>
              <a:rPr lang="en-US" dirty="0"/>
              <a:t> </a:t>
            </a:r>
            <a:r>
              <a:rPr lang="en-US" dirty="0" err="1"/>
              <a:t>quan</a:t>
            </a:r>
            <a:r>
              <a:rPr lang="en-US" dirty="0"/>
              <a:t> </a:t>
            </a:r>
            <a:r>
              <a:rPr lang="en-US" dirty="0" err="1"/>
              <a:t>trọng</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66/ </a:t>
            </a:r>
            <a:r>
              <a:rPr lang="en-US" dirty="0" err="1" smtClean="0"/>
              <a:t>Cá</a:t>
            </a:r>
            <a:r>
              <a:rPr lang="en-US" dirty="0" smtClean="0"/>
              <a:t> </a:t>
            </a:r>
            <a:r>
              <a:rPr lang="en-US" dirty="0" err="1" smtClean="0"/>
              <a:t>biển</a:t>
            </a:r>
            <a:r>
              <a:rPr lang="en-US" dirty="0" smtClean="0"/>
              <a:t> </a:t>
            </a:r>
            <a:r>
              <a:rPr lang="en-US" dirty="0" err="1" smtClean="0"/>
              <a:t>rất</a:t>
            </a:r>
            <a:r>
              <a:rPr lang="en-US" dirty="0" smtClean="0"/>
              <a:t> </a:t>
            </a:r>
            <a:r>
              <a:rPr lang="en-US" dirty="0" err="1" smtClean="0"/>
              <a:t>dễ</a:t>
            </a:r>
            <a:r>
              <a:rPr lang="en-US" dirty="0" smtClean="0"/>
              <a:t> </a:t>
            </a:r>
            <a:r>
              <a:rPr lang="en-US" dirty="0" err="1" smtClean="0"/>
              <a:t>tiêu</a:t>
            </a:r>
            <a:r>
              <a:rPr lang="en-US" dirty="0" smtClean="0"/>
              <a:t> </a:t>
            </a:r>
            <a:r>
              <a:rPr lang="en-US" dirty="0" err="1" smtClean="0"/>
              <a:t>hoá</a:t>
            </a:r>
            <a:r>
              <a:rPr lang="en-US" dirty="0" smtClean="0"/>
              <a:t> </a:t>
            </a:r>
            <a:endParaRPr lang="en-US" dirty="0"/>
          </a:p>
        </p:txBody>
      </p:sp>
      <p:sp>
        <p:nvSpPr>
          <p:cNvPr id="3" name="Content Placeholder 2"/>
          <p:cNvSpPr>
            <a:spLocks noGrp="1"/>
          </p:cNvSpPr>
          <p:nvPr>
            <p:ph idx="1"/>
          </p:nvPr>
        </p:nvSpPr>
        <p:spPr>
          <a:xfrm>
            <a:off x="457200" y="2209800"/>
            <a:ext cx="8229600" cy="4267200"/>
          </a:xfrm>
        </p:spPr>
        <p:txBody>
          <a:bodyPr/>
          <a:lstStyle/>
          <a:p>
            <a:r>
              <a:rPr lang="de-DE" dirty="0" smtClean="0"/>
              <a:t>a</a:t>
            </a:r>
            <a:r>
              <a:rPr lang="de-DE" dirty="0"/>
              <a:t>/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a:t>
            </a:r>
            <a:r>
              <a:rPr lang="en-US" dirty="0" err="1"/>
              <a:t>vì</a:t>
            </a:r>
            <a:r>
              <a:rPr lang="en-US" dirty="0"/>
              <a:t>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cá</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đồng</a:t>
            </a:r>
            <a:r>
              <a:rPr lang="en-US" dirty="0"/>
              <a:t> </a:t>
            </a:r>
            <a:r>
              <a:rPr lang="en-US" dirty="0" err="1"/>
              <a:t>đều</a:t>
            </a:r>
            <a:r>
              <a:rPr lang="en-US" dirty="0"/>
              <a:t>.</a:t>
            </a:r>
          </a:p>
          <a:p>
            <a:r>
              <a:rPr lang="de-DE" dirty="0"/>
              <a:t>c/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ít</a:t>
            </a:r>
            <a:r>
              <a:rPr lang="en-US" dirty="0"/>
              <a:t> </a:t>
            </a:r>
            <a:r>
              <a:rPr lang="en-US" dirty="0" err="1"/>
              <a:t>muối</a:t>
            </a:r>
            <a:r>
              <a:rPr lang="en-US" dirty="0"/>
              <a:t> </a:t>
            </a:r>
            <a:r>
              <a:rPr lang="en-US" dirty="0" err="1"/>
              <a:t>biển</a:t>
            </a:r>
            <a:r>
              <a:rPr lang="en-US" dirty="0"/>
              <a:t>.</a:t>
            </a:r>
          </a:p>
          <a:p>
            <a:r>
              <a:rPr lang="de-DE" dirty="0"/>
              <a:t>d/ </a:t>
            </a:r>
            <a:r>
              <a:rPr lang="en-US" dirty="0" err="1"/>
              <a:t>Cá</a:t>
            </a:r>
            <a:r>
              <a:rPr lang="en-US" dirty="0"/>
              <a:t> </a:t>
            </a:r>
            <a:r>
              <a:rPr lang="en-US" dirty="0" err="1"/>
              <a:t>biển</a:t>
            </a:r>
            <a:r>
              <a:rPr lang="en-US" dirty="0"/>
              <a:t> </a:t>
            </a:r>
            <a:r>
              <a:rPr lang="en-US" dirty="0" err="1"/>
              <a:t>có</a:t>
            </a:r>
            <a:r>
              <a:rPr lang="en-US" dirty="0"/>
              <a:t> </a:t>
            </a:r>
            <a:r>
              <a:rPr lang="en-US" dirty="0" err="1"/>
              <a:t>chứa</a:t>
            </a:r>
            <a:r>
              <a:rPr lang="en-US" dirty="0"/>
              <a:t> </a:t>
            </a:r>
            <a:r>
              <a:rPr lang="en-US" dirty="0" err="1"/>
              <a:t>rất</a:t>
            </a:r>
            <a:r>
              <a:rPr lang="en-US" dirty="0"/>
              <a:t> </a:t>
            </a:r>
            <a:r>
              <a:rPr lang="en-US" dirty="0" err="1"/>
              <a:t>nhiều</a:t>
            </a:r>
            <a:r>
              <a:rPr lang="en-US" dirty="0"/>
              <a:t> </a:t>
            </a:r>
            <a:r>
              <a:rPr lang="en-US" dirty="0" err="1"/>
              <a:t>muối</a:t>
            </a:r>
            <a:r>
              <a:rPr lang="en-US" dirty="0"/>
              <a:t> </a:t>
            </a:r>
            <a:r>
              <a:rPr lang="en-US" dirty="0" err="1"/>
              <a:t>biển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686800" cy="1173162"/>
          </a:xfrm>
        </p:spPr>
        <p:txBody>
          <a:bodyPr>
            <a:normAutofit/>
          </a:bodyPr>
          <a:lstStyle/>
          <a:p>
            <a:r>
              <a:rPr lang="de-DE" dirty="0" smtClean="0"/>
              <a:t>67/ </a:t>
            </a:r>
            <a:r>
              <a:rPr lang="en-US" dirty="0" err="1" smtClean="0"/>
              <a:t>Lòng</a:t>
            </a:r>
            <a:r>
              <a:rPr lang="en-US" dirty="0" smtClean="0"/>
              <a:t> </a:t>
            </a:r>
            <a:r>
              <a:rPr lang="en-US" dirty="0" err="1" smtClean="0"/>
              <a:t>trắng</a:t>
            </a:r>
            <a:r>
              <a:rPr lang="en-US" dirty="0" smtClean="0"/>
              <a:t> </a:t>
            </a:r>
            <a:r>
              <a:rPr lang="en-US" dirty="0" err="1" smtClean="0"/>
              <a:t>trứng</a:t>
            </a:r>
            <a:r>
              <a:rPr lang="en-US" dirty="0" smtClean="0"/>
              <a:t> </a:t>
            </a:r>
            <a:r>
              <a:rPr lang="en-US" dirty="0" err="1" smtClean="0"/>
              <a:t>ăn</a:t>
            </a:r>
            <a:r>
              <a:rPr lang="en-US" dirty="0" smtClean="0"/>
              <a:t> </a:t>
            </a:r>
            <a:r>
              <a:rPr lang="en-US" dirty="0" err="1" smtClean="0"/>
              <a:t>sống</a:t>
            </a:r>
            <a:r>
              <a:rPr lang="en-US" dirty="0" smtClean="0"/>
              <a:t> </a:t>
            </a:r>
            <a:r>
              <a:rPr lang="en-US" dirty="0" err="1" smtClean="0"/>
              <a:t>rất</a:t>
            </a:r>
            <a:r>
              <a:rPr lang="en-US" dirty="0" smtClean="0"/>
              <a:t> </a:t>
            </a:r>
            <a:r>
              <a:rPr lang="en-US" dirty="0" err="1" smtClean="0"/>
              <a:t>khó</a:t>
            </a:r>
            <a:r>
              <a:rPr lang="en-US" dirty="0" smtClean="0"/>
              <a:t> </a:t>
            </a:r>
            <a:r>
              <a:rPr lang="en-US" dirty="0" err="1" smtClean="0"/>
              <a:t>tiêu</a:t>
            </a:r>
            <a:r>
              <a:rPr lang="en-US" dirty="0" smtClean="0"/>
              <a:t>.</a:t>
            </a:r>
            <a:endParaRPr lang="en-US" dirty="0"/>
          </a:p>
        </p:txBody>
      </p:sp>
      <p:sp>
        <p:nvSpPr>
          <p:cNvPr id="3" name="Content Placeholder 2"/>
          <p:cNvSpPr>
            <a:spLocks noGrp="1"/>
          </p:cNvSpPr>
          <p:nvPr>
            <p:ph idx="1"/>
          </p:nvPr>
        </p:nvSpPr>
        <p:spPr>
          <a:xfrm>
            <a:off x="152400" y="3352800"/>
            <a:ext cx="8991600" cy="2773363"/>
          </a:xfrm>
        </p:spPr>
        <p:txBody>
          <a:bodyPr>
            <a:normAutofit/>
          </a:bodyPr>
          <a:lstStyle/>
          <a:p>
            <a:r>
              <a:rPr lang="de-DE" dirty="0" smtClean="0"/>
              <a:t>a</a:t>
            </a:r>
            <a:r>
              <a:rPr lang="de-DE" dirty="0"/>
              <a:t>/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ít</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b/ Tại vì </a:t>
            </a:r>
            <a:r>
              <a:rPr lang="en-US" dirty="0" err="1"/>
              <a:t>lòng</a:t>
            </a:r>
            <a:r>
              <a:rPr lang="en-US" dirty="0"/>
              <a:t> </a:t>
            </a:r>
            <a:r>
              <a:rPr lang="en-US" dirty="0" err="1"/>
              <a:t>trắng</a:t>
            </a:r>
            <a:r>
              <a:rPr lang="en-US" dirty="0"/>
              <a:t> </a:t>
            </a:r>
            <a:r>
              <a:rPr lang="en-US" dirty="0" err="1"/>
              <a:t>trứng</a:t>
            </a:r>
            <a:r>
              <a:rPr lang="en-US" dirty="0"/>
              <a:t> </a:t>
            </a:r>
            <a:r>
              <a:rPr lang="en-US" dirty="0" err="1"/>
              <a:t>không</a:t>
            </a:r>
            <a:r>
              <a:rPr lang="en-US" dirty="0"/>
              <a:t> </a:t>
            </a:r>
            <a:r>
              <a:rPr lang="en-US" dirty="0" err="1"/>
              <a:t>có</a:t>
            </a:r>
            <a:r>
              <a:rPr lang="en-US" dirty="0"/>
              <a:t> protein </a:t>
            </a:r>
            <a:r>
              <a:rPr lang="en-US" dirty="0" err="1"/>
              <a:t>và</a:t>
            </a:r>
            <a:r>
              <a:rPr lang="en-US" dirty="0"/>
              <a:t> </a:t>
            </a:r>
            <a:r>
              <a:rPr lang="en-US" dirty="0" err="1"/>
              <a:t>ít</a:t>
            </a:r>
            <a:r>
              <a:rPr lang="en-US" dirty="0"/>
              <a:t> </a:t>
            </a:r>
            <a:r>
              <a:rPr lang="en-US" dirty="0" err="1"/>
              <a:t>calo</a:t>
            </a:r>
            <a:r>
              <a:rPr lang="en-US" dirty="0"/>
              <a:t>.</a:t>
            </a:r>
          </a:p>
          <a:p>
            <a:r>
              <a:rPr lang="de-DE" dirty="0"/>
              <a:t>c/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protein </a:t>
            </a:r>
            <a:r>
              <a:rPr lang="en-US" dirty="0" err="1"/>
              <a:t>nhưng</a:t>
            </a:r>
            <a:r>
              <a:rPr lang="en-US" dirty="0"/>
              <a:t> </a:t>
            </a:r>
            <a:r>
              <a:rPr lang="en-US" dirty="0" err="1"/>
              <a:t>ít</a:t>
            </a:r>
            <a:r>
              <a:rPr lang="en-US" dirty="0"/>
              <a:t> </a:t>
            </a:r>
            <a:r>
              <a:rPr lang="en-US" dirty="0" err="1"/>
              <a:t>calo</a:t>
            </a:r>
            <a:r>
              <a:rPr lang="en-US" dirty="0"/>
              <a:t>.</a:t>
            </a:r>
          </a:p>
          <a:p>
            <a:r>
              <a:rPr lang="de-DE" dirty="0"/>
              <a:t>d/ Tại vì </a:t>
            </a:r>
            <a:r>
              <a:rPr lang="en-US" dirty="0" err="1"/>
              <a:t>lòng</a:t>
            </a:r>
            <a:r>
              <a:rPr lang="en-US" dirty="0"/>
              <a:t> </a:t>
            </a:r>
            <a:r>
              <a:rPr lang="en-US" dirty="0" err="1"/>
              <a:t>trắng</a:t>
            </a:r>
            <a:r>
              <a:rPr lang="en-US" dirty="0"/>
              <a:t> </a:t>
            </a:r>
            <a:r>
              <a:rPr lang="en-US" dirty="0" err="1"/>
              <a:t>trứng</a:t>
            </a:r>
            <a:r>
              <a:rPr lang="en-US" dirty="0"/>
              <a:t> </a:t>
            </a:r>
            <a:r>
              <a:rPr lang="en-US" dirty="0" err="1"/>
              <a:t>chứa</a:t>
            </a:r>
            <a:r>
              <a:rPr lang="en-US" dirty="0"/>
              <a:t> </a:t>
            </a:r>
            <a:r>
              <a:rPr lang="en-US" dirty="0" err="1"/>
              <a:t>rất</a:t>
            </a:r>
            <a:r>
              <a:rPr lang="en-US" dirty="0"/>
              <a:t> </a:t>
            </a:r>
            <a:r>
              <a:rPr lang="en-US" dirty="0" err="1"/>
              <a:t>nhiều</a:t>
            </a:r>
            <a:r>
              <a:rPr lang="en-US" dirty="0"/>
              <a:t> lipid </a:t>
            </a:r>
            <a:r>
              <a:rPr lang="en-US" dirty="0" err="1"/>
              <a:t>và</a:t>
            </a:r>
            <a:r>
              <a:rPr lang="en-US" dirty="0"/>
              <a:t> </a:t>
            </a:r>
            <a:r>
              <a:rPr lang="en-US" dirty="0" err="1"/>
              <a:t>nhiều</a:t>
            </a:r>
            <a:r>
              <a:rPr lang="en-US" dirty="0"/>
              <a:t> </a:t>
            </a:r>
            <a:r>
              <a:rPr lang="en-US" dirty="0" err="1"/>
              <a:t>calo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610600" cy="1325562"/>
          </a:xfrm>
        </p:spPr>
        <p:txBody>
          <a:bodyPr>
            <a:normAutofit fontScale="90000"/>
          </a:bodyPr>
          <a:lstStyle/>
          <a:p>
            <a:r>
              <a:rPr lang="de-DE" dirty="0" smtClean="0"/>
              <a:t>68/ </a:t>
            </a:r>
            <a:r>
              <a:rPr lang="en-US" dirty="0" err="1" smtClean="0"/>
              <a:t>Thịt</a:t>
            </a:r>
            <a:r>
              <a:rPr lang="en-US" dirty="0" smtClean="0"/>
              <a:t> </a:t>
            </a:r>
            <a:r>
              <a:rPr lang="en-US" dirty="0" err="1" smtClean="0"/>
              <a:t>của</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là</a:t>
            </a:r>
            <a:r>
              <a:rPr lang="en-US" dirty="0" smtClean="0"/>
              <a:t> </a:t>
            </a:r>
            <a:r>
              <a:rPr lang="en-US" dirty="0" err="1" smtClean="0"/>
              <a:t>loại</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dinh</a:t>
            </a:r>
            <a:r>
              <a:rPr lang="en-US" dirty="0" smtClean="0"/>
              <a:t> </a:t>
            </a:r>
            <a:r>
              <a:rPr lang="en-US" dirty="0" err="1" smtClean="0"/>
              <a:t>dưỡng</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76200" y="2286000"/>
            <a:ext cx="8915400" cy="3840163"/>
          </a:xfrm>
        </p:spPr>
        <p:txBody>
          <a:bodyPr>
            <a:normAutofit/>
          </a:bodyPr>
          <a:lstStyle/>
          <a:p>
            <a:r>
              <a:rPr lang="de-DE" dirty="0" smtClean="0"/>
              <a:t>a</a:t>
            </a:r>
            <a:r>
              <a:rPr lang="de-DE" dirty="0"/>
              <a:t>/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đều</a:t>
            </a:r>
            <a:r>
              <a:rPr lang="en-US" dirty="0"/>
              <a:t>.</a:t>
            </a:r>
          </a:p>
          <a:p>
            <a:r>
              <a:rPr lang="de-DE" dirty="0"/>
              <a:t>b/ Tại vì </a:t>
            </a:r>
            <a:r>
              <a:rPr lang="en-US" dirty="0" err="1"/>
              <a:t>các</a:t>
            </a:r>
            <a:r>
              <a:rPr lang="en-US" dirty="0"/>
              <a:t> </a:t>
            </a:r>
            <a:r>
              <a:rPr lang="en-US" dirty="0" err="1"/>
              <a:t>tổ</a:t>
            </a:r>
            <a:r>
              <a:rPr lang="en-US" dirty="0"/>
              <a:t> </a:t>
            </a:r>
            <a:r>
              <a:rPr lang="en-US" dirty="0" err="1"/>
              <a:t>chức</a:t>
            </a:r>
            <a:r>
              <a:rPr lang="en-US" dirty="0"/>
              <a:t> </a:t>
            </a:r>
            <a:r>
              <a:rPr lang="en-US" dirty="0" err="1"/>
              <a:t>liên</a:t>
            </a:r>
            <a:r>
              <a:rPr lang="en-US" dirty="0"/>
              <a:t> </a:t>
            </a:r>
            <a:r>
              <a:rPr lang="en-US" dirty="0" err="1"/>
              <a:t>kết</a:t>
            </a:r>
            <a:r>
              <a:rPr lang="en-US" dirty="0"/>
              <a:t> </a:t>
            </a:r>
            <a:r>
              <a:rPr lang="en-US" dirty="0" err="1"/>
              <a:t>của</a:t>
            </a:r>
            <a:r>
              <a:rPr lang="en-US" dirty="0"/>
              <a:t> </a:t>
            </a:r>
            <a:r>
              <a:rPr lang="en-US" dirty="0" err="1"/>
              <a:t>thịt</a:t>
            </a:r>
            <a:r>
              <a:rPr lang="en-US" dirty="0"/>
              <a:t> </a:t>
            </a:r>
            <a:r>
              <a:rPr lang="en-US" dirty="0" err="1"/>
              <a:t>phân</a:t>
            </a:r>
            <a:r>
              <a:rPr lang="en-US" dirty="0"/>
              <a:t> </a:t>
            </a:r>
            <a:r>
              <a:rPr lang="en-US" dirty="0" err="1"/>
              <a:t>phối</a:t>
            </a:r>
            <a:r>
              <a:rPr lang="en-US" dirty="0"/>
              <a:t> </a:t>
            </a:r>
            <a:r>
              <a:rPr lang="en-US" dirty="0" err="1"/>
              <a:t>không</a:t>
            </a:r>
            <a:r>
              <a:rPr lang="en-US" dirty="0"/>
              <a:t> </a:t>
            </a:r>
            <a:r>
              <a:rPr lang="en-US" dirty="0" err="1"/>
              <a:t>đều</a:t>
            </a:r>
            <a:r>
              <a:rPr lang="en-US" dirty="0"/>
              <a:t>.</a:t>
            </a:r>
          </a:p>
          <a:p>
            <a:r>
              <a:rPr lang="de-DE" dirty="0"/>
              <a:t>c/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de-DE" dirty="0"/>
              <a:t>d/ Tại vì </a:t>
            </a:r>
            <a:r>
              <a:rPr lang="en-US" dirty="0" err="1"/>
              <a:t>thịt</a:t>
            </a:r>
            <a:r>
              <a:rPr lang="en-US" dirty="0"/>
              <a:t> </a:t>
            </a:r>
            <a:r>
              <a:rPr lang="en-US" dirty="0" err="1"/>
              <a:t>cung</a:t>
            </a:r>
            <a:r>
              <a:rPr lang="en-US" dirty="0"/>
              <a:t> </a:t>
            </a:r>
            <a:r>
              <a:rPr lang="en-US" dirty="0" err="1"/>
              <a:t>cấp</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những</a:t>
            </a:r>
            <a:r>
              <a:rPr lang="en-US" dirty="0"/>
              <a:t> acid </a:t>
            </a:r>
            <a:r>
              <a:rPr lang="en-US" dirty="0" err="1"/>
              <a:t>amin</a:t>
            </a:r>
            <a:r>
              <a:rPr lang="en-US" dirty="0"/>
              <a:t> </a:t>
            </a:r>
            <a:r>
              <a:rPr lang="en-US" dirty="0" err="1"/>
              <a:t>đơn</a:t>
            </a:r>
            <a:r>
              <a:rPr lang="en-US" dirty="0"/>
              <a:t> </a:t>
            </a:r>
            <a:r>
              <a:rPr lang="en-US" dirty="0" err="1"/>
              <a:t>giản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69/ </a:t>
            </a:r>
            <a:r>
              <a:rPr lang="en-US" dirty="0" err="1" smtClean="0"/>
              <a:t>Thịt</a:t>
            </a:r>
            <a:r>
              <a:rPr lang="en-US" dirty="0" smtClean="0"/>
              <a:t> </a:t>
            </a:r>
            <a:r>
              <a:rPr lang="en-US" dirty="0" err="1" smtClean="0"/>
              <a:t>là</a:t>
            </a:r>
            <a:r>
              <a:rPr lang="en-US" dirty="0" smtClean="0"/>
              <a:t> </a:t>
            </a:r>
            <a:r>
              <a:rPr lang="en-US" dirty="0" err="1" smtClean="0"/>
              <a:t>nguyên</a:t>
            </a:r>
            <a:r>
              <a:rPr lang="en-US" dirty="0" smtClean="0"/>
              <a:t> </a:t>
            </a:r>
            <a:r>
              <a:rPr lang="en-US" dirty="0" err="1" smtClean="0"/>
              <a:t>liệu</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rất</a:t>
            </a:r>
            <a:r>
              <a:rPr lang="en-US" dirty="0"/>
              <a:t> </a:t>
            </a:r>
            <a:r>
              <a:rPr lang="en-US" dirty="0" err="1"/>
              <a:t>khó</a:t>
            </a:r>
            <a:r>
              <a:rPr lang="en-US" dirty="0"/>
              <a:t> </a:t>
            </a:r>
            <a:r>
              <a:rPr lang="en-US" dirty="0" err="1"/>
              <a:t>và</a:t>
            </a:r>
            <a:r>
              <a:rPr lang="en-US" dirty="0"/>
              <a:t> </a:t>
            </a:r>
            <a:r>
              <a:rPr lang="en-US" dirty="0" err="1"/>
              <a:t>làm</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khó</a:t>
            </a:r>
            <a:r>
              <a:rPr lang="en-US" dirty="0"/>
              <a:t> </a:t>
            </a:r>
            <a:r>
              <a:rPr lang="en-US" dirty="0" err="1"/>
              <a:t>ăn</a:t>
            </a:r>
            <a:r>
              <a:rPr lang="en-US" dirty="0"/>
              <a:t>.</a:t>
            </a:r>
          </a:p>
          <a:p>
            <a:r>
              <a:rPr lang="de-DE" dirty="0"/>
              <a:t>b/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vị</a:t>
            </a:r>
            <a:r>
              <a:rPr lang="en-US" dirty="0"/>
              <a:t> </a:t>
            </a:r>
            <a:r>
              <a:rPr lang="en-US" dirty="0" err="1"/>
              <a:t>khác</a:t>
            </a:r>
            <a:r>
              <a:rPr lang="en-US" dirty="0"/>
              <a:t> </a:t>
            </a:r>
            <a:r>
              <a:rPr lang="en-US" dirty="0" err="1"/>
              <a:t>nhau</a:t>
            </a:r>
            <a:r>
              <a:rPr lang="en-US" dirty="0"/>
              <a:t>.</a:t>
            </a:r>
          </a:p>
          <a:p>
            <a:r>
              <a:rPr lang="de-DE" dirty="0"/>
              <a:t>c/ </a:t>
            </a:r>
            <a:r>
              <a:rPr lang="en-US" dirty="0" err="1"/>
              <a:t>Chế</a:t>
            </a:r>
            <a:r>
              <a:rPr lang="en-US" dirty="0"/>
              <a:t> </a:t>
            </a:r>
            <a:r>
              <a:rPr lang="en-US" dirty="0" err="1"/>
              <a:t>biến</a:t>
            </a:r>
            <a:r>
              <a:rPr lang="en-US" dirty="0"/>
              <a:t> </a:t>
            </a:r>
            <a:r>
              <a:rPr lang="en-US" dirty="0" err="1"/>
              <a:t>thức</a:t>
            </a:r>
            <a:r>
              <a:rPr lang="en-US" dirty="0"/>
              <a:t> </a:t>
            </a:r>
            <a:r>
              <a:rPr lang="en-US" dirty="0" err="1"/>
              <a:t>ăn</a:t>
            </a:r>
            <a:r>
              <a:rPr lang="en-US" dirty="0"/>
              <a:t> </a:t>
            </a:r>
            <a:r>
              <a:rPr lang="en-US" dirty="0" err="1"/>
              <a:t>chay</a:t>
            </a:r>
            <a:r>
              <a:rPr lang="en-US" dirty="0"/>
              <a:t> </a:t>
            </a:r>
            <a:r>
              <a:rPr lang="en-US" dirty="0" err="1"/>
              <a:t>rất</a:t>
            </a:r>
            <a:r>
              <a:rPr lang="en-US" dirty="0"/>
              <a:t> </a:t>
            </a:r>
            <a:r>
              <a:rPr lang="en-US" dirty="0" err="1"/>
              <a:t>dễ</a:t>
            </a:r>
            <a:r>
              <a:rPr lang="en-US" dirty="0"/>
              <a:t> </a:t>
            </a:r>
            <a:r>
              <a:rPr lang="en-US" dirty="0" err="1"/>
              <a:t>dàng</a:t>
            </a:r>
            <a:r>
              <a:rPr lang="en-US" dirty="0"/>
              <a:t> </a:t>
            </a:r>
            <a:r>
              <a:rPr lang="en-US" dirty="0" err="1"/>
              <a:t>và</a:t>
            </a:r>
            <a:r>
              <a:rPr lang="en-US" dirty="0"/>
              <a:t> </a:t>
            </a:r>
            <a:r>
              <a:rPr lang="en-US" dirty="0" err="1"/>
              <a:t>làm</a:t>
            </a:r>
            <a:r>
              <a:rPr lang="en-US" dirty="0"/>
              <a:t> </a:t>
            </a:r>
            <a:r>
              <a:rPr lang="en-US" dirty="0" err="1"/>
              <a:t>được</a:t>
            </a:r>
            <a:r>
              <a:rPr lang="en-US" dirty="0"/>
              <a:t> </a:t>
            </a:r>
            <a:r>
              <a:rPr lang="en-US" dirty="0" err="1"/>
              <a:t>nhiều</a:t>
            </a:r>
            <a:r>
              <a:rPr lang="en-US" dirty="0"/>
              <a:t> </a:t>
            </a:r>
            <a:r>
              <a:rPr lang="en-US" dirty="0" err="1"/>
              <a:t>món</a:t>
            </a:r>
            <a:r>
              <a:rPr lang="en-US" dirty="0"/>
              <a:t> </a:t>
            </a:r>
            <a:r>
              <a:rPr lang="en-US" dirty="0" err="1"/>
              <a:t>ăn</a:t>
            </a:r>
            <a:r>
              <a:rPr lang="en-US" dirty="0"/>
              <a:t> </a:t>
            </a:r>
            <a:r>
              <a:rPr lang="en-US" dirty="0" err="1"/>
              <a:t>có</a:t>
            </a:r>
            <a:r>
              <a:rPr lang="en-US" dirty="0"/>
              <a:t> </a:t>
            </a:r>
            <a:r>
              <a:rPr lang="en-US" dirty="0" err="1"/>
              <a:t>mùi</a:t>
            </a:r>
            <a:r>
              <a:rPr lang="en-US" dirty="0"/>
              <a:t> </a:t>
            </a:r>
            <a:r>
              <a:rPr lang="en-US" dirty="0" err="1"/>
              <a:t>ngon</a:t>
            </a:r>
            <a:r>
              <a:rPr lang="en-US" dirty="0"/>
              <a:t>.</a:t>
            </a:r>
          </a:p>
          <a:p>
            <a:r>
              <a:rPr lang="de-DE" dirty="0"/>
              <a:t>d/ </a:t>
            </a:r>
            <a:r>
              <a:rPr lang="en-US" dirty="0" err="1"/>
              <a:t>Chế</a:t>
            </a:r>
            <a:r>
              <a:rPr lang="en-US" dirty="0"/>
              <a:t> </a:t>
            </a:r>
            <a:r>
              <a:rPr lang="en-US" dirty="0" err="1"/>
              <a:t>biến</a:t>
            </a:r>
            <a:r>
              <a:rPr lang="en-US" dirty="0"/>
              <a:t> </a:t>
            </a:r>
            <a:r>
              <a:rPr lang="en-US" dirty="0" err="1"/>
              <a:t>những</a:t>
            </a:r>
            <a:r>
              <a:rPr lang="en-US" dirty="0"/>
              <a:t> </a:t>
            </a:r>
            <a:r>
              <a:rPr lang="en-US" dirty="0" err="1"/>
              <a:t>món</a:t>
            </a:r>
            <a:r>
              <a:rPr lang="en-US" dirty="0"/>
              <a:t> </a:t>
            </a:r>
            <a:r>
              <a:rPr lang="en-US" dirty="0" err="1"/>
              <a:t>khó</a:t>
            </a:r>
            <a:r>
              <a:rPr lang="en-US" dirty="0"/>
              <a:t> </a:t>
            </a:r>
            <a:r>
              <a:rPr lang="en-US" dirty="0" err="1"/>
              <a:t>ăn</a:t>
            </a:r>
            <a:r>
              <a:rPr lang="en-US" dirty="0"/>
              <a:t> </a:t>
            </a:r>
            <a:r>
              <a:rPr lang="en-US" dirty="0" err="1"/>
              <a:t>và</a:t>
            </a:r>
            <a:r>
              <a:rPr lang="en-US" dirty="0"/>
              <a:t> </a:t>
            </a:r>
            <a:r>
              <a:rPr lang="en-US" dirty="0" err="1"/>
              <a:t>khó</a:t>
            </a:r>
            <a:r>
              <a:rPr lang="en-US" dirty="0"/>
              <a:t> </a:t>
            </a:r>
            <a:r>
              <a:rPr lang="en-US" dirty="0" err="1"/>
              <a:t>tiêu</a:t>
            </a:r>
            <a:r>
              <a:rPr lang="en-US" dirty="0"/>
              <a:t> </a:t>
            </a:r>
            <a:r>
              <a:rPr lang="en-US" dirty="0" err="1"/>
              <a:t>hóa</a:t>
            </a:r>
            <a:r>
              <a:rPr lang="en-US" dirty="0" smtClean="0"/>
              <a:t>.</a:t>
            </a:r>
            <a:endParaRPr lang="en-US" dirty="0"/>
          </a:p>
        </p:txBody>
      </p:sp>
    </p:spTree>
    <p:extLst>
      <p:ext uri="{BB962C8B-B14F-4D97-AF65-F5344CB8AC3E}">
        <p14:creationId xmlns:p14="http://schemas.microsoft.com/office/powerpoint/2010/main" val="4009288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normAutofit fontScale="90000"/>
          </a:bodyPr>
          <a:lstStyle/>
          <a:p>
            <a:r>
              <a:rPr lang="de-DE" dirty="0" smtClean="0"/>
              <a:t>70/ Để đảm bảo sức khoẻ tốt, trong quà trình xây dựng khẩu phần ăn</a:t>
            </a:r>
            <a:endParaRPr lang="en-US" dirty="0"/>
          </a:p>
        </p:txBody>
      </p:sp>
      <p:sp>
        <p:nvSpPr>
          <p:cNvPr id="3" name="Content Placeholder 2"/>
          <p:cNvSpPr>
            <a:spLocks noGrp="1"/>
          </p:cNvSpPr>
          <p:nvPr>
            <p:ph idx="1"/>
          </p:nvPr>
        </p:nvSpPr>
        <p:spPr>
          <a:xfrm>
            <a:off x="304800" y="2057400"/>
            <a:ext cx="8382000" cy="4068763"/>
          </a:xfrm>
        </p:spPr>
        <p:txBody>
          <a:bodyPr>
            <a:normAutofit/>
          </a:bodyPr>
          <a:lstStyle/>
          <a:p>
            <a:r>
              <a:rPr lang="de-DE" dirty="0" smtClean="0"/>
              <a:t>a</a:t>
            </a:r>
            <a:r>
              <a:rPr lang="de-DE" dirty="0"/>
              <a:t>/ Cần phải tránh chế độ ăn phối hợp đậu hạt và ngũ cốc sẽ làm giảm nguồn acid amin cần thiết.</a:t>
            </a:r>
            <a:endParaRPr lang="en-US" dirty="0"/>
          </a:p>
          <a:p>
            <a:r>
              <a:rPr lang="de-DE" dirty="0"/>
              <a:t>b/ Cần phải có chế độ ăn phối hợp đậu hạt và ngũ cốc để bổ sung nguồn acid amin cần thiết.</a:t>
            </a:r>
            <a:endParaRPr lang="en-US" dirty="0"/>
          </a:p>
          <a:p>
            <a:r>
              <a:rPr lang="de-DE" dirty="0"/>
              <a:t>c/ Không nên ăn phối hợp đậu hạt và ngũ cốc bởi vì sẽ làm mất những acid amin cần thiết.</a:t>
            </a:r>
            <a:endParaRPr lang="en-US" dirty="0"/>
          </a:p>
          <a:p>
            <a:r>
              <a:rPr lang="de-DE" dirty="0"/>
              <a:t>d/ Việc ăn phối hợp đậu hạt và ngũ cốc sẽ không mang lại lợi ích sức khỏe.</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534400" cy="1447800"/>
          </a:xfrm>
        </p:spPr>
        <p:txBody>
          <a:bodyPr>
            <a:normAutofit fontScale="90000"/>
          </a:bodyPr>
          <a:lstStyle/>
          <a:p>
            <a:r>
              <a:rPr lang="de-DE" dirty="0" smtClean="0"/>
              <a:t>71/ </a:t>
            </a:r>
            <a:r>
              <a:rPr lang="en-US" dirty="0" err="1" smtClean="0"/>
              <a:t>Để</a:t>
            </a:r>
            <a:r>
              <a:rPr lang="en-US" dirty="0" smtClean="0"/>
              <a:t> </a:t>
            </a:r>
            <a:r>
              <a:rPr lang="de-DE" dirty="0" smtClean="0"/>
              <a:t>đảm bảo sức khoẻ tốt, trong quà trình xây dựng khẩu phần ăn cần phải</a:t>
            </a:r>
            <a:endParaRPr lang="en-US" dirty="0"/>
          </a:p>
        </p:txBody>
      </p:sp>
      <p:sp>
        <p:nvSpPr>
          <p:cNvPr id="3" name="Content Placeholder 2"/>
          <p:cNvSpPr>
            <a:spLocks noGrp="1"/>
          </p:cNvSpPr>
          <p:nvPr>
            <p:ph idx="1"/>
          </p:nvPr>
        </p:nvSpPr>
        <p:spPr>
          <a:xfrm>
            <a:off x="457200" y="2590800"/>
            <a:ext cx="8229600" cy="3535363"/>
          </a:xfrm>
        </p:spPr>
        <p:txBody>
          <a:bodyPr>
            <a:normAutofit/>
          </a:bodyPr>
          <a:lstStyle/>
          <a:p>
            <a:r>
              <a:rPr lang="de-DE" dirty="0" smtClean="0"/>
              <a:t>a</a:t>
            </a:r>
            <a:r>
              <a:rPr lang="de-DE" dirty="0"/>
              <a:t>/ Phối hợp chặt chẽ giữa các loại nấm tự nhiên và nấm trồng.</a:t>
            </a:r>
            <a:endParaRPr lang="en-US" dirty="0"/>
          </a:p>
          <a:p>
            <a:r>
              <a:rPr lang="de-DE" dirty="0"/>
              <a:t>b/ Không nên phối hợp protid động vật và thực vật.</a:t>
            </a:r>
            <a:endParaRPr lang="en-US" dirty="0"/>
          </a:p>
          <a:p>
            <a:r>
              <a:rPr lang="de-DE" dirty="0"/>
              <a:t>c/ Phối hợp chặt chẽ giữa protid động vật và thực vật.</a:t>
            </a:r>
            <a:endParaRPr lang="en-US" dirty="0"/>
          </a:p>
          <a:p>
            <a:r>
              <a:rPr lang="de-DE" dirty="0"/>
              <a:t>d/ Nhất thiết phải phối hợp cá với thịt heo.</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72/ Chất có vai trò tạo hình cơ thể là </a:t>
            </a:r>
            <a:endParaRPr lang="en-US" dirty="0"/>
          </a:p>
        </p:txBody>
      </p:sp>
      <p:sp>
        <p:nvSpPr>
          <p:cNvPr id="3" name="Content Placeholder 2"/>
          <p:cNvSpPr>
            <a:spLocks noGrp="1"/>
          </p:cNvSpPr>
          <p:nvPr>
            <p:ph idx="1"/>
          </p:nvPr>
        </p:nvSpPr>
        <p:spPr/>
        <p:txBody>
          <a:bodyPr/>
          <a:lstStyle/>
          <a:p>
            <a:r>
              <a:rPr lang="de-DE" dirty="0" smtClean="0"/>
              <a:t>a</a:t>
            </a:r>
            <a:r>
              <a:rPr lang="de-DE" dirty="0"/>
              <a:t>/ Protid.</a:t>
            </a:r>
            <a:endParaRPr lang="en-US" dirty="0"/>
          </a:p>
          <a:p>
            <a:r>
              <a:rPr lang="de-DE" dirty="0"/>
              <a:t>b/ Lipid.</a:t>
            </a:r>
            <a:endParaRPr lang="en-US" dirty="0"/>
          </a:p>
          <a:p>
            <a:r>
              <a:rPr lang="de-DE" dirty="0"/>
              <a:t>c/  Glucid.</a:t>
            </a:r>
            <a:endParaRPr lang="en-US" dirty="0"/>
          </a:p>
          <a:p>
            <a:r>
              <a:rPr lang="de-DE" dirty="0"/>
              <a:t>d/ Vitamin.</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73/ </a:t>
            </a:r>
            <a:r>
              <a:rPr lang="en-US" dirty="0" smtClean="0"/>
              <a:t>Acid </a:t>
            </a:r>
            <a:r>
              <a:rPr lang="en-US" dirty="0" err="1" smtClean="0"/>
              <a:t>amin</a:t>
            </a:r>
            <a:r>
              <a:rPr lang="en-US" dirty="0" smtClean="0"/>
              <a:t> </a:t>
            </a:r>
            <a:r>
              <a:rPr lang="en-US" dirty="0" err="1" smtClean="0"/>
              <a:t>thường</a:t>
            </a:r>
            <a:r>
              <a:rPr lang="en-US" dirty="0" smtClean="0"/>
              <a:t> </a:t>
            </a:r>
            <a:r>
              <a:rPr lang="en-US" dirty="0" err="1" smtClean="0"/>
              <a:t>gặp</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74/ </a:t>
            </a:r>
            <a:r>
              <a:rPr lang="en-US" dirty="0" smtClean="0"/>
              <a:t>Acid </a:t>
            </a:r>
            <a:r>
              <a:rPr lang="en-US" dirty="0" err="1" smtClean="0"/>
              <a:t>amin</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cơ</a:t>
            </a:r>
            <a:r>
              <a:rPr lang="en-US" dirty="0" smtClean="0"/>
              <a:t> </a:t>
            </a:r>
            <a:r>
              <a:rPr lang="en-US" dirty="0" err="1" smtClean="0"/>
              <a:t>thể</a:t>
            </a:r>
            <a:r>
              <a:rPr lang="en-US" dirty="0" smtClean="0"/>
              <a:t> </a:t>
            </a:r>
            <a:r>
              <a:rPr lang="en-US" dirty="0" err="1" smtClean="0"/>
              <a:t>không</a:t>
            </a:r>
            <a:r>
              <a:rPr lang="en-US" dirty="0" smtClean="0"/>
              <a:t> </a:t>
            </a:r>
            <a:r>
              <a:rPr lang="en-US" dirty="0" err="1" smtClean="0"/>
              <a:t>tự</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được</a:t>
            </a:r>
            <a:r>
              <a:rPr lang="en-US" dirty="0" smtClean="0"/>
              <a:t> </a:t>
            </a:r>
            <a:r>
              <a:rPr lang="en-US" dirty="0" err="1" smtClean="0"/>
              <a:t>mà</a:t>
            </a:r>
            <a:r>
              <a:rPr lang="en-US" dirty="0" smtClean="0"/>
              <a:t> </a:t>
            </a:r>
            <a:r>
              <a:rPr lang="en-US" dirty="0" err="1" smtClean="0"/>
              <a:t>phải</a:t>
            </a:r>
            <a:r>
              <a:rPr lang="en-US" dirty="0" smtClean="0"/>
              <a:t> </a:t>
            </a:r>
            <a:r>
              <a:rPr lang="en-US" dirty="0" err="1" smtClean="0"/>
              <a:t>lấy</a:t>
            </a:r>
            <a:r>
              <a:rPr lang="en-US" dirty="0" smtClean="0"/>
              <a:t> </a:t>
            </a:r>
            <a:r>
              <a:rPr lang="en-US" dirty="0" err="1" smtClean="0"/>
              <a:t>từ</a:t>
            </a:r>
            <a:r>
              <a:rPr lang="en-US" dirty="0" smtClean="0"/>
              <a:t> </a:t>
            </a:r>
            <a:r>
              <a:rPr lang="en-US" dirty="0" err="1" smtClean="0"/>
              <a:t>thức</a:t>
            </a:r>
            <a:r>
              <a:rPr lang="en-US" dirty="0" smtClean="0"/>
              <a:t> </a:t>
            </a:r>
            <a:r>
              <a:rPr lang="en-US" dirty="0" err="1" smtClean="0"/>
              <a:t>ăn</a:t>
            </a:r>
            <a:r>
              <a:rPr lang="en-US" dirty="0" smtClean="0"/>
              <a:t> </a:t>
            </a:r>
            <a:r>
              <a:rPr lang="en-US" dirty="0" err="1" smtClean="0"/>
              <a:t>vào</a:t>
            </a:r>
            <a:endParaRPr lang="en-US" dirty="0"/>
          </a:p>
        </p:txBody>
      </p:sp>
      <p:sp>
        <p:nvSpPr>
          <p:cNvPr id="3" name="Content Placeholder 2"/>
          <p:cNvSpPr>
            <a:spLocks noGrp="1"/>
          </p:cNvSpPr>
          <p:nvPr>
            <p:ph idx="1"/>
          </p:nvPr>
        </p:nvSpPr>
        <p:spPr>
          <a:xfrm>
            <a:off x="457200" y="3124200"/>
            <a:ext cx="8229600" cy="3001963"/>
          </a:xfrm>
        </p:spPr>
        <p:txBody>
          <a:bodyPr/>
          <a:lstStyle/>
          <a:p>
            <a:r>
              <a:rPr lang="en-US" dirty="0" smtClean="0"/>
              <a:t> </a:t>
            </a:r>
            <a:r>
              <a:rPr lang="de-DE" dirty="0" smtClean="0"/>
              <a:t>a</a:t>
            </a:r>
            <a:r>
              <a:rPr lang="de-DE" dirty="0"/>
              <a:t>/ </a:t>
            </a:r>
            <a:r>
              <a:rPr lang="en-US" dirty="0" err="1"/>
              <a:t>Có</a:t>
            </a:r>
            <a:r>
              <a:rPr lang="en-US" dirty="0"/>
              <a:t> </a:t>
            </a:r>
            <a:r>
              <a:rPr lang="en-US" dirty="0" err="1"/>
              <a:t>khoảng</a:t>
            </a:r>
            <a:r>
              <a:rPr lang="en-US" dirty="0"/>
              <a:t> 22 acid </a:t>
            </a:r>
            <a:r>
              <a:rPr lang="en-US" dirty="0" err="1"/>
              <a:t>amin</a:t>
            </a:r>
            <a:r>
              <a:rPr lang="en-US" dirty="0"/>
              <a:t>.</a:t>
            </a:r>
          </a:p>
          <a:p>
            <a:r>
              <a:rPr lang="de-DE" dirty="0"/>
              <a:t>b/ </a:t>
            </a:r>
            <a:r>
              <a:rPr lang="en-US" dirty="0" err="1"/>
              <a:t>Có</a:t>
            </a:r>
            <a:r>
              <a:rPr lang="en-US" dirty="0"/>
              <a:t> </a:t>
            </a:r>
            <a:r>
              <a:rPr lang="en-US" dirty="0" err="1"/>
              <a:t>khoảng</a:t>
            </a:r>
            <a:r>
              <a:rPr lang="en-US" dirty="0"/>
              <a:t> 23 acid </a:t>
            </a:r>
            <a:r>
              <a:rPr lang="en-US" dirty="0" err="1"/>
              <a:t>amin</a:t>
            </a:r>
            <a:r>
              <a:rPr lang="en-US" dirty="0"/>
              <a:t>.</a:t>
            </a:r>
          </a:p>
          <a:p>
            <a:r>
              <a:rPr lang="de-DE" dirty="0"/>
              <a:t>c/ </a:t>
            </a:r>
            <a:r>
              <a:rPr lang="en-US" dirty="0" err="1"/>
              <a:t>Có</a:t>
            </a:r>
            <a:r>
              <a:rPr lang="en-US" dirty="0"/>
              <a:t> </a:t>
            </a:r>
            <a:r>
              <a:rPr lang="en-US" dirty="0" err="1"/>
              <a:t>khoảng</a:t>
            </a:r>
            <a:r>
              <a:rPr lang="en-US" dirty="0"/>
              <a:t> 8 acid </a:t>
            </a:r>
            <a:r>
              <a:rPr lang="en-US" dirty="0" err="1"/>
              <a:t>amin</a:t>
            </a:r>
            <a:r>
              <a:rPr lang="en-US" dirty="0"/>
              <a:t>.</a:t>
            </a:r>
          </a:p>
          <a:p>
            <a:r>
              <a:rPr lang="de-DE" dirty="0"/>
              <a:t>d/ </a:t>
            </a:r>
            <a:r>
              <a:rPr lang="en-US" dirty="0" err="1"/>
              <a:t>Có</a:t>
            </a:r>
            <a:r>
              <a:rPr lang="en-US" dirty="0"/>
              <a:t> </a:t>
            </a:r>
            <a:r>
              <a:rPr lang="en-US" dirty="0" err="1"/>
              <a:t>khoảng</a:t>
            </a:r>
            <a:r>
              <a:rPr lang="en-US" dirty="0"/>
              <a:t> 9 acid </a:t>
            </a:r>
            <a:r>
              <a:rPr lang="en-US" dirty="0" err="1"/>
              <a:t>amin</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75/ </a:t>
            </a:r>
            <a:r>
              <a:rPr lang="en-US" dirty="0" err="1" smtClean="0"/>
              <a:t>Trong</a:t>
            </a:r>
            <a:r>
              <a:rPr lang="en-US" dirty="0" smtClean="0"/>
              <a:t> </a:t>
            </a:r>
            <a:r>
              <a:rPr lang="en-US" dirty="0" err="1" smtClean="0"/>
              <a:t>tự</a:t>
            </a:r>
            <a:r>
              <a:rPr lang="en-US" dirty="0" smtClean="0"/>
              <a:t> </a:t>
            </a:r>
            <a:r>
              <a:rPr lang="en-US" dirty="0" err="1" smtClean="0"/>
              <a:t>nhiên</a:t>
            </a:r>
            <a:r>
              <a:rPr lang="en-US" dirty="0" smtClean="0"/>
              <a:t> </a:t>
            </a:r>
            <a:endParaRPr lang="en-US" dirty="0"/>
          </a:p>
        </p:txBody>
      </p:sp>
      <p:sp>
        <p:nvSpPr>
          <p:cNvPr id="3" name="Content Placeholder 2"/>
          <p:cNvSpPr>
            <a:spLocks noGrp="1"/>
          </p:cNvSpPr>
          <p:nvPr>
            <p:ph idx="1"/>
          </p:nvPr>
        </p:nvSpPr>
        <p:spPr>
          <a:xfrm>
            <a:off x="76200" y="1600200"/>
            <a:ext cx="8991600" cy="5257800"/>
          </a:xfrm>
        </p:spPr>
        <p:txBody>
          <a:bodyPr>
            <a:normAutofit/>
          </a:bodyPr>
          <a:lstStyle/>
          <a:p>
            <a:r>
              <a:rPr lang="de-DE" dirty="0" smtClean="0"/>
              <a:t>a</a:t>
            </a:r>
            <a:r>
              <a:rPr lang="de-DE" dirty="0"/>
              <a:t>/ </a:t>
            </a:r>
            <a:r>
              <a:rPr lang="vi-VN" dirty="0"/>
              <a:t>Trong thực tế có nhiều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b/ </a:t>
            </a:r>
            <a:r>
              <a:rPr lang="vi-VN" dirty="0"/>
              <a:t>Không có </a:t>
            </a:r>
            <a:r>
              <a:rPr lang="en-US" dirty="0" err="1"/>
              <a:t>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r>
              <a:rPr lang="de-DE" dirty="0"/>
              <a:t>c/ </a:t>
            </a:r>
            <a:r>
              <a:rPr lang="vi-VN" dirty="0"/>
              <a:t>T</a:t>
            </a:r>
            <a:r>
              <a:rPr lang="en-US" dirty="0" err="1"/>
              <a:t>hức</a:t>
            </a:r>
            <a:r>
              <a:rPr lang="en-US" dirty="0"/>
              <a:t> </a:t>
            </a:r>
            <a:r>
              <a:rPr lang="en-US" dirty="0" err="1"/>
              <a:t>ăn</a:t>
            </a:r>
            <a:r>
              <a:rPr lang="en-US" dirty="0"/>
              <a: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 là rất nhiều.</a:t>
            </a:r>
            <a:endParaRPr lang="en-US" dirty="0"/>
          </a:p>
          <a:p>
            <a:r>
              <a:rPr lang="de-DE" dirty="0"/>
              <a:t>d/ </a:t>
            </a:r>
            <a:r>
              <a:rPr lang="vi-VN" dirty="0"/>
              <a:t>Đạm động vật </a:t>
            </a:r>
            <a:r>
              <a:rPr lang="en-US" dirty="0" err="1"/>
              <a:t>có</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hoàn</a:t>
            </a:r>
            <a:r>
              <a:rPr lang="en-US" dirty="0"/>
              <a:t> </a:t>
            </a:r>
            <a:r>
              <a:rPr lang="en-US" dirty="0" err="1"/>
              <a:t>toàn</a:t>
            </a:r>
            <a:r>
              <a:rPr lang="en-US" dirty="0"/>
              <a:t> </a:t>
            </a:r>
            <a:r>
              <a:rPr lang="en-US" dirty="0" err="1"/>
              <a:t>giống</a:t>
            </a:r>
            <a:r>
              <a:rPr lang="en-US" dirty="0"/>
              <a:t> </a:t>
            </a:r>
            <a:r>
              <a:rPr lang="en-US" dirty="0" err="1"/>
              <a:t>với</a:t>
            </a:r>
            <a:r>
              <a:rPr lang="en-US" dirty="0"/>
              <a:t> </a:t>
            </a:r>
            <a:r>
              <a:rPr lang="en-US" dirty="0" err="1"/>
              <a:t>thành</a:t>
            </a:r>
            <a:r>
              <a:rPr lang="en-US" dirty="0"/>
              <a:t> </a:t>
            </a:r>
            <a:r>
              <a:rPr lang="en-US" dirty="0" err="1"/>
              <a:t>phần</a:t>
            </a:r>
            <a:r>
              <a:rPr lang="en-US" dirty="0"/>
              <a:t> acid </a:t>
            </a:r>
            <a:r>
              <a:rPr lang="en-US" dirty="0" err="1"/>
              <a:t>amin</a:t>
            </a:r>
            <a:r>
              <a:rPr lang="en-US" dirty="0"/>
              <a:t> </a:t>
            </a:r>
            <a:r>
              <a:rPr lang="en-US" dirty="0" err="1"/>
              <a:t>của</a:t>
            </a:r>
            <a:r>
              <a:rPr lang="en-US" dirty="0"/>
              <a:t> </a:t>
            </a:r>
            <a:r>
              <a:rPr lang="en-US" dirty="0" err="1"/>
              <a:t>cơ</a:t>
            </a:r>
            <a:r>
              <a:rPr lang="en-US" dirty="0"/>
              <a:t> </a:t>
            </a:r>
            <a:r>
              <a:rPr lang="vi-VN" dirty="0"/>
              <a:t>thể.</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447800"/>
          </a:xfrm>
        </p:spPr>
        <p:txBody>
          <a:bodyPr>
            <a:normAutofit fontScale="90000"/>
          </a:bodyPr>
          <a:lstStyle/>
          <a:p>
            <a:r>
              <a:rPr lang="vi-VN" dirty="0" smtClean="0"/>
              <a:t>76</a:t>
            </a:r>
            <a:r>
              <a:rPr lang="de-DE" dirty="0" smtClean="0"/>
              <a:t>/ </a:t>
            </a:r>
            <a:r>
              <a:rPr lang="vi-VN" dirty="0" smtClean="0"/>
              <a:t>Đ</a:t>
            </a:r>
            <a:r>
              <a:rPr lang="en-US" dirty="0" smtClean="0"/>
              <a:t>ể </a:t>
            </a:r>
            <a:r>
              <a:rPr lang="en-US" dirty="0" err="1" smtClean="0"/>
              <a:t>có</a:t>
            </a:r>
            <a:r>
              <a:rPr lang="en-US" dirty="0" smtClean="0"/>
              <a:t> </a:t>
            </a:r>
            <a:r>
              <a:rPr lang="en-US" dirty="0" err="1" smtClean="0"/>
              <a:t>thành</a:t>
            </a:r>
            <a:r>
              <a:rPr lang="en-US" dirty="0" smtClean="0"/>
              <a:t> </a:t>
            </a:r>
            <a:r>
              <a:rPr lang="en-US" dirty="0" err="1" smtClean="0"/>
              <a:t>phần</a:t>
            </a:r>
            <a:r>
              <a:rPr lang="en-US" dirty="0" smtClean="0"/>
              <a:t> acid </a:t>
            </a:r>
            <a:r>
              <a:rPr lang="en-US" dirty="0" err="1" smtClean="0"/>
              <a:t>amin</a:t>
            </a:r>
            <a:r>
              <a:rPr lang="en-US" dirty="0" smtClean="0"/>
              <a:t> </a:t>
            </a:r>
            <a:r>
              <a:rPr lang="en-US" dirty="0" err="1" smtClean="0"/>
              <a:t>phù</a:t>
            </a:r>
            <a:r>
              <a:rPr lang="en-US" dirty="0" smtClean="0"/>
              <a:t> </a:t>
            </a:r>
            <a:r>
              <a:rPr lang="en-US" dirty="0" err="1" smtClean="0"/>
              <a:t>hợp</a:t>
            </a:r>
            <a:r>
              <a:rPr lang="en-US" dirty="0" smtClean="0"/>
              <a:t> </a:t>
            </a:r>
            <a:r>
              <a:rPr lang="en-US" dirty="0" err="1" smtClean="0"/>
              <a:t>đáp</a:t>
            </a:r>
            <a:r>
              <a:rPr lang="en-US" dirty="0" smtClean="0"/>
              <a:t> </a:t>
            </a:r>
            <a:r>
              <a:rPr lang="en-US" dirty="0" err="1" smtClean="0"/>
              <a:t>ứng</a:t>
            </a:r>
            <a:r>
              <a:rPr lang="en-US" dirty="0" smtClean="0"/>
              <a:t> </a:t>
            </a:r>
            <a:r>
              <a:rPr lang="en-US" dirty="0" err="1" smtClean="0"/>
              <a:t>nhu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cơ</a:t>
            </a:r>
            <a:r>
              <a:rPr lang="en-US" dirty="0" smtClean="0"/>
              <a:t> </a:t>
            </a:r>
            <a:r>
              <a:rPr lang="en-US" dirty="0" err="1" smtClean="0"/>
              <a:t>thể</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152400" y="2286000"/>
            <a:ext cx="8915400" cy="4419600"/>
          </a:xfrm>
        </p:spPr>
        <p:txBody>
          <a:bodyPr>
            <a:normAutofit/>
          </a:bodyPr>
          <a:lstStyle/>
          <a:p>
            <a:r>
              <a:rPr lang="de-DE" dirty="0" smtClean="0"/>
              <a:t>a</a:t>
            </a:r>
            <a:r>
              <a:rPr lang="de-DE" dirty="0"/>
              <a:t>/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đậu hạt </a:t>
            </a:r>
            <a:r>
              <a:rPr lang="en-US" dirty="0" err="1"/>
              <a:t>khác</a:t>
            </a:r>
            <a:r>
              <a:rPr lang="en-US" dirty="0"/>
              <a:t> </a:t>
            </a:r>
            <a:r>
              <a:rPr lang="vi-VN" dirty="0"/>
              <a:t>nhau.</a:t>
            </a:r>
            <a:endParaRPr lang="en-US" dirty="0"/>
          </a:p>
          <a:p>
            <a:r>
              <a:rPr lang="de-DE" dirty="0"/>
              <a:t>b/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vi-VN" dirty="0"/>
              <a:t>động vật </a:t>
            </a:r>
            <a:r>
              <a:rPr lang="en-US" dirty="0" err="1"/>
              <a:t>từ</a:t>
            </a:r>
            <a:r>
              <a:rPr lang="en-US" dirty="0"/>
              <a:t> </a:t>
            </a:r>
            <a:r>
              <a:rPr lang="en-US" dirty="0" err="1"/>
              <a:t>nhiều</a:t>
            </a:r>
            <a:r>
              <a:rPr lang="en-US" dirty="0"/>
              <a:t> </a:t>
            </a:r>
            <a:r>
              <a:rPr lang="en-US" dirty="0" err="1"/>
              <a:t>nguồn</a:t>
            </a:r>
            <a:r>
              <a:rPr lang="en-US" dirty="0"/>
              <a:t> </a:t>
            </a:r>
            <a:r>
              <a:rPr lang="en-US" dirty="0" err="1"/>
              <a:t>khác</a:t>
            </a:r>
            <a:r>
              <a:rPr lang="en-US" dirty="0"/>
              <a:t> </a:t>
            </a:r>
            <a:r>
              <a:rPr lang="vi-VN" dirty="0"/>
              <a:t>nhau.</a:t>
            </a:r>
            <a:endParaRPr lang="en-US" dirty="0"/>
          </a:p>
          <a:p>
            <a:r>
              <a:rPr lang="de-DE" dirty="0"/>
              <a:t>c/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en-US" dirty="0" err="1"/>
              <a:t>protid</a:t>
            </a:r>
            <a:r>
              <a:rPr lang="en-US" dirty="0"/>
              <a:t> </a:t>
            </a:r>
            <a:r>
              <a:rPr lang="en-US" dirty="0" err="1"/>
              <a:t>từ</a:t>
            </a:r>
            <a:r>
              <a:rPr lang="en-US" dirty="0"/>
              <a:t> </a:t>
            </a:r>
            <a:r>
              <a:rPr lang="en-US" dirty="0" err="1"/>
              <a:t>nhiều</a:t>
            </a:r>
            <a:r>
              <a:rPr lang="en-US" dirty="0"/>
              <a:t> </a:t>
            </a:r>
            <a:r>
              <a:rPr lang="en-US" dirty="0" err="1"/>
              <a:t>nguồn</a:t>
            </a:r>
            <a:r>
              <a:rPr lang="en-US" dirty="0"/>
              <a:t> </a:t>
            </a:r>
            <a:r>
              <a:rPr lang="en-US" dirty="0" err="1"/>
              <a:t>thức</a:t>
            </a:r>
            <a:r>
              <a:rPr lang="en-US" dirty="0"/>
              <a:t> </a:t>
            </a:r>
            <a:r>
              <a:rPr lang="en-US" dirty="0" err="1"/>
              <a:t>ăn</a:t>
            </a:r>
            <a:r>
              <a:rPr lang="en-US" dirty="0"/>
              <a:t> </a:t>
            </a:r>
            <a:r>
              <a:rPr lang="en-US" dirty="0" err="1"/>
              <a:t>khác</a:t>
            </a:r>
            <a:r>
              <a:rPr lang="en-US" dirty="0"/>
              <a:t> </a:t>
            </a:r>
            <a:r>
              <a:rPr lang="vi-VN" dirty="0"/>
              <a:t>nhau.</a:t>
            </a:r>
            <a:endParaRPr lang="en-US" dirty="0"/>
          </a:p>
          <a:p>
            <a:r>
              <a:rPr lang="de-DE" dirty="0"/>
              <a:t>d/ </a:t>
            </a:r>
            <a:r>
              <a:rPr lang="vi-VN" dirty="0"/>
              <a:t>Trong quá trình xây dựng khẩu phần c</a:t>
            </a:r>
            <a:r>
              <a:rPr lang="en-US" dirty="0" err="1"/>
              <a:t>ần</a:t>
            </a:r>
            <a:r>
              <a:rPr lang="en-US" dirty="0"/>
              <a:t> </a:t>
            </a:r>
            <a:r>
              <a:rPr lang="en-US" dirty="0" err="1"/>
              <a:t>phải</a:t>
            </a:r>
            <a:r>
              <a:rPr lang="en-US" dirty="0"/>
              <a:t> </a:t>
            </a:r>
            <a:r>
              <a:rPr lang="en-US" dirty="0" err="1"/>
              <a:t>phối</a:t>
            </a:r>
            <a:r>
              <a:rPr lang="en-US" dirty="0"/>
              <a:t> </a:t>
            </a:r>
            <a:r>
              <a:rPr lang="en-US" dirty="0" err="1"/>
              <a:t>hợp</a:t>
            </a:r>
            <a:r>
              <a:rPr lang="en-US" dirty="0"/>
              <a:t> </a:t>
            </a:r>
            <a:r>
              <a:rPr lang="en-US" dirty="0" err="1"/>
              <a:t>các</a:t>
            </a:r>
            <a:r>
              <a:rPr lang="en-US" dirty="0"/>
              <a:t> </a:t>
            </a:r>
            <a:r>
              <a:rPr lang="en-US" dirty="0" err="1"/>
              <a:t>loại</a:t>
            </a:r>
            <a:r>
              <a:rPr lang="en-US" dirty="0"/>
              <a:t> </a:t>
            </a:r>
            <a:r>
              <a:rPr lang="vi-VN" dirty="0"/>
              <a:t>nấm </a:t>
            </a:r>
            <a:r>
              <a:rPr lang="en-US" dirty="0" err="1"/>
              <a:t>khác</a:t>
            </a:r>
            <a:r>
              <a:rPr lang="en-US" dirty="0"/>
              <a:t> </a:t>
            </a:r>
            <a:r>
              <a:rPr lang="vi-VN" dirty="0"/>
              <a:t>nhau.</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vi-VN" dirty="0" smtClean="0"/>
              <a:t>77</a:t>
            </a:r>
            <a:r>
              <a:rPr lang="de-DE" dirty="0" smtClean="0"/>
              <a:t>/ </a:t>
            </a:r>
            <a:r>
              <a:rPr lang="en-US" dirty="0" smtClean="0"/>
              <a:t>Acid </a:t>
            </a:r>
            <a:r>
              <a:rPr lang="en-US" dirty="0" err="1" smtClean="0"/>
              <a:t>amin</a:t>
            </a:r>
            <a:r>
              <a:rPr lang="en-US" dirty="0" smtClean="0"/>
              <a:t> </a:t>
            </a:r>
            <a:r>
              <a:rPr lang="en-US" dirty="0" err="1" smtClean="0"/>
              <a:t>là</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chính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vi-VN" dirty="0"/>
              <a:t>C</a:t>
            </a:r>
            <a:r>
              <a:rPr lang="en-US" dirty="0" err="1"/>
              <a:t>ủa</a:t>
            </a:r>
            <a:r>
              <a:rPr lang="en-US" dirty="0"/>
              <a:t> </a:t>
            </a:r>
            <a:r>
              <a:rPr lang="en-US" dirty="0" err="1"/>
              <a:t>phân</a:t>
            </a:r>
            <a:r>
              <a:rPr lang="en-US" dirty="0"/>
              <a:t> </a:t>
            </a:r>
            <a:r>
              <a:rPr lang="en-US" dirty="0" err="1"/>
              <a:t>tử</a:t>
            </a:r>
            <a:r>
              <a:rPr lang="vi-VN" dirty="0"/>
              <a:t> glucid</a:t>
            </a:r>
            <a:r>
              <a:rPr lang="en-US" dirty="0"/>
              <a:t>.</a:t>
            </a:r>
          </a:p>
          <a:p>
            <a:r>
              <a:rPr lang="de-DE" dirty="0"/>
              <a:t>b/ </a:t>
            </a:r>
            <a:r>
              <a:rPr lang="vi-VN" dirty="0"/>
              <a:t>C</a:t>
            </a:r>
            <a:r>
              <a:rPr lang="en-US" dirty="0" err="1"/>
              <a:t>ủa</a:t>
            </a:r>
            <a:r>
              <a:rPr lang="en-US" dirty="0"/>
              <a:t> </a:t>
            </a:r>
            <a:r>
              <a:rPr lang="en-US" dirty="0" err="1"/>
              <a:t>phân</a:t>
            </a:r>
            <a:r>
              <a:rPr lang="en-US" dirty="0"/>
              <a:t> </a:t>
            </a:r>
            <a:r>
              <a:rPr lang="en-US" dirty="0" err="1"/>
              <a:t>tử</a:t>
            </a:r>
            <a:r>
              <a:rPr lang="vi-VN" dirty="0"/>
              <a:t> lipid</a:t>
            </a:r>
            <a:r>
              <a:rPr lang="en-US" dirty="0"/>
              <a:t>.</a:t>
            </a:r>
          </a:p>
          <a:p>
            <a:r>
              <a:rPr lang="de-DE" dirty="0"/>
              <a:t>c/ </a:t>
            </a:r>
            <a:r>
              <a:rPr lang="vi-VN" dirty="0"/>
              <a:t>C</a:t>
            </a:r>
            <a:r>
              <a:rPr lang="en-US" dirty="0" err="1"/>
              <a:t>ủa</a:t>
            </a:r>
            <a:r>
              <a:rPr lang="en-US" dirty="0"/>
              <a:t> </a:t>
            </a:r>
            <a:r>
              <a:rPr lang="en-US" dirty="0" err="1"/>
              <a:t>phân</a:t>
            </a:r>
            <a:r>
              <a:rPr lang="en-US" dirty="0"/>
              <a:t> </a:t>
            </a:r>
            <a:r>
              <a:rPr lang="en-US" dirty="0" err="1"/>
              <a:t>tử</a:t>
            </a:r>
            <a:r>
              <a:rPr lang="en-US" dirty="0"/>
              <a:t> </a:t>
            </a:r>
            <a:r>
              <a:rPr lang="en-US" dirty="0" err="1"/>
              <a:t>protid</a:t>
            </a:r>
            <a:r>
              <a:rPr lang="en-US" dirty="0"/>
              <a:t>.</a:t>
            </a:r>
          </a:p>
          <a:p>
            <a:r>
              <a:rPr lang="de-DE" dirty="0"/>
              <a:t>d/ </a:t>
            </a:r>
            <a:r>
              <a:rPr lang="vi-VN" dirty="0"/>
              <a:t>C</a:t>
            </a:r>
            <a:r>
              <a:rPr lang="en-US" dirty="0" err="1"/>
              <a:t>ủa</a:t>
            </a:r>
            <a:r>
              <a:rPr lang="en-US" dirty="0"/>
              <a:t> </a:t>
            </a:r>
            <a:r>
              <a:rPr lang="en-US" dirty="0" err="1"/>
              <a:t>phân</a:t>
            </a:r>
            <a:r>
              <a:rPr lang="en-US" dirty="0"/>
              <a:t> </a:t>
            </a:r>
            <a:r>
              <a:rPr lang="en-US" dirty="0" err="1"/>
              <a:t>tử</a:t>
            </a:r>
            <a:r>
              <a:rPr lang="vi-VN" dirty="0"/>
              <a:t> tế bào.</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a:bodyPr>
          <a:lstStyle/>
          <a:p>
            <a:r>
              <a:rPr lang="vi-VN" dirty="0" smtClean="0"/>
              <a:t>78</a:t>
            </a:r>
            <a:r>
              <a:rPr lang="de-DE" dirty="0" smtClean="0"/>
              <a:t>/ </a:t>
            </a:r>
            <a:r>
              <a:rPr lang="en-US" dirty="0" err="1" smtClean="0"/>
              <a:t>Loại</a:t>
            </a:r>
            <a:r>
              <a:rPr lang="en-US" dirty="0" smtClean="0"/>
              <a:t> lipid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r>
              <a:rPr lang="de-DE" dirty="0"/>
              <a:t>c/ </a:t>
            </a:r>
            <a:r>
              <a:rPr lang="en-US" dirty="0" err="1"/>
              <a:t>Thì</a:t>
            </a:r>
            <a:r>
              <a:rPr lang="en-US" dirty="0"/>
              <a:t> lipid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lipid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a:bodyPr>
          <a:lstStyle/>
          <a:p>
            <a:r>
              <a:rPr lang="de-DE" dirty="0" smtClean="0"/>
              <a:t>79/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nhiều</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khó</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cao</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80/ </a:t>
            </a:r>
            <a:r>
              <a:rPr lang="en-US" dirty="0" err="1" smtClean="0"/>
              <a:t>Loại</a:t>
            </a:r>
            <a:r>
              <a:rPr lang="en-US" dirty="0" smtClean="0"/>
              <a:t> lipid </a:t>
            </a:r>
            <a:r>
              <a:rPr lang="en-US" dirty="0" err="1" smtClean="0"/>
              <a:t>có</a:t>
            </a:r>
            <a:r>
              <a:rPr lang="en-US" dirty="0" smtClean="0"/>
              <a:t> </a:t>
            </a:r>
            <a:r>
              <a:rPr lang="en-US" dirty="0" err="1" smtClean="0"/>
              <a:t>chứa</a:t>
            </a:r>
            <a:r>
              <a:rPr lang="en-US" dirty="0" smtClean="0"/>
              <a:t> </a:t>
            </a:r>
            <a:r>
              <a:rPr lang="en-US" dirty="0" err="1" smtClean="0"/>
              <a:t>lượng</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càng</a:t>
            </a:r>
            <a:r>
              <a:rPr lang="en-US" dirty="0" smtClean="0"/>
              <a:t> </a:t>
            </a:r>
            <a:r>
              <a:rPr lang="en-US" dirty="0" err="1" smtClean="0"/>
              <a:t>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dễ</a:t>
            </a:r>
            <a:r>
              <a:rPr lang="en-US" dirty="0"/>
              <a:t>.</a:t>
            </a:r>
          </a:p>
          <a:p>
            <a:r>
              <a:rPr lang="de-DE" dirty="0"/>
              <a:t>b/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thấp</a:t>
            </a:r>
            <a:r>
              <a:rPr lang="en-US" dirty="0"/>
              <a:t>.</a:t>
            </a:r>
          </a:p>
          <a:p>
            <a:r>
              <a:rPr lang="de-DE" dirty="0"/>
              <a:t>c/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càng</a:t>
            </a:r>
            <a:r>
              <a:rPr lang="en-US" dirty="0"/>
              <a:t> </a:t>
            </a:r>
            <a:r>
              <a:rPr lang="en-US" dirty="0" err="1"/>
              <a:t>cao</a:t>
            </a:r>
            <a:r>
              <a:rPr lang="en-US" dirty="0"/>
              <a:t>.</a:t>
            </a:r>
          </a:p>
          <a:p>
            <a:r>
              <a:rPr lang="de-DE" dirty="0"/>
              <a:t>d/ </a:t>
            </a:r>
            <a:r>
              <a:rPr lang="en-US" dirty="0" err="1"/>
              <a:t>Thì</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33400"/>
            <a:ext cx="8610600" cy="990600"/>
          </a:xfrm>
        </p:spPr>
        <p:txBody>
          <a:bodyPr>
            <a:normAutofit/>
          </a:bodyPr>
          <a:lstStyle/>
          <a:p>
            <a:r>
              <a:rPr lang="de-DE" dirty="0" smtClean="0"/>
              <a:t>81/ </a:t>
            </a:r>
            <a:r>
              <a:rPr lang="en-US" dirty="0" err="1" smtClean="0"/>
              <a:t>Thông</a:t>
            </a:r>
            <a:r>
              <a:rPr lang="en-US" dirty="0" smtClean="0"/>
              <a:t> </a:t>
            </a:r>
            <a:r>
              <a:rPr lang="en-US" dirty="0" err="1" smtClean="0"/>
              <a:t>thường</a:t>
            </a:r>
            <a:r>
              <a:rPr lang="en-US" dirty="0" smtClean="0"/>
              <a:t> lipid </a:t>
            </a:r>
            <a:r>
              <a:rPr lang="en-US" dirty="0" err="1" smtClean="0"/>
              <a:t>thực</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0" y="1905000"/>
            <a:ext cx="8991600" cy="4221163"/>
          </a:xfrm>
        </p:spPr>
        <p:txBody>
          <a:bodyPr>
            <a:normAutofit/>
          </a:bodyPr>
          <a:lstStyle/>
          <a:p>
            <a:r>
              <a:rPr lang="de-DE" dirty="0" smtClean="0"/>
              <a:t>a</a:t>
            </a:r>
            <a:r>
              <a:rPr lang="de-DE" dirty="0"/>
              <a:t>/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cao</a:t>
            </a:r>
            <a:r>
              <a:rPr lang="en-US" dirty="0"/>
              <a:t> </a:t>
            </a:r>
            <a:r>
              <a:rPr lang="en-US" dirty="0" err="1"/>
              <a:t>hơn</a:t>
            </a:r>
            <a:r>
              <a:rPr lang="en-US" dirty="0"/>
              <a:t> lipid </a:t>
            </a:r>
            <a:r>
              <a:rPr lang="en-US" dirty="0" err="1"/>
              <a:t>động</a:t>
            </a:r>
            <a:r>
              <a:rPr lang="en-US" dirty="0"/>
              <a:t> </a:t>
            </a:r>
            <a:r>
              <a:rPr lang="en-US" dirty="0" err="1"/>
              <a:t>vật</a:t>
            </a:r>
            <a:r>
              <a:rPr lang="en-US" dirty="0"/>
              <a:t>.</a:t>
            </a:r>
          </a:p>
          <a:p>
            <a:r>
              <a:rPr lang="de-DE" dirty="0"/>
              <a:t>b/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c/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không</a:t>
            </a:r>
            <a:r>
              <a:rPr lang="en-US" dirty="0"/>
              <a:t> </a:t>
            </a:r>
            <a:r>
              <a:rPr lang="en-US" dirty="0" err="1"/>
              <a:t>bằng</a:t>
            </a:r>
            <a:r>
              <a:rPr lang="en-US" dirty="0"/>
              <a:t> lipid </a:t>
            </a:r>
            <a:r>
              <a:rPr lang="en-US" dirty="0" err="1"/>
              <a:t>động</a:t>
            </a:r>
            <a:r>
              <a:rPr lang="en-US" dirty="0"/>
              <a:t> </a:t>
            </a:r>
            <a:r>
              <a:rPr lang="en-US" dirty="0" err="1"/>
              <a:t>vật</a:t>
            </a:r>
            <a:r>
              <a:rPr lang="en-US" dirty="0"/>
              <a:t>.</a:t>
            </a:r>
          </a:p>
          <a:p>
            <a:r>
              <a:rPr lang="de-DE" dirty="0"/>
              <a:t>d/ </a:t>
            </a:r>
            <a:r>
              <a:rPr lang="en-US" dirty="0" err="1"/>
              <a:t>Có</a:t>
            </a:r>
            <a:r>
              <a:rPr lang="en-US" dirty="0"/>
              <a:t> </a:t>
            </a:r>
            <a:r>
              <a:rPr lang="en-US" dirty="0" err="1"/>
              <a:t>tỉ</a:t>
            </a:r>
            <a:r>
              <a:rPr lang="en-US" dirty="0"/>
              <a:t> </a:t>
            </a:r>
            <a:r>
              <a:rPr lang="en-US" dirty="0" err="1"/>
              <a:t>lệ</a:t>
            </a:r>
            <a:r>
              <a:rPr lang="en-US" dirty="0"/>
              <a:t> </a:t>
            </a:r>
            <a:r>
              <a:rPr lang="en-US" dirty="0" err="1"/>
              <a:t>tiêu</a:t>
            </a:r>
            <a:r>
              <a:rPr lang="en-US" dirty="0"/>
              <a:t> </a:t>
            </a:r>
            <a:r>
              <a:rPr lang="en-US" dirty="0" err="1"/>
              <a:t>hoá</a:t>
            </a:r>
            <a:r>
              <a:rPr lang="en-US" dirty="0"/>
              <a:t> </a:t>
            </a:r>
            <a:r>
              <a:rPr lang="en-US" dirty="0" err="1"/>
              <a:t>hấp</a:t>
            </a:r>
            <a:r>
              <a:rPr lang="en-US" dirty="0"/>
              <a:t> </a:t>
            </a:r>
            <a:r>
              <a:rPr lang="en-US" dirty="0" err="1"/>
              <a:t>thu</a:t>
            </a:r>
            <a:r>
              <a:rPr lang="en-US" dirty="0"/>
              <a:t> </a:t>
            </a:r>
            <a:r>
              <a:rPr lang="en-US" dirty="0" err="1"/>
              <a:t>ít</a:t>
            </a:r>
            <a:r>
              <a:rPr lang="en-US" dirty="0"/>
              <a:t> </a:t>
            </a:r>
            <a:r>
              <a:rPr lang="en-US" dirty="0" err="1"/>
              <a:t>hơn</a:t>
            </a:r>
            <a:r>
              <a:rPr lang="en-US" dirty="0"/>
              <a:t> lipid </a:t>
            </a:r>
            <a:r>
              <a:rPr lang="en-US" dirty="0" err="1"/>
              <a:t>động</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82/ </a:t>
            </a:r>
            <a:r>
              <a:rPr lang="en-US" dirty="0" err="1" smtClean="0"/>
              <a:t>Protid</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bổ</a:t>
            </a:r>
            <a:r>
              <a:rPr lang="en-US" dirty="0" smtClean="0"/>
              <a:t> sung </a:t>
            </a:r>
            <a:r>
              <a:rPr lang="en-US" dirty="0" err="1" smtClean="0"/>
              <a:t>cho</a:t>
            </a:r>
            <a:r>
              <a:rPr lang="en-US" dirty="0" smtClean="0"/>
              <a:t> </a:t>
            </a:r>
            <a:r>
              <a:rPr lang="en-US" dirty="0" err="1" smtClean="0"/>
              <a:t>nhau</a:t>
            </a:r>
            <a:endParaRPr lang="en-US" dirty="0"/>
          </a:p>
        </p:txBody>
      </p:sp>
      <p:sp>
        <p:nvSpPr>
          <p:cNvPr id="3" name="Content Placeholder 2"/>
          <p:cNvSpPr>
            <a:spLocks noGrp="1"/>
          </p:cNvSpPr>
          <p:nvPr>
            <p:ph idx="1"/>
          </p:nvPr>
        </p:nvSpPr>
        <p:spPr>
          <a:xfrm>
            <a:off x="228600" y="1981200"/>
            <a:ext cx="8458200" cy="4648200"/>
          </a:xfrm>
        </p:spPr>
        <p:txBody>
          <a:bodyPr>
            <a:normAutofit/>
          </a:bodyPr>
          <a:lstStyle/>
          <a:p>
            <a:r>
              <a:rPr lang="de-DE" dirty="0" smtClean="0"/>
              <a:t>a</a:t>
            </a:r>
            <a:r>
              <a:rPr lang="de-DE" dirty="0"/>
              <a:t>/ Có nghĩa là khi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phá</a:t>
            </a:r>
            <a:r>
              <a:rPr lang="en-US" dirty="0"/>
              <a:t> </a:t>
            </a:r>
            <a:r>
              <a:rPr lang="en-US" dirty="0" err="1"/>
              <a:t>vỡ</a:t>
            </a:r>
            <a:r>
              <a:rPr lang="en-US" dirty="0"/>
              <a:t>.</a:t>
            </a:r>
          </a:p>
          <a:p>
            <a:r>
              <a:rPr lang="de-DE" dirty="0"/>
              <a:t>b/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được</a:t>
            </a:r>
            <a:r>
              <a:rPr lang="en-US" dirty="0"/>
              <a:t> </a:t>
            </a:r>
            <a:r>
              <a:rPr lang="en-US" dirty="0" err="1"/>
              <a:t>cải</a:t>
            </a:r>
            <a:r>
              <a:rPr lang="en-US" dirty="0"/>
              <a:t> </a:t>
            </a:r>
            <a:r>
              <a:rPr lang="en-US" dirty="0" err="1"/>
              <a:t>thiện</a:t>
            </a:r>
            <a:r>
              <a:rPr lang="en-US" dirty="0"/>
              <a:t>.</a:t>
            </a:r>
          </a:p>
          <a:p>
            <a:r>
              <a:rPr lang="de-DE" dirty="0"/>
              <a:t>c/ Có nghĩa là </a:t>
            </a:r>
            <a:r>
              <a:rPr lang="en-US" dirty="0" err="1"/>
              <a:t>nếu</a:t>
            </a:r>
            <a:r>
              <a:rPr lang="en-US" dirty="0"/>
              <a:t>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không</a:t>
            </a:r>
            <a:r>
              <a:rPr lang="en-US" dirty="0"/>
              <a:t> </a:t>
            </a:r>
            <a:r>
              <a:rPr lang="en-US" dirty="0" err="1"/>
              <a:t>còn</a:t>
            </a:r>
            <a:r>
              <a:rPr lang="en-US" dirty="0"/>
              <a:t> </a:t>
            </a:r>
            <a:r>
              <a:rPr lang="en-US" dirty="0" err="1"/>
              <a:t>tốt</a:t>
            </a:r>
            <a:r>
              <a:rPr lang="en-US" dirty="0"/>
              <a:t>.</a:t>
            </a:r>
          </a:p>
          <a:p>
            <a:r>
              <a:rPr lang="de-DE" dirty="0"/>
              <a:t>d/ Có nghĩa là </a:t>
            </a:r>
            <a:r>
              <a:rPr lang="en-US" dirty="0" err="1"/>
              <a:t>ăn</a:t>
            </a:r>
            <a:r>
              <a:rPr lang="en-US" dirty="0"/>
              <a:t> </a:t>
            </a:r>
            <a:r>
              <a:rPr lang="en-US" dirty="0" err="1"/>
              <a:t>phối</a:t>
            </a:r>
            <a:r>
              <a:rPr lang="en-US" dirty="0"/>
              <a:t> </a:t>
            </a:r>
            <a:r>
              <a:rPr lang="en-US" dirty="0" err="1"/>
              <a:t>hợp</a:t>
            </a:r>
            <a:r>
              <a:rPr lang="en-US" dirty="0"/>
              <a:t> P</a:t>
            </a:r>
            <a:r>
              <a:rPr lang="en-US" baseline="-25000" dirty="0"/>
              <a:t>ĐV</a:t>
            </a:r>
            <a:r>
              <a:rPr lang="en-US" dirty="0"/>
              <a:t> </a:t>
            </a:r>
            <a:r>
              <a:rPr lang="en-US" dirty="0" err="1"/>
              <a:t>và</a:t>
            </a:r>
            <a:r>
              <a:rPr lang="en-US" dirty="0"/>
              <a:t> P</a:t>
            </a:r>
            <a:r>
              <a:rPr lang="en-US" baseline="-25000" dirty="0"/>
              <a:t>TV</a:t>
            </a:r>
            <a:r>
              <a:rPr lang="en-US" dirty="0"/>
              <a:t> </a:t>
            </a:r>
            <a:r>
              <a:rPr lang="en-US" dirty="0" err="1"/>
              <a:t>thì</a:t>
            </a:r>
            <a:r>
              <a:rPr lang="en-US" dirty="0"/>
              <a:t> </a:t>
            </a:r>
            <a:r>
              <a:rPr lang="en-US" dirty="0" err="1"/>
              <a:t>tỉ</a:t>
            </a:r>
            <a:r>
              <a:rPr lang="en-US" dirty="0"/>
              <a:t> </a:t>
            </a:r>
            <a:r>
              <a:rPr lang="en-US" dirty="0" err="1"/>
              <a:t>lệ</a:t>
            </a:r>
            <a:r>
              <a:rPr lang="en-US" dirty="0"/>
              <a:t> </a:t>
            </a:r>
            <a:r>
              <a:rPr lang="en-US" dirty="0" err="1"/>
              <a:t>cân</a:t>
            </a:r>
            <a:r>
              <a:rPr lang="en-US" dirty="0"/>
              <a:t> </a:t>
            </a:r>
            <a:r>
              <a:rPr lang="en-US" dirty="0" err="1"/>
              <a:t>đối</a:t>
            </a:r>
            <a:r>
              <a:rPr lang="en-US" dirty="0"/>
              <a:t> </a:t>
            </a:r>
            <a:r>
              <a:rPr lang="en-US" dirty="0" err="1"/>
              <a:t>của</a:t>
            </a:r>
            <a:r>
              <a:rPr lang="en-US" dirty="0"/>
              <a:t> </a:t>
            </a:r>
            <a:r>
              <a:rPr lang="en-US" dirty="0" err="1"/>
              <a:t>các</a:t>
            </a:r>
            <a:r>
              <a:rPr lang="en-US" dirty="0"/>
              <a:t> acid </a:t>
            </a:r>
            <a:r>
              <a:rPr lang="en-US" dirty="0" err="1"/>
              <a:t>amin</a:t>
            </a:r>
            <a:r>
              <a:rPr lang="en-US" dirty="0"/>
              <a:t> </a:t>
            </a:r>
            <a:r>
              <a:rPr lang="en-US" dirty="0" err="1"/>
              <a:t>sẽ</a:t>
            </a:r>
            <a:r>
              <a:rPr lang="en-US" dirty="0"/>
              <a:t> </a:t>
            </a:r>
            <a:r>
              <a:rPr lang="en-US" dirty="0" err="1"/>
              <a:t>bị</a:t>
            </a:r>
            <a:r>
              <a:rPr lang="en-US" dirty="0"/>
              <a:t> </a:t>
            </a:r>
            <a:r>
              <a:rPr lang="en-US" dirty="0" err="1"/>
              <a:t>đảo</a:t>
            </a:r>
            <a:r>
              <a:rPr lang="en-US" dirty="0"/>
              <a:t> </a:t>
            </a:r>
            <a:r>
              <a:rPr lang="en-US" dirty="0" err="1"/>
              <a:t>lộn</a:t>
            </a:r>
            <a:r>
              <a:rPr lang="en-US" dirty="0"/>
              <a:t> </a:t>
            </a:r>
            <a:r>
              <a:rPr lang="en-US" dirty="0" err="1"/>
              <a:t>không</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219200"/>
          </a:xfrm>
        </p:spPr>
        <p:txBody>
          <a:bodyPr>
            <a:normAutofit/>
          </a:bodyPr>
          <a:lstStyle/>
          <a:p>
            <a:r>
              <a:rPr lang="de-DE" dirty="0" smtClean="0"/>
              <a:t>83/ </a:t>
            </a:r>
            <a:r>
              <a:rPr lang="en-US" dirty="0" err="1" smtClean="0"/>
              <a:t>Khi</a:t>
            </a:r>
            <a:r>
              <a:rPr lang="en-US" dirty="0" smtClean="0"/>
              <a:t> </a:t>
            </a:r>
            <a:r>
              <a:rPr lang="en-US" dirty="0" err="1" smtClean="0"/>
              <a:t>ăn</a:t>
            </a:r>
            <a:r>
              <a:rPr lang="en-US" dirty="0" smtClean="0"/>
              <a:t> </a:t>
            </a:r>
            <a:r>
              <a:rPr lang="en-US" dirty="0" err="1" smtClean="0"/>
              <a:t>phối</a:t>
            </a:r>
            <a:r>
              <a:rPr lang="en-US" dirty="0" smtClean="0"/>
              <a:t> </a:t>
            </a:r>
            <a:r>
              <a:rPr lang="en-US" dirty="0" err="1" smtClean="0"/>
              <a:t>hợp</a:t>
            </a:r>
            <a:r>
              <a:rPr lang="en-US" dirty="0" smtClean="0"/>
              <a:t> P</a:t>
            </a:r>
            <a:r>
              <a:rPr lang="en-US" baseline="-25000" dirty="0" smtClean="0"/>
              <a:t>ĐV</a:t>
            </a:r>
            <a:r>
              <a:rPr lang="en-US" dirty="0" smtClean="0"/>
              <a:t> </a:t>
            </a:r>
            <a:r>
              <a:rPr lang="en-US" dirty="0" err="1" smtClean="0"/>
              <a:t>và</a:t>
            </a:r>
            <a:r>
              <a:rPr lang="en-US" dirty="0" smtClean="0"/>
              <a:t> P</a:t>
            </a:r>
            <a:r>
              <a:rPr lang="en-US" baseline="-25000" dirty="0" smtClean="0"/>
              <a:t>TV</a:t>
            </a:r>
            <a:r>
              <a:rPr lang="en-US" dirty="0" smtClean="0"/>
              <a:t> </a:t>
            </a:r>
            <a:r>
              <a:rPr lang="en-US" dirty="0" err="1" smtClean="0"/>
              <a:t>thì</a:t>
            </a:r>
            <a:r>
              <a:rPr lang="en-US" dirty="0" smtClean="0"/>
              <a:t> </a:t>
            </a:r>
            <a:endParaRPr lang="en-US" dirty="0"/>
          </a:p>
        </p:txBody>
      </p:sp>
      <p:sp>
        <p:nvSpPr>
          <p:cNvPr id="3" name="Content Placeholder 2"/>
          <p:cNvSpPr>
            <a:spLocks noGrp="1"/>
          </p:cNvSpPr>
          <p:nvPr>
            <p:ph idx="1"/>
          </p:nvPr>
        </p:nvSpPr>
        <p:spPr>
          <a:xfrm>
            <a:off x="76200" y="2057400"/>
            <a:ext cx="8915400" cy="4068763"/>
          </a:xfrm>
        </p:spPr>
        <p:txBody>
          <a:bodyPr/>
          <a:lstStyle/>
          <a:p>
            <a:r>
              <a:rPr lang="de-DE" dirty="0" smtClean="0"/>
              <a:t>a</a:t>
            </a:r>
            <a:r>
              <a:rPr lang="de-DE" dirty="0"/>
              <a:t>/ Thì sẽ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b/ Thì sẽ làm giảm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r>
              <a:rPr lang="de-DE" dirty="0"/>
              <a:t>c/ Thì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 </a:t>
            </a:r>
            <a:r>
              <a:rPr lang="en-US" dirty="0" err="1"/>
              <a:t>cũng</a:t>
            </a:r>
            <a:r>
              <a:rPr lang="en-US" dirty="0"/>
              <a:t> </a:t>
            </a:r>
            <a:r>
              <a:rPr lang="en-US" dirty="0" err="1"/>
              <a:t>không</a:t>
            </a:r>
            <a:r>
              <a:rPr lang="en-US" dirty="0"/>
              <a:t> </a:t>
            </a:r>
            <a:r>
              <a:rPr lang="en-US" dirty="0" err="1"/>
              <a:t>được</a:t>
            </a:r>
            <a:r>
              <a:rPr lang="en-US" dirty="0"/>
              <a:t> </a:t>
            </a:r>
            <a:r>
              <a:rPr lang="en-US" dirty="0" err="1"/>
              <a:t>nâng</a:t>
            </a:r>
            <a:r>
              <a:rPr lang="en-US" dirty="0"/>
              <a:t> </a:t>
            </a:r>
            <a:r>
              <a:rPr lang="en-US" dirty="0" err="1"/>
              <a:t>cao</a:t>
            </a:r>
            <a:r>
              <a:rPr lang="en-US" dirty="0"/>
              <a:t>.</a:t>
            </a:r>
          </a:p>
          <a:p>
            <a:r>
              <a:rPr lang="de-DE" dirty="0"/>
              <a:t>d/ Thì </a:t>
            </a:r>
            <a:r>
              <a:rPr lang="en-US" dirty="0" err="1"/>
              <a:t>sẽ</a:t>
            </a:r>
            <a:r>
              <a:rPr lang="en-US" dirty="0"/>
              <a:t> </a:t>
            </a:r>
            <a:r>
              <a:rPr lang="en-US" dirty="0" err="1"/>
              <a:t>không</a:t>
            </a:r>
            <a:r>
              <a:rPr lang="en-US" dirty="0"/>
              <a:t> </a:t>
            </a:r>
            <a:r>
              <a:rPr lang="en-US" dirty="0" err="1"/>
              <a:t>nâng</a:t>
            </a:r>
            <a:r>
              <a:rPr lang="en-US" dirty="0"/>
              <a:t> </a:t>
            </a:r>
            <a:r>
              <a:rPr lang="en-US" dirty="0" err="1"/>
              <a:t>cao</a:t>
            </a:r>
            <a:r>
              <a:rPr lang="en-US" dirty="0"/>
              <a:t> </a:t>
            </a:r>
            <a:r>
              <a:rPr lang="en-US" dirty="0" err="1"/>
              <a:t>được</a:t>
            </a:r>
            <a:r>
              <a:rPr lang="en-US" dirty="0"/>
              <a:t> </a:t>
            </a:r>
            <a:r>
              <a:rPr lang="en-US" dirty="0" err="1"/>
              <a:t>giá</a:t>
            </a:r>
            <a:r>
              <a:rPr lang="en-US" dirty="0"/>
              <a:t> </a:t>
            </a:r>
            <a:r>
              <a:rPr lang="en-US" dirty="0" err="1"/>
              <a:t>trị</a:t>
            </a:r>
            <a:r>
              <a:rPr lang="en-US" dirty="0"/>
              <a:t> </a:t>
            </a:r>
            <a:r>
              <a:rPr lang="en-US" dirty="0" err="1"/>
              <a:t>sinh</a:t>
            </a:r>
            <a:r>
              <a:rPr lang="en-US" dirty="0"/>
              <a:t> </a:t>
            </a:r>
            <a:r>
              <a:rPr lang="en-US" dirty="0" err="1"/>
              <a:t>học</a:t>
            </a:r>
            <a:r>
              <a:rPr lang="en-US" dirty="0"/>
              <a:t> </a:t>
            </a:r>
            <a:r>
              <a:rPr lang="en-US" dirty="0" err="1"/>
              <a:t>của</a:t>
            </a:r>
            <a:r>
              <a:rPr lang="en-US" dirty="0"/>
              <a:t> </a:t>
            </a:r>
            <a:r>
              <a:rPr lang="en-US" dirty="0" err="1"/>
              <a:t>chúng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2133600"/>
          </a:xfrm>
        </p:spPr>
        <p:txBody>
          <a:bodyPr>
            <a:normAutofit fontScale="90000"/>
          </a:bodyPr>
          <a:lstStyle/>
          <a:p>
            <a:r>
              <a:rPr lang="de-DE" dirty="0" smtClean="0"/>
              <a:t>84/ </a:t>
            </a:r>
            <a:r>
              <a:rPr lang="en-US" dirty="0" err="1" smtClean="0"/>
              <a:t>Nhờ</a:t>
            </a:r>
            <a:r>
              <a:rPr lang="en-US" dirty="0" smtClean="0"/>
              <a:t> </a:t>
            </a:r>
            <a:r>
              <a:rPr lang="en-US" dirty="0" err="1" smtClean="0"/>
              <a:t>có</a:t>
            </a:r>
            <a:r>
              <a:rPr lang="en-US" dirty="0" smtClean="0"/>
              <a:t> </a:t>
            </a:r>
            <a:r>
              <a:rPr lang="en-US" dirty="0" err="1" smtClean="0"/>
              <a:t>những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đánh</a:t>
            </a:r>
            <a:r>
              <a:rPr lang="en-US" dirty="0" smtClean="0"/>
              <a:t> </a:t>
            </a:r>
            <a:r>
              <a:rPr lang="en-US" dirty="0" err="1" smtClean="0"/>
              <a:t>giá</a:t>
            </a:r>
            <a:r>
              <a:rPr lang="en-US" dirty="0" smtClean="0"/>
              <a:t> </a:t>
            </a:r>
            <a:r>
              <a:rPr lang="en-US" dirty="0" err="1" smtClean="0"/>
              <a:t>giá</a:t>
            </a:r>
            <a:r>
              <a:rPr lang="en-US" dirty="0" smtClean="0"/>
              <a:t> </a:t>
            </a:r>
            <a:r>
              <a:rPr lang="en-US" dirty="0" err="1" smtClean="0"/>
              <a:t>trị</a:t>
            </a:r>
            <a:r>
              <a:rPr lang="en-US" dirty="0" smtClean="0"/>
              <a:t> </a:t>
            </a:r>
            <a:r>
              <a:rPr lang="en-US" dirty="0" err="1" smtClean="0"/>
              <a:t>DDcủa</a:t>
            </a:r>
            <a:r>
              <a:rPr lang="en-US" dirty="0" smtClean="0"/>
              <a:t> </a:t>
            </a:r>
            <a:r>
              <a:rPr lang="en-US" dirty="0" err="1" smtClean="0"/>
              <a:t>protid</a:t>
            </a:r>
            <a:r>
              <a:rPr lang="en-US" dirty="0" smtClean="0"/>
              <a:t> </a:t>
            </a:r>
            <a:r>
              <a:rPr lang="en-US" dirty="0" err="1" smtClean="0"/>
              <a:t>thực</a:t>
            </a:r>
            <a:r>
              <a:rPr lang="en-US" dirty="0" smtClean="0"/>
              <a:t> </a:t>
            </a:r>
            <a:r>
              <a:rPr lang="en-US" dirty="0" err="1" smtClean="0"/>
              <a:t>phẩm</a:t>
            </a:r>
            <a:r>
              <a:rPr lang="en-US" dirty="0" smtClean="0"/>
              <a:t> </a:t>
            </a:r>
            <a:r>
              <a:rPr lang="en-US" dirty="0" err="1" smtClean="0"/>
              <a:t>và</a:t>
            </a:r>
            <a:r>
              <a:rPr lang="en-US" dirty="0" smtClean="0"/>
              <a:t> qua </a:t>
            </a:r>
            <a:r>
              <a:rPr lang="en-US" dirty="0" err="1" smtClean="0"/>
              <a:t>các</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khoa</a:t>
            </a:r>
            <a:r>
              <a:rPr lang="en-US" dirty="0" smtClean="0"/>
              <a:t> </a:t>
            </a:r>
            <a:r>
              <a:rPr lang="en-US" dirty="0" err="1" smtClean="0"/>
              <a:t>học</a:t>
            </a:r>
            <a:r>
              <a:rPr lang="en-US" dirty="0" smtClean="0"/>
              <a:t>, ta </a:t>
            </a:r>
            <a:r>
              <a:rPr lang="en-US" dirty="0" err="1" smtClean="0"/>
              <a:t>đã</a:t>
            </a:r>
            <a:r>
              <a:rPr lang="en-US" dirty="0" smtClean="0"/>
              <a:t> </a:t>
            </a:r>
            <a:r>
              <a:rPr lang="en-US" dirty="0" err="1" smtClean="0"/>
              <a:t>tìm</a:t>
            </a:r>
            <a:r>
              <a:rPr lang="en-US" dirty="0" smtClean="0"/>
              <a:t> </a:t>
            </a:r>
            <a:r>
              <a:rPr lang="en-US" dirty="0" err="1" smtClean="0"/>
              <a:t>ra</a:t>
            </a:r>
            <a:r>
              <a:rPr lang="en-US" dirty="0" smtClean="0"/>
              <a:t> </a:t>
            </a:r>
            <a:r>
              <a:rPr lang="en-US" dirty="0" err="1" smtClean="0"/>
              <a:t>được</a:t>
            </a:r>
            <a:r>
              <a:rPr lang="en-US" dirty="0" smtClean="0"/>
              <a:t> </a:t>
            </a:r>
            <a:r>
              <a:rPr lang="en-US" dirty="0" err="1" smtClean="0"/>
              <a:t>thực</a:t>
            </a:r>
            <a:r>
              <a:rPr lang="en-US" dirty="0" smtClean="0"/>
              <a:t> </a:t>
            </a:r>
            <a:r>
              <a:rPr lang="en-US" dirty="0" err="1" smtClean="0"/>
              <a:t>chất</a:t>
            </a:r>
            <a:r>
              <a:rPr lang="en-US" dirty="0" smtClean="0"/>
              <a:t> </a:t>
            </a:r>
            <a:r>
              <a:rPr lang="en-US" dirty="0" err="1" smtClean="0"/>
              <a:t>của</a:t>
            </a:r>
            <a:r>
              <a:rPr lang="en-US" dirty="0" smtClean="0"/>
              <a:t> </a:t>
            </a:r>
            <a:r>
              <a:rPr lang="en-US" dirty="0" err="1" smtClean="0"/>
              <a:t>vấn</a:t>
            </a:r>
            <a:r>
              <a:rPr lang="en-US" dirty="0" smtClean="0"/>
              <a:t> </a:t>
            </a:r>
            <a:r>
              <a:rPr lang="en-US" dirty="0" err="1" smtClean="0"/>
              <a:t>đề</a:t>
            </a:r>
            <a:r>
              <a:rPr lang="en-US" dirty="0" smtClean="0"/>
              <a:t> </a:t>
            </a:r>
            <a:r>
              <a:rPr lang="en-US" dirty="0" err="1" smtClean="0"/>
              <a:t>giá</a:t>
            </a:r>
            <a:r>
              <a:rPr lang="en-US" dirty="0" smtClean="0"/>
              <a:t> </a:t>
            </a:r>
            <a:r>
              <a:rPr lang="en-US" dirty="0" err="1" smtClean="0"/>
              <a:t>trị</a:t>
            </a:r>
            <a:r>
              <a:rPr lang="en-US" dirty="0" smtClean="0"/>
              <a:t> </a:t>
            </a:r>
            <a:r>
              <a:rPr lang="en-US" dirty="0" err="1" smtClean="0"/>
              <a:t>của</a:t>
            </a:r>
            <a:r>
              <a:rPr lang="en-US" dirty="0" smtClean="0"/>
              <a:t> </a:t>
            </a:r>
            <a:r>
              <a:rPr lang="en-US" dirty="0" err="1" smtClean="0"/>
              <a:t>protid</a:t>
            </a:r>
            <a:endParaRPr lang="en-US" dirty="0"/>
          </a:p>
        </p:txBody>
      </p:sp>
      <p:sp>
        <p:nvSpPr>
          <p:cNvPr id="3" name="Content Placeholder 2"/>
          <p:cNvSpPr>
            <a:spLocks noGrp="1"/>
          </p:cNvSpPr>
          <p:nvPr>
            <p:ph idx="1"/>
          </p:nvPr>
        </p:nvSpPr>
        <p:spPr>
          <a:xfrm>
            <a:off x="0" y="3048000"/>
            <a:ext cx="9067800" cy="3657600"/>
          </a:xfrm>
        </p:spPr>
        <p:txBody>
          <a:bodyPr>
            <a:normAutofit/>
          </a:bodyPr>
          <a:lstStyle/>
          <a:p>
            <a:pPr marL="0" indent="0">
              <a:buNone/>
            </a:pPr>
            <a:r>
              <a:rPr lang="de-DE" dirty="0" smtClean="0"/>
              <a:t>a</a:t>
            </a:r>
            <a:r>
              <a:rPr lang="de-DE" dirty="0"/>
              <a:t>/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b/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c/ </a:t>
            </a:r>
            <a:r>
              <a:rPr lang="en-US" dirty="0"/>
              <a:t>Do </a:t>
            </a:r>
            <a:r>
              <a:rPr lang="en-US" dirty="0" err="1"/>
              <a:t>đó</a:t>
            </a:r>
            <a:r>
              <a:rPr lang="en-US" dirty="0"/>
              <a:t> con </a:t>
            </a:r>
            <a:r>
              <a:rPr lang="en-US" dirty="0" err="1"/>
              <a:t>người</a:t>
            </a:r>
            <a:r>
              <a:rPr lang="en-US" dirty="0"/>
              <a:t> </a:t>
            </a:r>
            <a:r>
              <a:rPr lang="en-US" dirty="0" err="1"/>
              <a:t>có</a:t>
            </a:r>
            <a:r>
              <a:rPr lang="en-US" dirty="0"/>
              <a:t> </a:t>
            </a:r>
            <a:r>
              <a:rPr lang="en-US" dirty="0" err="1"/>
              <a:t>đủ</a:t>
            </a:r>
            <a:r>
              <a:rPr lang="en-US" dirty="0"/>
              <a:t> </a:t>
            </a:r>
            <a:r>
              <a:rPr lang="en-US" dirty="0" err="1"/>
              <a:t>khả</a:t>
            </a:r>
            <a:r>
              <a:rPr lang="en-US" dirty="0"/>
              <a:t> </a:t>
            </a:r>
            <a:r>
              <a:rPr lang="en-US" dirty="0" err="1"/>
              <a:t>năng</a:t>
            </a:r>
            <a:r>
              <a:rPr lang="en-US" dirty="0"/>
              <a:t> </a:t>
            </a:r>
            <a:r>
              <a:rPr lang="en-US" dirty="0" err="1"/>
              <a:t>để</a:t>
            </a:r>
            <a:r>
              <a:rPr lang="en-US" dirty="0"/>
              <a:t> </a:t>
            </a:r>
            <a:r>
              <a:rPr lang="en-US" dirty="0" err="1"/>
              <a:t>cải</a:t>
            </a:r>
            <a:r>
              <a:rPr lang="en-US" dirty="0"/>
              <a:t> </a:t>
            </a:r>
            <a:r>
              <a:rPr lang="en-US" dirty="0" err="1"/>
              <a:t>tạo</a:t>
            </a:r>
            <a:r>
              <a:rPr lang="en-US" dirty="0"/>
              <a:t> </a:t>
            </a:r>
            <a:r>
              <a:rPr lang="en-US" dirty="0" err="1"/>
              <a:t>giá</a:t>
            </a:r>
            <a:r>
              <a:rPr lang="en-US" dirty="0"/>
              <a:t> </a:t>
            </a:r>
            <a:r>
              <a:rPr lang="en-US" dirty="0" err="1"/>
              <a:t>trị</a:t>
            </a:r>
            <a:r>
              <a:rPr lang="en-US" dirty="0"/>
              <a:t> </a:t>
            </a:r>
            <a:r>
              <a:rPr lang="en-US" dirty="0" err="1"/>
              <a:t>thực</a:t>
            </a:r>
            <a:r>
              <a:rPr lang="en-US" dirty="0"/>
              <a:t> </a:t>
            </a:r>
            <a:r>
              <a:rPr lang="en-US" dirty="0" err="1"/>
              <a:t>phẩm</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đảm</a:t>
            </a:r>
            <a:r>
              <a:rPr lang="en-US" dirty="0"/>
              <a:t> </a:t>
            </a:r>
            <a:r>
              <a:rPr lang="en-US" dirty="0" err="1"/>
              <a:t>bảo</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pPr marL="0" indent="0">
              <a:buNone/>
            </a:pPr>
            <a:r>
              <a:rPr lang="de-DE" dirty="0"/>
              <a:t>d/ </a:t>
            </a:r>
            <a:r>
              <a:rPr lang="en-US" dirty="0"/>
              <a:t>Do </a:t>
            </a:r>
            <a:r>
              <a:rPr lang="en-US" dirty="0" err="1"/>
              <a:t>đó</a:t>
            </a:r>
            <a:r>
              <a:rPr lang="en-US" dirty="0"/>
              <a:t> con </a:t>
            </a:r>
            <a:r>
              <a:rPr lang="en-US" dirty="0" err="1"/>
              <a:t>người</a:t>
            </a:r>
            <a:r>
              <a:rPr lang="en-US" dirty="0"/>
              <a:t> </a:t>
            </a:r>
            <a:r>
              <a:rPr lang="en-US" dirty="0" err="1"/>
              <a:t>không</a:t>
            </a:r>
            <a:r>
              <a:rPr lang="en-US" dirty="0"/>
              <a:t> </a:t>
            </a:r>
            <a:r>
              <a:rPr lang="en-US" dirty="0" err="1"/>
              <a:t>thể</a:t>
            </a:r>
            <a:r>
              <a:rPr lang="en-US" dirty="0"/>
              <a:t> </a:t>
            </a:r>
            <a:r>
              <a:rPr lang="en-US" dirty="0" err="1"/>
              <a:t>cải</a:t>
            </a:r>
            <a:r>
              <a:rPr lang="en-US" dirty="0"/>
              <a:t> </a:t>
            </a:r>
            <a:r>
              <a:rPr lang="en-US" dirty="0" err="1"/>
              <a:t>tạo</a:t>
            </a:r>
            <a:r>
              <a:rPr lang="en-US" dirty="0"/>
              <a:t> </a:t>
            </a:r>
            <a:r>
              <a:rPr lang="en-US" dirty="0" err="1"/>
              <a:t>ăn</a:t>
            </a:r>
            <a:r>
              <a:rPr lang="en-US" dirty="0"/>
              <a:t> </a:t>
            </a:r>
            <a:r>
              <a:rPr lang="en-US" dirty="0" err="1"/>
              <a:t>uống</a:t>
            </a:r>
            <a:r>
              <a:rPr lang="en-US" dirty="0"/>
              <a:t> </a:t>
            </a:r>
            <a:r>
              <a:rPr lang="en-US" dirty="0" err="1"/>
              <a:t>để</a:t>
            </a:r>
            <a:r>
              <a:rPr lang="en-US" dirty="0"/>
              <a:t> </a:t>
            </a:r>
            <a:r>
              <a:rPr lang="en-US" dirty="0" err="1"/>
              <a:t>có</a:t>
            </a:r>
            <a:r>
              <a:rPr lang="en-US" dirty="0"/>
              <a:t> </a:t>
            </a:r>
            <a:r>
              <a:rPr lang="en-US" dirty="0" err="1"/>
              <a:t>sức</a:t>
            </a:r>
            <a:r>
              <a:rPr lang="en-US" dirty="0"/>
              <a:t> </a:t>
            </a:r>
            <a:r>
              <a:rPr lang="en-US" dirty="0" err="1"/>
              <a:t>khoẻ</a:t>
            </a:r>
            <a:r>
              <a:rPr lang="en-US" dirty="0"/>
              <a:t> </a:t>
            </a:r>
            <a:r>
              <a:rPr lang="en-US" dirty="0" err="1"/>
              <a:t>tốt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9067800" cy="1143000"/>
          </a:xfrm>
        </p:spPr>
        <p:txBody>
          <a:bodyPr>
            <a:normAutofit fontScale="90000"/>
          </a:bodyPr>
          <a:lstStyle/>
          <a:p>
            <a:r>
              <a:rPr lang="de-DE" dirty="0" smtClean="0"/>
              <a:t>85/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Mùa trong năm.</a:t>
            </a:r>
            <a:endParaRPr lang="en-US" dirty="0"/>
          </a:p>
          <a:p>
            <a:r>
              <a:rPr lang="de-DE" dirty="0"/>
              <a:t>b/ </a:t>
            </a:r>
            <a:r>
              <a:rPr lang="en-US" dirty="0" err="1"/>
              <a:t>Lứa</a:t>
            </a:r>
            <a:r>
              <a:rPr lang="en-US" dirty="0"/>
              <a:t> </a:t>
            </a:r>
            <a:r>
              <a:rPr lang="en-US" dirty="0" err="1"/>
              <a:t>tuổi</a:t>
            </a:r>
            <a:r>
              <a:rPr lang="en-US" dirty="0"/>
              <a:t>.</a:t>
            </a:r>
          </a:p>
          <a:p>
            <a:r>
              <a:rPr lang="de-DE" dirty="0"/>
              <a:t>c/ Thời tiết.</a:t>
            </a:r>
            <a:endParaRPr lang="en-US" dirty="0"/>
          </a:p>
          <a:p>
            <a:r>
              <a:rPr lang="de-DE" dirty="0"/>
              <a:t>d/ Trạng thái tâm lý.</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smtClean="0"/>
              <a:t>86/ </a:t>
            </a:r>
            <a:r>
              <a:rPr lang="en-US" dirty="0" err="1" smtClean="0"/>
              <a:t>Nhu</a:t>
            </a:r>
            <a:r>
              <a:rPr lang="en-US" dirty="0" smtClean="0"/>
              <a:t> </a:t>
            </a:r>
            <a:r>
              <a:rPr lang="en-US" dirty="0" err="1" smtClean="0"/>
              <a:t>cầu</a:t>
            </a:r>
            <a:r>
              <a:rPr lang="en-US" dirty="0" smtClean="0"/>
              <a:t> </a:t>
            </a:r>
            <a:r>
              <a:rPr lang="en-US" dirty="0" err="1" smtClean="0"/>
              <a:t>protid</a:t>
            </a:r>
            <a:r>
              <a:rPr lang="en-US" dirty="0" smtClean="0"/>
              <a:t> </a:t>
            </a:r>
            <a:r>
              <a:rPr lang="en-US" dirty="0" err="1" smtClean="0"/>
              <a:t>thay</a:t>
            </a:r>
            <a:r>
              <a:rPr lang="en-US" dirty="0" smtClean="0"/>
              <a:t> </a:t>
            </a:r>
            <a:r>
              <a:rPr lang="en-US" dirty="0" err="1" smtClean="0"/>
              <a:t>đổi</a:t>
            </a:r>
            <a:r>
              <a:rPr lang="en-US" dirty="0" smtClean="0"/>
              <a:t> </a:t>
            </a:r>
            <a:r>
              <a:rPr lang="en-US" dirty="0" err="1" smtClean="0"/>
              <a:t>tùy</a:t>
            </a:r>
            <a:r>
              <a:rPr lang="en-US" dirty="0" smtClean="0"/>
              <a:t> </a:t>
            </a:r>
            <a:r>
              <a:rPr lang="en-US" dirty="0" err="1" smtClean="0"/>
              <a:t>thuộc</a:t>
            </a:r>
            <a:r>
              <a:rPr lang="en-US" dirty="0" smtClean="0"/>
              <a:t> </a:t>
            </a:r>
            <a:r>
              <a:rPr lang="en-US" dirty="0" err="1" smtClean="0"/>
              <a:t>vào</a:t>
            </a:r>
            <a:r>
              <a:rPr lang="en-US" dirty="0" smtClean="0"/>
              <a:t> </a:t>
            </a:r>
            <a:endParaRPr lang="en-US" dirty="0"/>
          </a:p>
        </p:txBody>
      </p:sp>
      <p:sp>
        <p:nvSpPr>
          <p:cNvPr id="3" name="Content Placeholder 2"/>
          <p:cNvSpPr>
            <a:spLocks noGrp="1"/>
          </p:cNvSpPr>
          <p:nvPr>
            <p:ph idx="1"/>
          </p:nvPr>
        </p:nvSpPr>
        <p:spPr/>
        <p:txBody>
          <a:bodyPr/>
          <a:lstStyle/>
          <a:p>
            <a:r>
              <a:rPr lang="de-DE" dirty="0" smtClean="0"/>
              <a:t>a</a:t>
            </a:r>
            <a:r>
              <a:rPr lang="de-DE" dirty="0"/>
              <a:t>/ </a:t>
            </a:r>
            <a:r>
              <a:rPr lang="en-US" dirty="0" err="1"/>
              <a:t>Trọng</a:t>
            </a:r>
            <a:r>
              <a:rPr lang="en-US" dirty="0"/>
              <a:t> </a:t>
            </a:r>
            <a:r>
              <a:rPr lang="en-US" dirty="0" err="1"/>
              <a:t>lượng</a:t>
            </a:r>
            <a:r>
              <a:rPr lang="de-DE" dirty="0"/>
              <a:t> cơ thể người.</a:t>
            </a:r>
            <a:endParaRPr lang="en-US" dirty="0"/>
          </a:p>
          <a:p>
            <a:r>
              <a:rPr lang="de-DE" dirty="0"/>
              <a:t>b/ </a:t>
            </a:r>
            <a:r>
              <a:rPr lang="en-US" dirty="0" err="1"/>
              <a:t>Trọng</a:t>
            </a:r>
            <a:r>
              <a:rPr lang="en-US" dirty="0"/>
              <a:t> </a:t>
            </a:r>
            <a:r>
              <a:rPr lang="en-US" dirty="0" err="1"/>
              <a:t>lượng</a:t>
            </a:r>
            <a:r>
              <a:rPr lang="de-DE" dirty="0"/>
              <a:t> cơ thể của động vật</a:t>
            </a:r>
            <a:r>
              <a:rPr lang="en-US" dirty="0"/>
              <a:t>.</a:t>
            </a:r>
          </a:p>
          <a:p>
            <a:r>
              <a:rPr lang="de-DE" dirty="0"/>
              <a:t>c/ </a:t>
            </a:r>
            <a:r>
              <a:rPr lang="en-US" dirty="0" err="1"/>
              <a:t>Trọng</a:t>
            </a:r>
            <a:r>
              <a:rPr lang="en-US" dirty="0"/>
              <a:t> </a:t>
            </a:r>
            <a:r>
              <a:rPr lang="en-US" dirty="0" err="1"/>
              <a:t>lượng</a:t>
            </a:r>
            <a:r>
              <a:rPr lang="de-DE" dirty="0"/>
              <a:t> của món ăn.</a:t>
            </a:r>
            <a:endParaRPr lang="en-US" dirty="0"/>
          </a:p>
          <a:p>
            <a:r>
              <a:rPr lang="de-DE" dirty="0"/>
              <a:t>d/ </a:t>
            </a:r>
            <a:r>
              <a:rPr lang="en-US" dirty="0" err="1"/>
              <a:t>Trọng</a:t>
            </a:r>
            <a:r>
              <a:rPr lang="en-US" dirty="0"/>
              <a:t> </a:t>
            </a:r>
            <a:r>
              <a:rPr lang="en-US" dirty="0" err="1"/>
              <a:t>lượng</a:t>
            </a:r>
            <a:r>
              <a:rPr lang="de-DE" dirty="0"/>
              <a:t> phối hợp món ăn.</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normAutofit/>
          </a:bodyPr>
          <a:lstStyle/>
          <a:p>
            <a:r>
              <a:rPr lang="de-DE" dirty="0" smtClean="0"/>
              <a:t>87/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thấp</a:t>
            </a:r>
            <a:r>
              <a:rPr lang="en-US" dirty="0" smtClean="0"/>
              <a:t> </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nhiều</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295400"/>
          </a:xfrm>
        </p:spPr>
        <p:txBody>
          <a:bodyPr>
            <a:normAutofit/>
          </a:bodyPr>
          <a:lstStyle/>
          <a:p>
            <a:r>
              <a:rPr lang="de-DE" dirty="0" smtClean="0"/>
              <a:t>88/ </a:t>
            </a:r>
            <a:r>
              <a:rPr lang="en-US" dirty="0" err="1" smtClean="0"/>
              <a:t>Giá</a:t>
            </a:r>
            <a:r>
              <a:rPr lang="en-US" dirty="0" smtClean="0"/>
              <a:t> </a:t>
            </a:r>
            <a:r>
              <a:rPr lang="en-US" dirty="0" err="1" smtClean="0"/>
              <a:t>trị</a:t>
            </a:r>
            <a:r>
              <a:rPr lang="en-US" dirty="0" smtClean="0"/>
              <a:t> </a:t>
            </a:r>
            <a:r>
              <a:rPr lang="en-US" dirty="0" err="1" smtClean="0"/>
              <a:t>sinh</a:t>
            </a:r>
            <a:r>
              <a:rPr lang="en-US" dirty="0" smtClean="0"/>
              <a:t> </a:t>
            </a:r>
            <a:r>
              <a:rPr lang="en-US" dirty="0" err="1" smtClean="0"/>
              <a:t>học</a:t>
            </a:r>
            <a:r>
              <a:rPr lang="en-US" dirty="0" smtClean="0"/>
              <a:t> </a:t>
            </a:r>
            <a:r>
              <a:rPr lang="en-US" dirty="0" err="1" smtClean="0"/>
              <a:t>của</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càng</a:t>
            </a:r>
            <a:r>
              <a:rPr lang="en-US" dirty="0" smtClean="0"/>
              <a:t> </a:t>
            </a:r>
            <a:r>
              <a:rPr lang="en-US" dirty="0" err="1" smtClean="0"/>
              <a:t>cao</a:t>
            </a:r>
            <a:endParaRPr lang="en-US" dirty="0"/>
          </a:p>
        </p:txBody>
      </p:sp>
      <p:sp>
        <p:nvSpPr>
          <p:cNvPr id="3" name="Content Placeholder 2"/>
          <p:cNvSpPr>
            <a:spLocks noGrp="1"/>
          </p:cNvSpPr>
          <p:nvPr>
            <p:ph idx="1"/>
          </p:nvPr>
        </p:nvSpPr>
        <p:spPr>
          <a:xfrm>
            <a:off x="152400" y="2362200"/>
            <a:ext cx="8763000" cy="3763963"/>
          </a:xfrm>
        </p:spPr>
        <p:txBody>
          <a:bodyPr/>
          <a:lstStyle/>
          <a:p>
            <a:r>
              <a:rPr lang="de-DE" dirty="0" smtClean="0"/>
              <a:t>a</a:t>
            </a:r>
            <a:r>
              <a:rPr lang="de-DE" dirty="0"/>
              <a:t>/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ít</a:t>
            </a:r>
            <a:r>
              <a:rPr lang="en-US" dirty="0"/>
              <a:t>.</a:t>
            </a:r>
          </a:p>
          <a:p>
            <a:r>
              <a:rPr lang="de-DE" dirty="0"/>
              <a:t>b/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 </a:t>
            </a:r>
            <a:r>
              <a:rPr lang="en-US" dirty="0" err="1"/>
              <a:t>càng</a:t>
            </a:r>
            <a:r>
              <a:rPr lang="en-US" dirty="0"/>
              <a:t> </a:t>
            </a:r>
            <a:r>
              <a:rPr lang="en-US" dirty="0" err="1"/>
              <a:t>tốt</a:t>
            </a:r>
            <a:r>
              <a:rPr lang="en-US" dirty="0"/>
              <a:t>.</a:t>
            </a:r>
          </a:p>
          <a:p>
            <a:r>
              <a:rPr lang="de-DE" dirty="0"/>
              <a:t>c/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càng</a:t>
            </a:r>
            <a:r>
              <a:rPr lang="en-US" dirty="0"/>
              <a:t> </a:t>
            </a:r>
            <a:r>
              <a:rPr lang="en-US" dirty="0" err="1"/>
              <a:t>nhiều</a:t>
            </a:r>
            <a:r>
              <a:rPr lang="en-US" dirty="0"/>
              <a:t>.</a:t>
            </a:r>
          </a:p>
          <a:p>
            <a:r>
              <a:rPr lang="de-DE" dirty="0"/>
              <a:t>d/ </a:t>
            </a:r>
            <a:r>
              <a:rPr lang="en-US" dirty="0" err="1"/>
              <a:t>Thì</a:t>
            </a:r>
            <a:r>
              <a:rPr lang="en-US" dirty="0"/>
              <a:t> </a:t>
            </a:r>
            <a:r>
              <a:rPr lang="en-US" dirty="0" err="1"/>
              <a:t>lượng</a:t>
            </a:r>
            <a:r>
              <a:rPr lang="en-US" dirty="0"/>
              <a:t> </a:t>
            </a:r>
            <a:r>
              <a:rPr lang="en-US" dirty="0" err="1"/>
              <a:t>protid</a:t>
            </a:r>
            <a:r>
              <a:rPr lang="en-US" dirty="0"/>
              <a:t> </a:t>
            </a:r>
            <a:r>
              <a:rPr lang="en-US" dirty="0" err="1"/>
              <a:t>đòi</a:t>
            </a:r>
            <a:r>
              <a:rPr lang="en-US" dirty="0"/>
              <a:t> </a:t>
            </a:r>
            <a:r>
              <a:rPr lang="en-US" dirty="0" err="1"/>
              <a:t>hỏi</a:t>
            </a:r>
            <a:r>
              <a:rPr lang="en-US" dirty="0"/>
              <a:t> </a:t>
            </a:r>
            <a:r>
              <a:rPr lang="en-US" dirty="0" err="1"/>
              <a:t>không</a:t>
            </a:r>
            <a:r>
              <a:rPr lang="en-US" dirty="0"/>
              <a:t> </a:t>
            </a:r>
            <a:r>
              <a:rPr lang="en-US" dirty="0" err="1"/>
              <a:t>ít</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89/ </a:t>
            </a:r>
            <a:r>
              <a:rPr lang="en-US" dirty="0" err="1" smtClean="0"/>
              <a:t>Chế</a:t>
            </a:r>
            <a:r>
              <a:rPr lang="en-US" dirty="0" smtClean="0"/>
              <a:t> </a:t>
            </a:r>
            <a:r>
              <a:rPr lang="en-US" dirty="0" err="1" smtClean="0"/>
              <a:t>độ</a:t>
            </a:r>
            <a:r>
              <a:rPr lang="en-US" dirty="0" smtClean="0"/>
              <a:t> </a:t>
            </a:r>
            <a:r>
              <a:rPr lang="en-US" dirty="0" err="1" smtClean="0"/>
              <a:t>ăn</a:t>
            </a:r>
            <a:r>
              <a:rPr lang="en-US" dirty="0" smtClean="0"/>
              <a:t> </a:t>
            </a:r>
            <a:r>
              <a:rPr lang="en-US" dirty="0" err="1" smtClean="0"/>
              <a:t>nhiều</a:t>
            </a:r>
            <a:r>
              <a:rPr lang="en-US" dirty="0" smtClean="0"/>
              <a:t> </a:t>
            </a:r>
            <a:r>
              <a:rPr lang="en-US" dirty="0" err="1" smtClean="0"/>
              <a:t>chất</a:t>
            </a:r>
            <a:r>
              <a:rPr lang="en-US" dirty="0" smtClean="0"/>
              <a:t> </a:t>
            </a:r>
            <a:r>
              <a:rPr lang="en-US" dirty="0" err="1" smtClean="0"/>
              <a:t>xơ</a:t>
            </a:r>
            <a:r>
              <a:rPr lang="en-US" dirty="0" smtClean="0"/>
              <a:t> </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a:t>
            </a:r>
            <a:r>
              <a:rPr lang="en-US" dirty="0" err="1"/>
              <a:t>Cũng</a:t>
            </a:r>
            <a:r>
              <a:rPr lang="en-US" dirty="0"/>
              <a:t> </a:t>
            </a:r>
            <a:r>
              <a:rPr lang="en-US" dirty="0" err="1"/>
              <a:t>hỗ</a:t>
            </a:r>
            <a:r>
              <a:rPr lang="en-US" dirty="0"/>
              <a:t> </a:t>
            </a:r>
            <a:r>
              <a:rPr lang="en-US" dirty="0" err="1"/>
              <a:t>trợ</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b/ </a:t>
            </a:r>
            <a:r>
              <a:rPr lang="en-US" dirty="0" err="1"/>
              <a:t>Cũng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c/ </a:t>
            </a:r>
            <a:r>
              <a:rPr lang="en-US" dirty="0" err="1"/>
              <a:t>Cũng</a:t>
            </a:r>
            <a:r>
              <a:rPr lang="en-US" dirty="0"/>
              <a:t> </a:t>
            </a:r>
            <a:r>
              <a:rPr lang="en-US" dirty="0" err="1"/>
              <a:t>không</a:t>
            </a:r>
            <a:r>
              <a:rPr lang="en-US" dirty="0"/>
              <a:t> </a:t>
            </a:r>
            <a:r>
              <a:rPr lang="en-US" dirty="0" err="1"/>
              <a:t>cản</a:t>
            </a:r>
            <a:r>
              <a:rPr lang="en-US" dirty="0"/>
              <a:t> </a:t>
            </a:r>
            <a:r>
              <a:rPr lang="en-US" dirty="0" err="1"/>
              <a:t>trở</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a:t>
            </a:r>
          </a:p>
          <a:p>
            <a:r>
              <a:rPr lang="de-DE" dirty="0"/>
              <a:t>d/ </a:t>
            </a:r>
            <a:r>
              <a:rPr lang="en-US" dirty="0" err="1"/>
              <a:t>Cũng</a:t>
            </a:r>
            <a:r>
              <a:rPr lang="en-US" dirty="0"/>
              <a:t> </a:t>
            </a:r>
            <a:r>
              <a:rPr lang="en-US" dirty="0" err="1"/>
              <a:t>giúp</a:t>
            </a:r>
            <a:r>
              <a:rPr lang="en-US" dirty="0"/>
              <a:t> </a:t>
            </a:r>
            <a:r>
              <a:rPr lang="en-US" dirty="0" err="1"/>
              <a:t>sự</a:t>
            </a:r>
            <a:r>
              <a:rPr lang="en-US" dirty="0"/>
              <a:t> </a:t>
            </a:r>
            <a:r>
              <a:rPr lang="en-US" dirty="0" err="1"/>
              <a:t>tiêu</a:t>
            </a:r>
            <a:r>
              <a:rPr lang="en-US" dirty="0"/>
              <a:t> </a:t>
            </a:r>
            <a:r>
              <a:rPr lang="en-US" dirty="0" err="1"/>
              <a:t>hóa</a:t>
            </a:r>
            <a:r>
              <a:rPr lang="en-US" dirty="0"/>
              <a:t> </a:t>
            </a:r>
            <a:r>
              <a:rPr lang="en-US" dirty="0" err="1"/>
              <a:t>và</a:t>
            </a:r>
            <a:r>
              <a:rPr lang="en-US" dirty="0"/>
              <a:t> </a:t>
            </a:r>
            <a:r>
              <a:rPr lang="en-US" dirty="0" err="1"/>
              <a:t>hấp</a:t>
            </a:r>
            <a:r>
              <a:rPr lang="en-US" dirty="0"/>
              <a:t> </a:t>
            </a:r>
            <a:r>
              <a:rPr lang="en-US" dirty="0" err="1"/>
              <a:t>thu</a:t>
            </a:r>
            <a:r>
              <a:rPr lang="en-US" dirty="0"/>
              <a:t> </a:t>
            </a:r>
            <a:r>
              <a:rPr lang="en-US" dirty="0" err="1"/>
              <a:t>protid</a:t>
            </a:r>
            <a:r>
              <a:rPr lang="en-US" dirty="0"/>
              <a:t> </a:t>
            </a:r>
            <a:r>
              <a:rPr lang="en-US" dirty="0" err="1"/>
              <a:t>dễ</a:t>
            </a:r>
            <a:r>
              <a:rPr lang="en-US" dirty="0"/>
              <a:t> </a:t>
            </a:r>
            <a:r>
              <a:rPr lang="en-US" dirty="0" err="1"/>
              <a:t>dàng</a:t>
            </a:r>
            <a:r>
              <a:rPr lang="en-US" dirty="0"/>
              <a:t> </a:t>
            </a:r>
            <a:r>
              <a:rPr lang="en-US" dirty="0" err="1"/>
              <a:t>hơn</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371600"/>
          </a:xfrm>
        </p:spPr>
        <p:txBody>
          <a:bodyPr>
            <a:normAutofit fontScale="90000"/>
          </a:bodyPr>
          <a:lstStyle/>
          <a:p>
            <a:r>
              <a:rPr lang="de-DE" dirty="0" smtClean="0"/>
              <a:t>90/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protid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de-DE" dirty="0" smtClean="0"/>
              <a:t>91/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lipid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2819400"/>
            <a:ext cx="8229600" cy="33067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40 – 60%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01762"/>
          </a:xfrm>
        </p:spPr>
        <p:txBody>
          <a:bodyPr>
            <a:normAutofit fontScale="90000"/>
          </a:bodyPr>
          <a:lstStyle/>
          <a:p>
            <a:r>
              <a:rPr lang="de-DE" dirty="0" smtClean="0"/>
              <a:t>92/ </a:t>
            </a:r>
            <a:r>
              <a:rPr lang="en-US" dirty="0" smtClean="0"/>
              <a:t>Theo </a:t>
            </a:r>
            <a:r>
              <a:rPr lang="en-US" dirty="0" err="1" smtClean="0"/>
              <a:t>khuyến</a:t>
            </a:r>
            <a:r>
              <a:rPr lang="en-US" dirty="0" smtClean="0"/>
              <a:t> </a:t>
            </a:r>
            <a:r>
              <a:rPr lang="en-US" dirty="0" err="1" smtClean="0"/>
              <a:t>nghị</a:t>
            </a:r>
            <a:r>
              <a:rPr lang="en-US" dirty="0" smtClean="0"/>
              <a:t> </a:t>
            </a:r>
            <a:r>
              <a:rPr lang="en-US" dirty="0" err="1" smtClean="0"/>
              <a:t>cho</a:t>
            </a:r>
            <a:r>
              <a:rPr lang="en-US" dirty="0" smtClean="0"/>
              <a:t> </a:t>
            </a:r>
            <a:r>
              <a:rPr lang="en-US" dirty="0" err="1" smtClean="0"/>
              <a:t>người</a:t>
            </a:r>
            <a:r>
              <a:rPr lang="en-US" dirty="0" smtClean="0"/>
              <a:t> </a:t>
            </a:r>
            <a:r>
              <a:rPr lang="en-US" dirty="0" err="1" smtClean="0"/>
              <a:t>Việt</a:t>
            </a:r>
            <a:r>
              <a:rPr lang="en-US" dirty="0" smtClean="0"/>
              <a:t> </a:t>
            </a:r>
            <a:r>
              <a:rPr lang="en-US" dirty="0" err="1" smtClean="0"/>
              <a:t>nam</a:t>
            </a:r>
            <a:r>
              <a:rPr lang="en-US" dirty="0" smtClean="0"/>
              <a:t>, </a:t>
            </a:r>
            <a:r>
              <a:rPr lang="en-US" dirty="0" err="1" smtClean="0"/>
              <a:t>năng</a:t>
            </a:r>
            <a:r>
              <a:rPr lang="en-US" dirty="0" smtClean="0"/>
              <a:t> </a:t>
            </a:r>
            <a:r>
              <a:rPr lang="en-US" dirty="0" err="1" smtClean="0"/>
              <a:t>lượng</a:t>
            </a:r>
            <a:r>
              <a:rPr lang="en-US" dirty="0" smtClean="0"/>
              <a:t> do </a:t>
            </a:r>
            <a:r>
              <a:rPr lang="en-US" dirty="0" err="1" smtClean="0"/>
              <a:t>glucid</a:t>
            </a:r>
            <a:r>
              <a:rPr lang="en-US" dirty="0" smtClean="0"/>
              <a:t> </a:t>
            </a:r>
            <a:r>
              <a:rPr lang="en-US" dirty="0" err="1" smtClean="0"/>
              <a:t>cung</a:t>
            </a:r>
            <a:r>
              <a:rPr lang="en-US" dirty="0" smtClean="0"/>
              <a:t> </a:t>
            </a:r>
            <a:r>
              <a:rPr lang="en-US" dirty="0" err="1" smtClean="0"/>
              <a:t>cấp</a:t>
            </a:r>
            <a:r>
              <a:rPr lang="en-US" dirty="0" smtClean="0"/>
              <a:t> </a:t>
            </a:r>
            <a:r>
              <a:rPr lang="en-US" dirty="0" err="1" smtClean="0"/>
              <a:t>hằng</a:t>
            </a:r>
            <a:r>
              <a:rPr lang="en-US" dirty="0" smtClean="0"/>
              <a:t> </a:t>
            </a:r>
            <a:r>
              <a:rPr lang="en-US" dirty="0" err="1" smtClean="0"/>
              <a:t>ngày</a:t>
            </a:r>
            <a:r>
              <a:rPr lang="en-US" dirty="0" smtClean="0"/>
              <a:t> </a:t>
            </a:r>
            <a:endParaRPr lang="en-US" dirty="0"/>
          </a:p>
        </p:txBody>
      </p:sp>
      <p:sp>
        <p:nvSpPr>
          <p:cNvPr id="3" name="Content Placeholder 2"/>
          <p:cNvSpPr>
            <a:spLocks noGrp="1"/>
          </p:cNvSpPr>
          <p:nvPr>
            <p:ph idx="1"/>
          </p:nvPr>
        </p:nvSpPr>
        <p:spPr>
          <a:xfrm>
            <a:off x="457200" y="3124200"/>
            <a:ext cx="8229600" cy="3001963"/>
          </a:xfrm>
        </p:spPr>
        <p:txBody>
          <a:bodyPr/>
          <a:lstStyle/>
          <a:p>
            <a:r>
              <a:rPr lang="de-DE" dirty="0" smtClean="0"/>
              <a:t>a</a:t>
            </a:r>
            <a:r>
              <a:rPr lang="de-DE" dirty="0"/>
              <a:t>/ </a:t>
            </a:r>
            <a:r>
              <a:rPr lang="en-US" dirty="0" err="1"/>
              <a:t>Khoảng</a:t>
            </a:r>
            <a:r>
              <a:rPr lang="en-US" dirty="0"/>
              <a:t> 65 –75%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b/ </a:t>
            </a:r>
            <a:r>
              <a:rPr lang="en-US" dirty="0" err="1"/>
              <a:t>Khoảng</a:t>
            </a:r>
            <a:r>
              <a:rPr lang="en-US" dirty="0"/>
              <a:t> 10 – 15%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c/ </a:t>
            </a:r>
            <a:r>
              <a:rPr lang="en-US" dirty="0" err="1"/>
              <a:t>Khoảng</a:t>
            </a:r>
            <a:r>
              <a:rPr lang="en-US" dirty="0"/>
              <a:t> 15 – 20%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de-DE" dirty="0"/>
              <a:t>.</a:t>
            </a:r>
            <a:endParaRPr lang="en-US" dirty="0"/>
          </a:p>
          <a:p>
            <a:r>
              <a:rPr lang="de-DE" dirty="0"/>
              <a:t>d/ </a:t>
            </a:r>
            <a:r>
              <a:rPr lang="en-US" dirty="0" err="1"/>
              <a:t>Khoảng</a:t>
            </a:r>
            <a:r>
              <a:rPr lang="en-US" dirty="0"/>
              <a:t> 12 – 14% </a:t>
            </a:r>
            <a:r>
              <a:rPr lang="en-US" dirty="0" err="1"/>
              <a:t>tổng</a:t>
            </a:r>
            <a:r>
              <a:rPr lang="en-US" dirty="0"/>
              <a:t> </a:t>
            </a:r>
            <a:r>
              <a:rPr lang="en-US" dirty="0" err="1"/>
              <a:t>nhu</a:t>
            </a:r>
            <a:r>
              <a:rPr lang="en-US" dirty="0"/>
              <a:t> </a:t>
            </a:r>
            <a:r>
              <a:rPr lang="en-US" dirty="0" err="1"/>
              <a:t>cầu</a:t>
            </a:r>
            <a:r>
              <a:rPr lang="en-US" dirty="0"/>
              <a:t> </a:t>
            </a:r>
            <a:r>
              <a:rPr lang="en-US" dirty="0" err="1"/>
              <a:t>năng</a:t>
            </a:r>
            <a:r>
              <a:rPr lang="en-US" dirty="0"/>
              <a:t> </a:t>
            </a:r>
            <a:r>
              <a:rPr lang="en-US" dirty="0" err="1"/>
              <a:t>lượng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93/ </a:t>
            </a:r>
            <a:r>
              <a:rPr lang="en-US" dirty="0" err="1" smtClean="0"/>
              <a:t>Nếu</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mập</a:t>
            </a:r>
            <a:r>
              <a:rPr lang="en-US" dirty="0"/>
              <a:t>, </a:t>
            </a:r>
            <a:r>
              <a:rPr lang="en-US" dirty="0" err="1"/>
              <a:t>và</a:t>
            </a:r>
            <a:r>
              <a:rPr lang="en-US" dirty="0"/>
              <a:t> </a:t>
            </a:r>
            <a:r>
              <a:rPr lang="en-US" dirty="0" err="1"/>
              <a:t>cao</a:t>
            </a:r>
            <a:r>
              <a:rPr lang="en-US" dirty="0"/>
              <a:t> to.</a:t>
            </a:r>
          </a:p>
          <a:p>
            <a:r>
              <a:rPr lang="de-DE" dirty="0"/>
              <a:t>b/ </a:t>
            </a:r>
            <a:r>
              <a:rPr lang="en-US" dirty="0" err="1"/>
              <a:t>Thì</a:t>
            </a:r>
            <a:r>
              <a:rPr lang="en-US" dirty="0"/>
              <a:t> </a:t>
            </a:r>
            <a:r>
              <a:rPr lang="en-US" dirty="0" err="1"/>
              <a:t>cơ</a:t>
            </a:r>
            <a:r>
              <a:rPr lang="en-US" dirty="0"/>
              <a:t> </a:t>
            </a:r>
            <a:r>
              <a:rPr lang="en-US" dirty="0" err="1"/>
              <a:t>thể</a:t>
            </a:r>
            <a:r>
              <a:rPr lang="en-US" dirty="0"/>
              <a:t> </a:t>
            </a:r>
            <a:r>
              <a:rPr lang="en-US" dirty="0" err="1"/>
              <a:t>vẫn</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gầy</a:t>
            </a:r>
            <a:r>
              <a:rPr lang="en-US" dirty="0"/>
              <a:t>, </a:t>
            </a:r>
            <a:r>
              <a:rPr lang="en-US" dirty="0" err="1"/>
              <a:t>ngừng</a:t>
            </a:r>
            <a:r>
              <a:rPr lang="en-US" dirty="0"/>
              <a:t> </a:t>
            </a:r>
            <a:r>
              <a:rPr lang="en-US" dirty="0" err="1"/>
              <a:t>lớn</a:t>
            </a:r>
            <a:r>
              <a:rPr lang="en-US" dirty="0"/>
              <a:t>.</a:t>
            </a:r>
          </a:p>
          <a:p>
            <a:r>
              <a:rPr lang="de-DE" dirty="0"/>
              <a:t>d/ </a:t>
            </a:r>
            <a:r>
              <a:rPr lang="en-US" dirty="0" err="1"/>
              <a:t>Thì</a:t>
            </a:r>
            <a:r>
              <a:rPr lang="en-US" dirty="0"/>
              <a:t> </a:t>
            </a:r>
            <a:r>
              <a:rPr lang="en-US" dirty="0" err="1"/>
              <a:t>cơ</a:t>
            </a:r>
            <a:r>
              <a:rPr lang="en-US" dirty="0"/>
              <a:t> </a:t>
            </a:r>
            <a:r>
              <a:rPr lang="en-US" dirty="0" err="1"/>
              <a:t>thể</a:t>
            </a:r>
            <a:r>
              <a:rPr lang="en-US" dirty="0"/>
              <a:t> </a:t>
            </a:r>
            <a:r>
              <a:rPr lang="en-US" dirty="0" err="1"/>
              <a:t>sẽ</a:t>
            </a:r>
            <a:r>
              <a:rPr lang="en-US" dirty="0"/>
              <a:t> </a:t>
            </a:r>
            <a:r>
              <a:rPr lang="en-US" dirty="0" err="1"/>
              <a:t>bị</a:t>
            </a:r>
            <a:r>
              <a:rPr lang="en-US" dirty="0"/>
              <a:t> </a:t>
            </a:r>
            <a:r>
              <a:rPr lang="en-US" dirty="0" err="1"/>
              <a:t>mỡ</a:t>
            </a:r>
            <a:r>
              <a:rPr lang="en-US" dirty="0"/>
              <a:t> </a:t>
            </a:r>
            <a:r>
              <a:rPr lang="en-US" dirty="0" err="1"/>
              <a:t>máu</a:t>
            </a:r>
            <a:r>
              <a:rPr lang="en-US" dirty="0"/>
              <a:t> </a:t>
            </a:r>
            <a:r>
              <a:rPr lang="en-US" dirty="0" err="1"/>
              <a:t>cao</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95/ </a:t>
            </a:r>
            <a:r>
              <a:rPr lang="en-US" dirty="0" err="1" smtClean="0"/>
              <a:t>Nếu</a:t>
            </a:r>
            <a:r>
              <a:rPr lang="en-US" dirty="0" smtClean="0"/>
              <a:t> </a:t>
            </a:r>
            <a:r>
              <a:rPr lang="en-US" dirty="0" err="1" smtClean="0"/>
              <a:t>protid</a:t>
            </a:r>
            <a:r>
              <a:rPr lang="en-US" dirty="0" smtClean="0"/>
              <a:t> </a:t>
            </a:r>
            <a:r>
              <a:rPr lang="en-US" dirty="0" err="1" smtClean="0"/>
              <a:t>trong</a:t>
            </a:r>
            <a:r>
              <a:rPr lang="en-US" dirty="0" smtClean="0"/>
              <a:t> </a:t>
            </a:r>
            <a:r>
              <a:rPr lang="en-US" dirty="0" err="1" smtClean="0"/>
              <a:t>khẩu</a:t>
            </a:r>
            <a:r>
              <a:rPr lang="en-US" dirty="0" smtClean="0"/>
              <a:t> </a:t>
            </a:r>
            <a:r>
              <a:rPr lang="en-US" dirty="0" err="1" smtClean="0"/>
              <a:t>phần</a:t>
            </a:r>
            <a:r>
              <a:rPr lang="en-US" dirty="0" smtClean="0"/>
              <a:t> </a:t>
            </a:r>
            <a:r>
              <a:rPr lang="en-US" dirty="0" err="1" smtClean="0"/>
              <a:t>thiếu</a:t>
            </a:r>
            <a:r>
              <a:rPr lang="en-US" dirty="0" smtClean="0"/>
              <a:t> </a:t>
            </a:r>
            <a:endParaRPr lang="en-US" dirty="0"/>
          </a:p>
        </p:txBody>
      </p:sp>
      <p:sp>
        <p:nvSpPr>
          <p:cNvPr id="3" name="Content Placeholder 2"/>
          <p:cNvSpPr>
            <a:spLocks noGrp="1"/>
          </p:cNvSpPr>
          <p:nvPr>
            <p:ph idx="1"/>
          </p:nvPr>
        </p:nvSpPr>
        <p:spPr>
          <a:xfrm>
            <a:off x="457200" y="2286000"/>
            <a:ext cx="8229600" cy="3840163"/>
          </a:xfrm>
        </p:spPr>
        <p:txBody>
          <a:bodyPr/>
          <a:lstStyle/>
          <a:p>
            <a:r>
              <a:rPr lang="de-DE" dirty="0" smtClean="0"/>
              <a:t>a</a:t>
            </a:r>
            <a:r>
              <a:rPr lang="de-DE" dirty="0"/>
              <a:t>/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b/ </a:t>
            </a:r>
            <a:r>
              <a:rPr lang="en-US" dirty="0" err="1"/>
              <a:t>Thì</a:t>
            </a:r>
            <a:r>
              <a:rPr lang="en-US" dirty="0"/>
              <a:t> </a:t>
            </a:r>
            <a:r>
              <a:rPr lang="en-US" dirty="0" err="1"/>
              <a:t>rối</a:t>
            </a:r>
            <a:r>
              <a:rPr lang="en-US" dirty="0"/>
              <a:t> </a:t>
            </a:r>
            <a:r>
              <a:rPr lang="en-US" dirty="0" err="1"/>
              <a:t>loạn</a:t>
            </a:r>
            <a:r>
              <a:rPr lang="en-US" dirty="0"/>
              <a:t> </a:t>
            </a:r>
            <a:r>
              <a:rPr lang="en-US" dirty="0" err="1"/>
              <a:t>hấp</a:t>
            </a:r>
            <a:r>
              <a:rPr lang="en-US" dirty="0"/>
              <a:t> </a:t>
            </a:r>
            <a:r>
              <a:rPr lang="en-US" dirty="0" err="1"/>
              <a:t>thụ</a:t>
            </a:r>
            <a:r>
              <a:rPr lang="en-US" dirty="0"/>
              <a:t> </a:t>
            </a:r>
            <a:r>
              <a:rPr lang="en-US" dirty="0" err="1"/>
              <a:t>thức</a:t>
            </a:r>
            <a:r>
              <a:rPr lang="en-US" dirty="0"/>
              <a:t> </a:t>
            </a:r>
            <a:r>
              <a:rPr lang="en-US" dirty="0" err="1"/>
              <a:t>ăn</a:t>
            </a:r>
            <a:r>
              <a:rPr lang="en-US" dirty="0"/>
              <a:t>.</a:t>
            </a:r>
          </a:p>
          <a:p>
            <a:r>
              <a:rPr lang="de-DE" dirty="0"/>
              <a:t>c/ </a:t>
            </a:r>
            <a:r>
              <a:rPr lang="en-US" dirty="0" err="1"/>
              <a:t>Thì</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r>
              <a:rPr lang="de-DE" dirty="0"/>
              <a:t>d/ </a:t>
            </a:r>
            <a:r>
              <a:rPr lang="en-US" dirty="0" err="1"/>
              <a:t>Thì</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96/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590800"/>
            <a:ext cx="8229600" cy="35353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bệnh</a:t>
            </a:r>
            <a:r>
              <a:rPr lang="en-US" dirty="0"/>
              <a:t> </a:t>
            </a:r>
            <a:r>
              <a:rPr lang="en-US" dirty="0" err="1"/>
              <a:t>tim</a:t>
            </a:r>
            <a:r>
              <a:rPr lang="en-US" dirty="0"/>
              <a:t> </a:t>
            </a:r>
            <a:r>
              <a:rPr lang="en-US" dirty="0" err="1"/>
              <a:t>mạch</a:t>
            </a:r>
            <a:r>
              <a:rPr lang="en-US" dirty="0"/>
              <a:t>.</a:t>
            </a:r>
          </a:p>
          <a:p>
            <a:r>
              <a:rPr lang="de-DE" dirty="0"/>
              <a:t>b/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thức</a:t>
            </a:r>
            <a:r>
              <a:rPr lang="en-US" dirty="0"/>
              <a:t> </a:t>
            </a:r>
            <a:r>
              <a:rPr lang="en-US" dirty="0" err="1"/>
              <a:t>ăn</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97/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r>
              <a:rPr lang="en-US" dirty="0" smtClean="0"/>
              <a:t> </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ung</a:t>
            </a:r>
            <a:r>
              <a:rPr lang="en-US" dirty="0"/>
              <a:t> </a:t>
            </a:r>
            <a:r>
              <a:rPr lang="en-US" dirty="0" err="1"/>
              <a:t>thư</a:t>
            </a:r>
            <a:r>
              <a:rPr lang="en-US" dirty="0"/>
              <a:t> </a:t>
            </a:r>
            <a:r>
              <a:rPr lang="en-US" dirty="0" err="1"/>
              <a:t>đại</a:t>
            </a:r>
            <a:r>
              <a:rPr lang="en-US" dirty="0"/>
              <a:t> </a:t>
            </a:r>
            <a:r>
              <a:rPr lang="en-US" dirty="0" err="1"/>
              <a:t>tràng</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98/ </a:t>
            </a:r>
            <a:r>
              <a:rPr lang="en-US" dirty="0" err="1" smtClean="0"/>
              <a:t>Sử</a:t>
            </a:r>
            <a:r>
              <a:rPr lang="en-US" dirty="0" smtClean="0"/>
              <a:t> </a:t>
            </a:r>
            <a:r>
              <a:rPr lang="en-US" dirty="0" err="1" smtClean="0"/>
              <a:t>dụng</a:t>
            </a:r>
            <a:r>
              <a:rPr lang="en-US" dirty="0" smtClean="0"/>
              <a:t> </a:t>
            </a:r>
            <a:r>
              <a:rPr lang="en-US" dirty="0" err="1" smtClean="0"/>
              <a:t>protid</a:t>
            </a:r>
            <a:r>
              <a:rPr lang="en-US" dirty="0" smtClean="0"/>
              <a:t> </a:t>
            </a:r>
            <a:r>
              <a:rPr lang="en-US" dirty="0" err="1" smtClean="0"/>
              <a:t>vượt</a:t>
            </a:r>
            <a:r>
              <a:rPr lang="en-US" dirty="0" smtClean="0"/>
              <a:t> </a:t>
            </a:r>
            <a:r>
              <a:rPr lang="en-US" dirty="0" err="1" smtClean="0"/>
              <a:t>quá</a:t>
            </a:r>
            <a:r>
              <a:rPr lang="en-US" dirty="0" smtClean="0"/>
              <a:t> </a:t>
            </a:r>
            <a:r>
              <a:rPr lang="en-US" dirty="0" err="1" smtClean="0"/>
              <a:t>nhu</a:t>
            </a:r>
            <a:r>
              <a:rPr lang="en-US" dirty="0" smtClean="0"/>
              <a:t> </a:t>
            </a:r>
            <a:r>
              <a:rPr lang="en-US" dirty="0" err="1" smtClean="0"/>
              <a:t>cầu</a:t>
            </a:r>
            <a:r>
              <a:rPr lang="en-US" dirty="0" smtClean="0"/>
              <a:t> </a:t>
            </a:r>
            <a:r>
              <a:rPr lang="en-US" dirty="0" err="1" smtClean="0"/>
              <a:t>quá</a:t>
            </a:r>
            <a:r>
              <a:rPr lang="en-US" dirty="0" smtClean="0"/>
              <a:t> </a:t>
            </a:r>
            <a:r>
              <a:rPr lang="en-US" dirty="0" err="1" smtClean="0"/>
              <a:t>lâu</a:t>
            </a:r>
            <a:endParaRPr lang="en-US" dirty="0"/>
          </a:p>
        </p:txBody>
      </p:sp>
      <p:sp>
        <p:nvSpPr>
          <p:cNvPr id="3" name="Content Placeholder 2"/>
          <p:cNvSpPr>
            <a:spLocks noGrp="1"/>
          </p:cNvSpPr>
          <p:nvPr>
            <p:ph idx="1"/>
          </p:nvPr>
        </p:nvSpPr>
        <p:spPr>
          <a:xfrm>
            <a:off x="457200" y="2133600"/>
            <a:ext cx="8229600" cy="3992563"/>
          </a:xfrm>
        </p:spPr>
        <p:txBody>
          <a:bodyPr/>
          <a:lstStyle/>
          <a:p>
            <a:r>
              <a:rPr lang="de-DE" dirty="0" smtClean="0"/>
              <a:t>a</a:t>
            </a:r>
            <a:r>
              <a:rPr lang="de-DE" dirty="0"/>
              <a:t>/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hệ</a:t>
            </a:r>
            <a:r>
              <a:rPr lang="en-US" dirty="0"/>
              <a:t> </a:t>
            </a:r>
            <a:r>
              <a:rPr lang="en-US" dirty="0" err="1"/>
              <a:t>thần</a:t>
            </a:r>
            <a:r>
              <a:rPr lang="en-US" dirty="0"/>
              <a:t> </a:t>
            </a:r>
            <a:r>
              <a:rPr lang="en-US" dirty="0" err="1"/>
              <a:t>kinh</a:t>
            </a:r>
            <a:r>
              <a:rPr lang="en-US" dirty="0"/>
              <a:t>.</a:t>
            </a:r>
          </a:p>
          <a:p>
            <a:r>
              <a:rPr lang="de-DE" dirty="0"/>
              <a:t>b/ Thì sẽ </a:t>
            </a:r>
            <a:r>
              <a:rPr lang="en-US" dirty="0" err="1"/>
              <a:t>gây</a:t>
            </a:r>
            <a:r>
              <a:rPr lang="en-US" dirty="0"/>
              <a:t> </a:t>
            </a:r>
            <a:r>
              <a:rPr lang="en-US" dirty="0" err="1"/>
              <a:t>ra</a:t>
            </a:r>
            <a:r>
              <a:rPr lang="en-US" dirty="0"/>
              <a:t> </a:t>
            </a:r>
            <a:r>
              <a:rPr lang="en-US" dirty="0" err="1"/>
              <a:t>bệnh</a:t>
            </a:r>
            <a:r>
              <a:rPr lang="en-US" dirty="0"/>
              <a:t> </a:t>
            </a:r>
            <a:r>
              <a:rPr lang="en-US" dirty="0" err="1"/>
              <a:t>Gút</a:t>
            </a:r>
            <a:r>
              <a:rPr lang="en-US" dirty="0"/>
              <a:t> </a:t>
            </a:r>
            <a:r>
              <a:rPr lang="en-US" dirty="0" err="1"/>
              <a:t>và</a:t>
            </a:r>
            <a:r>
              <a:rPr lang="en-US" dirty="0"/>
              <a:t> </a:t>
            </a:r>
            <a:r>
              <a:rPr lang="en-US" dirty="0" err="1"/>
              <a:t>tăng</a:t>
            </a:r>
            <a:r>
              <a:rPr lang="en-US" dirty="0"/>
              <a:t> </a:t>
            </a:r>
            <a:r>
              <a:rPr lang="en-US" dirty="0" err="1"/>
              <a:t>đào</a:t>
            </a:r>
            <a:r>
              <a:rPr lang="en-US" dirty="0"/>
              <a:t> </a:t>
            </a:r>
            <a:r>
              <a:rPr lang="en-US" dirty="0" err="1"/>
              <a:t>thải</a:t>
            </a:r>
            <a:r>
              <a:rPr lang="en-US" dirty="0"/>
              <a:t> </a:t>
            </a:r>
            <a:r>
              <a:rPr lang="en-US" dirty="0" err="1"/>
              <a:t>Calci</a:t>
            </a:r>
            <a:r>
              <a:rPr lang="en-US" dirty="0"/>
              <a:t>.</a:t>
            </a:r>
          </a:p>
          <a:p>
            <a:r>
              <a:rPr lang="de-DE" dirty="0"/>
              <a:t>c/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quá</a:t>
            </a:r>
            <a:r>
              <a:rPr lang="en-US" dirty="0"/>
              <a:t> </a:t>
            </a:r>
            <a:r>
              <a:rPr lang="en-US" dirty="0" err="1"/>
              <a:t>trình</a:t>
            </a:r>
            <a:r>
              <a:rPr lang="en-US" dirty="0"/>
              <a:t> </a:t>
            </a:r>
            <a:r>
              <a:rPr lang="en-US" dirty="0" err="1"/>
              <a:t>chuyển</a:t>
            </a:r>
            <a:r>
              <a:rPr lang="en-US" dirty="0"/>
              <a:t> </a:t>
            </a:r>
            <a:r>
              <a:rPr lang="en-US" dirty="0" err="1"/>
              <a:t>hoá</a:t>
            </a:r>
            <a:r>
              <a:rPr lang="en-US" dirty="0"/>
              <a:t> </a:t>
            </a:r>
            <a:r>
              <a:rPr lang="en-US" dirty="0" err="1"/>
              <a:t>cơ</a:t>
            </a:r>
            <a:r>
              <a:rPr lang="en-US" dirty="0"/>
              <a:t> </a:t>
            </a:r>
            <a:r>
              <a:rPr lang="en-US" dirty="0" err="1"/>
              <a:t>bản</a:t>
            </a:r>
            <a:r>
              <a:rPr lang="en-US" dirty="0"/>
              <a:t>.</a:t>
            </a:r>
          </a:p>
          <a:p>
            <a:r>
              <a:rPr lang="de-DE" dirty="0"/>
              <a:t>d/ Thì sẽ </a:t>
            </a:r>
            <a:r>
              <a:rPr lang="en-US" dirty="0" err="1"/>
              <a:t>gây</a:t>
            </a:r>
            <a:r>
              <a:rPr lang="en-US" dirty="0"/>
              <a:t> </a:t>
            </a:r>
            <a:r>
              <a:rPr lang="en-US" dirty="0" err="1"/>
              <a:t>ra</a:t>
            </a:r>
            <a:r>
              <a:rPr lang="en-US" dirty="0"/>
              <a:t> </a:t>
            </a:r>
            <a:r>
              <a:rPr lang="en-US" dirty="0" err="1"/>
              <a:t>rối</a:t>
            </a:r>
            <a:r>
              <a:rPr lang="en-US" dirty="0"/>
              <a:t> </a:t>
            </a:r>
            <a:r>
              <a:rPr lang="en-US" dirty="0" err="1"/>
              <a:t>loạn</a:t>
            </a:r>
            <a:r>
              <a:rPr lang="en-US" dirty="0"/>
              <a:t> </a:t>
            </a:r>
            <a:r>
              <a:rPr lang="en-US" dirty="0" err="1"/>
              <a:t>chức</a:t>
            </a:r>
            <a:r>
              <a:rPr lang="en-US" dirty="0"/>
              <a:t> </a:t>
            </a:r>
            <a:r>
              <a:rPr lang="en-US" dirty="0" err="1"/>
              <a:t>phận</a:t>
            </a:r>
            <a:r>
              <a:rPr lang="en-US" dirty="0"/>
              <a:t> </a:t>
            </a:r>
            <a:r>
              <a:rPr lang="en-US" dirty="0" err="1"/>
              <a:t>nhiều</a:t>
            </a:r>
            <a:r>
              <a:rPr lang="en-US" dirty="0"/>
              <a:t> </a:t>
            </a:r>
            <a:r>
              <a:rPr lang="en-US" dirty="0" err="1"/>
              <a:t>tuyến</a:t>
            </a:r>
            <a:r>
              <a:rPr lang="en-US" dirty="0"/>
              <a:t> </a:t>
            </a:r>
            <a:r>
              <a:rPr lang="en-US" dirty="0" err="1"/>
              <a:t>nội</a:t>
            </a:r>
            <a:r>
              <a:rPr lang="en-US" dirty="0"/>
              <a:t> </a:t>
            </a:r>
            <a:r>
              <a:rPr lang="en-US" dirty="0" err="1"/>
              <a:t>tiết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99/ Người ở </a:t>
            </a:r>
            <a:r>
              <a:rPr lang="en-US" dirty="0" err="1" smtClean="0"/>
              <a:t>tuổi</a:t>
            </a:r>
            <a:r>
              <a:rPr lang="en-US" dirty="0" smtClean="0"/>
              <a:t> </a:t>
            </a:r>
            <a:r>
              <a:rPr lang="en-US" dirty="0" err="1" smtClean="0"/>
              <a:t>đang</a:t>
            </a:r>
            <a:r>
              <a:rPr lang="en-US" dirty="0" smtClean="0"/>
              <a:t> </a:t>
            </a:r>
            <a:r>
              <a:rPr lang="en-US" dirty="0" err="1" smtClean="0"/>
              <a:t>phát</a:t>
            </a:r>
            <a:r>
              <a:rPr lang="en-US" dirty="0" smtClean="0"/>
              <a:t> </a:t>
            </a:r>
            <a:r>
              <a:rPr lang="en-US" dirty="0" err="1" smtClean="0"/>
              <a:t>triển</a:t>
            </a:r>
            <a:r>
              <a:rPr lang="en-US" dirty="0" smtClean="0"/>
              <a:t> </a:t>
            </a:r>
            <a:endParaRPr lang="en-US" dirty="0"/>
          </a:p>
        </p:txBody>
      </p:sp>
      <p:sp>
        <p:nvSpPr>
          <p:cNvPr id="3" name="Content Placeholder 2"/>
          <p:cNvSpPr>
            <a:spLocks noGrp="1"/>
          </p:cNvSpPr>
          <p:nvPr>
            <p:ph idx="1"/>
          </p:nvPr>
        </p:nvSpPr>
        <p:spPr>
          <a:xfrm>
            <a:off x="381000" y="1981200"/>
            <a:ext cx="8229600" cy="4525963"/>
          </a:xfrm>
        </p:spPr>
        <p:txBody>
          <a:bodyPr>
            <a:normAutofit/>
          </a:bodyPr>
          <a:lstStyle/>
          <a:p>
            <a:r>
              <a:rPr lang="de-DE" dirty="0" smtClean="0"/>
              <a:t>a</a:t>
            </a:r>
            <a:r>
              <a:rPr lang="de-DE" dirty="0"/>
              <a:t>/ Thì </a:t>
            </a:r>
            <a:r>
              <a:rPr lang="en-US" dirty="0" err="1"/>
              <a:t>nhu</a:t>
            </a:r>
            <a:r>
              <a:rPr lang="en-US" dirty="0"/>
              <a:t> </a:t>
            </a:r>
            <a:r>
              <a:rPr lang="en-US" dirty="0" err="1"/>
              <a:t>cầu</a:t>
            </a:r>
            <a:r>
              <a:rPr lang="en-US" dirty="0"/>
              <a:t> </a:t>
            </a:r>
            <a:r>
              <a:rPr lang="en-US" dirty="0" err="1"/>
              <a:t>protid</a:t>
            </a:r>
            <a:r>
              <a:rPr lang="en-US" dirty="0"/>
              <a:t> </a:t>
            </a:r>
            <a:r>
              <a:rPr lang="en-US" dirty="0" err="1"/>
              <a:t>tăng</a:t>
            </a:r>
            <a:r>
              <a:rPr lang="en-US" dirty="0"/>
              <a:t> </a:t>
            </a:r>
            <a:r>
              <a:rPr lang="en-US" dirty="0" err="1"/>
              <a:t>cao</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b/ Thì </a:t>
            </a:r>
            <a:r>
              <a:rPr lang="en-US" dirty="0" err="1"/>
              <a:t>nhu</a:t>
            </a:r>
            <a:r>
              <a:rPr lang="en-US" dirty="0"/>
              <a:t> </a:t>
            </a:r>
            <a:r>
              <a:rPr lang="en-US" dirty="0" err="1"/>
              <a:t>cầu</a:t>
            </a:r>
            <a:r>
              <a:rPr lang="en-US" dirty="0"/>
              <a:t> </a:t>
            </a:r>
            <a:r>
              <a:rPr lang="en-US" dirty="0" err="1"/>
              <a:t>protid</a:t>
            </a:r>
            <a:r>
              <a:rPr lang="en-US" dirty="0"/>
              <a:t> </a:t>
            </a:r>
            <a:r>
              <a:rPr lang="en-US" dirty="0" err="1"/>
              <a:t>ít</a:t>
            </a:r>
            <a:r>
              <a:rPr lang="en-US" dirty="0"/>
              <a:t> </a:t>
            </a:r>
            <a:r>
              <a:rPr lang="en-US" dirty="0" err="1"/>
              <a:t>hơn</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c/ Thì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r>
              <a:rPr lang="de-DE" dirty="0"/>
              <a:t>d/ Thì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ở </a:t>
            </a:r>
            <a:r>
              <a:rPr lang="en-US" dirty="0" err="1"/>
              <a:t>tuổi</a:t>
            </a:r>
            <a:r>
              <a:rPr lang="en-US" dirty="0"/>
              <a:t> </a:t>
            </a:r>
            <a:r>
              <a:rPr lang="en-US" dirty="0" err="1"/>
              <a:t>đã</a:t>
            </a:r>
            <a:r>
              <a:rPr lang="en-US" dirty="0"/>
              <a:t> </a:t>
            </a:r>
            <a:r>
              <a:rPr lang="en-US" dirty="0" err="1"/>
              <a:t>trưởng</a:t>
            </a:r>
            <a:r>
              <a:rPr lang="en-US" dirty="0"/>
              <a:t> </a:t>
            </a:r>
            <a:r>
              <a:rPr lang="en-US" dirty="0" err="1"/>
              <a:t>thành</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100/ </a:t>
            </a:r>
            <a:r>
              <a:rPr lang="en-US" dirty="0" err="1" smtClean="0"/>
              <a:t>Tầm</a:t>
            </a:r>
            <a:r>
              <a:rPr lang="en-US" dirty="0" smtClean="0"/>
              <a:t> </a:t>
            </a:r>
            <a:r>
              <a:rPr lang="en-US" dirty="0" err="1" smtClean="0"/>
              <a:t>vóc</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cao</a:t>
            </a:r>
            <a:r>
              <a:rPr lang="en-US" dirty="0" smtClean="0"/>
              <a:t> </a:t>
            </a:r>
            <a:r>
              <a:rPr lang="en-US" dirty="0" err="1" smtClean="0"/>
              <a:t>lớn</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bằng</a:t>
            </a:r>
            <a:r>
              <a:rPr lang="en-US" dirty="0"/>
              <a:t> </a:t>
            </a:r>
            <a:r>
              <a:rPr lang="en-US" dirty="0" err="1"/>
              <a:t>với</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lớn</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nhỏ</a:t>
            </a:r>
            <a:r>
              <a:rPr lang="en-US" dirty="0"/>
              <a:t> </a:t>
            </a:r>
            <a:r>
              <a:rPr lang="en-US" dirty="0" err="1"/>
              <a:t>hơn</a:t>
            </a:r>
            <a:r>
              <a:rPr lang="en-US" dirty="0"/>
              <a:t> </a:t>
            </a:r>
            <a:r>
              <a:rPr lang="en-US" dirty="0" err="1"/>
              <a:t>người</a:t>
            </a:r>
            <a:r>
              <a:rPr lang="en-US" dirty="0"/>
              <a:t> </a:t>
            </a:r>
            <a:r>
              <a:rPr lang="en-US" dirty="0" err="1"/>
              <a:t>nhỏ</a:t>
            </a:r>
            <a:r>
              <a:rPr lang="en-US" dirty="0"/>
              <a:t> </a:t>
            </a:r>
            <a:r>
              <a:rPr lang="en-US" dirty="0" err="1"/>
              <a:t>bé</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bằng</a:t>
            </a:r>
            <a:r>
              <a:rPr lang="en-US" dirty="0"/>
              <a:t> </a:t>
            </a:r>
            <a:r>
              <a:rPr lang="en-US" dirty="0" err="1"/>
              <a:t>người</a:t>
            </a:r>
            <a:r>
              <a:rPr lang="en-US" dirty="0"/>
              <a:t> </a:t>
            </a:r>
            <a:r>
              <a:rPr lang="en-US" dirty="0" err="1"/>
              <a:t>nhỏ</a:t>
            </a:r>
            <a:r>
              <a:rPr lang="en-US" dirty="0"/>
              <a:t> </a:t>
            </a:r>
            <a:r>
              <a:rPr lang="en-US" dirty="0" err="1"/>
              <a:t>bé</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101/ </a:t>
            </a:r>
            <a:r>
              <a:rPr lang="en-US" dirty="0" err="1" smtClean="0"/>
              <a:t>Phụ</a:t>
            </a:r>
            <a:r>
              <a:rPr lang="en-US" dirty="0" smtClean="0"/>
              <a:t> </a:t>
            </a:r>
            <a:r>
              <a:rPr lang="en-US" dirty="0" err="1" smtClean="0"/>
              <a:t>nữ</a:t>
            </a:r>
            <a:r>
              <a:rPr lang="en-US" dirty="0" smtClean="0"/>
              <a:t> </a:t>
            </a:r>
            <a:r>
              <a:rPr lang="en-US" dirty="0" err="1" smtClean="0"/>
              <a:t>có</a:t>
            </a:r>
            <a:r>
              <a:rPr lang="en-US" dirty="0" smtClean="0"/>
              <a:t> </a:t>
            </a:r>
            <a:r>
              <a:rPr lang="en-US" dirty="0" err="1" smtClean="0"/>
              <a:t>thai</a:t>
            </a:r>
            <a:r>
              <a:rPr lang="en-US" dirty="0" smtClean="0"/>
              <a:t> </a:t>
            </a:r>
            <a:r>
              <a:rPr lang="en-US" dirty="0" err="1" smtClean="0"/>
              <a:t>và</a:t>
            </a:r>
            <a:r>
              <a:rPr lang="en-US" dirty="0" smtClean="0"/>
              <a:t> </a:t>
            </a:r>
            <a:r>
              <a:rPr lang="en-US" dirty="0" err="1" smtClean="0"/>
              <a:t>cho</a:t>
            </a:r>
            <a:r>
              <a:rPr lang="en-US" dirty="0" smtClean="0"/>
              <a:t> con </a:t>
            </a:r>
            <a:r>
              <a:rPr lang="en-US" dirty="0" err="1" smtClean="0"/>
              <a:t>bú</a:t>
            </a:r>
            <a:r>
              <a:rPr lang="en-US" dirty="0" smtClean="0"/>
              <a:t>.</a:t>
            </a:r>
            <a:endParaRPr lang="en-US" dirty="0"/>
          </a:p>
        </p:txBody>
      </p:sp>
      <p:sp>
        <p:nvSpPr>
          <p:cNvPr id="3" name="Content Placeholder 2"/>
          <p:cNvSpPr>
            <a:spLocks noGrp="1"/>
          </p:cNvSpPr>
          <p:nvPr>
            <p:ph idx="1"/>
          </p:nvPr>
        </p:nvSpPr>
        <p:spPr>
          <a:xfrm>
            <a:off x="457200" y="1981200"/>
            <a:ext cx="8229600" cy="4144963"/>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102/ </a:t>
            </a:r>
            <a:r>
              <a:rPr lang="en-US" dirty="0" smtClean="0"/>
              <a:t>Lao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86800" cy="1295400"/>
          </a:xfrm>
        </p:spPr>
        <p:txBody>
          <a:bodyPr>
            <a:normAutofit fontScale="90000"/>
          </a:bodyPr>
          <a:lstStyle/>
          <a:p>
            <a:r>
              <a:rPr lang="de-DE" dirty="0" smtClean="0"/>
              <a:t>103/ </a:t>
            </a:r>
            <a:r>
              <a:rPr lang="en-US" dirty="0" err="1" smtClean="0"/>
              <a:t>Người</a:t>
            </a:r>
            <a:r>
              <a:rPr lang="en-US" dirty="0" smtClean="0"/>
              <a:t> </a:t>
            </a:r>
            <a:r>
              <a:rPr lang="en-US" dirty="0" err="1" smtClean="0"/>
              <a:t>làm</a:t>
            </a:r>
            <a:r>
              <a:rPr lang="en-US" dirty="0" smtClean="0"/>
              <a:t> </a:t>
            </a:r>
            <a:r>
              <a:rPr lang="en-US" dirty="0" err="1" smtClean="0"/>
              <a:t>việc</a:t>
            </a:r>
            <a:r>
              <a:rPr lang="en-US" dirty="0" smtClean="0"/>
              <a:t> </a:t>
            </a:r>
            <a:r>
              <a:rPr lang="en-US" dirty="0" err="1" smtClean="0"/>
              <a:t>trong</a:t>
            </a:r>
            <a:r>
              <a:rPr lang="en-US" dirty="0" smtClean="0"/>
              <a:t> </a:t>
            </a:r>
            <a:r>
              <a:rPr lang="en-US" dirty="0" err="1" smtClean="0"/>
              <a:t>điều</a:t>
            </a:r>
            <a:r>
              <a:rPr lang="en-US" dirty="0" smtClean="0"/>
              <a:t> </a:t>
            </a:r>
            <a:r>
              <a:rPr lang="en-US" dirty="0" err="1" smtClean="0"/>
              <a:t>kiện</a:t>
            </a:r>
            <a:r>
              <a:rPr lang="en-US" dirty="0" smtClean="0"/>
              <a:t> </a:t>
            </a:r>
            <a:r>
              <a:rPr lang="en-US" dirty="0" err="1" smtClean="0"/>
              <a:t>nhiệt</a:t>
            </a:r>
            <a:r>
              <a:rPr lang="en-US" dirty="0" smtClean="0"/>
              <a:t> </a:t>
            </a:r>
            <a:r>
              <a:rPr lang="en-US" dirty="0" err="1" smtClean="0"/>
              <a:t>độ</a:t>
            </a:r>
            <a:r>
              <a:rPr lang="en-US" dirty="0" smtClean="0"/>
              <a:t> </a:t>
            </a:r>
            <a:r>
              <a:rPr lang="en-US" dirty="0" err="1" smtClean="0"/>
              <a:t>cao</a:t>
            </a:r>
            <a:r>
              <a:rPr lang="en-US" dirty="0" smtClean="0"/>
              <a:t>, </a:t>
            </a:r>
            <a:r>
              <a:rPr lang="en-US" dirty="0" err="1" smtClean="0"/>
              <a:t>tiếp</a:t>
            </a:r>
            <a:r>
              <a:rPr lang="en-US" dirty="0" smtClean="0"/>
              <a:t> </a:t>
            </a:r>
            <a:r>
              <a:rPr lang="en-US" dirty="0" err="1" smtClean="0"/>
              <a:t>xúc</a:t>
            </a:r>
            <a:r>
              <a:rPr lang="en-US" dirty="0" smtClean="0"/>
              <a:t> </a:t>
            </a:r>
            <a:r>
              <a:rPr lang="en-US" dirty="0" err="1" smtClean="0"/>
              <a:t>với</a:t>
            </a:r>
            <a:r>
              <a:rPr lang="en-US" dirty="0" smtClean="0"/>
              <a:t> </a:t>
            </a:r>
            <a:r>
              <a:rPr lang="en-US" dirty="0" err="1" smtClean="0"/>
              <a:t>chất</a:t>
            </a:r>
            <a:r>
              <a:rPr lang="en-US" dirty="0" smtClean="0"/>
              <a:t> </a:t>
            </a:r>
            <a:r>
              <a:rPr lang="en-US" dirty="0" err="1" smtClean="0"/>
              <a:t>độc</a:t>
            </a:r>
            <a:r>
              <a:rPr lang="en-US" dirty="0" smtClean="0"/>
              <a:t>, </a:t>
            </a:r>
            <a:r>
              <a:rPr lang="en-US" dirty="0" err="1" smtClean="0"/>
              <a:t>phóng</a:t>
            </a:r>
            <a:r>
              <a:rPr lang="en-US" dirty="0" smtClean="0"/>
              <a:t> </a:t>
            </a:r>
            <a:r>
              <a:rPr lang="en-US" dirty="0" err="1" smtClean="0"/>
              <a:t>xạ</a:t>
            </a:r>
            <a:endParaRPr lang="en-US" dirty="0"/>
          </a:p>
        </p:txBody>
      </p:sp>
      <p:sp>
        <p:nvSpPr>
          <p:cNvPr id="3" name="Content Placeholder 2"/>
          <p:cNvSpPr>
            <a:spLocks noGrp="1"/>
          </p:cNvSpPr>
          <p:nvPr>
            <p:ph idx="1"/>
          </p:nvPr>
        </p:nvSpPr>
        <p:spPr>
          <a:xfrm>
            <a:off x="228600" y="2057400"/>
            <a:ext cx="8839200" cy="4495800"/>
          </a:xfrm>
        </p:spPr>
        <p:txBody>
          <a:bodyPr>
            <a:normAutofit/>
          </a:bodyPr>
          <a:lstStyle/>
          <a:p>
            <a:r>
              <a:rPr lang="de-DE" dirty="0" smtClean="0"/>
              <a:t>a</a:t>
            </a:r>
            <a:r>
              <a:rPr lang="de-DE" dirty="0"/>
              <a:t>/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 </a:t>
            </a:r>
          </a:p>
          <a:p>
            <a:r>
              <a:rPr lang="de-DE" dirty="0"/>
              <a:t>b/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c/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không</a:t>
            </a:r>
            <a:r>
              <a:rPr lang="en-US" dirty="0"/>
              <a:t> </a:t>
            </a:r>
            <a:r>
              <a:rPr lang="en-US" dirty="0" err="1"/>
              <a:t>cao</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nhu</a:t>
            </a:r>
            <a:r>
              <a:rPr lang="en-US" dirty="0"/>
              <a:t> </a:t>
            </a:r>
            <a:r>
              <a:rPr lang="en-US" dirty="0" err="1"/>
              <a:t>cầu</a:t>
            </a:r>
            <a:r>
              <a:rPr lang="en-US" dirty="0"/>
              <a:t> </a:t>
            </a:r>
            <a:r>
              <a:rPr lang="en-US" dirty="0" err="1"/>
              <a:t>protid</a:t>
            </a:r>
            <a:r>
              <a:rPr lang="en-US" dirty="0"/>
              <a:t> </a:t>
            </a:r>
            <a:r>
              <a:rPr lang="en-US" dirty="0" err="1"/>
              <a:t>cũng</a:t>
            </a:r>
            <a:r>
              <a:rPr lang="en-US" dirty="0"/>
              <a:t> </a:t>
            </a:r>
            <a:r>
              <a:rPr lang="en-US" dirty="0" err="1"/>
              <a:t>giống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bình</a:t>
            </a:r>
            <a:r>
              <a:rPr lang="en-US" dirty="0"/>
              <a:t> </a:t>
            </a:r>
            <a:r>
              <a:rPr lang="en-US" dirty="0" err="1"/>
              <a:t>thường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104/ </a:t>
            </a:r>
            <a:r>
              <a:rPr lang="en-US" dirty="0" err="1" smtClean="0"/>
              <a:t>Những</a:t>
            </a:r>
            <a:r>
              <a:rPr lang="en-US" dirty="0" smtClean="0"/>
              <a:t> </a:t>
            </a:r>
            <a:r>
              <a:rPr lang="en-US" dirty="0" err="1" smtClean="0"/>
              <a:t>thức</a:t>
            </a:r>
            <a:r>
              <a:rPr lang="en-US" dirty="0" smtClean="0"/>
              <a:t> </a:t>
            </a:r>
            <a:r>
              <a:rPr lang="en-US" dirty="0" err="1" smtClean="0"/>
              <a:t>ăn</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protid</a:t>
            </a:r>
            <a:r>
              <a:rPr lang="en-US" dirty="0" smtClean="0"/>
              <a:t> </a:t>
            </a:r>
            <a:endParaRPr lang="en-US" dirty="0"/>
          </a:p>
        </p:txBody>
      </p:sp>
      <p:sp>
        <p:nvSpPr>
          <p:cNvPr id="3" name="Content Placeholder 2"/>
          <p:cNvSpPr>
            <a:spLocks noGrp="1"/>
          </p:cNvSpPr>
          <p:nvPr>
            <p:ph idx="1"/>
          </p:nvPr>
        </p:nvSpPr>
        <p:spPr>
          <a:xfrm>
            <a:off x="228600" y="2209800"/>
            <a:ext cx="8763000" cy="3916363"/>
          </a:xfrm>
        </p:spPr>
        <p:txBody>
          <a:bodyPr/>
          <a:lstStyle/>
          <a:p>
            <a:r>
              <a:rPr lang="de-DE" dirty="0" smtClean="0"/>
              <a:t>a</a:t>
            </a:r>
            <a:r>
              <a:rPr lang="de-DE" dirty="0"/>
              <a:t>/ T</a:t>
            </a:r>
            <a:r>
              <a:rPr lang="en-US" dirty="0" err="1"/>
              <a: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b/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c/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bình</a:t>
            </a:r>
            <a:r>
              <a:rPr lang="en-US" dirty="0"/>
              <a:t> </a:t>
            </a:r>
            <a:r>
              <a:rPr lang="en-US" dirty="0" err="1"/>
              <a:t>thường</a:t>
            </a:r>
            <a:r>
              <a:rPr lang="en-US" dirty="0"/>
              <a:t>.</a:t>
            </a:r>
          </a:p>
          <a:p>
            <a:r>
              <a:rPr lang="de-DE" dirty="0"/>
              <a:t>d/ </a:t>
            </a:r>
            <a:r>
              <a:rPr lang="en-US" dirty="0" err="1"/>
              <a:t>Thì</a:t>
            </a:r>
            <a:r>
              <a:rPr lang="en-US" dirty="0"/>
              <a:t> </a:t>
            </a:r>
            <a:r>
              <a:rPr lang="en-US" dirty="0" err="1"/>
              <a:t>thức</a:t>
            </a:r>
            <a:r>
              <a:rPr lang="en-US" dirty="0"/>
              <a:t> </a:t>
            </a:r>
            <a:r>
              <a:rPr lang="en-US" dirty="0" err="1"/>
              <a:t>ăn</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105/ </a:t>
            </a:r>
            <a:r>
              <a:rPr lang="en-US" dirty="0" err="1" smtClean="0"/>
              <a:t>Protid</a:t>
            </a:r>
            <a:r>
              <a:rPr lang="en-US" dirty="0" smtClean="0"/>
              <a:t> </a:t>
            </a:r>
            <a:r>
              <a:rPr lang="en-US" dirty="0" err="1" smtClean="0"/>
              <a:t>có</a:t>
            </a:r>
            <a:r>
              <a:rPr lang="en-US" dirty="0" smtClean="0"/>
              <a:t> </a:t>
            </a:r>
            <a:r>
              <a:rPr lang="en-US" dirty="0" err="1" smtClean="0"/>
              <a:t>tỉ</a:t>
            </a:r>
            <a:r>
              <a:rPr lang="en-US" dirty="0" smtClean="0"/>
              <a:t> </a:t>
            </a:r>
            <a:r>
              <a:rPr lang="en-US" dirty="0" err="1" smtClean="0"/>
              <a:t>lệ</a:t>
            </a:r>
            <a:r>
              <a:rPr lang="en-US" dirty="0" smtClean="0"/>
              <a:t> </a:t>
            </a:r>
            <a:r>
              <a:rPr lang="en-US" dirty="0" err="1" smtClean="0"/>
              <a:t>tiêu</a:t>
            </a:r>
            <a:r>
              <a:rPr lang="en-US" dirty="0" smtClean="0"/>
              <a:t> </a:t>
            </a:r>
            <a:r>
              <a:rPr lang="en-US" dirty="0" err="1" smtClean="0"/>
              <a:t>hoá</a:t>
            </a:r>
            <a:r>
              <a:rPr lang="en-US" dirty="0" smtClean="0"/>
              <a:t> </a:t>
            </a:r>
            <a:r>
              <a:rPr lang="en-US" dirty="0" err="1" smtClean="0"/>
              <a:t>hấp</a:t>
            </a:r>
            <a:r>
              <a:rPr lang="en-US" dirty="0" smtClean="0"/>
              <a:t> </a:t>
            </a:r>
            <a:r>
              <a:rPr lang="en-US" dirty="0" err="1" smtClean="0"/>
              <a:t>thu</a:t>
            </a:r>
            <a:r>
              <a:rPr lang="en-US" dirty="0" smtClean="0"/>
              <a:t> </a:t>
            </a:r>
            <a:r>
              <a:rPr lang="en-US" dirty="0" err="1" smtClean="0"/>
              <a:t>cao</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Thì</a:t>
            </a:r>
            <a:r>
              <a:rPr lang="en-US" dirty="0"/>
              <a:t> </a:t>
            </a:r>
            <a:r>
              <a:rPr lang="en-US" dirty="0" err="1"/>
              <a:t>protid</a:t>
            </a:r>
            <a:r>
              <a:rPr lang="en-US" dirty="0"/>
              <a:t> </a:t>
            </a:r>
            <a:r>
              <a:rPr lang="en-US" dirty="0" err="1"/>
              <a:t>đó</a:t>
            </a:r>
            <a:r>
              <a:rPr lang="en-US" dirty="0"/>
              <a:t> </a:t>
            </a:r>
            <a:r>
              <a:rPr lang="en-US" dirty="0" err="1"/>
              <a:t>không</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a:t>
            </a:r>
          </a:p>
          <a:p>
            <a:r>
              <a:rPr lang="de-DE" dirty="0"/>
              <a:t>b/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không</a:t>
            </a:r>
            <a:r>
              <a:rPr lang="en-US" dirty="0"/>
              <a:t> </a:t>
            </a:r>
            <a:r>
              <a:rPr lang="en-US" dirty="0" err="1"/>
              <a:t>cao</a:t>
            </a:r>
            <a:r>
              <a:rPr lang="en-US" dirty="0"/>
              <a:t>.</a:t>
            </a:r>
          </a:p>
          <a:p>
            <a:r>
              <a:rPr lang="de-DE" dirty="0"/>
              <a:t>c/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cao</a:t>
            </a:r>
            <a:r>
              <a:rPr lang="en-US" dirty="0"/>
              <a:t>.</a:t>
            </a:r>
          </a:p>
          <a:p>
            <a:r>
              <a:rPr lang="de-DE" dirty="0"/>
              <a:t>d/ </a:t>
            </a:r>
            <a:r>
              <a:rPr lang="en-US" dirty="0" err="1"/>
              <a:t>Thì</a:t>
            </a:r>
            <a:r>
              <a:rPr lang="en-US" dirty="0"/>
              <a:t> </a:t>
            </a:r>
            <a:r>
              <a:rPr lang="en-US" dirty="0" err="1"/>
              <a:t>protid</a:t>
            </a:r>
            <a:r>
              <a:rPr lang="en-US" dirty="0"/>
              <a:t> </a:t>
            </a:r>
            <a:r>
              <a:rPr lang="en-US" dirty="0" err="1"/>
              <a:t>đó</a:t>
            </a:r>
            <a:r>
              <a:rPr lang="en-US" dirty="0"/>
              <a:t> </a:t>
            </a:r>
            <a:r>
              <a:rPr lang="en-US" dirty="0" err="1"/>
              <a:t>có</a:t>
            </a:r>
            <a:r>
              <a:rPr lang="en-US" dirty="0"/>
              <a:t> </a:t>
            </a:r>
            <a:r>
              <a:rPr lang="en-US" dirty="0" err="1"/>
              <a:t>giá</a:t>
            </a:r>
            <a:r>
              <a:rPr lang="en-US" dirty="0"/>
              <a:t> </a:t>
            </a:r>
            <a:r>
              <a:rPr lang="en-US" dirty="0" err="1"/>
              <a:t>trị</a:t>
            </a:r>
            <a:r>
              <a:rPr lang="en-US" dirty="0"/>
              <a:t> </a:t>
            </a:r>
            <a:r>
              <a:rPr lang="en-US" dirty="0" err="1"/>
              <a:t>dinh</a:t>
            </a:r>
            <a:r>
              <a:rPr lang="en-US" dirty="0"/>
              <a:t> </a:t>
            </a:r>
            <a:r>
              <a:rPr lang="en-US" dirty="0" err="1"/>
              <a:t>dưỡng</a:t>
            </a:r>
            <a:r>
              <a:rPr lang="en-US" dirty="0"/>
              <a:t> </a:t>
            </a:r>
            <a:r>
              <a:rPr lang="en-US" dirty="0" err="1"/>
              <a:t>thấp</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106/ </a:t>
            </a:r>
            <a:r>
              <a:rPr lang="en-US" dirty="0" err="1" smtClean="0"/>
              <a:t>Thông</a:t>
            </a:r>
            <a:r>
              <a:rPr lang="en-US" dirty="0" smtClean="0"/>
              <a:t> </a:t>
            </a:r>
            <a:r>
              <a:rPr lang="en-US" dirty="0" err="1" smtClean="0"/>
              <a:t>thường</a:t>
            </a:r>
            <a:r>
              <a:rPr lang="en-US" dirty="0" smtClean="0"/>
              <a:t> </a:t>
            </a:r>
            <a:r>
              <a:rPr lang="en-US" dirty="0" err="1" smtClean="0"/>
              <a:t>protid</a:t>
            </a:r>
            <a:r>
              <a:rPr lang="en-US" dirty="0" smtClean="0"/>
              <a:t> </a:t>
            </a:r>
            <a:r>
              <a:rPr lang="en-US" dirty="0" err="1" smtClean="0"/>
              <a:t>động</a:t>
            </a:r>
            <a:r>
              <a:rPr lang="en-US" dirty="0" smtClean="0"/>
              <a:t> </a:t>
            </a:r>
            <a:r>
              <a:rPr lang="en-US" dirty="0" err="1" smtClean="0"/>
              <a:t>vật</a:t>
            </a:r>
            <a:r>
              <a:rPr lang="en-US" dirty="0" smtClean="0"/>
              <a:t> </a:t>
            </a:r>
            <a:endParaRPr lang="en-US" dirty="0"/>
          </a:p>
        </p:txBody>
      </p:sp>
      <p:sp>
        <p:nvSpPr>
          <p:cNvPr id="3" name="Content Placeholder 2"/>
          <p:cNvSpPr>
            <a:spLocks noGrp="1"/>
          </p:cNvSpPr>
          <p:nvPr>
            <p:ph idx="1"/>
          </p:nvPr>
        </p:nvSpPr>
        <p:spPr>
          <a:xfrm>
            <a:off x="457200" y="2362200"/>
            <a:ext cx="8229600" cy="3763963"/>
          </a:xfrm>
        </p:spPr>
        <p:txBody>
          <a:bodyPr/>
          <a:lstStyle/>
          <a:p>
            <a:r>
              <a:rPr lang="de-DE" dirty="0" smtClean="0"/>
              <a:t>a</a:t>
            </a:r>
            <a:r>
              <a:rPr lang="de-DE" dirty="0"/>
              <a:t>/ Rất k</a:t>
            </a:r>
            <a:r>
              <a:rPr lang="en-US" dirty="0" err="1"/>
              <a:t>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 </a:t>
            </a:r>
          </a:p>
          <a:p>
            <a:r>
              <a:rPr lang="de-DE" dirty="0"/>
              <a:t>b/ Có khả năng tiêu hoá giống </a:t>
            </a:r>
            <a:r>
              <a:rPr lang="en-US" dirty="0" err="1"/>
              <a:t>protid</a:t>
            </a:r>
            <a:r>
              <a:rPr lang="en-US" dirty="0"/>
              <a:t> </a:t>
            </a:r>
            <a:r>
              <a:rPr lang="en-US" dirty="0" err="1"/>
              <a:t>thực</a:t>
            </a:r>
            <a:r>
              <a:rPr lang="en-US" dirty="0"/>
              <a:t> </a:t>
            </a:r>
            <a:r>
              <a:rPr lang="en-US" dirty="0" err="1"/>
              <a:t>vật</a:t>
            </a:r>
            <a:r>
              <a:rPr lang="en-US" dirty="0"/>
              <a:t>.</a:t>
            </a:r>
          </a:p>
          <a:p>
            <a:r>
              <a:rPr lang="de-DE" dirty="0"/>
              <a:t>c/ </a:t>
            </a:r>
            <a:r>
              <a:rPr lang="en-US" dirty="0" err="1"/>
              <a:t>Khó</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r>
              <a:rPr lang="de-DE" dirty="0"/>
              <a:t>d/ </a:t>
            </a:r>
            <a:r>
              <a:rPr lang="en-US" dirty="0" err="1"/>
              <a:t>Dễ</a:t>
            </a:r>
            <a:r>
              <a:rPr lang="en-US" dirty="0"/>
              <a:t> </a:t>
            </a:r>
            <a:r>
              <a:rPr lang="en-US" dirty="0" err="1"/>
              <a:t>tiêu</a:t>
            </a:r>
            <a:r>
              <a:rPr lang="en-US" dirty="0"/>
              <a:t> </a:t>
            </a:r>
            <a:r>
              <a:rPr lang="en-US" dirty="0" err="1"/>
              <a:t>hoá</a:t>
            </a:r>
            <a:r>
              <a:rPr lang="en-US" dirty="0"/>
              <a:t> </a:t>
            </a:r>
            <a:r>
              <a:rPr lang="en-US" dirty="0" err="1"/>
              <a:t>hơn</a:t>
            </a:r>
            <a:r>
              <a:rPr lang="en-US" dirty="0"/>
              <a:t> </a:t>
            </a:r>
            <a:r>
              <a:rPr lang="en-US" dirty="0" err="1"/>
              <a:t>protid</a:t>
            </a:r>
            <a:r>
              <a:rPr lang="en-US" dirty="0"/>
              <a:t> </a:t>
            </a:r>
            <a:r>
              <a:rPr lang="en-US" dirty="0" err="1"/>
              <a:t>thực</a:t>
            </a:r>
            <a:r>
              <a:rPr lang="en-US" dirty="0"/>
              <a:t> </a:t>
            </a:r>
            <a:r>
              <a:rPr lang="en-US" dirty="0" err="1"/>
              <a:t>vật</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108/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r>
              <a:rPr lang="en-US" dirty="0" smtClean="0"/>
              <a:t> </a:t>
            </a:r>
            <a:endParaRPr lang="en-US" dirty="0"/>
          </a:p>
        </p:txBody>
      </p:sp>
      <p:sp>
        <p:nvSpPr>
          <p:cNvPr id="3" name="Content Placeholder 2"/>
          <p:cNvSpPr>
            <a:spLocks noGrp="1"/>
          </p:cNvSpPr>
          <p:nvPr>
            <p:ph idx="1"/>
          </p:nvPr>
        </p:nvSpPr>
        <p:spPr>
          <a:xfrm>
            <a:off x="457200" y="1981200"/>
            <a:ext cx="8229600" cy="4144963"/>
          </a:xfrm>
        </p:spPr>
        <p:txBody>
          <a:bodyPr/>
          <a:lstStyle/>
          <a:p>
            <a:r>
              <a:rPr lang="de-DE" dirty="0" smtClean="0"/>
              <a:t>a</a:t>
            </a:r>
            <a:r>
              <a:rPr lang="de-DE" dirty="0"/>
              <a:t>/ Giúp bồi đắp, xây dựng cơ thể.</a:t>
            </a:r>
            <a:endParaRPr lang="en-US" dirty="0"/>
          </a:p>
          <a:p>
            <a:r>
              <a:rPr lang="de-DE" dirty="0"/>
              <a:t>b/ </a:t>
            </a:r>
            <a:r>
              <a:rPr lang="en-US" dirty="0" err="1"/>
              <a:t>Giúp</a:t>
            </a:r>
            <a:r>
              <a:rPr lang="en-US" dirty="0"/>
              <a:t> </a:t>
            </a:r>
            <a:r>
              <a:rPr lang="en-US" dirty="0" err="1"/>
              <a:t>cơ</a:t>
            </a:r>
            <a:r>
              <a:rPr lang="en-US" dirty="0"/>
              <a:t> </a:t>
            </a:r>
            <a:r>
              <a:rPr lang="en-US" dirty="0" err="1"/>
              <a:t>thể</a:t>
            </a:r>
            <a:r>
              <a:rPr lang="en-US" dirty="0"/>
              <a:t> </a:t>
            </a:r>
            <a:r>
              <a:rPr lang="en-US" dirty="0" err="1"/>
              <a:t>hấp</a:t>
            </a:r>
            <a:r>
              <a:rPr lang="en-US" dirty="0"/>
              <a:t> </a:t>
            </a:r>
            <a:r>
              <a:rPr lang="en-US" dirty="0" err="1"/>
              <a:t>thụ</a:t>
            </a:r>
            <a:r>
              <a:rPr lang="en-US" dirty="0"/>
              <a:t> vitamin </a:t>
            </a:r>
            <a:r>
              <a:rPr lang="en-US" dirty="0" err="1"/>
              <a:t>từ</a:t>
            </a:r>
            <a:r>
              <a:rPr lang="en-US" dirty="0"/>
              <a:t> </a:t>
            </a:r>
            <a:r>
              <a:rPr lang="en-US" dirty="0" err="1"/>
              <a:t>thực</a:t>
            </a:r>
            <a:r>
              <a:rPr lang="en-US" dirty="0"/>
              <a:t> </a:t>
            </a:r>
            <a:r>
              <a:rPr lang="en-US" dirty="0" err="1"/>
              <a:t>phẩm</a:t>
            </a:r>
            <a:r>
              <a:rPr lang="en-US" dirty="0"/>
              <a:t>.</a:t>
            </a:r>
          </a:p>
          <a:p>
            <a:r>
              <a:rPr lang="de-DE" dirty="0"/>
              <a:t>c/ Chức năng chính là cung cấp năng lượng cho cơ thể hoạt động.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109/ </a:t>
            </a:r>
            <a:r>
              <a:rPr lang="en-US" dirty="0" err="1" smtClean="0"/>
              <a:t>Trong</a:t>
            </a:r>
            <a:r>
              <a:rPr lang="en-US" dirty="0" smtClean="0"/>
              <a:t> </a:t>
            </a:r>
            <a:r>
              <a:rPr lang="en-US" dirty="0" err="1" smtClean="0"/>
              <a:t>cơ</a:t>
            </a:r>
            <a:r>
              <a:rPr lang="en-US" dirty="0" smtClean="0"/>
              <a:t> </a:t>
            </a:r>
            <a:r>
              <a:rPr lang="en-US" dirty="0" err="1" smtClean="0"/>
              <a:t>thể</a:t>
            </a:r>
            <a:r>
              <a:rPr lang="en-US" dirty="0" smtClean="0"/>
              <a:t> lipid </a:t>
            </a:r>
            <a:r>
              <a:rPr lang="en-US" dirty="0" err="1" smtClean="0"/>
              <a:t>có</a:t>
            </a:r>
            <a:r>
              <a:rPr lang="en-US" dirty="0" smtClean="0"/>
              <a:t> </a:t>
            </a:r>
            <a:r>
              <a:rPr lang="en-US" dirty="0" err="1" smtClean="0"/>
              <a:t>chức</a:t>
            </a:r>
            <a:r>
              <a:rPr lang="en-US" dirty="0" smtClean="0"/>
              <a:t> </a:t>
            </a:r>
            <a:r>
              <a:rPr lang="en-US" dirty="0" err="1" smtClean="0"/>
              <a:t>năng</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Giúp bồi đắp, xây dựng cơ thể.</a:t>
            </a:r>
            <a:endParaRPr lang="en-US" dirty="0"/>
          </a:p>
          <a:p>
            <a:r>
              <a:rPr lang="de-DE" dirty="0"/>
              <a:t>b/ Chức năng chính là cung cấp năng lượng cho cơ thể hoạt động.</a:t>
            </a:r>
            <a:endParaRPr lang="en-US" dirty="0"/>
          </a:p>
          <a:p>
            <a:r>
              <a:rPr lang="de-DE" dirty="0"/>
              <a:t>c/ </a:t>
            </a:r>
            <a:r>
              <a:rPr lang="en-US" dirty="0" err="1"/>
              <a:t>Bảo</a:t>
            </a:r>
            <a:r>
              <a:rPr lang="en-US" dirty="0"/>
              <a:t> </a:t>
            </a:r>
            <a:r>
              <a:rPr lang="en-US" dirty="0" err="1"/>
              <a:t>vệ</a:t>
            </a:r>
            <a:r>
              <a:rPr lang="en-US" dirty="0"/>
              <a:t> </a:t>
            </a:r>
            <a:r>
              <a:rPr lang="en-US" dirty="0" err="1"/>
              <a:t>các</a:t>
            </a:r>
            <a:r>
              <a:rPr lang="en-US" dirty="0"/>
              <a:t> </a:t>
            </a:r>
            <a:r>
              <a:rPr lang="en-US" dirty="0" err="1"/>
              <a:t>cơ</a:t>
            </a:r>
            <a:r>
              <a:rPr lang="en-US" dirty="0"/>
              <a:t> </a:t>
            </a:r>
            <a:r>
              <a:rPr lang="en-US" dirty="0" err="1"/>
              <a:t>quan</a:t>
            </a:r>
            <a:r>
              <a:rPr lang="en-US" dirty="0"/>
              <a:t> </a:t>
            </a:r>
            <a:r>
              <a:rPr lang="en-US" dirty="0" err="1"/>
              <a:t>nội</a:t>
            </a:r>
            <a:r>
              <a:rPr lang="en-US" dirty="0"/>
              <a:t> </a:t>
            </a:r>
            <a:r>
              <a:rPr lang="en-US" dirty="0" err="1"/>
              <a:t>tạng</a:t>
            </a:r>
            <a:r>
              <a:rPr lang="en-US" dirty="0"/>
              <a:t>, </a:t>
            </a:r>
            <a:r>
              <a:rPr lang="en-US" dirty="0" err="1"/>
              <a:t>giữ</a:t>
            </a:r>
            <a:r>
              <a:rPr lang="en-US" dirty="0"/>
              <a:t> </a:t>
            </a:r>
            <a:r>
              <a:rPr lang="en-US" dirty="0" err="1"/>
              <a:t>ấm</a:t>
            </a:r>
            <a:r>
              <a:rPr lang="en-US" dirty="0"/>
              <a:t> </a:t>
            </a:r>
            <a:r>
              <a:rPr lang="en-US" dirty="0" err="1"/>
              <a:t>cơ</a:t>
            </a:r>
            <a:r>
              <a:rPr lang="en-US" dirty="0"/>
              <a:t> </a:t>
            </a:r>
            <a:r>
              <a:rPr lang="en-US" dirty="0" err="1"/>
              <a:t>thể</a:t>
            </a:r>
            <a:r>
              <a:rPr lang="de-DE" dirty="0"/>
              <a:t> .</a:t>
            </a:r>
            <a:endParaRPr lang="en-US" dirty="0"/>
          </a:p>
          <a:p>
            <a:r>
              <a:rPr lang="de-DE" dirty="0"/>
              <a:t>d/ Tăng sức đề kháng cho cơ thể.</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110/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thực</a:t>
            </a:r>
            <a:r>
              <a:rPr lang="en-US" dirty="0" smtClean="0"/>
              <a:t> </a:t>
            </a:r>
            <a:r>
              <a:rPr lang="en-US" dirty="0" err="1" smtClean="0"/>
              <a:t>vật</a:t>
            </a:r>
            <a:r>
              <a:rPr lang="en-US" dirty="0" smtClean="0"/>
              <a:t> </a:t>
            </a:r>
            <a:r>
              <a:rPr lang="en-US" dirty="0" err="1" smtClean="0"/>
              <a:t>như</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Mỡ bò.</a:t>
            </a:r>
            <a:endParaRPr lang="en-US" dirty="0"/>
          </a:p>
          <a:p>
            <a:r>
              <a:rPr lang="de-DE" dirty="0"/>
              <a:t>b/ Dầu tinh luyện.</a:t>
            </a:r>
            <a:endParaRPr lang="en-US" dirty="0"/>
          </a:p>
          <a:p>
            <a:r>
              <a:rPr lang="de-DE" dirty="0"/>
              <a:t>c/ Mỡ heo.</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111/ </a:t>
            </a:r>
            <a:r>
              <a:rPr lang="en-US" dirty="0" smtClean="0"/>
              <a:t>Lipid </a:t>
            </a:r>
            <a:r>
              <a:rPr lang="en-US" dirty="0" err="1" smtClean="0"/>
              <a:t>có</a:t>
            </a:r>
            <a:r>
              <a:rPr lang="en-US" dirty="0" smtClean="0"/>
              <a:t> </a:t>
            </a:r>
            <a:r>
              <a:rPr lang="en-US" dirty="0" err="1" smtClean="0"/>
              <a:t>nguồn</a:t>
            </a:r>
            <a:r>
              <a:rPr lang="en-US" dirty="0" smtClean="0"/>
              <a:t> </a:t>
            </a:r>
            <a:r>
              <a:rPr lang="en-US" dirty="0" err="1" smtClean="0"/>
              <a:t>gốc</a:t>
            </a:r>
            <a:r>
              <a:rPr lang="en-US" dirty="0" smtClean="0"/>
              <a:t> </a:t>
            </a:r>
            <a:r>
              <a:rPr lang="en-US" dirty="0" err="1" smtClean="0"/>
              <a:t>động</a:t>
            </a:r>
            <a:r>
              <a:rPr lang="en-US" dirty="0" smtClean="0"/>
              <a:t> </a:t>
            </a:r>
            <a:r>
              <a:rPr lang="en-US" dirty="0" err="1" smtClean="0"/>
              <a:t>vật</a:t>
            </a:r>
            <a:r>
              <a:rPr lang="en-US" dirty="0" smtClean="0"/>
              <a:t> </a:t>
            </a:r>
            <a:r>
              <a:rPr lang="en-US" dirty="0" err="1" smtClean="0"/>
              <a:t>như</a:t>
            </a:r>
            <a:endParaRPr lang="en-US" dirty="0"/>
          </a:p>
        </p:txBody>
      </p:sp>
      <p:sp>
        <p:nvSpPr>
          <p:cNvPr id="3" name="Content Placeholder 2"/>
          <p:cNvSpPr>
            <a:spLocks noGrp="1"/>
          </p:cNvSpPr>
          <p:nvPr>
            <p:ph idx="1"/>
          </p:nvPr>
        </p:nvSpPr>
        <p:spPr>
          <a:xfrm>
            <a:off x="457200" y="1905000"/>
            <a:ext cx="8229600" cy="4221163"/>
          </a:xfrm>
        </p:spPr>
        <p:txBody>
          <a:bodyPr/>
          <a:lstStyle/>
          <a:p>
            <a:r>
              <a:rPr lang="de-DE" dirty="0" smtClean="0"/>
              <a:t>a</a:t>
            </a:r>
            <a:r>
              <a:rPr lang="de-DE" dirty="0"/>
              <a:t>/ Shortening.</a:t>
            </a:r>
            <a:endParaRPr lang="en-US" dirty="0"/>
          </a:p>
          <a:p>
            <a:r>
              <a:rPr lang="de-DE" dirty="0"/>
              <a:t>b/ Dầu tinh luyện.</a:t>
            </a:r>
            <a:endParaRPr lang="en-US" dirty="0"/>
          </a:p>
          <a:p>
            <a:r>
              <a:rPr lang="de-DE" dirty="0"/>
              <a:t>c/ Dầu lạc (phọng).</a:t>
            </a:r>
            <a:endParaRPr lang="en-US" dirty="0"/>
          </a:p>
          <a:p>
            <a:r>
              <a:rPr lang="de-DE" dirty="0"/>
              <a:t>d/ Mỡ gà.</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112/ </a:t>
            </a:r>
            <a:r>
              <a:rPr lang="en-US" dirty="0" err="1" smtClean="0"/>
              <a:t>Chất</a:t>
            </a:r>
            <a:r>
              <a:rPr lang="en-US" dirty="0" smtClean="0"/>
              <a:t> </a:t>
            </a:r>
            <a:r>
              <a:rPr lang="en-US" dirty="0" err="1" smtClean="0"/>
              <a:t>béo</a:t>
            </a:r>
            <a:r>
              <a:rPr lang="en-US" dirty="0" smtClean="0"/>
              <a:t> </a:t>
            </a:r>
            <a:r>
              <a:rPr lang="en-US" dirty="0" err="1" smtClean="0"/>
              <a:t>bảo</a:t>
            </a:r>
            <a:r>
              <a:rPr lang="en-US" dirty="0" smtClean="0"/>
              <a:t> </a:t>
            </a:r>
            <a:r>
              <a:rPr lang="en-US" dirty="0" err="1" smtClean="0"/>
              <a:t>hoà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p:txBody>
      </p:sp>
    </p:spTree>
    <p:extLst>
      <p:ext uri="{BB962C8B-B14F-4D97-AF65-F5344CB8AC3E}">
        <p14:creationId xmlns:p14="http://schemas.microsoft.com/office/powerpoint/2010/main" val="10241844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113/ </a:t>
            </a:r>
            <a:r>
              <a:rPr lang="en-US" dirty="0" err="1" smtClean="0"/>
              <a:t>Chất</a:t>
            </a:r>
            <a:r>
              <a:rPr lang="en-US" dirty="0" smtClean="0"/>
              <a:t> </a:t>
            </a:r>
            <a:r>
              <a:rPr lang="en-US" dirty="0" err="1" smtClean="0"/>
              <a:t>béo</a:t>
            </a:r>
            <a:r>
              <a:rPr lang="en-US" dirty="0" smtClean="0"/>
              <a:t> </a:t>
            </a:r>
            <a:r>
              <a:rPr lang="en-US" dirty="0" err="1" smtClean="0"/>
              <a:t>không</a:t>
            </a:r>
            <a:r>
              <a:rPr lang="en-US" dirty="0" smtClean="0"/>
              <a:t> </a:t>
            </a:r>
            <a:r>
              <a:rPr lang="en-US" dirty="0" err="1" smtClean="0"/>
              <a:t>bảo</a:t>
            </a:r>
            <a:r>
              <a:rPr lang="en-US" dirty="0" smtClean="0"/>
              <a:t> </a:t>
            </a:r>
            <a:r>
              <a:rPr lang="en-US" dirty="0" err="1" smtClean="0"/>
              <a:t>hoà</a:t>
            </a:r>
            <a:endParaRPr lang="en-US" dirty="0"/>
          </a:p>
        </p:txBody>
      </p:sp>
      <p:sp>
        <p:nvSpPr>
          <p:cNvPr id="3" name="Content Placeholder 2"/>
          <p:cNvSpPr>
            <a:spLocks noGrp="1"/>
          </p:cNvSpPr>
          <p:nvPr>
            <p:ph idx="1"/>
          </p:nvPr>
        </p:nvSpPr>
        <p:spPr>
          <a:xfrm>
            <a:off x="457200" y="2514600"/>
            <a:ext cx="8229600" cy="36115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114/ </a:t>
            </a:r>
            <a:r>
              <a:rPr lang="en-US" dirty="0" smtClean="0"/>
              <a:t>Acid </a:t>
            </a:r>
            <a:r>
              <a:rPr lang="en-US" dirty="0" err="1" smtClean="0"/>
              <a:t>béo</a:t>
            </a:r>
            <a:r>
              <a:rPr lang="en-US" dirty="0" smtClean="0"/>
              <a:t> no </a:t>
            </a:r>
            <a:endParaRPr lang="en-US" dirty="0"/>
          </a:p>
        </p:txBody>
      </p:sp>
      <p:sp>
        <p:nvSpPr>
          <p:cNvPr id="3" name="Content Placeholder 2"/>
          <p:cNvSpPr>
            <a:spLocks noGrp="1"/>
          </p:cNvSpPr>
          <p:nvPr>
            <p:ph idx="1"/>
          </p:nvPr>
        </p:nvSpPr>
        <p:spPr>
          <a:xfrm>
            <a:off x="457200" y="2057400"/>
            <a:ext cx="8229600" cy="4068763"/>
          </a:xfrm>
        </p:spPr>
        <p:txBody>
          <a:bodyPr/>
          <a:lstStyle/>
          <a:p>
            <a:r>
              <a:rPr lang="de-DE" dirty="0" smtClean="0"/>
              <a:t>a</a:t>
            </a:r>
            <a:r>
              <a:rPr lang="de-DE" dirty="0"/>
              <a:t>/ Là </a:t>
            </a:r>
            <a:r>
              <a:rPr lang="en-US" dirty="0" err="1"/>
              <a:t>chất</a:t>
            </a:r>
            <a:r>
              <a:rPr lang="en-US" dirty="0"/>
              <a:t> </a:t>
            </a:r>
            <a:r>
              <a:rPr lang="en-US" dirty="0" err="1"/>
              <a:t>béo</a:t>
            </a:r>
            <a:r>
              <a:rPr lang="en-US" dirty="0"/>
              <a:t> </a:t>
            </a:r>
            <a:r>
              <a:rPr lang="en-US" dirty="0" err="1"/>
              <a:t>bảo</a:t>
            </a:r>
            <a:r>
              <a:rPr lang="en-US" dirty="0"/>
              <a:t> </a:t>
            </a:r>
            <a:r>
              <a:rPr lang="en-US" dirty="0" err="1"/>
              <a:t>hoà</a:t>
            </a:r>
            <a:r>
              <a:rPr lang="en-US" dirty="0"/>
              <a:t>.</a:t>
            </a:r>
          </a:p>
          <a:p>
            <a:r>
              <a:rPr lang="de-DE" dirty="0"/>
              <a:t>b/ Là </a:t>
            </a:r>
            <a:r>
              <a:rPr lang="en-US" dirty="0"/>
              <a:t>acid </a:t>
            </a:r>
            <a:r>
              <a:rPr lang="en-US" dirty="0" err="1"/>
              <a:t>béo</a:t>
            </a:r>
            <a:r>
              <a:rPr lang="en-US" dirty="0"/>
              <a:t> </a:t>
            </a:r>
            <a:r>
              <a:rPr lang="en-US" dirty="0" err="1"/>
              <a:t>không</a:t>
            </a:r>
            <a:r>
              <a:rPr lang="en-US" dirty="0"/>
              <a:t> no.</a:t>
            </a:r>
          </a:p>
          <a:p>
            <a:r>
              <a:rPr lang="de-DE" dirty="0"/>
              <a:t>c/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rất</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115/ </a:t>
            </a:r>
            <a:r>
              <a:rPr lang="en-US" dirty="0" smtClean="0"/>
              <a:t>Acid </a:t>
            </a:r>
            <a:r>
              <a:rPr lang="en-US" dirty="0" err="1" smtClean="0"/>
              <a:t>béo</a:t>
            </a:r>
            <a:r>
              <a:rPr lang="en-US" dirty="0" smtClean="0"/>
              <a:t> </a:t>
            </a:r>
            <a:r>
              <a:rPr lang="en-US" dirty="0" err="1" smtClean="0"/>
              <a:t>không</a:t>
            </a:r>
            <a:r>
              <a:rPr lang="en-US" dirty="0" smtClean="0"/>
              <a:t> no</a:t>
            </a:r>
            <a:endParaRPr lang="en-US" dirty="0"/>
          </a:p>
        </p:txBody>
      </p:sp>
      <p:sp>
        <p:nvSpPr>
          <p:cNvPr id="3" name="Content Placeholder 2"/>
          <p:cNvSpPr>
            <a:spLocks noGrp="1"/>
          </p:cNvSpPr>
          <p:nvPr>
            <p:ph idx="1"/>
          </p:nvPr>
        </p:nvSpPr>
        <p:spPr>
          <a:xfrm>
            <a:off x="457200" y="1828800"/>
            <a:ext cx="8229600" cy="4297363"/>
          </a:xfrm>
        </p:spPr>
        <p:txBody>
          <a:bodyPr/>
          <a:lstStyle/>
          <a:p>
            <a:r>
              <a:rPr lang="de-DE" dirty="0" smtClean="0"/>
              <a:t>a</a:t>
            </a:r>
            <a:r>
              <a:rPr lang="de-DE" dirty="0"/>
              <a:t>/ Là </a:t>
            </a:r>
            <a:r>
              <a:rPr lang="en-US" dirty="0"/>
              <a:t>acid </a:t>
            </a:r>
            <a:r>
              <a:rPr lang="en-US" dirty="0" err="1"/>
              <a:t>béo</a:t>
            </a:r>
            <a:r>
              <a:rPr lang="en-US" dirty="0"/>
              <a:t> no.</a:t>
            </a:r>
          </a:p>
          <a:p>
            <a:r>
              <a:rPr lang="de-DE" dirty="0"/>
              <a:t>b/ Là </a:t>
            </a:r>
            <a:r>
              <a:rPr lang="en-US" dirty="0" err="1"/>
              <a:t>chất</a:t>
            </a:r>
            <a:r>
              <a:rPr lang="en-US" dirty="0"/>
              <a:t> </a:t>
            </a:r>
            <a:r>
              <a:rPr lang="en-US" dirty="0" err="1"/>
              <a:t>béo</a:t>
            </a:r>
            <a:r>
              <a:rPr lang="en-US" dirty="0"/>
              <a:t> </a:t>
            </a:r>
            <a:r>
              <a:rPr lang="en-US" dirty="0" err="1"/>
              <a:t>không</a:t>
            </a:r>
            <a:r>
              <a:rPr lang="en-US" dirty="0"/>
              <a:t> </a:t>
            </a:r>
            <a:r>
              <a:rPr lang="en-US" dirty="0" err="1"/>
              <a:t>bảo</a:t>
            </a:r>
            <a:r>
              <a:rPr lang="en-US" dirty="0"/>
              <a:t> </a:t>
            </a:r>
            <a:r>
              <a:rPr lang="en-US" dirty="0" err="1"/>
              <a:t>hoà</a:t>
            </a:r>
            <a:r>
              <a:rPr lang="en-US" dirty="0"/>
              <a:t>.</a:t>
            </a:r>
          </a:p>
          <a:p>
            <a:r>
              <a:rPr lang="de-DE" dirty="0"/>
              <a:t>c/ Là </a:t>
            </a:r>
            <a:r>
              <a:rPr lang="en-US" dirty="0" err="1"/>
              <a:t>chất</a:t>
            </a:r>
            <a:r>
              <a:rPr lang="en-US" dirty="0"/>
              <a:t> </a:t>
            </a:r>
            <a:r>
              <a:rPr lang="en-US" dirty="0" err="1"/>
              <a:t>béo</a:t>
            </a:r>
            <a:r>
              <a:rPr lang="en-US" dirty="0"/>
              <a:t> </a:t>
            </a:r>
            <a:r>
              <a:rPr lang="en-US" dirty="0" err="1"/>
              <a:t>bảo</a:t>
            </a:r>
            <a:r>
              <a:rPr lang="en-US" dirty="0"/>
              <a:t> </a:t>
            </a:r>
            <a:r>
              <a:rPr lang="en-US" dirty="0" err="1"/>
              <a:t>hoà</a:t>
            </a:r>
            <a:endParaRPr lang="en-US" dirty="0"/>
          </a:p>
          <a:p>
            <a:r>
              <a:rPr lang="de-DE" dirty="0"/>
              <a:t>d/ Là </a:t>
            </a:r>
            <a:r>
              <a:rPr lang="en-US" dirty="0" err="1"/>
              <a:t>chất</a:t>
            </a:r>
            <a:r>
              <a:rPr lang="en-US" dirty="0"/>
              <a:t> </a:t>
            </a:r>
            <a:r>
              <a:rPr lang="en-US" dirty="0" err="1"/>
              <a:t>béo</a:t>
            </a:r>
            <a:r>
              <a:rPr lang="en-US" dirty="0"/>
              <a:t> </a:t>
            </a:r>
            <a:r>
              <a:rPr lang="en-US" dirty="0" err="1"/>
              <a:t>không</a:t>
            </a:r>
            <a:r>
              <a:rPr lang="en-US" dirty="0"/>
              <a:t> </a:t>
            </a:r>
            <a:r>
              <a:rPr lang="en-US" dirty="0" err="1"/>
              <a:t>cần</a:t>
            </a:r>
            <a:r>
              <a:rPr lang="en-US" dirty="0"/>
              <a:t> </a:t>
            </a:r>
            <a:r>
              <a:rPr lang="en-US" dirty="0" err="1"/>
              <a:t>thiết</a:t>
            </a:r>
            <a:r>
              <a:rPr lang="en-US" dirty="0"/>
              <a:t> </a:t>
            </a:r>
            <a:r>
              <a:rPr lang="en-US" dirty="0" err="1"/>
              <a:t>cho</a:t>
            </a:r>
            <a:r>
              <a:rPr lang="en-US" dirty="0"/>
              <a:t> </a:t>
            </a:r>
            <a:r>
              <a:rPr lang="en-US" dirty="0" err="1"/>
              <a:t>cơ</a:t>
            </a:r>
            <a:r>
              <a:rPr lang="en-US" dirty="0"/>
              <a:t> </a:t>
            </a:r>
            <a:r>
              <a:rPr lang="en-US" dirty="0" err="1"/>
              <a:t>thể</a:t>
            </a:r>
            <a:r>
              <a:rPr lang="en-US" dirty="0"/>
              <a:t> </a:t>
            </a:r>
            <a:r>
              <a:rPr lang="en-US" dirty="0" err="1"/>
              <a:t>người</a:t>
            </a:r>
            <a:endParaRPr lang="en-US" dirty="0"/>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116/ </a:t>
            </a:r>
            <a:r>
              <a:rPr lang="en-US" dirty="0" smtClean="0"/>
              <a:t>Acid </a:t>
            </a:r>
            <a:r>
              <a:rPr lang="en-US" dirty="0" err="1" smtClean="0"/>
              <a:t>béo</a:t>
            </a:r>
            <a:r>
              <a:rPr lang="en-US" dirty="0" smtClean="0"/>
              <a:t> </a:t>
            </a:r>
            <a:r>
              <a:rPr lang="en-US" dirty="0" err="1" smtClean="0"/>
              <a:t>không</a:t>
            </a:r>
            <a:r>
              <a:rPr lang="en-US" dirty="0" smtClean="0"/>
              <a:t> no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động</a:t>
            </a:r>
            <a:r>
              <a:rPr lang="en-US" dirty="0"/>
              <a:t> </a:t>
            </a:r>
            <a:r>
              <a:rPr lang="en-US" dirty="0" err="1"/>
              <a:t>vật</a:t>
            </a:r>
            <a:r>
              <a:rPr lang="en-US" dirty="0"/>
              <a:t>.</a:t>
            </a:r>
          </a:p>
          <a:p>
            <a:r>
              <a:rPr lang="de-DE" dirty="0"/>
              <a:t>b/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thực</a:t>
            </a:r>
            <a:r>
              <a:rPr lang="en-US" dirty="0"/>
              <a:t> </a:t>
            </a:r>
            <a:r>
              <a:rPr lang="en-US" dirty="0" err="1"/>
              <a:t>vật</a:t>
            </a:r>
            <a:r>
              <a:rPr lang="en-US" dirty="0"/>
              <a:t>.</a:t>
            </a:r>
          </a:p>
          <a:p>
            <a:r>
              <a:rPr lang="de-DE" dirty="0"/>
              <a:t>c/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heo</a:t>
            </a:r>
            <a:r>
              <a:rPr lang="en-US" dirty="0"/>
              <a:t>.</a:t>
            </a:r>
          </a:p>
          <a:p>
            <a:r>
              <a:rPr lang="de-DE" dirty="0"/>
              <a:t>d/ </a:t>
            </a:r>
            <a:r>
              <a:rPr lang="en-US" dirty="0" err="1"/>
              <a:t>Được</a:t>
            </a:r>
            <a:r>
              <a:rPr lang="en-US" dirty="0"/>
              <a:t> </a:t>
            </a:r>
            <a:r>
              <a:rPr lang="en-US" dirty="0" err="1"/>
              <a:t>cung</a:t>
            </a:r>
            <a:r>
              <a:rPr lang="en-US" dirty="0"/>
              <a:t> </a:t>
            </a:r>
            <a:r>
              <a:rPr lang="en-US" dirty="0" err="1"/>
              <a:t>cấp</a:t>
            </a:r>
            <a:r>
              <a:rPr lang="en-US" dirty="0"/>
              <a:t> </a:t>
            </a:r>
            <a:r>
              <a:rPr lang="en-US" dirty="0" err="1"/>
              <a:t>chủ</a:t>
            </a:r>
            <a:r>
              <a:rPr lang="en-US" dirty="0"/>
              <a:t> </a:t>
            </a:r>
            <a:r>
              <a:rPr lang="en-US" dirty="0" err="1"/>
              <a:t>yếu</a:t>
            </a:r>
            <a:r>
              <a:rPr lang="en-US" dirty="0"/>
              <a:t> </a:t>
            </a:r>
            <a:r>
              <a:rPr lang="en-US" dirty="0" err="1"/>
              <a:t>từ</a:t>
            </a:r>
            <a:r>
              <a:rPr lang="en-US" dirty="0"/>
              <a:t> </a:t>
            </a:r>
            <a:r>
              <a:rPr lang="en-US" dirty="0" err="1"/>
              <a:t>bò</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a:bodyPr>
          <a:lstStyle/>
          <a:p>
            <a:r>
              <a:rPr lang="de-DE" dirty="0" smtClean="0"/>
              <a:t>117/ Ba</a:t>
            </a:r>
            <a:r>
              <a:rPr lang="en-US" dirty="0" smtClean="0"/>
              <a:t> </a:t>
            </a:r>
            <a:r>
              <a:rPr lang="en-US" dirty="0" err="1" smtClean="0"/>
              <a:t>loại</a:t>
            </a:r>
            <a:r>
              <a:rPr lang="en-US" dirty="0" smtClean="0"/>
              <a:t> acid </a:t>
            </a:r>
            <a:r>
              <a:rPr lang="en-US" dirty="0" err="1" smtClean="0"/>
              <a:t>béo</a:t>
            </a:r>
            <a:r>
              <a:rPr lang="en-US" dirty="0" smtClean="0"/>
              <a:t> </a:t>
            </a:r>
            <a:r>
              <a:rPr lang="en-US" dirty="0" err="1" smtClean="0"/>
              <a:t>không</a:t>
            </a:r>
            <a:r>
              <a:rPr lang="en-US" dirty="0" smtClean="0"/>
              <a:t> no </a:t>
            </a:r>
            <a:r>
              <a:rPr lang="en-US" dirty="0" err="1" smtClean="0"/>
              <a:t>rất</a:t>
            </a:r>
            <a:r>
              <a:rPr lang="en-US" dirty="0" smtClean="0"/>
              <a:t> </a:t>
            </a:r>
            <a:r>
              <a:rPr lang="en-US" dirty="0" err="1" smtClean="0"/>
              <a:t>cần</a:t>
            </a:r>
            <a:r>
              <a:rPr lang="en-US" dirty="0" smtClean="0"/>
              <a:t> </a:t>
            </a:r>
            <a:r>
              <a:rPr lang="en-US" dirty="0" err="1" smtClean="0"/>
              <a:t>thiết</a:t>
            </a:r>
            <a:r>
              <a:rPr lang="en-US" dirty="0" smtClean="0"/>
              <a:t> </a:t>
            </a:r>
            <a:r>
              <a:rPr lang="en-US" dirty="0" err="1" smtClean="0"/>
              <a:t>cho</a:t>
            </a:r>
            <a:r>
              <a:rPr lang="en-US" dirty="0" smtClean="0"/>
              <a:t> </a:t>
            </a:r>
            <a:r>
              <a:rPr lang="en-US" dirty="0" err="1" smtClean="0"/>
              <a:t>cơ</a:t>
            </a:r>
            <a:r>
              <a:rPr lang="en-US" dirty="0" smtClean="0"/>
              <a:t> </a:t>
            </a:r>
            <a:r>
              <a:rPr lang="en-US" dirty="0" err="1" smtClean="0"/>
              <a:t>thể</a:t>
            </a:r>
            <a:r>
              <a:rPr lang="en-US" dirty="0" smtClean="0"/>
              <a:t> </a:t>
            </a:r>
            <a:r>
              <a:rPr lang="en-US" dirty="0" err="1" smtClean="0"/>
              <a:t>là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a:t>Acid linoleic, acid </a:t>
            </a:r>
            <a:r>
              <a:rPr lang="en-US" dirty="0" err="1"/>
              <a:t>linolenic</a:t>
            </a:r>
            <a:r>
              <a:rPr lang="en-US" dirty="0"/>
              <a:t>, acid </a:t>
            </a:r>
            <a:r>
              <a:rPr lang="en-US" dirty="0" err="1"/>
              <a:t>arachidonic</a:t>
            </a:r>
            <a:r>
              <a:rPr lang="en-US" dirty="0"/>
              <a:t>.</a:t>
            </a:r>
          </a:p>
          <a:p>
            <a:r>
              <a:rPr lang="de-DE" dirty="0"/>
              <a:t>b/ </a:t>
            </a:r>
            <a:r>
              <a:rPr lang="en-US" dirty="0"/>
              <a:t>Acid linoleic, acid stearic, acid </a:t>
            </a:r>
            <a:r>
              <a:rPr lang="en-US" dirty="0" err="1"/>
              <a:t>panmitic</a:t>
            </a:r>
            <a:r>
              <a:rPr lang="en-US" dirty="0"/>
              <a:t>.</a:t>
            </a:r>
          </a:p>
          <a:p>
            <a:r>
              <a:rPr lang="de-DE" dirty="0"/>
              <a:t>c/ </a:t>
            </a:r>
            <a:r>
              <a:rPr lang="en-US" dirty="0"/>
              <a:t>Acid linoleic, acid </a:t>
            </a:r>
            <a:r>
              <a:rPr lang="en-US" dirty="0" err="1"/>
              <a:t>linolenic</a:t>
            </a:r>
            <a:r>
              <a:rPr lang="en-US" dirty="0"/>
              <a:t>, acid stearic.</a:t>
            </a:r>
          </a:p>
          <a:p>
            <a:r>
              <a:rPr lang="de-DE" dirty="0"/>
              <a:t>d/ </a:t>
            </a:r>
            <a:r>
              <a:rPr lang="en-US" dirty="0"/>
              <a:t>Acid linoleic, acid </a:t>
            </a:r>
            <a:r>
              <a:rPr lang="en-US" dirty="0" err="1"/>
              <a:t>arachidonic</a:t>
            </a:r>
            <a:r>
              <a:rPr lang="en-US" dirty="0"/>
              <a:t>, acid </a:t>
            </a:r>
            <a:r>
              <a:rPr lang="en-US" dirty="0" err="1"/>
              <a:t>panmitic</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Tuổi</a:t>
            </a:r>
            <a:r>
              <a:rPr lang="en-US" dirty="0" smtClean="0"/>
              <a:t> </a:t>
            </a:r>
            <a:r>
              <a:rPr lang="en-US" dirty="0" err="1" smtClean="0"/>
              <a:t>chưa</a:t>
            </a:r>
            <a:r>
              <a:rPr lang="en-US" dirty="0" smtClean="0"/>
              <a:t> </a:t>
            </a:r>
            <a:r>
              <a:rPr lang="en-US" dirty="0" err="1" smtClean="0"/>
              <a:t>trưởng</a:t>
            </a:r>
            <a:r>
              <a:rPr lang="en-US" dirty="0" smtClean="0"/>
              <a:t> </a:t>
            </a:r>
            <a:r>
              <a:rPr lang="en-US" dirty="0" err="1" smtClean="0"/>
              <a:t>thành</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già</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già</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già</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118/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nặng</a:t>
            </a:r>
            <a:r>
              <a:rPr lang="en-US" dirty="0" smtClean="0"/>
              <a:t> </a:t>
            </a:r>
            <a:endParaRPr lang="en-US" dirty="0"/>
          </a:p>
        </p:txBody>
      </p:sp>
      <p:sp>
        <p:nvSpPr>
          <p:cNvPr id="3" name="Content Placeholder 2"/>
          <p:cNvSpPr>
            <a:spLocks noGrp="1"/>
          </p:cNvSpPr>
          <p:nvPr>
            <p:ph idx="1"/>
          </p:nvPr>
        </p:nvSpPr>
        <p:spPr>
          <a:xfrm>
            <a:off x="152400" y="1600200"/>
            <a:ext cx="8763000" cy="4525963"/>
          </a:xfrm>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nhẹ</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119/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nhẹ</a:t>
            </a:r>
            <a:r>
              <a:rPr lang="en-US" dirty="0" smtClean="0"/>
              <a:t> </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120/ </a:t>
            </a:r>
            <a:r>
              <a:rPr lang="en-US" dirty="0" err="1" smtClean="0"/>
              <a:t>Người</a:t>
            </a:r>
            <a:r>
              <a:rPr lang="en-US" dirty="0" smtClean="0"/>
              <a:t> </a:t>
            </a:r>
            <a:r>
              <a:rPr lang="en-US" dirty="0" err="1" smtClean="0"/>
              <a:t>già</a:t>
            </a:r>
            <a:r>
              <a:rPr lang="en-US" dirty="0" smtClean="0"/>
              <a:t>  </a:t>
            </a:r>
            <a:endParaRPr lang="en-US" dirty="0"/>
          </a:p>
        </p:txBody>
      </p:sp>
      <p:sp>
        <p:nvSpPr>
          <p:cNvPr id="3" name="Content Placeholder 2"/>
          <p:cNvSpPr>
            <a:spLocks noGrp="1"/>
          </p:cNvSpPr>
          <p:nvPr>
            <p:ph idx="1"/>
          </p:nvPr>
        </p:nvSpPr>
        <p:spPr>
          <a:xfrm>
            <a:off x="457200" y="2209800"/>
            <a:ext cx="8229600" cy="3916363"/>
          </a:xfrm>
        </p:spPr>
        <p:txBody>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trẻ</a:t>
            </a:r>
            <a:r>
              <a:rPr lang="en-US" dirty="0"/>
              <a:t> </a:t>
            </a:r>
            <a:r>
              <a:rPr lang="en-US" dirty="0" err="1"/>
              <a:t>tuổi</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ít</a:t>
            </a:r>
            <a:r>
              <a:rPr lang="en-US" dirty="0"/>
              <a:t> </a:t>
            </a:r>
            <a:r>
              <a:rPr lang="en-US" dirty="0" err="1"/>
              <a:t>hơn</a:t>
            </a:r>
            <a:r>
              <a:rPr lang="en-US" dirty="0"/>
              <a:t> </a:t>
            </a:r>
            <a:r>
              <a:rPr lang="en-US" dirty="0" err="1"/>
              <a:t>người</a:t>
            </a:r>
            <a:r>
              <a:rPr lang="en-US" dirty="0"/>
              <a:t> </a:t>
            </a:r>
            <a:r>
              <a:rPr lang="en-US" dirty="0" err="1"/>
              <a:t>tuổi</a:t>
            </a:r>
            <a:r>
              <a:rPr lang="en-US" dirty="0"/>
              <a:t>.</a:t>
            </a:r>
          </a:p>
          <a:p>
            <a:endParaRPr lang="en-US" dirty="0"/>
          </a:p>
        </p:txBody>
      </p:sp>
    </p:spTree>
    <p:extLst>
      <p:ext uri="{BB962C8B-B14F-4D97-AF65-F5344CB8AC3E}">
        <p14:creationId xmlns:p14="http://schemas.microsoft.com/office/powerpoint/2010/main" val="40092883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121/ </a:t>
            </a:r>
            <a:r>
              <a:rPr lang="en-US" dirty="0" err="1" smtClean="0"/>
              <a:t>Người</a:t>
            </a:r>
            <a:r>
              <a:rPr lang="en-US" dirty="0" smtClean="0"/>
              <a:t> </a:t>
            </a:r>
            <a:r>
              <a:rPr lang="en-US" dirty="0" err="1" smtClean="0"/>
              <a:t>lao</a:t>
            </a:r>
            <a:r>
              <a:rPr lang="en-US" dirty="0" smtClean="0"/>
              <a:t> </a:t>
            </a:r>
            <a:r>
              <a:rPr lang="en-US" dirty="0" err="1" smtClean="0"/>
              <a:t>động</a:t>
            </a:r>
            <a:r>
              <a:rPr lang="en-US" dirty="0" smtClean="0"/>
              <a:t> </a:t>
            </a:r>
            <a:r>
              <a:rPr lang="en-US" dirty="0" err="1" smtClean="0"/>
              <a:t>trí</a:t>
            </a:r>
            <a:r>
              <a:rPr lang="en-US" dirty="0" smtClean="0"/>
              <a:t> </a:t>
            </a:r>
            <a:r>
              <a:rPr lang="en-US" dirty="0" err="1" smtClean="0"/>
              <a:t>óc</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a:t>
            </a:r>
            <a:r>
              <a:rPr lang="en-US" dirty="0" err="1"/>
              <a:t>Nên</a:t>
            </a:r>
            <a:r>
              <a:rPr lang="en-US" dirty="0"/>
              <a:t> </a:t>
            </a:r>
            <a:r>
              <a:rPr lang="en-US" dirty="0" err="1"/>
              <a:t>cung</a:t>
            </a:r>
            <a:r>
              <a:rPr lang="en-US" dirty="0"/>
              <a:t> </a:t>
            </a:r>
            <a:r>
              <a:rPr lang="en-US" dirty="0" err="1"/>
              <a:t>cấp</a:t>
            </a:r>
            <a:r>
              <a:rPr lang="en-US" dirty="0"/>
              <a:t> lipid </a:t>
            </a:r>
            <a:r>
              <a:rPr lang="en-US" dirty="0" err="1"/>
              <a:t>ít</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b/ </a:t>
            </a:r>
            <a:r>
              <a:rPr lang="en-US" dirty="0" err="1"/>
              <a:t>Nên</a:t>
            </a:r>
            <a:r>
              <a:rPr lang="en-US" dirty="0"/>
              <a:t> </a:t>
            </a:r>
            <a:r>
              <a:rPr lang="en-US" dirty="0" err="1"/>
              <a:t>cung</a:t>
            </a:r>
            <a:r>
              <a:rPr lang="en-US" dirty="0"/>
              <a:t> </a:t>
            </a:r>
            <a:r>
              <a:rPr lang="en-US" dirty="0" err="1"/>
              <a:t>cấp</a:t>
            </a:r>
            <a:r>
              <a:rPr lang="en-US" dirty="0"/>
              <a:t> lipid </a:t>
            </a:r>
            <a:r>
              <a:rPr lang="en-US" dirty="0" err="1"/>
              <a:t>nhiều</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c/ </a:t>
            </a:r>
            <a:r>
              <a:rPr lang="en-US" dirty="0" err="1"/>
              <a:t>Nên</a:t>
            </a:r>
            <a:r>
              <a:rPr lang="en-US" dirty="0"/>
              <a:t> </a:t>
            </a:r>
            <a:r>
              <a:rPr lang="en-US" dirty="0" err="1"/>
              <a:t>cung</a:t>
            </a:r>
            <a:r>
              <a:rPr lang="en-US" dirty="0"/>
              <a:t> </a:t>
            </a:r>
            <a:r>
              <a:rPr lang="en-US" dirty="0" err="1"/>
              <a:t>cấp</a:t>
            </a:r>
            <a:r>
              <a:rPr lang="en-US" dirty="0"/>
              <a:t> lipid </a:t>
            </a:r>
            <a:r>
              <a:rPr lang="en-US" dirty="0" err="1"/>
              <a:t>bằng</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r>
              <a:rPr lang="de-DE" dirty="0"/>
              <a:t>d/ </a:t>
            </a:r>
            <a:r>
              <a:rPr lang="en-US" dirty="0" err="1"/>
              <a:t>Nên</a:t>
            </a:r>
            <a:r>
              <a:rPr lang="en-US" dirty="0"/>
              <a:t> </a:t>
            </a:r>
            <a:r>
              <a:rPr lang="en-US" dirty="0" err="1"/>
              <a:t>cung</a:t>
            </a:r>
            <a:r>
              <a:rPr lang="en-US" dirty="0"/>
              <a:t> </a:t>
            </a:r>
            <a:r>
              <a:rPr lang="en-US" dirty="0" err="1"/>
              <a:t>cấp</a:t>
            </a:r>
            <a:r>
              <a:rPr lang="en-US" dirty="0"/>
              <a:t> lipid </a:t>
            </a:r>
            <a:r>
              <a:rPr lang="en-US" dirty="0" err="1"/>
              <a:t>không</a:t>
            </a:r>
            <a:r>
              <a:rPr lang="en-US" dirty="0"/>
              <a:t> </a:t>
            </a:r>
            <a:r>
              <a:rPr lang="en-US" dirty="0" err="1"/>
              <a:t>nên</a:t>
            </a:r>
            <a:r>
              <a:rPr lang="en-US" dirty="0"/>
              <a:t> </a:t>
            </a:r>
            <a:r>
              <a:rPr lang="en-US" dirty="0" err="1"/>
              <a:t>thấp</a:t>
            </a:r>
            <a:r>
              <a:rPr lang="en-US" dirty="0"/>
              <a:t> </a:t>
            </a:r>
            <a:r>
              <a:rPr lang="en-US" dirty="0" err="1"/>
              <a:t>hơn</a:t>
            </a:r>
            <a:r>
              <a:rPr lang="en-US" dirty="0"/>
              <a:t> </a:t>
            </a:r>
            <a:r>
              <a:rPr lang="en-US" dirty="0" err="1"/>
              <a:t>người</a:t>
            </a:r>
            <a:r>
              <a:rPr lang="en-US" dirty="0"/>
              <a:t> </a:t>
            </a:r>
            <a:r>
              <a:rPr lang="en-US" dirty="0" err="1"/>
              <a:t>lao</a:t>
            </a:r>
            <a:r>
              <a:rPr lang="en-US" dirty="0"/>
              <a:t> </a:t>
            </a:r>
            <a:r>
              <a:rPr lang="en-US" dirty="0" err="1"/>
              <a:t>động</a:t>
            </a:r>
            <a:r>
              <a:rPr lang="en-US" dirty="0"/>
              <a:t> </a:t>
            </a:r>
            <a:r>
              <a:rPr lang="en-US" dirty="0" err="1"/>
              <a:t>nặng</a:t>
            </a:r>
            <a:r>
              <a:rPr lang="en-US" dirty="0"/>
              <a:t>.</a:t>
            </a:r>
          </a:p>
          <a:p>
            <a:endParaRPr lang="en-US" dirty="0"/>
          </a:p>
        </p:txBody>
      </p:sp>
    </p:spTree>
    <p:extLst>
      <p:ext uri="{BB962C8B-B14F-4D97-AF65-F5344CB8AC3E}">
        <p14:creationId xmlns:p14="http://schemas.microsoft.com/office/powerpoint/2010/main" val="8108107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smtClean="0"/>
              <a:t>122/ </a:t>
            </a:r>
            <a:r>
              <a:rPr lang="en-US" dirty="0" err="1" smtClean="0"/>
              <a:t>Cân</a:t>
            </a:r>
            <a:r>
              <a:rPr lang="en-US" dirty="0" smtClean="0"/>
              <a:t> </a:t>
            </a:r>
            <a:r>
              <a:rPr lang="en-US" dirty="0" err="1" smtClean="0"/>
              <a:t>đối</a:t>
            </a:r>
            <a:r>
              <a:rPr lang="en-US" dirty="0" smtClean="0"/>
              <a:t> </a:t>
            </a:r>
            <a:r>
              <a:rPr lang="en-US" dirty="0" err="1" smtClean="0"/>
              <a:t>lượng</a:t>
            </a:r>
            <a:r>
              <a:rPr lang="en-US" dirty="0" smtClean="0"/>
              <a:t> lipid </a:t>
            </a:r>
            <a:r>
              <a:rPr lang="en-US" dirty="0" err="1" smtClean="0"/>
              <a:t>trong</a:t>
            </a:r>
            <a:r>
              <a:rPr lang="en-US" dirty="0" smtClean="0"/>
              <a:t> </a:t>
            </a:r>
            <a:r>
              <a:rPr lang="en-US" dirty="0" err="1" smtClean="0"/>
              <a:t>khẩu</a:t>
            </a:r>
            <a:r>
              <a:rPr lang="en-US" dirty="0" smtClean="0"/>
              <a:t> </a:t>
            </a:r>
            <a:r>
              <a:rPr lang="en-US" dirty="0" err="1" smtClean="0"/>
              <a:t>phần</a:t>
            </a:r>
            <a:endParaRPr lang="en-US" dirty="0"/>
          </a:p>
        </p:txBody>
      </p:sp>
      <p:sp>
        <p:nvSpPr>
          <p:cNvPr id="3" name="Content Placeholder 2"/>
          <p:cNvSpPr>
            <a:spLocks noGrp="1"/>
          </p:cNvSpPr>
          <p:nvPr>
            <p:ph idx="1"/>
          </p:nvPr>
        </p:nvSpPr>
        <p:spPr>
          <a:xfrm>
            <a:off x="152400" y="1828800"/>
            <a:ext cx="8915400" cy="4495800"/>
          </a:xfrm>
        </p:spPr>
        <p:txBody>
          <a:bodyPr>
            <a:normAutofit/>
          </a:bodyPr>
          <a:lstStyle/>
          <a:p>
            <a:r>
              <a:rPr lang="de-DE" dirty="0" smtClean="0"/>
              <a:t>a</a:t>
            </a:r>
            <a:r>
              <a:rPr lang="de-DE" dirty="0"/>
              <a:t>/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r>
              <a:rPr lang="de-DE" dirty="0"/>
              <a:t>b/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c/ </a:t>
            </a:r>
            <a:r>
              <a:rPr lang="en-US" dirty="0"/>
              <a:t>Lipid </a:t>
            </a:r>
            <a:r>
              <a:rPr lang="en-US" dirty="0" err="1"/>
              <a:t>thực</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30% </a:t>
            </a:r>
            <a:r>
              <a:rPr lang="en-US" dirty="0" err="1"/>
              <a:t>tổng</a:t>
            </a:r>
            <a:r>
              <a:rPr lang="en-US" dirty="0"/>
              <a:t> </a:t>
            </a:r>
            <a:r>
              <a:rPr lang="en-US" dirty="0" err="1"/>
              <a:t>số</a:t>
            </a:r>
            <a:r>
              <a:rPr lang="en-US" dirty="0"/>
              <a:t> lipid </a:t>
            </a:r>
            <a:r>
              <a:rPr lang="en-US" dirty="0" err="1"/>
              <a:t>chung</a:t>
            </a:r>
            <a:r>
              <a:rPr lang="en-US" dirty="0"/>
              <a:t>.</a:t>
            </a:r>
          </a:p>
          <a:p>
            <a:r>
              <a:rPr lang="de-DE" dirty="0"/>
              <a:t>d/ </a:t>
            </a:r>
            <a:r>
              <a:rPr lang="en-US" dirty="0"/>
              <a:t>Lipid </a:t>
            </a:r>
            <a:r>
              <a:rPr lang="en-US" dirty="0" err="1"/>
              <a:t>động</a:t>
            </a:r>
            <a:r>
              <a:rPr lang="en-US" dirty="0"/>
              <a:t> </a:t>
            </a:r>
            <a:r>
              <a:rPr lang="en-US" dirty="0" err="1"/>
              <a:t>vật</a:t>
            </a:r>
            <a:r>
              <a:rPr lang="en-US" dirty="0"/>
              <a:t> </a:t>
            </a:r>
            <a:r>
              <a:rPr lang="en-US" dirty="0" err="1"/>
              <a:t>lớn</a:t>
            </a:r>
            <a:r>
              <a:rPr lang="en-US" dirty="0"/>
              <a:t> </a:t>
            </a:r>
            <a:r>
              <a:rPr lang="en-US" dirty="0" err="1"/>
              <a:t>hơn</a:t>
            </a:r>
            <a:r>
              <a:rPr lang="en-US" dirty="0"/>
              <a:t> </a:t>
            </a:r>
            <a:r>
              <a:rPr lang="en-US" dirty="0" err="1"/>
              <a:t>hoặc</a:t>
            </a:r>
            <a:r>
              <a:rPr lang="en-US" dirty="0"/>
              <a:t> </a:t>
            </a:r>
            <a:r>
              <a:rPr lang="en-US" dirty="0" err="1"/>
              <a:t>bằng</a:t>
            </a:r>
            <a:r>
              <a:rPr lang="en-US" dirty="0"/>
              <a:t> 50% </a:t>
            </a:r>
            <a:r>
              <a:rPr lang="en-US" dirty="0" err="1"/>
              <a:t>tổng</a:t>
            </a:r>
            <a:r>
              <a:rPr lang="en-US" dirty="0"/>
              <a:t> </a:t>
            </a:r>
            <a:r>
              <a:rPr lang="en-US" dirty="0" err="1"/>
              <a:t>số</a:t>
            </a:r>
            <a:r>
              <a:rPr lang="en-US" dirty="0"/>
              <a:t> lipid </a:t>
            </a:r>
            <a:r>
              <a:rPr lang="en-US" dirty="0" err="1"/>
              <a:t>chung</a:t>
            </a:r>
            <a:r>
              <a:rPr lang="en-US" dirty="0"/>
              <a:t>.</a:t>
            </a:r>
          </a:p>
          <a:p>
            <a:endParaRPr lang="en-US" dirty="0"/>
          </a:p>
        </p:txBody>
      </p:sp>
    </p:spTree>
    <p:extLst>
      <p:ext uri="{BB962C8B-B14F-4D97-AF65-F5344CB8AC3E}">
        <p14:creationId xmlns:p14="http://schemas.microsoft.com/office/powerpoint/2010/main" val="35827291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123/ Acid </a:t>
            </a:r>
            <a:r>
              <a:rPr lang="en-US" dirty="0" err="1"/>
              <a:t>amin</a:t>
            </a:r>
            <a:r>
              <a:rPr lang="en-US" dirty="0"/>
              <a:t> </a:t>
            </a:r>
            <a:r>
              <a:rPr lang="en-US" dirty="0" err="1"/>
              <a:t>cần</a:t>
            </a:r>
            <a:r>
              <a:rPr lang="en-US" dirty="0"/>
              <a:t> </a:t>
            </a:r>
            <a:r>
              <a:rPr lang="en-US" dirty="0" err="1"/>
              <a:t>thiết</a:t>
            </a:r>
            <a:r>
              <a:rPr lang="en-US" dirty="0"/>
              <a:t> </a:t>
            </a:r>
            <a:endParaRPr lang="en-US" dirty="0"/>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nhanh</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10241844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124/ Acid </a:t>
            </a:r>
            <a:r>
              <a:rPr lang="en-US" dirty="0" err="1"/>
              <a:t>amin</a:t>
            </a:r>
            <a:r>
              <a:rPr lang="en-US" dirty="0"/>
              <a:t> </a:t>
            </a:r>
            <a:r>
              <a:rPr lang="en-US" dirty="0" err="1"/>
              <a:t>không</a:t>
            </a:r>
            <a:r>
              <a:rPr lang="en-US" dirty="0"/>
              <a:t> </a:t>
            </a:r>
            <a:r>
              <a:rPr lang="en-US" dirty="0" err="1"/>
              <a:t>cần</a:t>
            </a:r>
            <a:r>
              <a:rPr lang="en-US" dirty="0"/>
              <a:t> </a:t>
            </a:r>
            <a:r>
              <a:rPr lang="en-US" dirty="0" err="1" smtClean="0"/>
              <a:t>thiết</a:t>
            </a:r>
            <a:endParaRPr lang="en-US" dirty="0"/>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không</a:t>
            </a:r>
            <a:r>
              <a:rPr lang="en-US" dirty="0"/>
              <a:t> </a:t>
            </a:r>
            <a:r>
              <a:rPr lang="en-US" dirty="0" err="1"/>
              <a:t>được</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42850924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125/ Acid </a:t>
            </a:r>
            <a:r>
              <a:rPr lang="en-US" b="1" dirty="0" err="1"/>
              <a:t>amin</a:t>
            </a:r>
            <a:r>
              <a:rPr lang="en-US" b="1" dirty="0"/>
              <a:t> </a:t>
            </a:r>
            <a:r>
              <a:rPr lang="en-US" b="1" dirty="0" err="1"/>
              <a:t>có</a:t>
            </a:r>
            <a:r>
              <a:rPr lang="en-US" b="1" dirty="0"/>
              <a:t> </a:t>
            </a:r>
            <a:r>
              <a:rPr lang="en-US" b="1" dirty="0" err="1"/>
              <a:t>thể</a:t>
            </a:r>
            <a:r>
              <a:rPr lang="en-US" b="1" dirty="0"/>
              <a:t> </a:t>
            </a:r>
            <a:r>
              <a:rPr lang="en-US" b="1" dirty="0" err="1"/>
              <a:t>thay</a:t>
            </a:r>
            <a:r>
              <a:rPr lang="en-US" b="1" dirty="0"/>
              <a:t> </a:t>
            </a:r>
            <a:r>
              <a:rPr lang="en-US" b="1" dirty="0" err="1"/>
              <a:t>thế</a:t>
            </a:r>
            <a:r>
              <a:rPr lang="en-US" b="1" dirty="0"/>
              <a:t> </a:t>
            </a:r>
            <a:r>
              <a:rPr lang="en-US" b="1" dirty="0" err="1" smtClean="0"/>
              <a:t>được</a:t>
            </a:r>
            <a:endParaRPr lang="en-US" b="1" dirty="0"/>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 </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quý</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a:t>
            </a:r>
          </a:p>
          <a:p>
            <a:endParaRPr lang="en-US" dirty="0"/>
          </a:p>
        </p:txBody>
      </p:sp>
    </p:spTree>
    <p:extLst>
      <p:ext uri="{BB962C8B-B14F-4D97-AF65-F5344CB8AC3E}">
        <p14:creationId xmlns:p14="http://schemas.microsoft.com/office/powerpoint/2010/main" val="34422091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126/ Acid </a:t>
            </a:r>
            <a:r>
              <a:rPr lang="en-US" dirty="0" err="1"/>
              <a:t>amin</a:t>
            </a:r>
            <a:r>
              <a:rPr lang="en-US" dirty="0"/>
              <a:t> </a:t>
            </a:r>
            <a:r>
              <a:rPr lang="en-US" dirty="0" err="1"/>
              <a:t>không</a:t>
            </a:r>
            <a:r>
              <a:rPr lang="en-US" dirty="0"/>
              <a:t> </a:t>
            </a:r>
            <a:r>
              <a:rPr lang="en-US" dirty="0" err="1"/>
              <a:t>thay</a:t>
            </a:r>
            <a:r>
              <a:rPr lang="en-US" dirty="0"/>
              <a:t> </a:t>
            </a:r>
            <a:r>
              <a:rPr lang="en-US" dirty="0" err="1"/>
              <a:t>thế</a:t>
            </a:r>
            <a:r>
              <a:rPr lang="en-US" dirty="0"/>
              <a:t> </a:t>
            </a:r>
            <a:r>
              <a:rPr lang="en-US" dirty="0" err="1"/>
              <a:t>được</a:t>
            </a:r>
            <a:r>
              <a:rPr lang="en-US" dirty="0"/>
              <a:t> </a:t>
            </a:r>
          </a:p>
        </p:txBody>
      </p:sp>
      <p:sp>
        <p:nvSpPr>
          <p:cNvPr id="3" name="Content Placeholder 2"/>
          <p:cNvSpPr>
            <a:spLocks noGrp="1"/>
          </p:cNvSpPr>
          <p:nvPr>
            <p:ph idx="1"/>
          </p:nvPr>
        </p:nvSpPr>
        <p:spPr/>
        <p:txBody>
          <a:bodyPr/>
          <a:lstStyle/>
          <a:p>
            <a:r>
              <a:rPr lang="en-US" dirty="0" smtClean="0"/>
              <a:t>a</a:t>
            </a:r>
            <a:r>
              <a:rPr lang="en-US" dirty="0"/>
              <a:t>/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thay</a:t>
            </a:r>
            <a:r>
              <a:rPr lang="en-US" dirty="0"/>
              <a:t> </a:t>
            </a:r>
            <a:r>
              <a:rPr lang="en-US" dirty="0" err="1"/>
              <a:t>thế</a:t>
            </a:r>
            <a:r>
              <a:rPr lang="en-US" dirty="0"/>
              <a:t> </a:t>
            </a:r>
            <a:r>
              <a:rPr lang="en-US" dirty="0" err="1"/>
              <a:t>được</a:t>
            </a:r>
            <a:r>
              <a:rPr lang="en-US" dirty="0"/>
              <a:t>.</a:t>
            </a:r>
          </a:p>
          <a:p>
            <a:r>
              <a:rPr lang="en-US" dirty="0"/>
              <a:t>b/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cơ</a:t>
            </a:r>
            <a:r>
              <a:rPr lang="en-US" dirty="0"/>
              <a:t> </a:t>
            </a:r>
            <a:r>
              <a:rPr lang="en-US" dirty="0" err="1"/>
              <a:t>thể</a:t>
            </a:r>
            <a:r>
              <a:rPr lang="en-US" dirty="0"/>
              <a:t> </a:t>
            </a:r>
            <a:r>
              <a:rPr lang="en-US" dirty="0" err="1"/>
              <a:t>tổng</a:t>
            </a:r>
            <a:r>
              <a:rPr lang="en-US" dirty="0"/>
              <a:t> </a:t>
            </a:r>
            <a:r>
              <a:rPr lang="en-US" dirty="0" err="1"/>
              <a:t>hợp</a:t>
            </a:r>
            <a:r>
              <a:rPr lang="en-US" dirty="0"/>
              <a:t> </a:t>
            </a:r>
            <a:r>
              <a:rPr lang="en-US" dirty="0" err="1"/>
              <a:t>được</a:t>
            </a:r>
            <a:r>
              <a:rPr lang="en-US" dirty="0"/>
              <a:t>.</a:t>
            </a:r>
          </a:p>
          <a:p>
            <a:r>
              <a:rPr lang="en-US" dirty="0"/>
              <a:t>c/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cần</a:t>
            </a:r>
            <a:r>
              <a:rPr lang="en-US" dirty="0"/>
              <a:t> </a:t>
            </a:r>
            <a:r>
              <a:rPr lang="en-US" dirty="0" err="1"/>
              <a:t>thiết</a:t>
            </a:r>
            <a:r>
              <a:rPr lang="en-US" dirty="0"/>
              <a:t>.</a:t>
            </a:r>
          </a:p>
          <a:p>
            <a:r>
              <a:rPr lang="en-US" dirty="0"/>
              <a:t>d/ Hay </a:t>
            </a:r>
            <a:r>
              <a:rPr lang="en-US" dirty="0" err="1"/>
              <a:t>còn</a:t>
            </a:r>
            <a:r>
              <a:rPr lang="en-US" dirty="0"/>
              <a:t> </a:t>
            </a:r>
            <a:r>
              <a:rPr lang="en-US" dirty="0" err="1"/>
              <a:t>gọi</a:t>
            </a:r>
            <a:r>
              <a:rPr lang="en-US" dirty="0"/>
              <a:t> </a:t>
            </a:r>
            <a:r>
              <a:rPr lang="en-US" dirty="0" err="1"/>
              <a:t>là</a:t>
            </a:r>
            <a:r>
              <a:rPr lang="en-US" dirty="0"/>
              <a:t> acid </a:t>
            </a:r>
            <a:r>
              <a:rPr lang="en-US" dirty="0" err="1"/>
              <a:t>amin</a:t>
            </a:r>
            <a:r>
              <a:rPr lang="en-US" dirty="0"/>
              <a:t> </a:t>
            </a:r>
            <a:r>
              <a:rPr lang="en-US" dirty="0" err="1"/>
              <a:t>không</a:t>
            </a:r>
            <a:r>
              <a:rPr lang="en-US" dirty="0"/>
              <a:t> </a:t>
            </a:r>
            <a:r>
              <a:rPr lang="en-US" dirty="0" err="1"/>
              <a:t>cần</a:t>
            </a:r>
            <a:r>
              <a:rPr lang="en-US" dirty="0"/>
              <a:t> </a:t>
            </a:r>
            <a:r>
              <a:rPr lang="en-US" dirty="0" err="1"/>
              <a:t>thiết</a:t>
            </a:r>
            <a:r>
              <a:rPr lang="en-US" dirty="0"/>
              <a:t>.</a:t>
            </a:r>
          </a:p>
          <a:p>
            <a:endParaRPr lang="en-US" dirty="0"/>
          </a:p>
        </p:txBody>
      </p:sp>
    </p:spTree>
    <p:extLst>
      <p:ext uri="{BB962C8B-B14F-4D97-AF65-F5344CB8AC3E}">
        <p14:creationId xmlns:p14="http://schemas.microsoft.com/office/powerpoint/2010/main" val="54077820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127/ Glucid còn có tên gọi khác </a:t>
            </a:r>
            <a:r>
              <a:rPr lang="de-DE" dirty="0" smtClean="0"/>
              <a:t>là</a:t>
            </a:r>
            <a:endParaRPr lang="en-US" dirty="0"/>
          </a:p>
        </p:txBody>
      </p:sp>
      <p:sp>
        <p:nvSpPr>
          <p:cNvPr id="3" name="Content Placeholder 2"/>
          <p:cNvSpPr>
            <a:spLocks noGrp="1"/>
          </p:cNvSpPr>
          <p:nvPr>
            <p:ph idx="1"/>
          </p:nvPr>
        </p:nvSpPr>
        <p:spPr/>
        <p:txBody>
          <a:bodyPr/>
          <a:lstStyle/>
          <a:p>
            <a:r>
              <a:rPr lang="de-DE" dirty="0" smtClean="0"/>
              <a:t>a</a:t>
            </a:r>
            <a:r>
              <a:rPr lang="de-DE" dirty="0"/>
              <a:t>/ Isoleucine.</a:t>
            </a:r>
            <a:endParaRPr lang="en-US" dirty="0"/>
          </a:p>
          <a:p>
            <a:r>
              <a:rPr lang="de-DE" dirty="0"/>
              <a:t>b/ Carbohydrat.</a:t>
            </a:r>
            <a:endParaRPr lang="en-US" dirty="0"/>
          </a:p>
          <a:p>
            <a:r>
              <a:rPr lang="de-DE" dirty="0"/>
              <a:t>c/ Andehit.</a:t>
            </a:r>
            <a:endParaRPr lang="en-US" dirty="0"/>
          </a:p>
          <a:p>
            <a:r>
              <a:rPr lang="de-DE" dirty="0"/>
              <a:t>d/ Xeton.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128/ Một gram glucid đốt cháy trong cơ thể </a:t>
            </a:r>
            <a:endParaRPr lang="en-US" dirty="0"/>
          </a:p>
        </p:txBody>
      </p:sp>
      <p:sp>
        <p:nvSpPr>
          <p:cNvPr id="3" name="Content Placeholder 2"/>
          <p:cNvSpPr>
            <a:spLocks noGrp="1"/>
          </p:cNvSpPr>
          <p:nvPr>
            <p:ph idx="1"/>
          </p:nvPr>
        </p:nvSpPr>
        <p:spPr/>
        <p:txBody>
          <a:bodyPr/>
          <a:lstStyle/>
          <a:p>
            <a:r>
              <a:rPr lang="de-DE" dirty="0" smtClean="0"/>
              <a:t>a</a:t>
            </a:r>
            <a:r>
              <a:rPr lang="de-DE" dirty="0"/>
              <a:t>/ Cho ra khoảng 3 Kcal.</a:t>
            </a:r>
            <a:endParaRPr lang="en-US" dirty="0"/>
          </a:p>
          <a:p>
            <a:r>
              <a:rPr lang="de-DE" dirty="0"/>
              <a:t>b/ Cho ra khoảng 5 Kcal.</a:t>
            </a:r>
            <a:endParaRPr lang="en-US" dirty="0"/>
          </a:p>
          <a:p>
            <a:r>
              <a:rPr lang="de-DE" dirty="0"/>
              <a:t>c/ Cho ra khoảng 4 Kcal.</a:t>
            </a:r>
            <a:endParaRPr lang="en-US" dirty="0"/>
          </a:p>
          <a:p>
            <a:r>
              <a:rPr lang="de-DE" dirty="0"/>
              <a:t>d/ Cho ra khoảng 9 Kcal.</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a:t>129/ Glucid tinh chế </a:t>
            </a:r>
            <a:r>
              <a:rPr lang="de-DE" dirty="0" smtClean="0"/>
              <a:t>là</a:t>
            </a:r>
            <a:endParaRPr lang="en-US" dirty="0"/>
          </a:p>
        </p:txBody>
      </p:sp>
      <p:sp>
        <p:nvSpPr>
          <p:cNvPr id="3" name="Content Placeholder 2"/>
          <p:cNvSpPr>
            <a:spLocks noGrp="1"/>
          </p:cNvSpPr>
          <p:nvPr>
            <p:ph idx="1"/>
          </p:nvPr>
        </p:nvSpPr>
        <p:spPr/>
        <p:txBody>
          <a:bodyPr/>
          <a:lstStyle/>
          <a:p>
            <a:r>
              <a:rPr lang="de-DE" dirty="0" smtClean="0"/>
              <a:t>a</a:t>
            </a:r>
            <a:r>
              <a:rPr lang="de-DE" dirty="0"/>
              <a:t>/ Gạo, mì, ngô, đậu, và các loại củ...</a:t>
            </a:r>
            <a:endParaRPr lang="en-US" dirty="0"/>
          </a:p>
          <a:p>
            <a:r>
              <a:rPr lang="de-DE" dirty="0"/>
              <a:t>b/ Khoai mì, khoai lang...</a:t>
            </a:r>
            <a:endParaRPr lang="en-US" dirty="0"/>
          </a:p>
          <a:p>
            <a:r>
              <a:rPr lang="de-DE" dirty="0"/>
              <a:t>c/ Kẹo, bánh ngọt...</a:t>
            </a:r>
            <a:endParaRPr lang="en-US" dirty="0"/>
          </a:p>
          <a:p>
            <a:r>
              <a:rPr lang="de-DE" dirty="0"/>
              <a:t>d/ Trái cây chín.</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130/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smtClean="0"/>
              <a:t>a</a:t>
            </a:r>
            <a:r>
              <a:rPr lang="de-DE" dirty="0"/>
              <a:t>/ Chảy máu cam, chảy máu chân răng...</a:t>
            </a:r>
            <a:endParaRPr lang="en-US" dirty="0"/>
          </a:p>
          <a:p>
            <a:r>
              <a:rPr lang="de-DE" dirty="0"/>
              <a:t>b/ Béo phì, tiểu đường…</a:t>
            </a:r>
            <a:endParaRPr lang="en-US" dirty="0"/>
          </a:p>
          <a:p>
            <a:r>
              <a:rPr lang="de-DE" dirty="0"/>
              <a:t>c/ Suy dinh dưỡng, chậm lớn ở trẻ em.</a:t>
            </a:r>
            <a:endParaRPr lang="en-US" dirty="0"/>
          </a:p>
          <a:p>
            <a:r>
              <a:rPr lang="de-DE" dirty="0"/>
              <a:t>d/ Thiểu não, trí tuệ kém phát triển...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131/ Glucid tinh chế là tác nhân chính gây một số bệnh như </a:t>
            </a:r>
            <a:endParaRPr lang="en-US" dirty="0"/>
          </a:p>
        </p:txBody>
      </p:sp>
      <p:sp>
        <p:nvSpPr>
          <p:cNvPr id="3" name="Content Placeholder 2"/>
          <p:cNvSpPr>
            <a:spLocks noGrp="1"/>
          </p:cNvSpPr>
          <p:nvPr>
            <p:ph idx="1"/>
          </p:nvPr>
        </p:nvSpPr>
        <p:spPr/>
        <p:txBody>
          <a:bodyPr/>
          <a:lstStyle/>
          <a:p>
            <a:r>
              <a:rPr lang="de-DE" dirty="0" smtClean="0"/>
              <a:t>a</a:t>
            </a:r>
            <a:r>
              <a:rPr lang="de-DE" dirty="0"/>
              <a:t>/ Rối loạn chuyển hóa mỡ và cholesterol ở người cao tuổi.</a:t>
            </a:r>
            <a:endParaRPr lang="en-US" dirty="0"/>
          </a:p>
          <a:p>
            <a:r>
              <a:rPr lang="de-DE" dirty="0"/>
              <a:t>b/ Suy dinh dưỡng, chậm lớn ở trẻ em.</a:t>
            </a:r>
            <a:endParaRPr lang="en-US" dirty="0"/>
          </a:p>
          <a:p>
            <a:r>
              <a:rPr lang="de-DE" dirty="0"/>
              <a:t>c/ Thiểu năng, trí tuệ kém phát triển nhất là đối với trẻ em.</a:t>
            </a:r>
            <a:endParaRPr lang="en-US" dirty="0"/>
          </a:p>
          <a:p>
            <a:r>
              <a:rPr lang="de-DE" dirty="0"/>
              <a:t>d/ Xương răng lợi không bền chắc.</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132/ Theo khuyến nghị cho người Việt nam năng lượng do glucid cung cấp hằng ngày </a:t>
            </a:r>
            <a:endParaRPr lang="en-US" dirty="0"/>
          </a:p>
        </p:txBody>
      </p:sp>
      <p:sp>
        <p:nvSpPr>
          <p:cNvPr id="3" name="Content Placeholder 2"/>
          <p:cNvSpPr>
            <a:spLocks noGrp="1"/>
          </p:cNvSpPr>
          <p:nvPr>
            <p:ph idx="1"/>
          </p:nvPr>
        </p:nvSpPr>
        <p:spPr/>
        <p:txBody>
          <a:bodyPr/>
          <a:lstStyle/>
          <a:p>
            <a:r>
              <a:rPr lang="de-DE" dirty="0" smtClean="0"/>
              <a:t>a</a:t>
            </a:r>
            <a:r>
              <a:rPr lang="de-DE" dirty="0"/>
              <a:t>/ Nên chiếm từ 50 – 60 % nhu cầu năng lượng.</a:t>
            </a:r>
            <a:endParaRPr lang="en-US" dirty="0"/>
          </a:p>
          <a:p>
            <a:r>
              <a:rPr lang="de-DE" dirty="0"/>
              <a:t>b/ Nên chiếm từ 60 – 70 % nhu cầu năng lượng.</a:t>
            </a:r>
            <a:endParaRPr lang="en-US" dirty="0"/>
          </a:p>
          <a:p>
            <a:r>
              <a:rPr lang="de-DE" dirty="0"/>
              <a:t>c/ Nên chiếm từ 70 – 80 % nhu cầu năng lượng.</a:t>
            </a:r>
            <a:endParaRPr lang="en-US" dirty="0"/>
          </a:p>
          <a:p>
            <a:r>
              <a:rPr lang="de-DE" dirty="0"/>
              <a:t>d/ Nên chiếm từ 80 – 90 % nhu cầu năng lượng.</a:t>
            </a:r>
            <a:endParaRPr lang="en-US" dirty="0"/>
          </a:p>
          <a:p>
            <a:endParaRPr lang="en-US" dirty="0"/>
          </a:p>
        </p:txBody>
      </p:sp>
    </p:spTree>
    <p:extLst>
      <p:ext uri="{BB962C8B-B14F-4D97-AF65-F5344CB8AC3E}">
        <p14:creationId xmlns:p14="http://schemas.microsoft.com/office/powerpoint/2010/main" val="147452610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133/ Nếu thiếu glucid thì cơ thể sẽ </a:t>
            </a:r>
            <a:endParaRPr lang="en-US" dirty="0"/>
          </a:p>
        </p:txBody>
      </p:sp>
      <p:sp>
        <p:nvSpPr>
          <p:cNvPr id="3" name="Content Placeholder 2"/>
          <p:cNvSpPr>
            <a:spLocks noGrp="1"/>
          </p:cNvSpPr>
          <p:nvPr>
            <p:ph idx="1"/>
          </p:nvPr>
        </p:nvSpPr>
        <p:spPr/>
        <p:txBody>
          <a:bodyPr/>
          <a:lstStyle/>
          <a:p>
            <a:r>
              <a:rPr lang="de-DE" dirty="0" smtClean="0"/>
              <a:t>a</a:t>
            </a:r>
            <a:r>
              <a:rPr lang="de-DE" dirty="0"/>
              <a:t>/ Bị tăng cân và mệt mỏi.</a:t>
            </a:r>
            <a:endParaRPr lang="en-US" dirty="0"/>
          </a:p>
          <a:p>
            <a:r>
              <a:rPr lang="de-DE" dirty="0"/>
              <a:t>b/ Bị béo phì và khỏe mạnh.</a:t>
            </a:r>
            <a:endParaRPr lang="en-US" dirty="0"/>
          </a:p>
          <a:p>
            <a:r>
              <a:rPr lang="de-DE" dirty="0"/>
              <a:t>c/ Bị sút cân và mệt mỏi.</a:t>
            </a:r>
            <a:endParaRPr lang="en-US" dirty="0"/>
          </a:p>
          <a:p>
            <a:r>
              <a:rPr lang="de-DE" dirty="0"/>
              <a:t>d/ Bị tăng chiều cao và thể trọng.</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134/ Nếu thừa glucid thì cơ thể sẽ </a:t>
            </a:r>
            <a:endParaRPr lang="en-US" dirty="0"/>
          </a:p>
        </p:txBody>
      </p:sp>
      <p:sp>
        <p:nvSpPr>
          <p:cNvPr id="3" name="Content Placeholder 2"/>
          <p:cNvSpPr>
            <a:spLocks noGrp="1"/>
          </p:cNvSpPr>
          <p:nvPr>
            <p:ph idx="1"/>
          </p:nvPr>
        </p:nvSpPr>
        <p:spPr/>
        <p:txBody>
          <a:bodyPr/>
          <a:lstStyle/>
          <a:p>
            <a:r>
              <a:rPr lang="de-DE" dirty="0" smtClean="0"/>
              <a:t>a</a:t>
            </a:r>
            <a:r>
              <a:rPr lang="de-DE" dirty="0"/>
              <a:t>/ Bị sút cân và khỏe mạnh.</a:t>
            </a:r>
            <a:endParaRPr lang="en-US" dirty="0"/>
          </a:p>
          <a:p>
            <a:r>
              <a:rPr lang="de-DE" dirty="0"/>
              <a:t>b/ Bị béo phì và thừa cân.</a:t>
            </a:r>
            <a:endParaRPr lang="en-US" dirty="0"/>
          </a:p>
          <a:p>
            <a:r>
              <a:rPr lang="de-DE" dirty="0"/>
              <a:t>c/ Bị sút cân và mệt mỏi.</a:t>
            </a:r>
            <a:endParaRPr lang="en-US" dirty="0"/>
          </a:p>
          <a:p>
            <a:r>
              <a:rPr lang="de-DE" dirty="0"/>
              <a:t>d/ Bị lùn và chậm lớn.</a:t>
            </a:r>
            <a:endParaRPr lang="en-US" dirty="0"/>
          </a:p>
          <a:p>
            <a:endParaRPr lang="en-US" dirty="0"/>
          </a:p>
        </p:txBody>
      </p:sp>
    </p:spTree>
    <p:extLst>
      <p:ext uri="{BB962C8B-B14F-4D97-AF65-F5344CB8AC3E}">
        <p14:creationId xmlns:p14="http://schemas.microsoft.com/office/powerpoint/2010/main" val="95953420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a:t>135/ Đường đơn</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Cơ thể hấp thụ sau khi được phân giải.</a:t>
            </a:r>
            <a:endParaRPr lang="en-US" dirty="0"/>
          </a:p>
          <a:p>
            <a:r>
              <a:rPr lang="de-DE" dirty="0"/>
              <a:t>b/ Cơ thể phải tiêu hóa sau đó mới hấp thụ.</a:t>
            </a:r>
            <a:endParaRPr lang="en-US" dirty="0"/>
          </a:p>
          <a:p>
            <a:r>
              <a:rPr lang="de-DE" dirty="0"/>
              <a:t>c/ Cơ thể hấp thụ nhanh, cung cấp nhiệt lượng kịp thời cho cơ thể.</a:t>
            </a:r>
            <a:endParaRPr lang="en-US" dirty="0"/>
          </a:p>
          <a:p>
            <a:r>
              <a:rPr lang="de-DE" dirty="0"/>
              <a:t>d/ Cơ thể hấp thụ chậm, cung cấp nhiệt lượng cho cơ thể rất chậm.</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136/ Sau khi lao động mệt nhọc, cần bổ sung thêm nhiệt lượng để cơ thể tiếp tục hoạt động</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Thì nên uống nước lọc là tốt nhất cho quá trình bổ sung năng lượng.</a:t>
            </a:r>
            <a:endParaRPr lang="en-US" dirty="0"/>
          </a:p>
          <a:p>
            <a:r>
              <a:rPr lang="de-DE" dirty="0"/>
              <a:t>b/ Thì nên ăn trứng gà tại vì nhiều đạm và dễ tiêu hóa.</a:t>
            </a:r>
            <a:endParaRPr lang="en-US" dirty="0"/>
          </a:p>
          <a:p>
            <a:r>
              <a:rPr lang="de-DE" dirty="0"/>
              <a:t>c/ Thì nên ăn thị bò tái bởi vì giá trị dinh dưỡng cao.</a:t>
            </a:r>
            <a:endParaRPr lang="en-US" dirty="0"/>
          </a:p>
          <a:p>
            <a:r>
              <a:rPr lang="de-DE" dirty="0"/>
              <a:t>d/ Thì nên uống nước đường, ăn bánh ngọt.</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137/ Glucid cung cấp nhiệt lượng cho các hoạt động hàng ngày của cơ </a:t>
            </a:r>
            <a:r>
              <a:rPr lang="de-DE" dirty="0" smtClean="0"/>
              <a:t>thể</a:t>
            </a:r>
            <a:endParaRPr lang="en-US" dirty="0"/>
          </a:p>
        </p:txBody>
      </p:sp>
      <p:sp>
        <p:nvSpPr>
          <p:cNvPr id="3" name="Content Placeholder 2"/>
          <p:cNvSpPr>
            <a:spLocks noGrp="1"/>
          </p:cNvSpPr>
          <p:nvPr>
            <p:ph idx="1"/>
          </p:nvPr>
        </p:nvSpPr>
        <p:spPr/>
        <p:txBody>
          <a:bodyPr/>
          <a:lstStyle/>
          <a:p>
            <a:r>
              <a:rPr lang="de-DE" dirty="0" smtClean="0"/>
              <a:t>a</a:t>
            </a:r>
            <a:r>
              <a:rPr lang="de-DE" dirty="0"/>
              <a:t>/ Nhanh nhất.</a:t>
            </a:r>
            <a:endParaRPr lang="en-US" dirty="0"/>
          </a:p>
          <a:p>
            <a:r>
              <a:rPr lang="de-DE" dirty="0"/>
              <a:t>b/ Chậm nhất.</a:t>
            </a:r>
            <a:endParaRPr lang="en-US" dirty="0"/>
          </a:p>
          <a:p>
            <a:r>
              <a:rPr lang="de-DE" dirty="0"/>
              <a:t>c/ Giống protid.</a:t>
            </a:r>
            <a:endParaRPr lang="en-US" dirty="0"/>
          </a:p>
          <a:p>
            <a:r>
              <a:rPr lang="de-DE" dirty="0"/>
              <a:t>d/ Giống lipid.</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138/ Glucid cung cấp nhiệt lượng</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Đắt nhất, chuyển hoá hấp thu không triệt để.</a:t>
            </a:r>
            <a:endParaRPr lang="en-US" dirty="0"/>
          </a:p>
          <a:p>
            <a:r>
              <a:rPr lang="de-DE" dirty="0"/>
              <a:t>b/ Rẻ nhất, chuyển hoá hấp thu không triệt để, tạo gáng năng cho cơ thể.</a:t>
            </a:r>
            <a:endParaRPr lang="en-US" dirty="0"/>
          </a:p>
          <a:p>
            <a:r>
              <a:rPr lang="de-DE" dirty="0"/>
              <a:t>c/ Rẻ nhất, chuyển hoá hấp thu triệt để nhất.</a:t>
            </a:r>
            <a:endParaRPr lang="en-US" dirty="0"/>
          </a:p>
          <a:p>
            <a:r>
              <a:rPr lang="de-DE" dirty="0"/>
              <a:t>d/ Rẻ nhất, nhưng khi chuyển hoá hấp thu thì tạo gáng năng cho cơ thể.</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139/ Nhiệt lượng do Glucid cung cấp</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Rất quan trọng đối với hoạt động của gan và phổi.</a:t>
            </a:r>
            <a:endParaRPr lang="en-US" dirty="0"/>
          </a:p>
          <a:p>
            <a:r>
              <a:rPr lang="de-DE" dirty="0"/>
              <a:t>b/ Rất quan trọng đối với hoạt động cơ bắp và sự co bóp của tim.</a:t>
            </a:r>
            <a:endParaRPr lang="en-US" dirty="0"/>
          </a:p>
          <a:p>
            <a:r>
              <a:rPr lang="de-DE" dirty="0"/>
              <a:t>c/ Rất quan trọng đối với hoạt động của đường ruột.</a:t>
            </a:r>
            <a:endParaRPr lang="en-US" dirty="0"/>
          </a:p>
          <a:p>
            <a:r>
              <a:rPr lang="de-DE" dirty="0"/>
              <a:t>d/ Rất quan trọng đối với hoạt động của tim và gan.</a:t>
            </a:r>
            <a:endParaRPr lang="en-US" dirty="0"/>
          </a:p>
          <a:p>
            <a:endParaRPr lang="en-US" dirty="0"/>
          </a:p>
        </p:txBody>
      </p:sp>
    </p:spTree>
    <p:extLst>
      <p:ext uri="{BB962C8B-B14F-4D97-AF65-F5344CB8AC3E}">
        <p14:creationId xmlns:p14="http://schemas.microsoft.com/office/powerpoint/2010/main" val="302274389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140/ Chất xenlulose (chất xơ) trong thực </a:t>
            </a:r>
            <a:r>
              <a:rPr lang="de-DE" dirty="0" smtClean="0"/>
              <a:t>vật</a:t>
            </a:r>
            <a:endParaRPr lang="en-US" dirty="0"/>
          </a:p>
        </p:txBody>
      </p:sp>
      <p:sp>
        <p:nvSpPr>
          <p:cNvPr id="3" name="Content Placeholder 2"/>
          <p:cNvSpPr>
            <a:spLocks noGrp="1"/>
          </p:cNvSpPr>
          <p:nvPr>
            <p:ph idx="1"/>
          </p:nvPr>
        </p:nvSpPr>
        <p:spPr/>
        <p:txBody>
          <a:bodyPr>
            <a:normAutofit/>
          </a:bodyPr>
          <a:lstStyle/>
          <a:p>
            <a:r>
              <a:rPr lang="de-DE" dirty="0" smtClean="0"/>
              <a:t>a</a:t>
            </a:r>
            <a:r>
              <a:rPr lang="de-DE" dirty="0"/>
              <a:t>/ Có tác dụng kích thích nhu động của dạ dầy và ruột để nhanh chóng bài tiết ra ngoài tránh được bệnh táo bón và viêm ruột.</a:t>
            </a:r>
            <a:endParaRPr lang="en-US" dirty="0"/>
          </a:p>
          <a:p>
            <a:r>
              <a:rPr lang="de-DE" dirty="0"/>
              <a:t>b/ Có tác dụng kích thích nhu động của dạ dầy và ruột để nhanh chóng bài tiết ra ngoài gây ra bệnh táo bón và viêm ruột.</a:t>
            </a:r>
            <a:endParaRPr lang="en-US" dirty="0"/>
          </a:p>
          <a:p>
            <a:r>
              <a:rPr lang="de-DE" dirty="0"/>
              <a:t>c/ Có tác dụng kích thích nhu động của dạ dầy và gây bệnh táo bón và viêm ruột.</a:t>
            </a:r>
            <a:endParaRPr lang="en-US" dirty="0"/>
          </a:p>
          <a:p>
            <a:r>
              <a:rPr lang="de-DE" dirty="0"/>
              <a:t>d/ Có tác dụng kích thích nhu động của dạ dầy và gây bệnh táo bón và viêm ruột.</a:t>
            </a:r>
            <a:endParaRPr lang="en-US" dirty="0"/>
          </a:p>
        </p:txBody>
      </p:sp>
    </p:spTree>
    <p:extLst>
      <p:ext uri="{BB962C8B-B14F-4D97-AF65-F5344CB8AC3E}">
        <p14:creationId xmlns:p14="http://schemas.microsoft.com/office/powerpoint/2010/main" val="95953420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141/ Chất xenlulose (chất xơ) trong thực vật là</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Loại đường đơn trong cơ thể không có men tiêu hoá xenlulose.</a:t>
            </a:r>
            <a:endParaRPr lang="en-US" dirty="0"/>
          </a:p>
          <a:p>
            <a:r>
              <a:rPr lang="de-DE" dirty="0"/>
              <a:t>b/ Loại đường đơn mà trong cơ thể có men nhưng không tiêu hoá xenlulose.</a:t>
            </a:r>
            <a:endParaRPr lang="en-US" dirty="0"/>
          </a:p>
          <a:p>
            <a:r>
              <a:rPr lang="de-DE" dirty="0"/>
              <a:t>c/ Loại đường đa mà trong cơ thể không có men tiêu hoá xenlulose.</a:t>
            </a:r>
            <a:endParaRPr lang="en-US" dirty="0"/>
          </a:p>
          <a:p>
            <a:r>
              <a:rPr lang="de-DE" dirty="0"/>
              <a:t>d/ Loại đường đa mà trong cơ thể có men tiêu hoá xenlulose dễ dàng.</a:t>
            </a:r>
            <a:endParaRPr lang="en-US" dirty="0"/>
          </a:p>
        </p:txBody>
      </p:sp>
    </p:spTree>
    <p:extLst>
      <p:ext uri="{BB962C8B-B14F-4D97-AF65-F5344CB8AC3E}">
        <p14:creationId xmlns:p14="http://schemas.microsoft.com/office/powerpoint/2010/main" val="147452610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dirty="0"/>
              <a:t>142/ Chất xenlulose trong thực vật là</a:t>
            </a:r>
            <a:endParaRPr lang="en-US" dirty="0"/>
          </a:p>
        </p:txBody>
      </p:sp>
      <p:sp>
        <p:nvSpPr>
          <p:cNvPr id="3" name="Content Placeholder 2"/>
          <p:cNvSpPr>
            <a:spLocks noGrp="1"/>
          </p:cNvSpPr>
          <p:nvPr>
            <p:ph idx="1"/>
          </p:nvPr>
        </p:nvSpPr>
        <p:spPr/>
        <p:txBody>
          <a:bodyPr/>
          <a:lstStyle/>
          <a:p>
            <a:r>
              <a:rPr lang="de-DE" dirty="0" smtClean="0"/>
              <a:t> </a:t>
            </a:r>
            <a:endParaRPr lang="en-US" dirty="0"/>
          </a:p>
          <a:p>
            <a:r>
              <a:rPr lang="de-DE" dirty="0"/>
              <a:t>a/ Là chất xơ.</a:t>
            </a:r>
            <a:endParaRPr lang="en-US" dirty="0"/>
          </a:p>
          <a:p>
            <a:r>
              <a:rPr lang="de-DE" dirty="0"/>
              <a:t>b/ Là protid.</a:t>
            </a:r>
            <a:endParaRPr lang="en-US" dirty="0"/>
          </a:p>
          <a:p>
            <a:r>
              <a:rPr lang="de-DE" dirty="0"/>
              <a:t>c/ Là lipid.</a:t>
            </a:r>
            <a:endParaRPr lang="en-US" dirty="0"/>
          </a:p>
          <a:p>
            <a:r>
              <a:rPr lang="de-DE" dirty="0"/>
              <a:t>d/ Là Andehit.</a:t>
            </a:r>
            <a:endParaRPr lang="en-US" dirty="0"/>
          </a:p>
        </p:txBody>
      </p:sp>
    </p:spTree>
    <p:extLst>
      <p:ext uri="{BB962C8B-B14F-4D97-AF65-F5344CB8AC3E}">
        <p14:creationId xmlns:p14="http://schemas.microsoft.com/office/powerpoint/2010/main" val="30227438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76</TotalTime>
  <Words>5462</Words>
  <Application>Microsoft Office PowerPoint</Application>
  <PresentationFormat>On-screen Show (4:3)</PresentationFormat>
  <Paragraphs>470</Paragraphs>
  <Slides>93</Slides>
  <Notes>0</Notes>
  <HiddenSlides>0</HiddenSlides>
  <MMClips>0</MMClips>
  <ScaleCrop>false</ScaleCrop>
  <HeadingPairs>
    <vt:vector size="4" baseType="variant">
      <vt:variant>
        <vt:lpstr>Theme</vt:lpstr>
      </vt:variant>
      <vt:variant>
        <vt:i4>1</vt:i4>
      </vt:variant>
      <vt:variant>
        <vt:lpstr>Slide Titles</vt:lpstr>
      </vt:variant>
      <vt:variant>
        <vt:i4>93</vt:i4>
      </vt:variant>
    </vt:vector>
  </HeadingPairs>
  <TitlesOfParts>
    <vt:vector size="94" baseType="lpstr">
      <vt:lpstr>Apothecary</vt:lpstr>
      <vt:lpstr>BỘ CÂU HỎI TRẮC NGHIỆM</vt:lpstr>
      <vt:lpstr>52/ 1 g Protein cung cấp </vt:lpstr>
      <vt:lpstr>53/ 1 g Lipid cung cấp </vt:lpstr>
      <vt:lpstr>54/ 1 g Glucid cung cấp </vt:lpstr>
      <vt:lpstr>55/ Protid có nguồn gốc động vật là: </vt:lpstr>
      <vt:lpstr>56/ Protid có nguồn gốc động vật là: </vt:lpstr>
      <vt:lpstr>57/ Protid có nguồn gốc thực vật là: </vt:lpstr>
      <vt:lpstr>58/ Protid có nguồn gốc thực vật là: </vt:lpstr>
      <vt:lpstr>59/ Protid có giá trị sinh học cao, cân đối về thành phần acid amin cần thiết cho cơ thể người</vt:lpstr>
      <vt:lpstr>60/ Protid có giá trị sinh học thấp, tỷ lệ các acid amin kém cân đối so với nhu cầu cơ thể người</vt:lpstr>
      <vt:lpstr>61/ Trứng là loại thức ăn có giá trị dinh dưỡng cao, lòng đỏ là thành phần quan trọng nhất của trứng, nó có chứa nhiều</vt:lpstr>
      <vt:lpstr>62/ Trứng là loại thức ăn có giá trị dinh dưỡng cao, lòng trắng có chứa nhiều</vt:lpstr>
      <vt:lpstr>63/ Cá và các chế phẩm của cá </vt:lpstr>
      <vt:lpstr>64/ Cá và các chế phẩm của cá có nhiều điểm vượt trội hơn thịt là </vt:lpstr>
      <vt:lpstr>65/ Cá biển rất tốt cho sức khỏe.</vt:lpstr>
      <vt:lpstr>66/ Cá biển rất dễ tiêu hoá </vt:lpstr>
      <vt:lpstr>67/ Lòng trắng trứng ăn sống rất khó tiêu.</vt:lpstr>
      <vt:lpstr>68/ Thịt của động vật là loại thức ăn có giá trị dinh dưỡng cao </vt:lpstr>
      <vt:lpstr>69/ Thịt là nguyên liệu</vt:lpstr>
      <vt:lpstr>70/ Để đảm bảo sức khoẻ tốt, trong quà trình xây dựng khẩu phần ăn</vt:lpstr>
      <vt:lpstr>71/ Để đảm bảo sức khoẻ tốt, trong quà trình xây dựng khẩu phần ăn cần phải</vt:lpstr>
      <vt:lpstr>72/ Chất có vai trò tạo hình cơ thể là </vt:lpstr>
      <vt:lpstr>73/ Acid amin thường gặp </vt:lpstr>
      <vt:lpstr>74/ Acid amin cần thiết, cơ thể không tự tổng hợp được mà phải lấy từ thức ăn vào</vt:lpstr>
      <vt:lpstr>75/ Trong tự nhiên </vt:lpstr>
      <vt:lpstr>76/ Để có thành phần acid amin phù hợp đáp ứng nhu cầu của cơ thể thì </vt:lpstr>
      <vt:lpstr>77/ Acid amin là thành phần chính </vt:lpstr>
      <vt:lpstr>78/ Loại lipid có tỉ lệ tiêu hoá hấp thu cao </vt:lpstr>
      <vt:lpstr>79/ Loại lipid có chứa lượng acid béo không no càng nhiều </vt:lpstr>
      <vt:lpstr>80/ Loại lipid có chứa lượng acid béo không no càng ít </vt:lpstr>
      <vt:lpstr>81/ Thông thường lipid thực vật </vt:lpstr>
      <vt:lpstr>82/ Protid có tác dụng bổ sung cho nhau</vt:lpstr>
      <vt:lpstr>83/ Khi ăn phối hợp PĐV và PTV thì </vt:lpstr>
      <vt:lpstr>84/ Nhờ có những phương pháp đánh giá giá trị DDcủa protid thực phẩm và qua các nghiên cứu khoa học, ta đã tìm ra được thực chất của vấn đề giá trị của protid</vt:lpstr>
      <vt:lpstr>85/ Nhu cầu protid thay đổi tùy thuộc vào </vt:lpstr>
      <vt:lpstr>86/ Nhu cầu protid thay đổi tùy thuộc vào </vt:lpstr>
      <vt:lpstr>87/ Giá trị sinh học của protid trong khẩu phần càng thấp </vt:lpstr>
      <vt:lpstr>88/ Giá trị sinh học của protid trong khẩu phần càng cao</vt:lpstr>
      <vt:lpstr>89/ Chế độ ăn nhiều chất xơ </vt:lpstr>
      <vt:lpstr>90/ Theo khuyến nghị cho người Việt nam, năng lượng do protid cung cấp hằng ngày </vt:lpstr>
      <vt:lpstr>91/ Theo khuyến nghị cho người Việt nam, năng lượng do lipid cung cấp hằng ngày </vt:lpstr>
      <vt:lpstr>92/ Theo khuyến nghị cho người Việt nam, năng lượng do glucid cung cấp hằng ngày </vt:lpstr>
      <vt:lpstr>93/ Nếu trong khẩu phần thiếu protid </vt:lpstr>
      <vt:lpstr>93/ Nếu trong khẩu phần thiếu protid </vt:lpstr>
      <vt:lpstr>95/ Nếu protid trong khẩu phần thiếu </vt:lpstr>
      <vt:lpstr>96/ Sử dụng protid vượt quá nhu cầu quá lâu </vt:lpstr>
      <vt:lpstr>97/ Sử dụng protid  vượt quá nhu cầu quá lâu </vt:lpstr>
      <vt:lpstr>98/ Sử dụng protid vượt quá nhu cầu quá lâu</vt:lpstr>
      <vt:lpstr>99/ Người ở tuổi đang phát triển </vt:lpstr>
      <vt:lpstr>100/ Tầm vóc của người cao lớn </vt:lpstr>
      <vt:lpstr>101/ Phụ nữ có thai và cho con bú.</vt:lpstr>
      <vt:lpstr>102/ Lao động nặng </vt:lpstr>
      <vt:lpstr>103/ Người làm việc trong điều kiện nhiệt độ cao, tiếp xúc với chất độc, phóng xạ</vt:lpstr>
      <vt:lpstr>104/ Những thức ăn có nhiều protid </vt:lpstr>
      <vt:lpstr>105/ Protid có tỉ lệ tiêu hoá hấp thu cao </vt:lpstr>
      <vt:lpstr>106/ Thông thường protid động vật </vt:lpstr>
      <vt:lpstr>106/ Thông thường protid động vật </vt:lpstr>
      <vt:lpstr>108/ Trong cơ thể lipid có chức năng </vt:lpstr>
      <vt:lpstr>109/ Trong cơ thể lipid có chức năng</vt:lpstr>
      <vt:lpstr>110/ Lipid có nguồn gốc thực vật như </vt:lpstr>
      <vt:lpstr>111/ Lipid có nguồn gốc động vật như</vt:lpstr>
      <vt:lpstr>112/ Chất béo bảo hoà </vt:lpstr>
      <vt:lpstr>113/ Chất béo không bảo hoà</vt:lpstr>
      <vt:lpstr>114/ Acid béo no </vt:lpstr>
      <vt:lpstr>115/ Acid béo không no</vt:lpstr>
      <vt:lpstr>116/ Acid béo không no </vt:lpstr>
      <vt:lpstr>117/ Ba loại acid béo không no rất cần thiết cho cơ thể là </vt:lpstr>
      <vt:lpstr>118/ Tuổi chưa trưởng thành </vt:lpstr>
      <vt:lpstr>118/ Người lao động nặng </vt:lpstr>
      <vt:lpstr>119/ Người lao động nhẹ </vt:lpstr>
      <vt:lpstr>120/ Người già  </vt:lpstr>
      <vt:lpstr>121/ Người lao động trí óc</vt:lpstr>
      <vt:lpstr>122/ Cân đối lượng lipid trong khẩu phần</vt:lpstr>
      <vt:lpstr>123/ Acid amin cần thiết </vt:lpstr>
      <vt:lpstr>124/ Acid amin không cần thiết</vt:lpstr>
      <vt:lpstr>125/ Acid amin có thể thay thế được</vt:lpstr>
      <vt:lpstr>126/ Acid amin không thay thế được </vt:lpstr>
      <vt:lpstr>127/ Glucid còn có tên gọi khác là</vt:lpstr>
      <vt:lpstr>128/ Một gram glucid đốt cháy trong cơ thể </vt:lpstr>
      <vt:lpstr>129/ Glucid tinh chế là</vt:lpstr>
      <vt:lpstr>130/ Glucid tinh chế là tác nhân chính gây một số bệnh như </vt:lpstr>
      <vt:lpstr>131/ Glucid tinh chế là tác nhân chính gây một số bệnh như </vt:lpstr>
      <vt:lpstr>132/ Theo khuyến nghị cho người Việt nam năng lượng do glucid cung cấp hằng ngày </vt:lpstr>
      <vt:lpstr>133/ Nếu thiếu glucid thì cơ thể sẽ </vt:lpstr>
      <vt:lpstr>134/ Nếu thừa glucid thì cơ thể sẽ </vt:lpstr>
      <vt:lpstr>135/ Đường đơn</vt:lpstr>
      <vt:lpstr>136/ Sau khi lao động mệt nhọc, cần bổ sung thêm nhiệt lượng để cơ thể tiếp tục hoạt động</vt:lpstr>
      <vt:lpstr>137/ Glucid cung cấp nhiệt lượng cho các hoạt động hàng ngày của cơ thể</vt:lpstr>
      <vt:lpstr>138/ Glucid cung cấp nhiệt lượng</vt:lpstr>
      <vt:lpstr>139/ Nhiệt lượng do Glucid cung cấp</vt:lpstr>
      <vt:lpstr>140/ Chất xenlulose (chất xơ) trong thực vật</vt:lpstr>
      <vt:lpstr>141/ Chất xenlulose (chất xơ) trong thực vật là</vt:lpstr>
      <vt:lpstr>142/ Chất xenlulose trong thực vật là</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NGUỒN DINH DƯỠNG SINH NĂNG LƯỢNG VÀ NHU CẦU CỦA CƠ THỂ ĐỐI VỚI CÁC CHẤT DINH DƯỠNG SINH NĂNG</dc:title>
  <dc:creator>Windows User</dc:creator>
  <cp:lastModifiedBy>Windows User</cp:lastModifiedBy>
  <cp:revision>8</cp:revision>
  <dcterms:created xsi:type="dcterms:W3CDTF">2021-03-19T14:24:58Z</dcterms:created>
  <dcterms:modified xsi:type="dcterms:W3CDTF">2021-03-25T14:17:53Z</dcterms:modified>
</cp:coreProperties>
</file>