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tags/tag2.xml" ContentType="application/vnd.openxmlformats-officedocument.presentationml.tags+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61" r:id="rId3"/>
    <p:sldId id="264" r:id="rId4"/>
    <p:sldId id="266" r:id="rId5"/>
    <p:sldId id="276" r:id="rId6"/>
    <p:sldId id="267" r:id="rId7"/>
    <p:sldId id="277" r:id="rId8"/>
    <p:sldId id="268" r:id="rId9"/>
    <p:sldId id="269" r:id="rId10"/>
    <p:sldId id="279" r:id="rId11"/>
    <p:sldId id="278" r:id="rId12"/>
    <p:sldId id="270" r:id="rId13"/>
    <p:sldId id="271" r:id="rId14"/>
    <p:sldId id="272" r:id="rId15"/>
    <p:sldId id="280" r:id="rId16"/>
    <p:sldId id="273" r:id="rId17"/>
    <p:sldId id="274" r:id="rId18"/>
    <p:sldId id="283" r:id="rId19"/>
    <p:sldId id="292" r:id="rId20"/>
    <p:sldId id="293" r:id="rId21"/>
    <p:sldId id="284" r:id="rId22"/>
    <p:sldId id="285" r:id="rId23"/>
    <p:sldId id="286" r:id="rId24"/>
    <p:sldId id="287" r:id="rId25"/>
    <p:sldId id="294" r:id="rId26"/>
    <p:sldId id="288" r:id="rId27"/>
    <p:sldId id="295" r:id="rId28"/>
    <p:sldId id="296" r:id="rId29"/>
    <p:sldId id="290" r:id="rId30"/>
    <p:sldId id="29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48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2D9659-D4FE-4B31-8D8F-8AF2AC5A883A}" type="datetimeFigureOut">
              <a:rPr lang="en-US" smtClean="0"/>
              <a:t>3/11/2021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FBFF02-D539-4B2D-B3D2-B86D5CFFCA5B}" type="slidenum">
              <a:rPr lang="en-US" smtClean="0"/>
              <a:t>‹#›</a:t>
            </a:fld>
            <a:endParaRPr lang="en-US"/>
          </a:p>
        </p:txBody>
      </p:sp>
    </p:spTree>
    <p:extLst>
      <p:ext uri="{BB962C8B-B14F-4D97-AF65-F5344CB8AC3E}">
        <p14:creationId xmlns:p14="http://schemas.microsoft.com/office/powerpoint/2010/main" val="4272339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KÍNH</a:t>
            </a:r>
            <a:r>
              <a:rPr lang="en-US" baseline="0" smtClean="0"/>
              <a:t> CHÀO QUÝ VỊ ĐẠI BIỂU</a:t>
            </a:r>
          </a:p>
          <a:p>
            <a:r>
              <a:rPr lang="en-US" baseline="0" smtClean="0"/>
              <a:t>TÔI TÊN ….. </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1</a:t>
            </a:fld>
            <a:endParaRPr lang="en-US"/>
          </a:p>
        </p:txBody>
      </p:sp>
    </p:spTree>
    <p:extLst>
      <p:ext uri="{BB962C8B-B14F-4D97-AF65-F5344CB8AC3E}">
        <p14:creationId xmlns:p14="http://schemas.microsoft.com/office/powerpoint/2010/main" val="3340169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ĐÃ XEM TRUÓC NỘI DUNG BÀI GIẢNG TRÊN GROUP CHƯA?</a:t>
            </a:r>
            <a:endParaRPr lang="en-US" smtClean="0"/>
          </a:p>
          <a:p>
            <a:r>
              <a:rPr lang="en-US" smtClean="0"/>
              <a:t>BÀI</a:t>
            </a:r>
            <a:r>
              <a:rPr lang="en-US" baseline="0" smtClean="0"/>
              <a:t> KIỂM TRA TRÊN QUIZZI ĐỂ HỆ THỐNG LẠI KIẾN THỨC CHUẨN BỊ CHO KẾT THÚC MÔN HỌC</a:t>
            </a:r>
          </a:p>
          <a:p>
            <a:r>
              <a:rPr lang="en-US" baseline="0" smtClean="0"/>
              <a:t>CLICH AN TOÀN ĐIỆN ĐỂ ÔN BÀI CŨ</a:t>
            </a:r>
          </a:p>
          <a:p>
            <a:endParaRPr lang="en-US"/>
          </a:p>
        </p:txBody>
      </p:sp>
      <p:sp>
        <p:nvSpPr>
          <p:cNvPr id="4" name="Slide Number Placeholder 3"/>
          <p:cNvSpPr>
            <a:spLocks noGrp="1"/>
          </p:cNvSpPr>
          <p:nvPr>
            <p:ph type="sldNum" sz="quarter" idx="10"/>
          </p:nvPr>
        </p:nvSpPr>
        <p:spPr/>
        <p:txBody>
          <a:bodyPr/>
          <a:lstStyle/>
          <a:p>
            <a:fld id="{B79213A0-F400-4D85-8A36-991C21461E80}" type="slidenum">
              <a:rPr lang="en-US" smtClean="0"/>
              <a:t>2</a:t>
            </a:fld>
            <a:endParaRPr lang="en-US"/>
          </a:p>
        </p:txBody>
      </p:sp>
    </p:spTree>
    <p:extLst>
      <p:ext uri="{BB962C8B-B14F-4D97-AF65-F5344CB8AC3E}">
        <p14:creationId xmlns:p14="http://schemas.microsoft.com/office/powerpoint/2010/main" val="911804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ĐÃ XEM TRUÓC NỘI DUNG BÀI GIẢNG TRÊN GROUP CHƯA?</a:t>
            </a:r>
            <a:endParaRPr lang="en-US" smtClean="0"/>
          </a:p>
          <a:p>
            <a:r>
              <a:rPr lang="en-US" smtClean="0"/>
              <a:t>BÀI</a:t>
            </a:r>
            <a:r>
              <a:rPr lang="en-US" baseline="0" smtClean="0"/>
              <a:t> KIỂM TRA TRÊN QUIZZI ĐỂ HỆ THỐNG LẠI KIẾN THỨC CHUẨN BỊ CHO KẾT THÚC MÔN HỌC</a:t>
            </a:r>
          </a:p>
          <a:p>
            <a:r>
              <a:rPr lang="en-US" baseline="0" smtClean="0"/>
              <a:t>CLICH AN TOÀN ĐIỆN ĐỂ ÔN BÀI CŨ</a:t>
            </a:r>
          </a:p>
          <a:p>
            <a:endParaRPr lang="en-US"/>
          </a:p>
        </p:txBody>
      </p:sp>
      <p:sp>
        <p:nvSpPr>
          <p:cNvPr id="4" name="Slide Number Placeholder 3"/>
          <p:cNvSpPr>
            <a:spLocks noGrp="1"/>
          </p:cNvSpPr>
          <p:nvPr>
            <p:ph type="sldNum" sz="quarter" idx="10"/>
          </p:nvPr>
        </p:nvSpPr>
        <p:spPr/>
        <p:txBody>
          <a:bodyPr/>
          <a:lstStyle/>
          <a:p>
            <a:fld id="{B79213A0-F400-4D85-8A36-991C21461E80}" type="slidenum">
              <a:rPr lang="en-US" smtClean="0"/>
              <a:t>3</a:t>
            </a:fld>
            <a:endParaRPr lang="en-US"/>
          </a:p>
        </p:txBody>
      </p:sp>
    </p:spTree>
    <p:extLst>
      <p:ext uri="{BB962C8B-B14F-4D97-AF65-F5344CB8AC3E}">
        <p14:creationId xmlns:p14="http://schemas.microsoft.com/office/powerpoint/2010/main" val="3143240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0242"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2407402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0242"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987207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2290"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813496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2290"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41554230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4338"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11330248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6386"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2810516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8434"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499997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18434"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9637201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20482"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281479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20482"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32024677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20482"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2269235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ChangeArrowheads="1"/>
          </p:cNvSpPr>
          <p:nvPr>
            <p:ph type="sldImg" idx="4294967295"/>
          </p:nvPr>
        </p:nvSpPr>
        <p:spPr bwMode="auto">
          <a:ln>
            <a:solidFill>
              <a:srgbClr val="000000"/>
            </a:solidFill>
            <a:miter lim="800000"/>
            <a:headEnd/>
            <a:tailEnd/>
          </a:ln>
        </p:spPr>
      </p:sp>
      <p:sp>
        <p:nvSpPr>
          <p:cNvPr id="22530" name="Text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vi-VN" smtClean="0">
              <a:latin typeface="Arial" panose="020B0604020202020204" pitchFamily="34" charset="0"/>
            </a:endParaRPr>
          </a:p>
        </p:txBody>
      </p:sp>
    </p:spTree>
    <p:extLst>
      <p:ext uri="{BB962C8B-B14F-4D97-AF65-F5344CB8AC3E}">
        <p14:creationId xmlns:p14="http://schemas.microsoft.com/office/powerpoint/2010/main" val="30489171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solidFill>
                  <a:prstClr val="black"/>
                </a:solidFill>
              </a:rPr>
              <a:pPr>
                <a:defRPr/>
              </a:pPr>
              <a:t>30</a:t>
            </a:fld>
            <a:endParaRPr lang="en-US">
              <a:solidFill>
                <a:prstClr val="black"/>
              </a:solidFill>
            </a:endParaRPr>
          </a:p>
        </p:txBody>
      </p:sp>
    </p:spTree>
    <p:extLst>
      <p:ext uri="{BB962C8B-B14F-4D97-AF65-F5344CB8AC3E}">
        <p14:creationId xmlns:p14="http://schemas.microsoft.com/office/powerpoint/2010/main" val="3411775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887036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4217205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E72E97-BDB8-46FD-B5E2-0AAEC3797BC3}" type="datetimeFigureOut">
              <a:rPr lang="en-US" smtClean="0"/>
              <a:t>3/11/2021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2031015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7E72E97-BDB8-46FD-B5E2-0AAEC3797BC3}" type="datetimeFigureOut">
              <a:rPr lang="en-US" smtClean="0"/>
              <a:t>3/11/2021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035692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7E72E97-BDB8-46FD-B5E2-0AAEC3797BC3}" type="datetimeFigureOut">
              <a:rPr lang="en-US" smtClean="0"/>
              <a:t>3/11/2021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525750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7E72E97-BDB8-46FD-B5E2-0AAEC3797BC3}" type="datetimeFigureOut">
              <a:rPr lang="en-US" smtClean="0"/>
              <a:t>3/11/2021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772422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E72E97-BDB8-46FD-B5E2-0AAEC3797BC3}" type="datetimeFigureOut">
              <a:rPr lang="en-US" smtClean="0"/>
              <a:t>3/11/2021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699441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E72E97-BDB8-46FD-B5E2-0AAEC3797BC3}" type="datetimeFigureOut">
              <a:rPr lang="en-US" smtClean="0"/>
              <a:t>3/11/2021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2247264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E72E97-BDB8-46FD-B5E2-0AAEC3797BC3}" type="datetimeFigureOut">
              <a:rPr lang="en-US" smtClean="0"/>
              <a:t>3/11/2021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1784773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397711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E72E97-BDB8-46FD-B5E2-0AAEC3797BC3}" type="datetimeFigureOut">
              <a:rPr lang="en-US" smtClean="0"/>
              <a:t>3/11/2021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421FC-2DFE-4A14-AA27-D3F85B5B5771}" type="slidenum">
              <a:rPr lang="en-US" smtClean="0"/>
              <a:t>‹#›</a:t>
            </a:fld>
            <a:endParaRPr lang="en-US"/>
          </a:p>
        </p:txBody>
      </p:sp>
    </p:spTree>
    <p:extLst>
      <p:ext uri="{BB962C8B-B14F-4D97-AF65-F5344CB8AC3E}">
        <p14:creationId xmlns:p14="http://schemas.microsoft.com/office/powerpoint/2010/main" val="882759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3"/>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30725"/>
          </a:xfrm>
        </p:spPr>
        <p:txBody>
          <a:bodyPr/>
          <a:lstStyle/>
          <a:p>
            <a:endParaRPr lang="en-US"/>
          </a:p>
        </p:txBody>
      </p:sp>
      <p:sp>
        <p:nvSpPr>
          <p:cNvPr id="4" name="Date Placeholder 3"/>
          <p:cNvSpPr>
            <a:spLocks noGrp="1"/>
          </p:cNvSpPr>
          <p:nvPr>
            <p:ph type="dt" sz="half" idx="10"/>
          </p:nvPr>
        </p:nvSpPr>
        <p:spPr>
          <a:xfrm>
            <a:off x="609600" y="6278563"/>
            <a:ext cx="2844800" cy="457200"/>
          </a:xfrm>
        </p:spPr>
        <p:txBody>
          <a:bodyPr/>
          <a:lstStyle>
            <a:lvl1pPr>
              <a:defRPr/>
            </a:lvl1pPr>
          </a:lstStyle>
          <a:p>
            <a:endParaRPr lang="en-US"/>
          </a:p>
        </p:txBody>
      </p:sp>
      <p:sp>
        <p:nvSpPr>
          <p:cNvPr id="5" name="Footer Placeholder 4"/>
          <p:cNvSpPr>
            <a:spLocks noGrp="1"/>
          </p:cNvSpPr>
          <p:nvPr>
            <p:ph type="ftr" sz="quarter" idx="11"/>
          </p:nvPr>
        </p:nvSpPr>
        <p:spPr>
          <a:xfrm>
            <a:off x="4165600" y="6278563"/>
            <a:ext cx="38608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8737600" y="6278563"/>
            <a:ext cx="2844800" cy="457200"/>
          </a:xfrm>
        </p:spPr>
        <p:txBody>
          <a:bodyPr/>
          <a:lstStyle>
            <a:lvl1pPr>
              <a:defRPr/>
            </a:lvl1pPr>
          </a:lstStyle>
          <a:p>
            <a:fld id="{11BE8E16-8434-4F27-896B-41BEB310ED55}" type="slidenum">
              <a:rPr lang="en-US"/>
              <a:pPr/>
              <a:t>‹#›</a:t>
            </a:fld>
            <a:endParaRPr lang="en-US"/>
          </a:p>
        </p:txBody>
      </p:sp>
    </p:spTree>
    <p:extLst>
      <p:ext uri="{BB962C8B-B14F-4D97-AF65-F5344CB8AC3E}">
        <p14:creationId xmlns:p14="http://schemas.microsoft.com/office/powerpoint/2010/main" val="2661862178"/>
      </p:ext>
    </p:extLst>
  </p:cSld>
  <p:clrMapOvr>
    <a:masterClrMapping/>
  </p:clrMapOvr>
  <p:transition spd="med">
    <p:check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Tahoma" panose="020B0604030504040204" pitchFamily="34" charset="0"/>
              </a:defRPr>
            </a:lvl1pPr>
          </a:lstStyle>
          <a:p>
            <a:fld id="{57E72E97-BDB8-46FD-B5E2-0AAEC3797BC3}" type="datetimeFigureOut">
              <a:rPr lang="en-US" smtClean="0"/>
              <a:pPr/>
              <a:t>3/11/2021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Tahoma" panose="020B0604030504040204" pitchFamily="34" charset="0"/>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Tahoma" panose="020B0604030504040204" pitchFamily="34" charset="0"/>
              </a:defRPr>
            </a:lvl1pPr>
          </a:lstStyle>
          <a:p>
            <a:fld id="{8B5421FC-2DFE-4A14-AA27-D3F85B5B5771}" type="slidenum">
              <a:rPr lang="en-US" smtClean="0"/>
              <a:pPr/>
              <a:t>‹#›</a:t>
            </a:fld>
            <a:endParaRPr lang="en-US" dirty="0"/>
          </a:p>
        </p:txBody>
      </p:sp>
    </p:spTree>
    <p:extLst>
      <p:ext uri="{BB962C8B-B14F-4D97-AF65-F5344CB8AC3E}">
        <p14:creationId xmlns:p14="http://schemas.microsoft.com/office/powerpoint/2010/main" val="2512608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ahoma" panose="020B0604030504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ahoma" panose="020B060403050404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ahoma" panose="020B060403050404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quizizz.com/admin/reports/5fe40c743658bc001b7ae868/player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quizizz.com/admin/reports/5fe40c743658bc001b7ae868/players" TargetMode="Externa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hyperlink" Target="https://quizizz.com/admin/reports/5fe40c743658bc001b7ae868/players" TargetMode="External"/><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hyperlink" Target="https://quizizz.com/admin/reports/5fe40c743658bc001b7ae868/players" TargetMode="External"/><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quizizz.com/admin/reports/5fe40c743658bc001b7ae868/players"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4320" y="1908820"/>
            <a:ext cx="11263357" cy="2131491"/>
          </a:xfrm>
        </p:spPr>
        <p:txBody>
          <a:bodyPr>
            <a:noAutofit/>
          </a:bodyPr>
          <a:lstStyle/>
          <a:p>
            <a:pPr algn="ctr"/>
            <a:r>
              <a:rPr lang="en-US" sz="3200" b="1" dirty="0" smtClean="0">
                <a:latin typeface="Tahoma" panose="020B0604030504040204" pitchFamily="34" charset="0"/>
                <a:ea typeface="Tahoma" panose="020B0604030504040204" pitchFamily="34" charset="0"/>
                <a:cs typeface="Tahoma" panose="020B0604030504040204" pitchFamily="34" charset="0"/>
              </a:rPr>
              <a:t>MÔN HỌC</a:t>
            </a:r>
          </a:p>
          <a:p>
            <a:pPr algn="ctr"/>
            <a:endParaRPr lang="en-US" sz="2800" b="1" dirty="0" smtClean="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ctr"/>
            <a:r>
              <a:rPr lang="en-US" sz="6000" b="1" dirty="0" smtClean="0">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AN TOÀN ĐIỆN</a:t>
            </a:r>
            <a:endParaRPr lang="en-US" sz="6000" b="1" dirty="0">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http://lttc.edu.vn/media/g5wA2-5tItrGc2JBMsJ_5DOZ3oSBt2-EPIG2wI86C5ulJslHWijwZZREQLDGEp8ACMZMrzieY_BJbwAH9QvZn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225"/>
            <a:ext cx="3782584" cy="12179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576119" y="258848"/>
            <a:ext cx="8434138" cy="1261884"/>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TRƯỜNG CAO ĐẲNG LÝ TỰ TRỌNG </a:t>
            </a: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TP HỒ </a:t>
            </a: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CHÍ MINH</a:t>
            </a:r>
          </a:p>
          <a:p>
            <a:pPr algn="ctr"/>
            <a:r>
              <a:rPr lang="en-US" sz="2800" b="1">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KHOA ĐIỆN - ĐIỆN TỬ</a:t>
            </a:r>
          </a:p>
          <a:p>
            <a:pPr algn="ctr"/>
            <a:endParaRPr lang="en-US" sz="24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464320" y="5271777"/>
            <a:ext cx="5237698" cy="1015663"/>
          </a:xfrm>
          <a:prstGeom prst="rect">
            <a:avLst/>
          </a:prstGeom>
          <a:noFill/>
        </p:spPr>
        <p:txBody>
          <a:bodyPr wrap="square" rtlCol="0">
            <a:spAutoFit/>
          </a:bodyPr>
          <a:lstStyle/>
          <a:p>
            <a:pPr algn="ctr">
              <a:lnSpc>
                <a:spcPct val="150000"/>
              </a:lnSpc>
            </a:pPr>
            <a:r>
              <a:rPr lang="en-US" sz="2000" b="1" dirty="0" err="1" smtClean="0">
                <a:latin typeface="Tahoma" panose="020B0604030504040204" pitchFamily="34" charset="0"/>
                <a:ea typeface="Tahoma" panose="020B0604030504040204" pitchFamily="34" charset="0"/>
                <a:cs typeface="Tahoma" panose="020B0604030504040204" pitchFamily="34" charset="0"/>
              </a:rPr>
              <a:t>Ths</a:t>
            </a:r>
            <a:r>
              <a:rPr lang="en-US" sz="2000" b="1" dirty="0" smtClean="0">
                <a:latin typeface="Tahoma" panose="020B0604030504040204" pitchFamily="34" charset="0"/>
                <a:ea typeface="Tahoma" panose="020B0604030504040204" pitchFamily="34" charset="0"/>
                <a:cs typeface="Tahoma" panose="020B0604030504040204" pitchFamily="34" charset="0"/>
              </a:rPr>
              <a:t>. CAO </a:t>
            </a:r>
            <a:r>
              <a:rPr lang="en-US" sz="2000" b="1" dirty="0">
                <a:latin typeface="Tahoma" panose="020B0604030504040204" pitchFamily="34" charset="0"/>
                <a:ea typeface="Tahoma" panose="020B0604030504040204" pitchFamily="34" charset="0"/>
                <a:cs typeface="Tahoma" panose="020B0604030504040204" pitchFamily="34" charset="0"/>
              </a:rPr>
              <a:t>VĂN TUẤN </a:t>
            </a:r>
            <a:endParaRPr lang="en-US" sz="2000" b="1" dirty="0" smtClean="0">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GIẢNG </a:t>
            </a:r>
            <a:r>
              <a:rPr lang="en-US" sz="2000" b="1" dirty="0">
                <a:latin typeface="Tahoma" panose="020B0604030504040204" pitchFamily="34" charset="0"/>
                <a:ea typeface="Tahoma" panose="020B0604030504040204" pitchFamily="34" charset="0"/>
                <a:cs typeface="Tahoma" panose="020B0604030504040204" pitchFamily="34" charset="0"/>
              </a:rPr>
              <a:t>VIÊN KHOA ĐIỆN - </a:t>
            </a:r>
            <a:r>
              <a:rPr lang="en-US" sz="2000" b="1" dirty="0" smtClean="0">
                <a:latin typeface="Tahoma" panose="020B0604030504040204" pitchFamily="34" charset="0"/>
                <a:ea typeface="Tahoma" panose="020B0604030504040204" pitchFamily="34" charset="0"/>
                <a:cs typeface="Tahoma" panose="020B0604030504040204" pitchFamily="34" charset="0"/>
              </a:rPr>
              <a:t>ĐIỆN TỬ</a:t>
            </a:r>
          </a:p>
        </p:txBody>
      </p:sp>
      <p:sp>
        <p:nvSpPr>
          <p:cNvPr id="2" name="Rectangle 1">
            <a:extLst>
              <a:ext uri="{FF2B5EF4-FFF2-40B4-BE49-F238E27FC236}">
                <a16:creationId xmlns="" xmlns:a16="http://schemas.microsoft.com/office/drawing/2014/main" id="{0167DD7B-CF0F-473D-A635-0063C0BDBB2F}"/>
              </a:ext>
            </a:extLst>
          </p:cNvPr>
          <p:cNvSpPr/>
          <p:nvPr/>
        </p:nvSpPr>
        <p:spPr>
          <a:xfrm>
            <a:off x="1" y="1215426"/>
            <a:ext cx="12192000"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ahoma" panose="020B0604030504040204" pitchFamily="34" charset="0"/>
            </a:endParaRPr>
          </a:p>
        </p:txBody>
      </p:sp>
      <p:sp>
        <p:nvSpPr>
          <p:cNvPr id="8" name="Rectangle 7">
            <a:extLst>
              <a:ext uri="{FF2B5EF4-FFF2-40B4-BE49-F238E27FC236}">
                <a16:creationId xmlns="" xmlns:a16="http://schemas.microsoft.com/office/drawing/2014/main" id="{0167DD7B-CF0F-473D-A635-0063C0BDBB2F}"/>
              </a:ext>
            </a:extLst>
          </p:cNvPr>
          <p:cNvSpPr/>
          <p:nvPr/>
        </p:nvSpPr>
        <p:spPr>
          <a:xfrm>
            <a:off x="3781425" y="1358302"/>
            <a:ext cx="8429625" cy="886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ahoma" panose="020B0604030504040204" pitchFamily="34" charset="0"/>
            </a:endParaRPr>
          </a:p>
        </p:txBody>
      </p:sp>
      <p:sp>
        <p:nvSpPr>
          <p:cNvPr id="6" name="Rectangle 5"/>
          <p:cNvSpPr/>
          <p:nvPr/>
        </p:nvSpPr>
        <p:spPr>
          <a:xfrm>
            <a:off x="6782540" y="5271778"/>
            <a:ext cx="4945137" cy="1015663"/>
          </a:xfrm>
          <a:prstGeom prst="rect">
            <a:avLst/>
          </a:prstGeom>
        </p:spPr>
        <p:txBody>
          <a:bodyPr wrap="square">
            <a:spAutoFit/>
          </a:bodyPr>
          <a:lstStyle/>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ĐT, ZALO: 0907 907 093</a:t>
            </a:r>
          </a:p>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EMAIL: CAOVANTUAN@LTTC.EDU.VN</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775663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 907 </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093</a:t>
            </a:r>
          </a:p>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CHƯƠNG 1: CÁC BIỆN PHÁP PHÒNG HỘ LAO ĐỘNG</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12" name="Straight Connector 11">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4" name="Rectangle 3"/>
          <p:cNvSpPr/>
          <p:nvPr/>
        </p:nvSpPr>
        <p:spPr>
          <a:xfrm>
            <a:off x="429501"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a:solidFill>
                  <a:schemeClr val="tx1"/>
                </a:solidFill>
                <a:latin typeface="Tahoma" panose="020B0604030504040204" pitchFamily="34" charset="0"/>
                <a:ea typeface="Tahoma" panose="020B0604030504040204" pitchFamily="34" charset="0"/>
                <a:cs typeface="Tahoma" panose="020B0604030504040204" pitchFamily="34" charset="0"/>
              </a:rPr>
              <a:t>1.1. </a:t>
            </a:r>
            <a:endPar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nhiễm</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độc</a:t>
            </a:r>
            <a:r>
              <a:rPr lang="fr-FR" sz="2800" dirty="0">
                <a:latin typeface="Tahoma" panose="020B0604030504040204" pitchFamily="34" charset="0"/>
              </a:rPr>
              <a:t>. </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8" name="Straight Connector 47"/>
          <p:cNvCxnSpPr/>
          <p:nvPr/>
        </p:nvCxnSpPr>
        <p:spPr>
          <a:xfrm>
            <a:off x="1519768" y="3345347"/>
            <a:ext cx="8626181" cy="8547"/>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endCxn id="4" idx="0"/>
          </p:cNvCxnSpPr>
          <p:nvPr/>
        </p:nvCxnSpPr>
        <p:spPr>
          <a:xfrm flipH="1">
            <a:off x="1519768"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2811698" y="1033355"/>
            <a:ext cx="6243984" cy="2092563"/>
          </a:xfrm>
          <a:prstGeom prst="rect">
            <a:avLst/>
          </a:prstGeom>
          <a:solidFill>
            <a:schemeClr val="accent4">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dirty="0" err="1">
                <a:solidFill>
                  <a:schemeClr val="tx1"/>
                </a:solidFill>
                <a:latin typeface="Tahoma" panose="020B0604030504040204" pitchFamily="34" charset="0"/>
                <a:ea typeface="Tahoma" panose="020B0604030504040204" pitchFamily="34" charset="0"/>
                <a:cs typeface="Tahoma" panose="020B0604030504040204" pitchFamily="34" charset="0"/>
              </a:rPr>
              <a:t>Chương</a:t>
            </a:r>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p>
          <a:p>
            <a:pPr algn="ctr">
              <a:lnSpc>
                <a:spcPct val="150000"/>
              </a:lnSpc>
            </a:pP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Các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B</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iện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háp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hòng </a:t>
            </a:r>
            <a:r>
              <a:rPr lang="vi-VN" sz="2800" b="1" dirty="0">
                <a:solidFill>
                  <a:schemeClr val="tx1"/>
                </a:solidFill>
                <a:latin typeface="Tahoma" panose="020B0604030504040204" pitchFamily="34" charset="0"/>
                <a:ea typeface="Tahoma" panose="020B0604030504040204" pitchFamily="34" charset="0"/>
                <a:cs typeface="Tahoma" panose="020B0604030504040204" pitchFamily="34" charset="0"/>
              </a:rPr>
              <a:t>hộ lao động </a:t>
            </a:r>
            <a:endPar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(8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giờ</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ectangle 34"/>
          <p:cNvSpPr/>
          <p:nvPr/>
        </p:nvSpPr>
        <p:spPr>
          <a:xfrm>
            <a:off x="3377420"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1.2. </a:t>
            </a: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bụi</a:t>
            </a:r>
            <a:endPar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6" name="Straight Arrow Connector 35"/>
          <p:cNvCxnSpPr>
            <a:endCxn id="35" idx="0"/>
          </p:cNvCxnSpPr>
          <p:nvPr/>
        </p:nvCxnSpPr>
        <p:spPr>
          <a:xfrm flipH="1">
            <a:off x="4467687"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6195273"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1.3. </a:t>
            </a: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cháy</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nổ</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8" name="Straight Arrow Connector 37"/>
          <p:cNvCxnSpPr>
            <a:endCxn id="37" idx="0"/>
          </p:cNvCxnSpPr>
          <p:nvPr/>
        </p:nvCxnSpPr>
        <p:spPr>
          <a:xfrm flipH="1">
            <a:off x="7285540"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9055682" y="3691449"/>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1.4. </a:t>
            </a:r>
          </a:p>
          <a:p>
            <a:pPr algn="ctr">
              <a:lnSpc>
                <a:spcPct val="150000"/>
              </a:lnSpc>
            </a:pP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Thông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gió</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công</a:t>
            </a:r>
            <a:r>
              <a:rPr lang="fr-FR"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nghiệp</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1" name="Straight Arrow Connector 40"/>
          <p:cNvCxnSpPr>
            <a:endCxn id="40" idx="0"/>
          </p:cNvCxnSpPr>
          <p:nvPr/>
        </p:nvCxnSpPr>
        <p:spPr>
          <a:xfrm flipH="1">
            <a:off x="10145949" y="3345347"/>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22" idx="2"/>
          </p:cNvCxnSpPr>
          <p:nvPr/>
        </p:nvCxnSpPr>
        <p:spPr>
          <a:xfrm>
            <a:off x="5933690" y="3125918"/>
            <a:ext cx="5471" cy="219429"/>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1740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500" fill="hold"/>
                                        <p:tgtEl>
                                          <p:spTgt spid="35"/>
                                        </p:tgtEl>
                                        <p:attrNameLst>
                                          <p:attrName>ppt_x</p:attrName>
                                        </p:attrNameLst>
                                      </p:cBhvr>
                                      <p:tavLst>
                                        <p:tav tm="0">
                                          <p:val>
                                            <p:strVal val="#ppt_x"/>
                                          </p:val>
                                        </p:tav>
                                        <p:tav tm="100000">
                                          <p:val>
                                            <p:strVal val="#ppt_x"/>
                                          </p:val>
                                        </p:tav>
                                      </p:tavLst>
                                    </p:anim>
                                    <p:anim calcmode="lin" valueType="num">
                                      <p:cBhvr additive="base">
                                        <p:cTn id="1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5" grpId="0" animBg="1"/>
      <p:bldP spid="37" grpId="0" animBg="1"/>
      <p:bldP spid="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12" name="Straight Connector 11">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6" name="Rectangle 3"/>
          <p:cNvSpPr>
            <a:spLocks noChangeArrowheads="1"/>
          </p:cNvSpPr>
          <p:nvPr/>
        </p:nvSpPr>
        <p:spPr bwMode="auto">
          <a:xfrm>
            <a:off x="736847" y="2430823"/>
            <a:ext cx="9144000" cy="2147455"/>
          </a:xfrm>
          <a:prstGeom prst="rect">
            <a:avLst/>
          </a:prstGeom>
          <a:extLst/>
        </p:spPr>
        <p:txBody>
          <a:bodyPr anchor="ctr"/>
          <a:lstStyle/>
          <a:p>
            <a:pPr algn="ctr" eaLnBrk="0" hangingPunct="0">
              <a:lnSpc>
                <a:spcPct val="120000"/>
              </a:lnSpc>
            </a:pPr>
            <a:endParaRPr lang="en-US" b="1">
              <a:solidFill>
                <a:srgbClr val="CC0099"/>
              </a:solidFill>
              <a:latin typeface="+mj-lt"/>
            </a:endParaRPr>
          </a:p>
        </p:txBody>
      </p:sp>
      <p:sp>
        <p:nvSpPr>
          <p:cNvPr id="17" name="Text Box 5"/>
          <p:cNvSpPr txBox="1">
            <a:spLocks noChangeArrowheads="1"/>
          </p:cNvSpPr>
          <p:nvPr/>
        </p:nvSpPr>
        <p:spPr bwMode="auto">
          <a:xfrm>
            <a:off x="596900" y="5765455"/>
            <a:ext cx="11379077" cy="954107"/>
          </a:xfrm>
          <a:prstGeom prst="rect">
            <a:avLst/>
          </a:prstGeom>
          <a:extLst/>
        </p:spPr>
        <p:txBody>
          <a:bodyPr wrap="square">
            <a:spAutoFit/>
          </a:bodyPr>
          <a:lstStyle/>
          <a:p>
            <a:pPr algn="just">
              <a:spcAft>
                <a:spcPts val="600"/>
              </a:spcAft>
            </a:pPr>
            <a:r>
              <a:rPr lang="vi-VN" sz="2800" b="1" spc="-20" dirty="0" smtClean="0">
                <a:solidFill>
                  <a:srgbClr val="0070C0"/>
                </a:solidFill>
                <a:latin typeface="+mj-lt"/>
                <a:ea typeface="Tahoma" panose="020B0604030504040204" pitchFamily="34" charset="0"/>
              </a:rPr>
              <a:t>Nguyên nhân gây ô nhiễm môi trường</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và</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ảnh</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hưởng</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tới</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sức</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khỏe</a:t>
            </a:r>
            <a:r>
              <a:rPr lang="en-US" sz="2800" b="1" spc="-20" dirty="0" smtClean="0">
                <a:solidFill>
                  <a:srgbClr val="0070C0"/>
                </a:solidFill>
                <a:latin typeface="+mj-lt"/>
                <a:ea typeface="Tahoma" panose="020B0604030504040204" pitchFamily="34" charset="0"/>
              </a:rPr>
              <a:t> con </a:t>
            </a:r>
            <a:r>
              <a:rPr lang="en-US" sz="2800" b="1" spc="-20" dirty="0" err="1" smtClean="0">
                <a:solidFill>
                  <a:srgbClr val="0070C0"/>
                </a:solidFill>
                <a:latin typeface="+mj-lt"/>
                <a:ea typeface="Tahoma" panose="020B0604030504040204" pitchFamily="34" charset="0"/>
              </a:rPr>
              <a:t>người</a:t>
            </a:r>
            <a:r>
              <a:rPr lang="en-US" sz="2800" b="1" spc="-20" dirty="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trong</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đời</a:t>
            </a:r>
            <a:r>
              <a:rPr lang="en-US" sz="2800" b="1" spc="-20" dirty="0" smtClean="0">
                <a:solidFill>
                  <a:srgbClr val="0070C0"/>
                </a:solidFill>
                <a:latin typeface="+mj-lt"/>
                <a:ea typeface="Tahoma" panose="020B0604030504040204" pitchFamily="34" charset="0"/>
              </a:rPr>
              <a:t> </a:t>
            </a:r>
            <a:r>
              <a:rPr lang="en-US" sz="2800" b="1" spc="-20" dirty="0" err="1" smtClean="0">
                <a:solidFill>
                  <a:srgbClr val="0070C0"/>
                </a:solidFill>
                <a:latin typeface="+mj-lt"/>
                <a:ea typeface="Tahoma" panose="020B0604030504040204" pitchFamily="34" charset="0"/>
              </a:rPr>
              <a:t>sống</a:t>
            </a:r>
            <a:endParaRPr lang="vi-VN" sz="2800" b="1" spc="-20" dirty="0" smtClean="0">
              <a:solidFill>
                <a:srgbClr val="0070C0"/>
              </a:solidFill>
              <a:latin typeface="+mj-lt"/>
              <a:ea typeface="Tahoma" panose="020B0604030504040204" pitchFamily="34" charset="0"/>
            </a:endParaRPr>
          </a:p>
        </p:txBody>
      </p:sp>
      <p:pic>
        <p:nvPicPr>
          <p:cNvPr id="18" name="Picture 17" descr="Káº¿t quáº£ hÃ¬nh áº£nh cho áº£nh hÆ°á»ng cá»§a hÃ³a cháº¥t Äáº¿n mÃ´i trÆ°á»ng khÃ´ng khÃ­"/>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3764" y="1037045"/>
            <a:ext cx="5293758" cy="4040656"/>
          </a:xfrm>
          <a:prstGeom prst="rect">
            <a:avLst/>
          </a:prstGeom>
          <a:noFill/>
          <a:ln>
            <a:noFill/>
          </a:ln>
        </p:spPr>
      </p:pic>
      <p:pic>
        <p:nvPicPr>
          <p:cNvPr id="19" name="Picture 18" descr="Káº¿t quáº£ hÃ¬nh áº£nh cho áº£nh hÆ°á»ng cá»§a hÃ³a cháº¥t Äáº¿n mÃ´i trÆ°á»ng khÃ´ng khÃ­"/>
          <p:cNvPicPr/>
          <p:nvPr/>
        </p:nvPicPr>
        <p:blipFill>
          <a:blip r:embed="rId6">
            <a:extLst>
              <a:ext uri="{28A0092B-C50C-407E-A947-70E740481C1C}">
                <a14:useLocalDpi xmlns:a14="http://schemas.microsoft.com/office/drawing/2010/main" val="0"/>
              </a:ext>
            </a:extLst>
          </a:blip>
          <a:srcRect/>
          <a:stretch>
            <a:fillRect/>
          </a:stretch>
        </p:blipFill>
        <p:spPr bwMode="auto">
          <a:xfrm>
            <a:off x="6684885" y="1037045"/>
            <a:ext cx="5431040" cy="4040656"/>
          </a:xfrm>
          <a:prstGeom prst="rect">
            <a:avLst/>
          </a:prstGeom>
          <a:noFill/>
          <a:ln>
            <a:noFill/>
          </a:ln>
        </p:spPr>
      </p:pic>
      <p:sp>
        <p:nvSpPr>
          <p:cNvPr id="23" name="Rectangle 22"/>
          <p:cNvSpPr/>
          <p:nvPr/>
        </p:nvSpPr>
        <p:spPr>
          <a:xfrm>
            <a:off x="5224878" y="5210978"/>
            <a:ext cx="1600200" cy="523220"/>
          </a:xfrm>
          <a:prstGeom prst="rect">
            <a:avLst/>
          </a:prstGeom>
        </p:spPr>
        <p:txBody>
          <a:bodyPr wrap="square">
            <a:spAutoFit/>
          </a:bodyPr>
          <a:lstStyle/>
          <a:p>
            <a:r>
              <a:rPr lang="vi-VN" sz="2800" b="1" spc="-20" dirty="0" smtClean="0">
                <a:solidFill>
                  <a:srgbClr val="FF0000"/>
                </a:solidFill>
                <a:latin typeface="+mj-lt"/>
              </a:rPr>
              <a:t>Khí thải</a:t>
            </a:r>
            <a:endParaRPr lang="vi-VN" sz="2800" dirty="0">
              <a:solidFill>
                <a:srgbClr val="FF0000"/>
              </a:solidFill>
              <a:latin typeface="+mj-lt"/>
            </a:endParaRPr>
          </a:p>
        </p:txBody>
      </p:sp>
    </p:spTree>
    <p:extLst>
      <p:ext uri="{BB962C8B-B14F-4D97-AF65-F5344CB8AC3E}">
        <p14:creationId xmlns:p14="http://schemas.microsoft.com/office/powerpoint/2010/main" val="193940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284085" y="1076267"/>
            <a:ext cx="7066625" cy="3200400"/>
          </a:xfrm>
        </p:spPr>
        <p:txBody>
          <a:bodyPr>
            <a:noAutofit/>
          </a:bodyPr>
          <a:lstStyle/>
          <a:p>
            <a:pPr>
              <a:lnSpc>
                <a:spcPct val="150000"/>
              </a:lnSpc>
              <a:buClr>
                <a:schemeClr val="tx1"/>
              </a:buClr>
              <a:buFont typeface="Wingdings" panose="05000000000000000000" pitchFamily="2" charset="2"/>
              <a:buNone/>
            </a:pPr>
            <a:r>
              <a:rPr lang="en-US" sz="4000" b="1" dirty="0"/>
              <a:t>  </a:t>
            </a:r>
            <a:r>
              <a:rPr lang="en-US" b="1" dirty="0"/>
              <a:t>A</a:t>
            </a:r>
            <a:r>
              <a:rPr lang="en-US" b="1" dirty="0" smtClean="0"/>
              <a:t>/ </a:t>
            </a:r>
            <a:r>
              <a:rPr lang="en-US" b="1" dirty="0" err="1"/>
              <a:t>Khái</a:t>
            </a:r>
            <a:r>
              <a:rPr lang="en-US" b="1" dirty="0"/>
              <a:t> </a:t>
            </a:r>
            <a:r>
              <a:rPr lang="en-US" b="1" dirty="0" err="1"/>
              <a:t>niệm</a:t>
            </a:r>
            <a:r>
              <a:rPr lang="en-US" b="1" dirty="0"/>
              <a:t>:</a:t>
            </a:r>
          </a:p>
          <a:p>
            <a:pPr algn="just">
              <a:lnSpc>
                <a:spcPct val="150000"/>
              </a:lnSpc>
              <a:buClr>
                <a:schemeClr val="tx1"/>
              </a:buClr>
              <a:buFont typeface="Wingdings" panose="05000000000000000000" pitchFamily="2" charset="2"/>
              <a:buChar char="v"/>
            </a:pPr>
            <a:r>
              <a:rPr lang="en-US" dirty="0" smtClean="0">
                <a:solidFill>
                  <a:srgbClr val="0070C0"/>
                </a:solidFill>
              </a:rPr>
              <a:t> </a:t>
            </a:r>
            <a:r>
              <a:rPr lang="en-US" dirty="0" err="1" smtClean="0">
                <a:solidFill>
                  <a:srgbClr val="0070C0"/>
                </a:solidFill>
              </a:rPr>
              <a:t>Bụi</a:t>
            </a:r>
            <a:r>
              <a:rPr lang="en-US" dirty="0" smtClean="0">
                <a:solidFill>
                  <a:srgbClr val="0070C0"/>
                </a:solidFill>
              </a:rPr>
              <a:t> </a:t>
            </a:r>
            <a:r>
              <a:rPr lang="en-US" dirty="0" err="1">
                <a:solidFill>
                  <a:srgbClr val="0070C0"/>
                </a:solidFill>
              </a:rPr>
              <a:t>là</a:t>
            </a:r>
            <a:r>
              <a:rPr lang="en-US" dirty="0">
                <a:solidFill>
                  <a:srgbClr val="0070C0"/>
                </a:solidFill>
              </a:rPr>
              <a:t> </a:t>
            </a:r>
            <a:r>
              <a:rPr lang="en-US" dirty="0" err="1">
                <a:solidFill>
                  <a:srgbClr val="0070C0"/>
                </a:solidFill>
              </a:rPr>
              <a:t>tập</a:t>
            </a:r>
            <a:r>
              <a:rPr lang="en-US" dirty="0">
                <a:solidFill>
                  <a:srgbClr val="0070C0"/>
                </a:solidFill>
              </a:rPr>
              <a:t> </a:t>
            </a:r>
            <a:r>
              <a:rPr lang="en-US" dirty="0" err="1">
                <a:solidFill>
                  <a:srgbClr val="0070C0"/>
                </a:solidFill>
              </a:rPr>
              <a:t>hợp</a:t>
            </a:r>
            <a:r>
              <a:rPr lang="en-US" dirty="0">
                <a:solidFill>
                  <a:srgbClr val="0070C0"/>
                </a:solidFill>
              </a:rPr>
              <a:t> </a:t>
            </a:r>
            <a:r>
              <a:rPr lang="en-US" dirty="0" err="1">
                <a:solidFill>
                  <a:srgbClr val="0070C0"/>
                </a:solidFill>
              </a:rPr>
              <a:t>nhiều</a:t>
            </a:r>
            <a:r>
              <a:rPr lang="en-US" dirty="0">
                <a:solidFill>
                  <a:srgbClr val="0070C0"/>
                </a:solidFill>
              </a:rPr>
              <a:t> </a:t>
            </a:r>
            <a:r>
              <a:rPr lang="en-US" dirty="0" err="1">
                <a:solidFill>
                  <a:srgbClr val="0070C0"/>
                </a:solidFill>
              </a:rPr>
              <a:t>hạt</a:t>
            </a:r>
            <a:r>
              <a:rPr lang="en-US" dirty="0">
                <a:solidFill>
                  <a:srgbClr val="0070C0"/>
                </a:solidFill>
              </a:rPr>
              <a:t> </a:t>
            </a:r>
            <a:r>
              <a:rPr lang="en-US" dirty="0" err="1">
                <a:solidFill>
                  <a:srgbClr val="0070C0"/>
                </a:solidFill>
              </a:rPr>
              <a:t>có</a:t>
            </a:r>
            <a:r>
              <a:rPr lang="en-US" dirty="0">
                <a:solidFill>
                  <a:srgbClr val="0070C0"/>
                </a:solidFill>
              </a:rPr>
              <a:t> </a:t>
            </a:r>
            <a:r>
              <a:rPr lang="en-US" dirty="0" err="1">
                <a:solidFill>
                  <a:srgbClr val="0070C0"/>
                </a:solidFill>
              </a:rPr>
              <a:t>kích</a:t>
            </a:r>
            <a:r>
              <a:rPr lang="en-US" dirty="0">
                <a:solidFill>
                  <a:srgbClr val="0070C0"/>
                </a:solidFill>
              </a:rPr>
              <a:t> </a:t>
            </a:r>
            <a:r>
              <a:rPr lang="en-US" dirty="0" err="1">
                <a:solidFill>
                  <a:srgbClr val="0070C0"/>
                </a:solidFill>
              </a:rPr>
              <a:t>thước</a:t>
            </a:r>
            <a:r>
              <a:rPr lang="en-US" dirty="0">
                <a:solidFill>
                  <a:srgbClr val="0070C0"/>
                </a:solidFill>
              </a:rPr>
              <a:t> </a:t>
            </a:r>
            <a:r>
              <a:rPr lang="en-US" dirty="0" err="1">
                <a:solidFill>
                  <a:srgbClr val="0070C0"/>
                </a:solidFill>
              </a:rPr>
              <a:t>lớn</a:t>
            </a:r>
            <a:r>
              <a:rPr lang="en-US" dirty="0">
                <a:solidFill>
                  <a:srgbClr val="0070C0"/>
                </a:solidFill>
              </a:rPr>
              <a:t> </a:t>
            </a:r>
            <a:r>
              <a:rPr lang="en-US" dirty="0" err="1">
                <a:solidFill>
                  <a:srgbClr val="0070C0"/>
                </a:solidFill>
              </a:rPr>
              <a:t>nhỏ</a:t>
            </a:r>
            <a:r>
              <a:rPr lang="en-US" dirty="0">
                <a:solidFill>
                  <a:srgbClr val="0070C0"/>
                </a:solidFill>
              </a:rPr>
              <a:t> </a:t>
            </a:r>
            <a:r>
              <a:rPr lang="en-US" dirty="0" err="1">
                <a:solidFill>
                  <a:srgbClr val="0070C0"/>
                </a:solidFill>
              </a:rPr>
              <a:t>khác</a:t>
            </a:r>
            <a:r>
              <a:rPr lang="en-US" dirty="0">
                <a:solidFill>
                  <a:srgbClr val="0070C0"/>
                </a:solidFill>
              </a:rPr>
              <a:t> </a:t>
            </a:r>
            <a:r>
              <a:rPr lang="en-US" dirty="0" err="1">
                <a:solidFill>
                  <a:srgbClr val="0070C0"/>
                </a:solidFill>
              </a:rPr>
              <a:t>nhau</a:t>
            </a:r>
            <a:r>
              <a:rPr lang="en-US" dirty="0">
                <a:solidFill>
                  <a:srgbClr val="0070C0"/>
                </a:solidFill>
              </a:rPr>
              <a:t> </a:t>
            </a:r>
            <a:r>
              <a:rPr lang="en-US" dirty="0" err="1">
                <a:solidFill>
                  <a:srgbClr val="0070C0"/>
                </a:solidFill>
              </a:rPr>
              <a:t>tồn</a:t>
            </a:r>
            <a:r>
              <a:rPr lang="en-US" dirty="0">
                <a:solidFill>
                  <a:srgbClr val="0070C0"/>
                </a:solidFill>
              </a:rPr>
              <a:t> </a:t>
            </a:r>
            <a:r>
              <a:rPr lang="en-US" dirty="0" err="1">
                <a:solidFill>
                  <a:srgbClr val="0070C0"/>
                </a:solidFill>
              </a:rPr>
              <a:t>tại</a:t>
            </a:r>
            <a:r>
              <a:rPr lang="en-US" dirty="0">
                <a:solidFill>
                  <a:srgbClr val="0070C0"/>
                </a:solidFill>
              </a:rPr>
              <a:t> </a:t>
            </a:r>
            <a:r>
              <a:rPr lang="en-US" dirty="0" err="1">
                <a:solidFill>
                  <a:srgbClr val="0070C0"/>
                </a:solidFill>
              </a:rPr>
              <a:t>lâu</a:t>
            </a:r>
            <a:r>
              <a:rPr lang="en-US" dirty="0">
                <a:solidFill>
                  <a:srgbClr val="0070C0"/>
                </a:solidFill>
              </a:rPr>
              <a:t> </a:t>
            </a:r>
            <a:r>
              <a:rPr lang="en-US" dirty="0" err="1">
                <a:solidFill>
                  <a:srgbClr val="0070C0"/>
                </a:solidFill>
              </a:rPr>
              <a:t>trong</a:t>
            </a:r>
            <a:r>
              <a:rPr lang="en-US" dirty="0">
                <a:solidFill>
                  <a:srgbClr val="0070C0"/>
                </a:solidFill>
              </a:rPr>
              <a:t> </a:t>
            </a:r>
            <a:r>
              <a:rPr lang="en-US" dirty="0" err="1">
                <a:solidFill>
                  <a:srgbClr val="0070C0"/>
                </a:solidFill>
              </a:rPr>
              <a:t>không</a:t>
            </a:r>
            <a:r>
              <a:rPr lang="en-US" dirty="0">
                <a:solidFill>
                  <a:srgbClr val="0070C0"/>
                </a:solidFill>
              </a:rPr>
              <a:t> </a:t>
            </a:r>
            <a:r>
              <a:rPr lang="en-US" dirty="0" err="1">
                <a:solidFill>
                  <a:srgbClr val="0070C0"/>
                </a:solidFill>
              </a:rPr>
              <a:t>khí</a:t>
            </a:r>
            <a:r>
              <a:rPr lang="en-US" dirty="0">
                <a:solidFill>
                  <a:srgbClr val="0070C0"/>
                </a:solidFill>
              </a:rPr>
              <a:t> </a:t>
            </a:r>
            <a:r>
              <a:rPr lang="en-US" dirty="0" err="1" smtClean="0">
                <a:solidFill>
                  <a:srgbClr val="0070C0"/>
                </a:solidFill>
              </a:rPr>
              <a:t>và</a:t>
            </a:r>
            <a:r>
              <a:rPr lang="en-US" dirty="0" smtClean="0">
                <a:solidFill>
                  <a:srgbClr val="0070C0"/>
                </a:solidFill>
              </a:rPr>
              <a:t> </a:t>
            </a:r>
            <a:r>
              <a:rPr lang="en-US" dirty="0" err="1">
                <a:solidFill>
                  <a:srgbClr val="0070C0"/>
                </a:solidFill>
              </a:rPr>
              <a:t>các</a:t>
            </a:r>
            <a:r>
              <a:rPr lang="en-US" dirty="0">
                <a:solidFill>
                  <a:srgbClr val="0070C0"/>
                </a:solidFill>
              </a:rPr>
              <a:t> </a:t>
            </a:r>
            <a:r>
              <a:rPr lang="en-US" dirty="0" err="1">
                <a:solidFill>
                  <a:srgbClr val="0070C0"/>
                </a:solidFill>
              </a:rPr>
              <a:t>hệ</a:t>
            </a:r>
            <a:r>
              <a:rPr lang="en-US" dirty="0">
                <a:solidFill>
                  <a:srgbClr val="0070C0"/>
                </a:solidFill>
              </a:rPr>
              <a:t> </a:t>
            </a:r>
            <a:r>
              <a:rPr lang="en-US" dirty="0" err="1">
                <a:solidFill>
                  <a:srgbClr val="0070C0"/>
                </a:solidFill>
              </a:rPr>
              <a:t>khí</a:t>
            </a:r>
            <a:r>
              <a:rPr lang="en-US" dirty="0">
                <a:solidFill>
                  <a:srgbClr val="0070C0"/>
                </a:solidFill>
              </a:rPr>
              <a:t> </a:t>
            </a:r>
            <a:r>
              <a:rPr lang="en-US" dirty="0" err="1" smtClean="0">
                <a:solidFill>
                  <a:srgbClr val="0070C0"/>
                </a:solidFill>
              </a:rPr>
              <a:t>khác</a:t>
            </a:r>
            <a:r>
              <a:rPr lang="en-US" dirty="0" smtClean="0">
                <a:solidFill>
                  <a:srgbClr val="0070C0"/>
                </a:solidFill>
              </a:rPr>
              <a:t> </a:t>
            </a:r>
            <a:r>
              <a:rPr lang="en-US" dirty="0" err="1" smtClean="0">
                <a:solidFill>
                  <a:srgbClr val="0070C0"/>
                </a:solidFill>
              </a:rPr>
              <a:t>như</a:t>
            </a:r>
            <a:r>
              <a:rPr lang="en-US" dirty="0" smtClean="0">
                <a:solidFill>
                  <a:srgbClr val="0070C0"/>
                </a:solidFill>
              </a:rPr>
              <a:t> </a:t>
            </a:r>
            <a:r>
              <a:rPr lang="en-US" dirty="0" err="1">
                <a:solidFill>
                  <a:srgbClr val="0070C0"/>
                </a:solidFill>
              </a:rPr>
              <a:t>hơi</a:t>
            </a:r>
            <a:r>
              <a:rPr lang="en-US" dirty="0" smtClean="0">
                <a:solidFill>
                  <a:srgbClr val="0070C0"/>
                </a:solidFill>
              </a:rPr>
              <a:t>, </a:t>
            </a:r>
            <a:r>
              <a:rPr lang="en-US" dirty="0" err="1" smtClean="0">
                <a:solidFill>
                  <a:srgbClr val="0070C0"/>
                </a:solidFill>
              </a:rPr>
              <a:t>khói</a:t>
            </a:r>
            <a:r>
              <a:rPr lang="en-US" dirty="0" smtClean="0">
                <a:solidFill>
                  <a:srgbClr val="0070C0"/>
                </a:solidFill>
              </a:rPr>
              <a:t>, </a:t>
            </a:r>
            <a:r>
              <a:rPr lang="en-US" dirty="0" err="1" smtClean="0">
                <a:solidFill>
                  <a:srgbClr val="0070C0"/>
                </a:solidFill>
              </a:rPr>
              <a:t>mù</a:t>
            </a:r>
            <a:r>
              <a:rPr lang="en-US" dirty="0" smtClean="0">
                <a:solidFill>
                  <a:srgbClr val="0070C0"/>
                </a:solidFill>
              </a:rPr>
              <a:t> </a:t>
            </a:r>
          </a:p>
          <a:p>
            <a:pPr algn="just">
              <a:lnSpc>
                <a:spcPct val="150000"/>
              </a:lnSpc>
              <a:buClr>
                <a:schemeClr val="tx1"/>
              </a:buClr>
              <a:buFont typeface="Wingdings" panose="05000000000000000000" pitchFamily="2" charset="2"/>
              <a:buChar char="v"/>
            </a:pPr>
            <a:r>
              <a:rPr lang="en-US" dirty="0" smtClean="0">
                <a:solidFill>
                  <a:srgbClr val="0070C0"/>
                </a:solidFill>
              </a:rPr>
              <a:t> </a:t>
            </a:r>
            <a:r>
              <a:rPr lang="en-US" dirty="0" err="1" smtClean="0">
                <a:solidFill>
                  <a:srgbClr val="0070C0"/>
                </a:solidFill>
              </a:rPr>
              <a:t>Khi</a:t>
            </a:r>
            <a:r>
              <a:rPr lang="en-US" dirty="0" smtClean="0">
                <a:solidFill>
                  <a:srgbClr val="0070C0"/>
                </a:solidFill>
              </a:rPr>
              <a:t> </a:t>
            </a:r>
            <a:r>
              <a:rPr lang="en-US" dirty="0" err="1">
                <a:solidFill>
                  <a:srgbClr val="0070C0"/>
                </a:solidFill>
              </a:rPr>
              <a:t>hạt</a:t>
            </a:r>
            <a:r>
              <a:rPr lang="en-US" dirty="0">
                <a:solidFill>
                  <a:srgbClr val="0070C0"/>
                </a:solidFill>
              </a:rPr>
              <a:t> </a:t>
            </a:r>
            <a:r>
              <a:rPr lang="en-US" dirty="0" err="1">
                <a:solidFill>
                  <a:srgbClr val="0070C0"/>
                </a:solidFill>
              </a:rPr>
              <a:t>bụi</a:t>
            </a:r>
            <a:r>
              <a:rPr lang="en-US" dirty="0">
                <a:solidFill>
                  <a:srgbClr val="0070C0"/>
                </a:solidFill>
              </a:rPr>
              <a:t> </a:t>
            </a:r>
            <a:r>
              <a:rPr lang="en-US" dirty="0" err="1">
                <a:solidFill>
                  <a:srgbClr val="0070C0"/>
                </a:solidFill>
              </a:rPr>
              <a:t>năm</a:t>
            </a:r>
            <a:r>
              <a:rPr lang="en-US" dirty="0">
                <a:solidFill>
                  <a:srgbClr val="0070C0"/>
                </a:solidFill>
              </a:rPr>
              <a:t> </a:t>
            </a:r>
            <a:r>
              <a:rPr lang="en-US" dirty="0" err="1">
                <a:solidFill>
                  <a:srgbClr val="0070C0"/>
                </a:solidFill>
              </a:rPr>
              <a:t>lơ</a:t>
            </a:r>
            <a:r>
              <a:rPr lang="en-US" dirty="0">
                <a:solidFill>
                  <a:srgbClr val="0070C0"/>
                </a:solidFill>
              </a:rPr>
              <a:t> </a:t>
            </a:r>
            <a:r>
              <a:rPr lang="en-US" dirty="0" err="1">
                <a:solidFill>
                  <a:srgbClr val="0070C0"/>
                </a:solidFill>
              </a:rPr>
              <a:t>lửng</a:t>
            </a:r>
            <a:r>
              <a:rPr lang="en-US" dirty="0">
                <a:solidFill>
                  <a:srgbClr val="0070C0"/>
                </a:solidFill>
              </a:rPr>
              <a:t> </a:t>
            </a:r>
            <a:r>
              <a:rPr lang="en-US" dirty="0" err="1">
                <a:solidFill>
                  <a:srgbClr val="0070C0"/>
                </a:solidFill>
              </a:rPr>
              <a:t>trong</a:t>
            </a:r>
            <a:r>
              <a:rPr lang="en-US" dirty="0">
                <a:solidFill>
                  <a:srgbClr val="0070C0"/>
                </a:solidFill>
              </a:rPr>
              <a:t> </a:t>
            </a:r>
            <a:r>
              <a:rPr lang="en-US" dirty="0" err="1">
                <a:solidFill>
                  <a:srgbClr val="0070C0"/>
                </a:solidFill>
              </a:rPr>
              <a:t>không</a:t>
            </a:r>
            <a:r>
              <a:rPr lang="en-US" dirty="0">
                <a:solidFill>
                  <a:srgbClr val="0070C0"/>
                </a:solidFill>
              </a:rPr>
              <a:t> </a:t>
            </a:r>
            <a:r>
              <a:rPr lang="en-US" dirty="0" err="1">
                <a:solidFill>
                  <a:srgbClr val="0070C0"/>
                </a:solidFill>
              </a:rPr>
              <a:t>khí</a:t>
            </a:r>
            <a:r>
              <a:rPr lang="en-US" dirty="0">
                <a:solidFill>
                  <a:srgbClr val="0070C0"/>
                </a:solidFill>
              </a:rPr>
              <a:t> </a:t>
            </a:r>
            <a:r>
              <a:rPr lang="en-US" dirty="0" err="1">
                <a:solidFill>
                  <a:srgbClr val="0070C0"/>
                </a:solidFill>
              </a:rPr>
              <a:t>gọi</a:t>
            </a:r>
            <a:r>
              <a:rPr lang="en-US" dirty="0">
                <a:solidFill>
                  <a:srgbClr val="0070C0"/>
                </a:solidFill>
              </a:rPr>
              <a:t> </a:t>
            </a:r>
            <a:r>
              <a:rPr lang="en-US" dirty="0" err="1">
                <a:solidFill>
                  <a:srgbClr val="0070C0"/>
                </a:solidFill>
              </a:rPr>
              <a:t>là</a:t>
            </a:r>
            <a:r>
              <a:rPr lang="en-US" dirty="0">
                <a:solidFill>
                  <a:srgbClr val="0070C0"/>
                </a:solidFill>
              </a:rPr>
              <a:t> </a:t>
            </a:r>
            <a:r>
              <a:rPr lang="en-US" dirty="0" err="1">
                <a:solidFill>
                  <a:srgbClr val="0070C0"/>
                </a:solidFill>
              </a:rPr>
              <a:t>earozon</a:t>
            </a:r>
            <a:r>
              <a:rPr lang="en-US" dirty="0">
                <a:solidFill>
                  <a:srgbClr val="0070C0"/>
                </a:solidFill>
              </a:rPr>
              <a:t> </a:t>
            </a:r>
            <a:r>
              <a:rPr lang="en-US" dirty="0" err="1">
                <a:solidFill>
                  <a:srgbClr val="0070C0"/>
                </a:solidFill>
              </a:rPr>
              <a:t>khi</a:t>
            </a:r>
            <a:r>
              <a:rPr lang="en-US" dirty="0">
                <a:solidFill>
                  <a:srgbClr val="0070C0"/>
                </a:solidFill>
              </a:rPr>
              <a:t> </a:t>
            </a:r>
            <a:r>
              <a:rPr lang="en-US" dirty="0" err="1">
                <a:solidFill>
                  <a:srgbClr val="0070C0"/>
                </a:solidFill>
              </a:rPr>
              <a:t>chúng</a:t>
            </a:r>
            <a:r>
              <a:rPr lang="en-US" dirty="0">
                <a:solidFill>
                  <a:srgbClr val="0070C0"/>
                </a:solidFill>
              </a:rPr>
              <a:t> </a:t>
            </a:r>
            <a:r>
              <a:rPr lang="en-US" dirty="0" err="1">
                <a:solidFill>
                  <a:srgbClr val="0070C0"/>
                </a:solidFill>
              </a:rPr>
              <a:t>động</a:t>
            </a:r>
            <a:r>
              <a:rPr lang="en-US" dirty="0">
                <a:solidFill>
                  <a:srgbClr val="0070C0"/>
                </a:solidFill>
              </a:rPr>
              <a:t> </a:t>
            </a:r>
            <a:r>
              <a:rPr lang="en-US" dirty="0" err="1">
                <a:solidFill>
                  <a:srgbClr val="0070C0"/>
                </a:solidFill>
              </a:rPr>
              <a:t>lại</a:t>
            </a:r>
            <a:r>
              <a:rPr lang="en-US" dirty="0">
                <a:solidFill>
                  <a:srgbClr val="0070C0"/>
                </a:solidFill>
              </a:rPr>
              <a:t> </a:t>
            </a:r>
            <a:r>
              <a:rPr lang="en-US" dirty="0" err="1">
                <a:solidFill>
                  <a:srgbClr val="0070C0"/>
                </a:solidFill>
              </a:rPr>
              <a:t>trên</a:t>
            </a:r>
            <a:r>
              <a:rPr lang="en-US" dirty="0">
                <a:solidFill>
                  <a:srgbClr val="0070C0"/>
                </a:solidFill>
              </a:rPr>
              <a:t> </a:t>
            </a:r>
            <a:r>
              <a:rPr lang="en-US" dirty="0" err="1">
                <a:solidFill>
                  <a:srgbClr val="0070C0"/>
                </a:solidFill>
              </a:rPr>
              <a:t>bề</a:t>
            </a:r>
            <a:r>
              <a:rPr lang="en-US" dirty="0">
                <a:solidFill>
                  <a:srgbClr val="0070C0"/>
                </a:solidFill>
              </a:rPr>
              <a:t> </a:t>
            </a:r>
            <a:r>
              <a:rPr lang="en-US" dirty="0" err="1">
                <a:solidFill>
                  <a:srgbClr val="0070C0"/>
                </a:solidFill>
              </a:rPr>
              <a:t>mặt</a:t>
            </a:r>
            <a:r>
              <a:rPr lang="en-US" dirty="0">
                <a:solidFill>
                  <a:srgbClr val="0070C0"/>
                </a:solidFill>
              </a:rPr>
              <a:t> </a:t>
            </a:r>
            <a:r>
              <a:rPr lang="en-US" dirty="0" err="1">
                <a:solidFill>
                  <a:srgbClr val="0070C0"/>
                </a:solidFill>
              </a:rPr>
              <a:t>vật</a:t>
            </a:r>
            <a:r>
              <a:rPr lang="en-US" dirty="0">
                <a:solidFill>
                  <a:srgbClr val="0070C0"/>
                </a:solidFill>
              </a:rPr>
              <a:t> </a:t>
            </a:r>
            <a:r>
              <a:rPr lang="en-US" dirty="0" err="1">
                <a:solidFill>
                  <a:srgbClr val="0070C0"/>
                </a:solidFill>
              </a:rPr>
              <a:t>thể</a:t>
            </a:r>
            <a:r>
              <a:rPr lang="en-US" dirty="0">
                <a:solidFill>
                  <a:srgbClr val="0070C0"/>
                </a:solidFill>
              </a:rPr>
              <a:t> </a:t>
            </a:r>
            <a:r>
              <a:rPr lang="en-US" dirty="0" err="1">
                <a:solidFill>
                  <a:srgbClr val="0070C0"/>
                </a:solidFill>
              </a:rPr>
              <a:t>nào</a:t>
            </a:r>
            <a:r>
              <a:rPr lang="en-US" dirty="0">
                <a:solidFill>
                  <a:srgbClr val="0070C0"/>
                </a:solidFill>
              </a:rPr>
              <a:t> </a:t>
            </a:r>
            <a:r>
              <a:rPr lang="en-US" dirty="0" err="1">
                <a:solidFill>
                  <a:srgbClr val="0070C0"/>
                </a:solidFill>
              </a:rPr>
              <a:t>đó</a:t>
            </a:r>
            <a:r>
              <a:rPr lang="en-US" dirty="0">
                <a:solidFill>
                  <a:srgbClr val="0070C0"/>
                </a:solidFill>
              </a:rPr>
              <a:t> </a:t>
            </a:r>
            <a:r>
              <a:rPr lang="en-US" dirty="0" err="1">
                <a:solidFill>
                  <a:srgbClr val="0070C0"/>
                </a:solidFill>
              </a:rPr>
              <a:t>gọi</a:t>
            </a:r>
            <a:r>
              <a:rPr lang="en-US" dirty="0">
                <a:solidFill>
                  <a:srgbClr val="0070C0"/>
                </a:solidFill>
              </a:rPr>
              <a:t> </a:t>
            </a:r>
            <a:r>
              <a:rPr lang="en-US" dirty="0" err="1">
                <a:solidFill>
                  <a:srgbClr val="0070C0"/>
                </a:solidFill>
              </a:rPr>
              <a:t>là</a:t>
            </a:r>
            <a:r>
              <a:rPr lang="en-US" dirty="0">
                <a:solidFill>
                  <a:srgbClr val="0070C0"/>
                </a:solidFill>
              </a:rPr>
              <a:t> </a:t>
            </a:r>
            <a:r>
              <a:rPr lang="en-US" dirty="0" err="1">
                <a:solidFill>
                  <a:srgbClr val="0070C0"/>
                </a:solidFill>
              </a:rPr>
              <a:t>aerogen</a:t>
            </a:r>
            <a:r>
              <a:rPr lang="en-US" dirty="0">
                <a:solidFill>
                  <a:srgbClr val="0070C0"/>
                </a:solidFill>
              </a:rPr>
              <a:t>.</a:t>
            </a:r>
          </a:p>
        </p:txBody>
      </p:sp>
      <p:pic>
        <p:nvPicPr>
          <p:cNvPr id="4147" name="Picture 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0540" y="1430274"/>
            <a:ext cx="3667160" cy="2492387"/>
          </a:xfrm>
          <a:prstGeom prst="rect">
            <a:avLst/>
          </a:prstGeom>
          <a:noFill/>
          <a:extLst>
            <a:ext uri="{909E8E84-426E-40DD-AFC4-6F175D3DCCD1}">
              <a14:hiddenFill xmlns:a14="http://schemas.microsoft.com/office/drawing/2010/main">
                <a:solidFill>
                  <a:srgbClr val="FFFFFF"/>
                </a:solidFill>
              </a14:hiddenFill>
            </a:ext>
          </a:extLst>
        </p:spPr>
      </p:pic>
      <p:pic>
        <p:nvPicPr>
          <p:cNvPr id="4148" name="Picture 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0539" y="3960411"/>
            <a:ext cx="3667161" cy="24759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8801155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7" dur="500"/>
                                        <p:tgtEl>
                                          <p:spTgt spid="40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blinds(horizontal)">
                                      <p:cBhvr>
                                        <p:cTn id="12" dur="500"/>
                                        <p:tgtEl>
                                          <p:spTgt spid="4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blinds(horizontal)">
                                      <p:cBhvr>
                                        <p:cTn id="17" dur="500"/>
                                        <p:tgtEl>
                                          <p:spTgt spid="40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147"/>
                                        </p:tgtEl>
                                        <p:attrNameLst>
                                          <p:attrName>style.visibility</p:attrName>
                                        </p:attrNameLst>
                                      </p:cBhvr>
                                      <p:to>
                                        <p:strVal val="visible"/>
                                      </p:to>
                                    </p:set>
                                    <p:animEffect transition="in" filter="checkerboard(across)">
                                      <p:cBhvr>
                                        <p:cTn id="22" dur="500"/>
                                        <p:tgtEl>
                                          <p:spTgt spid="414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0" presetClass="entr" presetSubtype="0" fill="hold" nodeType="clickEffect">
                                  <p:stCondLst>
                                    <p:cond delay="0"/>
                                  </p:stCondLst>
                                  <p:childTnLst>
                                    <p:set>
                                      <p:cBhvr>
                                        <p:cTn id="26" dur="1" fill="hold">
                                          <p:stCondLst>
                                            <p:cond delay="0"/>
                                          </p:stCondLst>
                                        </p:cTn>
                                        <p:tgtEl>
                                          <p:spTgt spid="4148"/>
                                        </p:tgtEl>
                                        <p:attrNameLst>
                                          <p:attrName>style.visibility</p:attrName>
                                        </p:attrNameLst>
                                      </p:cBhvr>
                                      <p:to>
                                        <p:strVal val="visible"/>
                                      </p:to>
                                    </p:set>
                                    <p:animEffect transition="in" filter="wedge">
                                      <p:cBhvr>
                                        <p:cTn id="27" dur="1000"/>
                                        <p:tgtEl>
                                          <p:spTgt spid="4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13806" y="1477364"/>
            <a:ext cx="2841594" cy="914400"/>
          </a:xfrm>
        </p:spPr>
        <p:txBody>
          <a:bodyPr/>
          <a:lstStyle/>
          <a:p>
            <a:pPr algn="l">
              <a:buClr>
                <a:srgbClr val="FF00FF"/>
              </a:buClr>
            </a:pPr>
            <a:r>
              <a:rPr lang="en-US" sz="3200" dirty="0"/>
              <a:t> </a:t>
            </a:r>
            <a:r>
              <a:rPr lang="en-US" sz="3200" b="1" dirty="0" err="1"/>
              <a:t>Phân</a:t>
            </a:r>
            <a:r>
              <a:rPr lang="en-US" sz="3200" b="1" dirty="0"/>
              <a:t> </a:t>
            </a:r>
            <a:r>
              <a:rPr lang="en-US" sz="3200" b="1" dirty="0" err="1"/>
              <a:t>loại</a:t>
            </a:r>
            <a:r>
              <a:rPr lang="en-US" sz="3200" b="1" dirty="0"/>
              <a:t>:</a:t>
            </a:r>
          </a:p>
        </p:txBody>
      </p:sp>
      <p:sp>
        <p:nvSpPr>
          <p:cNvPr id="48131" name="Rectangle 3"/>
          <p:cNvSpPr>
            <a:spLocks noGrp="1" noChangeArrowheads="1"/>
          </p:cNvSpPr>
          <p:nvPr>
            <p:ph type="body" idx="1"/>
          </p:nvPr>
        </p:nvSpPr>
        <p:spPr>
          <a:xfrm>
            <a:off x="3231472" y="928209"/>
            <a:ext cx="8504808" cy="2123243"/>
          </a:xfrm>
        </p:spPr>
        <p:txBody>
          <a:bodyPr>
            <a:noAutofit/>
          </a:bodyPr>
          <a:lstStyle/>
          <a:p>
            <a:pPr marL="0" indent="0" algn="just">
              <a:lnSpc>
                <a:spcPct val="170000"/>
              </a:lnSpc>
              <a:buFont typeface="Wingdings" panose="05000000000000000000" pitchFamily="2" charset="2"/>
              <a:buNone/>
            </a:pPr>
            <a:r>
              <a:rPr lang="en-US" sz="2400" b="1" dirty="0"/>
              <a:t> Theo </a:t>
            </a:r>
            <a:r>
              <a:rPr lang="en-US" sz="2400" b="1" dirty="0" err="1"/>
              <a:t>nguồn</a:t>
            </a:r>
            <a:r>
              <a:rPr lang="en-US" sz="2400" b="1" dirty="0"/>
              <a:t> </a:t>
            </a:r>
            <a:r>
              <a:rPr lang="en-US" sz="2400" b="1" dirty="0" err="1" smtClean="0"/>
              <a:t>gốc</a:t>
            </a:r>
            <a:r>
              <a:rPr lang="en-US" sz="2400" b="1" dirty="0" smtClean="0"/>
              <a:t>: </a:t>
            </a:r>
            <a:r>
              <a:rPr lang="en-US" sz="2400" dirty="0" err="1" smtClean="0"/>
              <a:t>có</a:t>
            </a:r>
            <a:r>
              <a:rPr lang="en-US" sz="2400" dirty="0" smtClean="0"/>
              <a:t> </a:t>
            </a:r>
            <a:r>
              <a:rPr lang="en-US" sz="2400" dirty="0" err="1"/>
              <a:t>bụi</a:t>
            </a:r>
            <a:r>
              <a:rPr lang="en-US" sz="2400" dirty="0"/>
              <a:t> </a:t>
            </a:r>
            <a:r>
              <a:rPr lang="en-US" sz="2400" dirty="0" err="1"/>
              <a:t>hữu</a:t>
            </a:r>
            <a:r>
              <a:rPr lang="en-US" sz="2400" dirty="0"/>
              <a:t> </a:t>
            </a:r>
            <a:r>
              <a:rPr lang="en-US" sz="2400" dirty="0" err="1"/>
              <a:t>cơ</a:t>
            </a:r>
            <a:r>
              <a:rPr lang="en-US" sz="2400" dirty="0"/>
              <a:t> </a:t>
            </a:r>
            <a:r>
              <a:rPr lang="en-US" sz="2400" dirty="0" err="1"/>
              <a:t>từ</a:t>
            </a:r>
            <a:r>
              <a:rPr lang="en-US" sz="2400" dirty="0"/>
              <a:t> </a:t>
            </a:r>
            <a:r>
              <a:rPr lang="en-US" sz="2400" dirty="0" err="1"/>
              <a:t>tơ</a:t>
            </a:r>
            <a:r>
              <a:rPr lang="en-US" sz="2400" dirty="0"/>
              <a:t> ,</a:t>
            </a:r>
            <a:r>
              <a:rPr lang="en-US" sz="2400" dirty="0" err="1"/>
              <a:t>lụa</a:t>
            </a:r>
            <a:r>
              <a:rPr lang="en-US" sz="2400" dirty="0"/>
              <a:t> ,</a:t>
            </a:r>
            <a:r>
              <a:rPr lang="en-US" sz="2400" dirty="0" err="1"/>
              <a:t>len</a:t>
            </a:r>
            <a:r>
              <a:rPr lang="en-US" sz="2400" dirty="0"/>
              <a:t> , </a:t>
            </a:r>
            <a:r>
              <a:rPr lang="en-US" sz="2400" dirty="0" err="1"/>
              <a:t>dạ</a:t>
            </a:r>
            <a:r>
              <a:rPr lang="en-US" sz="2400" dirty="0"/>
              <a:t>,…,</a:t>
            </a:r>
            <a:r>
              <a:rPr lang="en-US" sz="2400" dirty="0" err="1"/>
              <a:t>bụi</a:t>
            </a:r>
            <a:r>
              <a:rPr lang="en-US" sz="2400" dirty="0"/>
              <a:t> </a:t>
            </a:r>
            <a:r>
              <a:rPr lang="en-US" sz="2400" dirty="0" err="1"/>
              <a:t>nhân</a:t>
            </a:r>
            <a:r>
              <a:rPr lang="en-US" sz="2400" dirty="0"/>
              <a:t> </a:t>
            </a:r>
            <a:r>
              <a:rPr lang="en-US" sz="2400" dirty="0" err="1"/>
              <a:t>tạo</a:t>
            </a:r>
            <a:r>
              <a:rPr lang="en-US" sz="2400" dirty="0"/>
              <a:t> </a:t>
            </a:r>
            <a:r>
              <a:rPr lang="en-US" sz="2400" dirty="0" err="1"/>
              <a:t>có</a:t>
            </a:r>
            <a:r>
              <a:rPr lang="en-US" sz="2400" dirty="0"/>
              <a:t> </a:t>
            </a:r>
            <a:r>
              <a:rPr lang="en-US" sz="2400" dirty="0" err="1"/>
              <a:t>nhựa</a:t>
            </a:r>
            <a:r>
              <a:rPr lang="en-US" sz="2400" dirty="0"/>
              <a:t> </a:t>
            </a:r>
            <a:r>
              <a:rPr lang="en-US" sz="2400" dirty="0" err="1"/>
              <a:t>hóa</a:t>
            </a:r>
            <a:r>
              <a:rPr lang="en-US" sz="2400" dirty="0"/>
              <a:t> </a:t>
            </a:r>
            <a:r>
              <a:rPr lang="en-US" sz="2400" dirty="0" err="1" smtClean="0"/>
              <a:t>học</a:t>
            </a:r>
            <a:r>
              <a:rPr lang="en-US" sz="2400" dirty="0" smtClean="0"/>
              <a:t> </a:t>
            </a:r>
            <a:r>
              <a:rPr lang="en-US" sz="2400" dirty="0"/>
              <a:t>,</a:t>
            </a:r>
            <a:r>
              <a:rPr lang="en-US" sz="2400" dirty="0" err="1"/>
              <a:t>cao</a:t>
            </a:r>
            <a:r>
              <a:rPr lang="en-US" sz="2400" dirty="0"/>
              <a:t> </a:t>
            </a:r>
            <a:r>
              <a:rPr lang="en-US" sz="2400" dirty="0" err="1"/>
              <a:t>su</a:t>
            </a:r>
            <a:r>
              <a:rPr lang="en-US" sz="2400" dirty="0"/>
              <a:t> …,</a:t>
            </a:r>
            <a:r>
              <a:rPr lang="en-US" sz="2400" dirty="0" err="1"/>
              <a:t>bụi</a:t>
            </a:r>
            <a:r>
              <a:rPr lang="en-US" sz="2400" dirty="0"/>
              <a:t> </a:t>
            </a:r>
            <a:r>
              <a:rPr lang="en-US" sz="2400" dirty="0" err="1"/>
              <a:t>vô</a:t>
            </a:r>
            <a:r>
              <a:rPr lang="en-US" sz="2400" dirty="0"/>
              <a:t> </a:t>
            </a:r>
            <a:r>
              <a:rPr lang="en-US" sz="2400" dirty="0" err="1"/>
              <a:t>cơ</a:t>
            </a:r>
            <a:r>
              <a:rPr lang="en-US" sz="2400" dirty="0"/>
              <a:t> </a:t>
            </a:r>
            <a:r>
              <a:rPr lang="en-US" sz="2400" dirty="0" err="1"/>
              <a:t>như</a:t>
            </a:r>
            <a:r>
              <a:rPr lang="en-US" sz="2400" dirty="0"/>
              <a:t> </a:t>
            </a:r>
            <a:r>
              <a:rPr lang="en-US" sz="2400" dirty="0" err="1"/>
              <a:t>amiăng</a:t>
            </a:r>
            <a:r>
              <a:rPr lang="en-US" sz="2400" dirty="0"/>
              <a:t> ,</a:t>
            </a:r>
            <a:r>
              <a:rPr lang="en-US" sz="2400" dirty="0" err="1"/>
              <a:t>bụi</a:t>
            </a:r>
            <a:r>
              <a:rPr lang="en-US" sz="2400" dirty="0"/>
              <a:t> </a:t>
            </a:r>
            <a:r>
              <a:rPr lang="en-US" sz="2400" dirty="0" err="1"/>
              <a:t>vôi</a:t>
            </a:r>
            <a:r>
              <a:rPr lang="en-US" sz="2400" dirty="0"/>
              <a:t> , </a:t>
            </a:r>
            <a:r>
              <a:rPr lang="en-US" sz="2400" dirty="0" err="1"/>
              <a:t>bui</a:t>
            </a:r>
            <a:r>
              <a:rPr lang="en-US" sz="2400" dirty="0"/>
              <a:t> </a:t>
            </a:r>
            <a:r>
              <a:rPr lang="en-US" sz="2400" dirty="0" err="1"/>
              <a:t>kim</a:t>
            </a:r>
            <a:r>
              <a:rPr lang="en-US" sz="2400" dirty="0"/>
              <a:t> </a:t>
            </a:r>
            <a:r>
              <a:rPr lang="en-US" sz="2400" dirty="0" err="1"/>
              <a:t>loại</a:t>
            </a:r>
            <a:r>
              <a:rPr lang="en-US" sz="2400" dirty="0"/>
              <a:t>…</a:t>
            </a: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1028" name="Picture 4" descr="Bụi vải tấn công chung cư Ehome 3: Kết quả kiểm định bị... hoài nghi | Báo  Dân trí"/>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5001" y="2896777"/>
            <a:ext cx="4945603" cy="370920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ụi trong xưởng sơn đồ gỗ"/>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2896777"/>
            <a:ext cx="4945603" cy="3709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992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circle(in)">
                                      <p:cBhvr>
                                        <p:cTn id="7" dur="500"/>
                                        <p:tgtEl>
                                          <p:spTgt spid="481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8131">
                                            <p:txEl>
                                              <p:pRg st="0" end="0"/>
                                            </p:txEl>
                                          </p:spTgt>
                                        </p:tgtEl>
                                        <p:attrNameLst>
                                          <p:attrName>style.visibility</p:attrName>
                                        </p:attrNameLst>
                                      </p:cBhvr>
                                      <p:to>
                                        <p:strVal val="visible"/>
                                      </p:to>
                                    </p:set>
                                    <p:animEffect transition="in" filter="checkerboard(across)">
                                      <p:cBhvr>
                                        <p:cTn id="12" dur="500"/>
                                        <p:tgtEl>
                                          <p:spTgt spid="481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Rectangle 5"/>
          <p:cNvSpPr>
            <a:spLocks noChangeArrowheads="1"/>
          </p:cNvSpPr>
          <p:nvPr/>
        </p:nvSpPr>
        <p:spPr bwMode="auto">
          <a:xfrm>
            <a:off x="278020" y="3094789"/>
            <a:ext cx="10179875" cy="3381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Arial" panose="020B0604020202020204" pitchFamily="34" charset="0"/>
              </a:defRPr>
            </a:lvl1pPr>
            <a:lvl2pPr>
              <a:defRPr sz="4400">
                <a:solidFill>
                  <a:schemeClr val="tx2"/>
                </a:solidFill>
                <a:effectLst>
                  <a:outerShdw blurRad="38100" dist="38100" dir="2700000" algn="tl">
                    <a:srgbClr val="000000"/>
                  </a:outerShdw>
                </a:effectLst>
                <a:latin typeface="Arial" panose="020B0604020202020204" pitchFamily="34" charset="0"/>
              </a:defRPr>
            </a:lvl2pPr>
            <a:lvl3pPr>
              <a:defRPr sz="4400">
                <a:solidFill>
                  <a:schemeClr val="tx2"/>
                </a:solidFill>
                <a:effectLst>
                  <a:outerShdw blurRad="38100" dist="38100" dir="2700000" algn="tl">
                    <a:srgbClr val="000000"/>
                  </a:outerShdw>
                </a:effectLst>
                <a:latin typeface="Arial" panose="020B0604020202020204" pitchFamily="34" charset="0"/>
              </a:defRPr>
            </a:lvl3pPr>
            <a:lvl4pPr>
              <a:defRPr sz="4400">
                <a:solidFill>
                  <a:schemeClr val="tx2"/>
                </a:solidFill>
                <a:effectLst>
                  <a:outerShdw blurRad="38100" dist="38100" dir="2700000" algn="tl">
                    <a:srgbClr val="000000"/>
                  </a:outerShdw>
                </a:effectLst>
                <a:latin typeface="Arial" panose="020B0604020202020204" pitchFamily="34" charset="0"/>
              </a:defRPr>
            </a:lvl4pPr>
            <a:lvl5pPr>
              <a:defRPr sz="4400">
                <a:solidFill>
                  <a:schemeClr val="tx2"/>
                </a:solidFill>
                <a:effectLst>
                  <a:outerShdw blurRad="38100" dist="38100" dir="2700000" algn="tl">
                    <a:srgbClr val="000000"/>
                  </a:outerShdw>
                </a:effectLst>
                <a:latin typeface="Arial" panose="020B0604020202020204" pitchFamily="34" charset="0"/>
              </a:defRPr>
            </a:lvl5pPr>
            <a:lvl6pPr marL="457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pPr algn="just">
              <a:lnSpc>
                <a:spcPct val="150000"/>
              </a:lnSpc>
              <a:buClr>
                <a:srgbClr val="FF00FF"/>
              </a:buClr>
              <a:buFont typeface="Wingdings" panose="05000000000000000000" pitchFamily="2" charset="2"/>
              <a:buNone/>
            </a:pPr>
            <a:r>
              <a:rPr lang="en-US" sz="2800" dirty="0">
                <a:solidFill>
                  <a:schemeClr val="tx1"/>
                </a:solidFill>
              </a:rPr>
              <a:t> </a:t>
            </a:r>
            <a:r>
              <a:rPr lang="en-US" sz="2800" b="1" dirty="0">
                <a:solidFill>
                  <a:schemeClr val="tx1"/>
                </a:solidFill>
                <a:effectLst/>
                <a:latin typeface="Tahoma" panose="020B0604030504040204" pitchFamily="34" charset="0"/>
              </a:rPr>
              <a:t>Theo </a:t>
            </a:r>
            <a:r>
              <a:rPr lang="en-US" sz="2800" b="1" dirty="0" err="1">
                <a:solidFill>
                  <a:schemeClr val="tx1"/>
                </a:solidFill>
                <a:effectLst/>
                <a:latin typeface="Tahoma" panose="020B0604030504040204" pitchFamily="34" charset="0"/>
              </a:rPr>
              <a:t>kích</a:t>
            </a:r>
            <a:r>
              <a:rPr lang="en-US" sz="2800" b="1" dirty="0">
                <a:solidFill>
                  <a:schemeClr val="tx1"/>
                </a:solidFill>
                <a:effectLst/>
                <a:latin typeface="Tahoma" panose="020B0604030504040204" pitchFamily="34" charset="0"/>
              </a:rPr>
              <a:t> </a:t>
            </a:r>
            <a:r>
              <a:rPr lang="en-US" sz="2800" b="1" dirty="0" err="1">
                <a:solidFill>
                  <a:schemeClr val="tx1"/>
                </a:solidFill>
                <a:effectLst/>
                <a:latin typeface="Tahoma" panose="020B0604030504040204" pitchFamily="34" charset="0"/>
              </a:rPr>
              <a:t>thước</a:t>
            </a:r>
            <a:r>
              <a:rPr lang="en-US" sz="2800" b="1" dirty="0">
                <a:solidFill>
                  <a:schemeClr val="tx1"/>
                </a:solidFill>
                <a:effectLst/>
                <a:latin typeface="Tahoma" panose="020B0604030504040204" pitchFamily="34" charset="0"/>
              </a:rPr>
              <a:t> </a:t>
            </a:r>
            <a:r>
              <a:rPr lang="en-US" sz="2800" b="1" dirty="0" err="1">
                <a:solidFill>
                  <a:schemeClr val="tx1"/>
                </a:solidFill>
                <a:effectLst/>
                <a:latin typeface="Tahoma" panose="020B0604030504040204" pitchFamily="34" charset="0"/>
              </a:rPr>
              <a:t>hạt</a:t>
            </a:r>
            <a:r>
              <a:rPr lang="en-US" sz="2800" b="1" dirty="0">
                <a:solidFill>
                  <a:schemeClr val="tx1"/>
                </a:solidFill>
                <a:effectLst/>
                <a:latin typeface="Tahoma" panose="020B0604030504040204" pitchFamily="34" charset="0"/>
              </a:rPr>
              <a:t> </a:t>
            </a:r>
            <a:r>
              <a:rPr lang="en-US" sz="2800" b="1" dirty="0" err="1">
                <a:solidFill>
                  <a:schemeClr val="tx1"/>
                </a:solidFill>
                <a:effectLst/>
                <a:latin typeface="Tahoma" panose="020B0604030504040204" pitchFamily="34" charset="0"/>
              </a:rPr>
              <a:t>bụi</a:t>
            </a:r>
            <a:r>
              <a:rPr lang="en-US" sz="2800" b="1" dirty="0">
                <a:solidFill>
                  <a:schemeClr val="tx1"/>
                </a:solidFill>
                <a:effectLst/>
                <a:latin typeface="Tahoma" panose="020B0604030504040204" pitchFamily="34" charset="0"/>
              </a:rPr>
              <a:t> </a:t>
            </a:r>
            <a:r>
              <a:rPr lang="en-US" sz="2800" b="1" dirty="0" smtClean="0">
                <a:solidFill>
                  <a:schemeClr val="tx1"/>
                </a:solidFill>
                <a:effectLst/>
                <a:latin typeface="Tahoma" panose="020B0604030504040204" pitchFamily="34" charset="0"/>
              </a:rPr>
              <a:t>:</a:t>
            </a:r>
            <a:endParaRPr lang="en-US" sz="2800" dirty="0">
              <a:solidFill>
                <a:schemeClr val="tx1"/>
              </a:solidFill>
              <a:effectLst/>
              <a:latin typeface="Tahoma" panose="020B0604030504040204" pitchFamily="34" charset="0"/>
            </a:endParaRPr>
          </a:p>
          <a:p>
            <a:pPr marL="342900" indent="-342900" algn="just">
              <a:lnSpc>
                <a:spcPct val="150000"/>
              </a:lnSpc>
              <a:buFont typeface="Wingdings" panose="05000000000000000000" pitchFamily="2" charset="2"/>
              <a:buChar char="ü"/>
            </a:pPr>
            <a:r>
              <a:rPr lang="en-US" sz="2800" dirty="0" err="1">
                <a:solidFill>
                  <a:schemeClr val="tx1"/>
                </a:solidFill>
                <a:effectLst/>
                <a:latin typeface="Tahoma" panose="020B0604030504040204" pitchFamily="34" charset="0"/>
              </a:rPr>
              <a:t>H</a:t>
            </a:r>
            <a:r>
              <a:rPr lang="en-US" sz="2800" dirty="0" err="1" smtClean="0">
                <a:solidFill>
                  <a:schemeClr val="tx1"/>
                </a:solidFill>
                <a:effectLst/>
                <a:latin typeface="Tahoma" panose="020B0604030504040204" pitchFamily="34" charset="0"/>
              </a:rPr>
              <a:t>ạt</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bụi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có</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kích</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thước</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nhỏ</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hơn</a:t>
            </a:r>
            <a:r>
              <a:rPr lang="en-US" sz="2800" dirty="0">
                <a:solidFill>
                  <a:schemeClr val="tx1"/>
                </a:solidFill>
                <a:effectLst/>
                <a:latin typeface="Tahoma" panose="020B0604030504040204" pitchFamily="34" charset="0"/>
              </a:rPr>
              <a:t> 10 </a:t>
            </a:r>
            <a:r>
              <a:rPr lang="en-US" sz="2800" dirty="0" err="1">
                <a:solidFill>
                  <a:schemeClr val="tx1"/>
                </a:solidFill>
                <a:effectLst/>
                <a:latin typeface="Tahoma" panose="020B0604030504040204" pitchFamily="34" charset="0"/>
              </a:rPr>
              <a:t>micromet</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gọi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là</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bụi</a:t>
            </a:r>
            <a:r>
              <a:rPr lang="en-US" sz="2800" dirty="0">
                <a:solidFill>
                  <a:schemeClr val="tx1"/>
                </a:solidFill>
                <a:effectLst/>
                <a:latin typeface="Tahoma" panose="020B0604030504040204" pitchFamily="34" charset="0"/>
              </a:rPr>
              <a:t> </a:t>
            </a:r>
            <a:r>
              <a:rPr lang="en-US" sz="2800" dirty="0" smtClean="0">
                <a:solidFill>
                  <a:schemeClr val="tx1"/>
                </a:solidFill>
                <a:effectLst/>
                <a:latin typeface="Tahoma" panose="020B0604030504040204" pitchFamily="34" charset="0"/>
              </a:rPr>
              <a:t>bay.</a:t>
            </a:r>
          </a:p>
          <a:p>
            <a:pPr marL="342900" indent="-342900" algn="just">
              <a:lnSpc>
                <a:spcPct val="150000"/>
              </a:lnSpc>
              <a:buFont typeface="Wingdings" panose="05000000000000000000" pitchFamily="2" charset="2"/>
              <a:buChar char="ü"/>
            </a:pPr>
            <a:r>
              <a:rPr lang="en-US" sz="2800" dirty="0" err="1" smtClean="0">
                <a:solidFill>
                  <a:schemeClr val="tx1"/>
                </a:solidFill>
                <a:effectLst/>
                <a:latin typeface="Tahoma" panose="020B0604030504040204" pitchFamily="34" charset="0"/>
              </a:rPr>
              <a:t>Hạt</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bụi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lớn</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hơn</a:t>
            </a:r>
            <a:r>
              <a:rPr lang="en-US" sz="2800" dirty="0">
                <a:solidFill>
                  <a:schemeClr val="tx1"/>
                </a:solidFill>
                <a:effectLst/>
                <a:latin typeface="Tahoma" panose="020B0604030504040204" pitchFamily="34" charset="0"/>
              </a:rPr>
              <a:t> 10 </a:t>
            </a:r>
            <a:r>
              <a:rPr lang="en-US" sz="2800" dirty="0" err="1">
                <a:solidFill>
                  <a:schemeClr val="tx1"/>
                </a:solidFill>
                <a:effectLst/>
                <a:latin typeface="Tahoma" panose="020B0604030504040204" pitchFamily="34" charset="0"/>
              </a:rPr>
              <a:t>micromet</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gọi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là</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bụi</a:t>
            </a:r>
            <a:r>
              <a:rPr lang="en-US" sz="2800" dirty="0">
                <a:solidFill>
                  <a:schemeClr val="tx1"/>
                </a:solidFill>
                <a:effectLst/>
                <a:latin typeface="Tahoma" panose="020B0604030504040204" pitchFamily="34" charset="0"/>
              </a:rPr>
              <a:t> </a:t>
            </a:r>
            <a:r>
              <a:rPr lang="en-US" sz="2800" dirty="0" err="1" smtClean="0">
                <a:solidFill>
                  <a:schemeClr val="tx1"/>
                </a:solidFill>
                <a:effectLst/>
                <a:latin typeface="Tahoma" panose="020B0604030504040204" pitchFamily="34" charset="0"/>
              </a:rPr>
              <a:t>lắng</a:t>
            </a:r>
            <a:r>
              <a:rPr lang="en-US" sz="2800" dirty="0" smtClean="0">
                <a:solidFill>
                  <a:schemeClr val="tx1"/>
                </a:solidFill>
                <a:effectLst/>
                <a:latin typeface="Tahoma" panose="020B0604030504040204" pitchFamily="34" charset="0"/>
              </a:rPr>
              <a:t>.</a:t>
            </a:r>
            <a:endParaRPr lang="en-US" sz="2800" dirty="0">
              <a:solidFill>
                <a:schemeClr val="tx1"/>
              </a:solidFill>
              <a:effectLst/>
              <a:latin typeface="Tahoma" panose="020B0604030504040204" pitchFamily="34" charset="0"/>
            </a:endParaRPr>
          </a:p>
          <a:p>
            <a:pPr marL="342900" indent="-342900" algn="just">
              <a:lnSpc>
                <a:spcPct val="150000"/>
              </a:lnSpc>
              <a:buFont typeface="Wingdings" panose="05000000000000000000" pitchFamily="2" charset="2"/>
              <a:buChar char="ü"/>
            </a:pPr>
            <a:r>
              <a:rPr lang="en-US" sz="2800" dirty="0" err="1" smtClean="0">
                <a:solidFill>
                  <a:schemeClr val="tx1"/>
                </a:solidFill>
                <a:effectLst/>
                <a:latin typeface="Tahoma" panose="020B0604030504040204" pitchFamily="34" charset="0"/>
              </a:rPr>
              <a:t>Hạt</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có</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kích</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thước</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từ</a:t>
            </a:r>
            <a:r>
              <a:rPr lang="en-US" sz="2800" dirty="0">
                <a:solidFill>
                  <a:schemeClr val="tx1"/>
                </a:solidFill>
                <a:effectLst/>
                <a:latin typeface="Tahoma" panose="020B0604030504040204" pitchFamily="34" charset="0"/>
              </a:rPr>
              <a:t> 0,1-10 </a:t>
            </a:r>
            <a:r>
              <a:rPr lang="en-US" sz="2800" dirty="0" err="1">
                <a:solidFill>
                  <a:schemeClr val="tx1"/>
                </a:solidFill>
                <a:effectLst/>
                <a:latin typeface="Tahoma" panose="020B0604030504040204" pitchFamily="34" charset="0"/>
              </a:rPr>
              <a:t>micromet</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rơi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với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vận</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tốc</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không</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đổi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gọi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là</a:t>
            </a:r>
            <a:r>
              <a:rPr lang="en-US" sz="2800" dirty="0">
                <a:solidFill>
                  <a:schemeClr val="tx1"/>
                </a:solidFill>
                <a:effectLst/>
                <a:latin typeface="Tahoma" panose="020B0604030504040204" pitchFamily="34" charset="0"/>
              </a:rPr>
              <a:t> </a:t>
            </a:r>
            <a:r>
              <a:rPr lang="en-US" sz="2800" dirty="0" err="1" smtClean="0">
                <a:solidFill>
                  <a:schemeClr val="tx1"/>
                </a:solidFill>
                <a:effectLst/>
                <a:latin typeface="Tahoma" panose="020B0604030504040204" pitchFamily="34" charset="0"/>
              </a:rPr>
              <a:t>bụi</a:t>
            </a:r>
            <a:r>
              <a:rPr lang="en-US" sz="2800" dirty="0" smtClean="0">
                <a:solidFill>
                  <a:schemeClr val="tx1"/>
                </a:solidFill>
                <a:effectLst/>
                <a:latin typeface="Tahoma" panose="020B0604030504040204" pitchFamily="34" charset="0"/>
              </a:rPr>
              <a:t> </a:t>
            </a:r>
            <a:r>
              <a:rPr lang="en-US" sz="2800" dirty="0" err="1" smtClean="0">
                <a:solidFill>
                  <a:schemeClr val="tx1"/>
                </a:solidFill>
                <a:effectLst/>
                <a:latin typeface="Tahoma" panose="020B0604030504040204" pitchFamily="34" charset="0"/>
              </a:rPr>
              <a:t>mù</a:t>
            </a:r>
            <a:r>
              <a:rPr lang="en-US" sz="2800" dirty="0" smtClean="0">
                <a:solidFill>
                  <a:schemeClr val="tx1"/>
                </a:solidFill>
                <a:effectLst/>
                <a:latin typeface="Tahoma" panose="020B0604030504040204" pitchFamily="34" charset="0"/>
              </a:rPr>
              <a:t>.</a:t>
            </a:r>
          </a:p>
          <a:p>
            <a:pPr marL="342900" indent="-342900" algn="just">
              <a:lnSpc>
                <a:spcPct val="150000"/>
              </a:lnSpc>
              <a:buFont typeface="Wingdings" panose="05000000000000000000" pitchFamily="2" charset="2"/>
              <a:buChar char="ü"/>
            </a:pPr>
            <a:r>
              <a:rPr lang="en-US" sz="2800" dirty="0" err="1" smtClean="0">
                <a:solidFill>
                  <a:schemeClr val="tx1"/>
                </a:solidFill>
                <a:effectLst/>
                <a:latin typeface="Tahoma" panose="020B0604030504040204" pitchFamily="34" charset="0"/>
              </a:rPr>
              <a:t>Hạt</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từ</a:t>
            </a:r>
            <a:r>
              <a:rPr lang="en-US" sz="2800" dirty="0">
                <a:solidFill>
                  <a:schemeClr val="tx1"/>
                </a:solidFill>
                <a:effectLst/>
                <a:latin typeface="Tahoma" panose="020B0604030504040204" pitchFamily="34" charset="0"/>
              </a:rPr>
              <a:t> 0,001 </a:t>
            </a:r>
            <a:r>
              <a:rPr lang="en-US" sz="2800" dirty="0" err="1">
                <a:solidFill>
                  <a:schemeClr val="tx1"/>
                </a:solidFill>
                <a:effectLst/>
                <a:latin typeface="Tahoma" panose="020B0604030504040204" pitchFamily="34" charset="0"/>
              </a:rPr>
              <a:t>đến</a:t>
            </a:r>
            <a:r>
              <a:rPr lang="en-US" sz="2800" dirty="0">
                <a:solidFill>
                  <a:schemeClr val="tx1"/>
                </a:solidFill>
                <a:effectLst/>
                <a:latin typeface="Tahoma" panose="020B0604030504040204" pitchFamily="34" charset="0"/>
              </a:rPr>
              <a:t> </a:t>
            </a:r>
            <a:r>
              <a:rPr lang="en-US" sz="2800" dirty="0" smtClean="0">
                <a:solidFill>
                  <a:schemeClr val="tx1"/>
                </a:solidFill>
                <a:effectLst/>
                <a:latin typeface="Tahoma" panose="020B0604030504040204" pitchFamily="34" charset="0"/>
              </a:rPr>
              <a:t>0,1 </a:t>
            </a:r>
            <a:r>
              <a:rPr lang="en-US" sz="2800" dirty="0" err="1" smtClean="0">
                <a:solidFill>
                  <a:schemeClr val="tx1"/>
                </a:solidFill>
                <a:effectLst/>
                <a:latin typeface="Tahoma" panose="020B0604030504040204" pitchFamily="34" charset="0"/>
              </a:rPr>
              <a:t>micromet</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gọi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là</a:t>
            </a:r>
            <a:r>
              <a:rPr lang="en-US" sz="2800" dirty="0">
                <a:solidFill>
                  <a:schemeClr val="tx1"/>
                </a:solidFill>
                <a:effectLst/>
                <a:latin typeface="Tahoma" panose="020B0604030504040204" pitchFamily="34" charset="0"/>
              </a:rPr>
              <a:t> </a:t>
            </a:r>
            <a:r>
              <a:rPr lang="en-US" sz="2800" dirty="0" err="1" smtClean="0">
                <a:solidFill>
                  <a:schemeClr val="tx1"/>
                </a:solidFill>
                <a:effectLst/>
                <a:latin typeface="Tahoma" panose="020B0604030504040204" pitchFamily="34" charset="0"/>
              </a:rPr>
              <a:t>bụi</a:t>
            </a:r>
            <a:r>
              <a:rPr lang="en-US" sz="2800" dirty="0" smtClean="0">
                <a:solidFill>
                  <a:schemeClr val="tx1"/>
                </a:solidFill>
                <a:effectLst/>
                <a:latin typeface="Tahoma" panose="020B0604030504040204" pitchFamily="34" charset="0"/>
              </a:rPr>
              <a:t> </a:t>
            </a:r>
            <a:r>
              <a:rPr lang="en-US" sz="2800" dirty="0" err="1" smtClean="0">
                <a:solidFill>
                  <a:schemeClr val="tx1"/>
                </a:solidFill>
                <a:effectLst/>
                <a:latin typeface="Tahoma" panose="020B0604030504040204" pitchFamily="34" charset="0"/>
              </a:rPr>
              <a:t>khói</a:t>
            </a:r>
            <a:r>
              <a:rPr lang="en-US" sz="2800" dirty="0" smtClean="0">
                <a:solidFill>
                  <a:schemeClr val="tx1"/>
                </a:solidFill>
                <a:effectLst/>
                <a:latin typeface="Tahoma" panose="020B0604030504040204" pitchFamily="34" charset="0"/>
              </a:rPr>
              <a:t>.</a:t>
            </a:r>
            <a:endParaRPr lang="en-US" sz="2800" dirty="0">
              <a:solidFill>
                <a:schemeClr val="tx1"/>
              </a:solidFill>
              <a:effectLst/>
              <a:latin typeface="Tahoma" panose="020B0604030504040204" pitchFamily="34" charset="0"/>
            </a:endParaRPr>
          </a:p>
        </p:txBody>
      </p:sp>
      <p:sp>
        <p:nvSpPr>
          <p:cNvPr id="12"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13" name="Straight Connector 12">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Picture 13">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5" name="Rectangle 2"/>
          <p:cNvSpPr>
            <a:spLocks noGrp="1" noChangeArrowheads="1"/>
          </p:cNvSpPr>
          <p:nvPr>
            <p:ph type="title"/>
          </p:nvPr>
        </p:nvSpPr>
        <p:spPr>
          <a:xfrm>
            <a:off x="1641630" y="1390938"/>
            <a:ext cx="2841594" cy="914400"/>
          </a:xfrm>
        </p:spPr>
        <p:txBody>
          <a:bodyPr/>
          <a:lstStyle/>
          <a:p>
            <a:pPr algn="l">
              <a:buClr>
                <a:srgbClr val="FF00FF"/>
              </a:buClr>
            </a:pPr>
            <a:r>
              <a:rPr lang="en-US" sz="3200" dirty="0"/>
              <a:t> </a:t>
            </a:r>
            <a:r>
              <a:rPr lang="en-US" sz="3200" b="1" dirty="0" err="1"/>
              <a:t>Phân</a:t>
            </a:r>
            <a:r>
              <a:rPr lang="en-US" sz="3200" b="1" dirty="0"/>
              <a:t> </a:t>
            </a:r>
            <a:r>
              <a:rPr lang="en-US" sz="3200" b="1" dirty="0" err="1"/>
              <a:t>loại</a:t>
            </a:r>
            <a:r>
              <a:rPr lang="en-US" sz="3200" b="1" dirty="0"/>
              <a:t>:</a:t>
            </a:r>
          </a:p>
        </p:txBody>
      </p:sp>
      <p:pic>
        <p:nvPicPr>
          <p:cNvPr id="3074" name="Picture 2" descr="Phòng sạch - Giới thiệu phòng sạch | Nhật Ho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5141" y="1096015"/>
            <a:ext cx="6016859" cy="2418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990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3"/>
                                        </p:tgtEl>
                                        <p:attrNameLst>
                                          <p:attrName>style.visibility</p:attrName>
                                        </p:attrNameLst>
                                      </p:cBhvr>
                                      <p:to>
                                        <p:strVal val="visible"/>
                                      </p:to>
                                    </p:set>
                                    <p:anim calcmode="lin" valueType="num">
                                      <p:cBhvr additive="base">
                                        <p:cTn id="7" dur="500" fill="hold"/>
                                        <p:tgtEl>
                                          <p:spTgt spid="48133"/>
                                        </p:tgtEl>
                                        <p:attrNameLst>
                                          <p:attrName>ppt_x</p:attrName>
                                        </p:attrNameLst>
                                      </p:cBhvr>
                                      <p:tavLst>
                                        <p:tav tm="0">
                                          <p:val>
                                            <p:strVal val="#ppt_x"/>
                                          </p:val>
                                        </p:tav>
                                        <p:tav tm="100000">
                                          <p:val>
                                            <p:strVal val="#ppt_x"/>
                                          </p:val>
                                        </p:tav>
                                      </p:tavLst>
                                    </p:anim>
                                    <p:anim calcmode="lin" valueType="num">
                                      <p:cBhvr additive="base">
                                        <p:cTn id="8" dur="500" fill="hold"/>
                                        <p:tgtEl>
                                          <p:spTgt spid="48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Rectangle 5"/>
          <p:cNvSpPr>
            <a:spLocks noChangeArrowheads="1"/>
          </p:cNvSpPr>
          <p:nvPr/>
        </p:nvSpPr>
        <p:spPr bwMode="auto">
          <a:xfrm>
            <a:off x="6096000" y="1993666"/>
            <a:ext cx="5829818"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Arial" panose="020B0604020202020204" pitchFamily="34" charset="0"/>
              </a:defRPr>
            </a:lvl1pPr>
            <a:lvl2pPr>
              <a:defRPr sz="4400">
                <a:solidFill>
                  <a:schemeClr val="tx2"/>
                </a:solidFill>
                <a:effectLst>
                  <a:outerShdw blurRad="38100" dist="38100" dir="2700000" algn="tl">
                    <a:srgbClr val="000000"/>
                  </a:outerShdw>
                </a:effectLst>
                <a:latin typeface="Arial" panose="020B0604020202020204" pitchFamily="34" charset="0"/>
              </a:defRPr>
            </a:lvl2pPr>
            <a:lvl3pPr>
              <a:defRPr sz="4400">
                <a:solidFill>
                  <a:schemeClr val="tx2"/>
                </a:solidFill>
                <a:effectLst>
                  <a:outerShdw blurRad="38100" dist="38100" dir="2700000" algn="tl">
                    <a:srgbClr val="000000"/>
                  </a:outerShdw>
                </a:effectLst>
                <a:latin typeface="Arial" panose="020B0604020202020204" pitchFamily="34" charset="0"/>
              </a:defRPr>
            </a:lvl3pPr>
            <a:lvl4pPr>
              <a:defRPr sz="4400">
                <a:solidFill>
                  <a:schemeClr val="tx2"/>
                </a:solidFill>
                <a:effectLst>
                  <a:outerShdw blurRad="38100" dist="38100" dir="2700000" algn="tl">
                    <a:srgbClr val="000000"/>
                  </a:outerShdw>
                </a:effectLst>
                <a:latin typeface="Arial" panose="020B0604020202020204" pitchFamily="34" charset="0"/>
              </a:defRPr>
            </a:lvl4pPr>
            <a:lvl5pPr>
              <a:defRPr sz="4400">
                <a:solidFill>
                  <a:schemeClr val="tx2"/>
                </a:solidFill>
                <a:effectLst>
                  <a:outerShdw blurRad="38100" dist="38100" dir="2700000" algn="tl">
                    <a:srgbClr val="000000"/>
                  </a:outerShdw>
                </a:effectLst>
                <a:latin typeface="Arial" panose="020B0604020202020204" pitchFamily="34" charset="0"/>
              </a:defRPr>
            </a:lvl5pPr>
            <a:lvl6pPr marL="457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pPr algn="just">
              <a:lnSpc>
                <a:spcPct val="150000"/>
              </a:lnSpc>
              <a:buFont typeface="Wingdings" panose="05000000000000000000" pitchFamily="2" charset="2"/>
              <a:buNone/>
            </a:pPr>
            <a:r>
              <a:rPr lang="en-US" sz="2800" dirty="0" err="1" smtClean="0">
                <a:effectLst/>
                <a:latin typeface="+mj-lt"/>
              </a:rPr>
              <a:t>Thực</a:t>
            </a:r>
            <a:r>
              <a:rPr lang="en-US" sz="2800" dirty="0" smtClean="0">
                <a:effectLst/>
                <a:latin typeface="+mj-lt"/>
              </a:rPr>
              <a:t> </a:t>
            </a:r>
            <a:r>
              <a:rPr lang="en-US" sz="2800" dirty="0" err="1">
                <a:effectLst/>
                <a:latin typeface="+mj-lt"/>
              </a:rPr>
              <a:t>nghiệm</a:t>
            </a:r>
            <a:r>
              <a:rPr lang="en-US" sz="2800" dirty="0">
                <a:effectLst/>
                <a:latin typeface="+mj-lt"/>
              </a:rPr>
              <a:t> </a:t>
            </a:r>
            <a:r>
              <a:rPr lang="en-US" sz="2800" dirty="0" err="1">
                <a:effectLst/>
                <a:latin typeface="+mj-lt"/>
              </a:rPr>
              <a:t>cho</a:t>
            </a:r>
            <a:r>
              <a:rPr lang="en-US" sz="2800" dirty="0">
                <a:effectLst/>
                <a:latin typeface="+mj-lt"/>
              </a:rPr>
              <a:t> </a:t>
            </a:r>
            <a:r>
              <a:rPr lang="en-US" sz="2800" dirty="0" err="1">
                <a:effectLst/>
                <a:latin typeface="+mj-lt"/>
              </a:rPr>
              <a:t>thấy</a:t>
            </a:r>
            <a:r>
              <a:rPr lang="en-US" sz="2800" dirty="0">
                <a:effectLst/>
                <a:latin typeface="+mj-lt"/>
              </a:rPr>
              <a:t> </a:t>
            </a:r>
            <a:r>
              <a:rPr lang="en-US" sz="2800" dirty="0" err="1">
                <a:effectLst/>
                <a:latin typeface="+mj-lt"/>
              </a:rPr>
              <a:t>những</a:t>
            </a:r>
            <a:r>
              <a:rPr lang="en-US" sz="2800" dirty="0">
                <a:effectLst/>
                <a:latin typeface="+mj-lt"/>
              </a:rPr>
              <a:t> </a:t>
            </a:r>
            <a:r>
              <a:rPr lang="en-US" sz="2800" dirty="0" err="1">
                <a:effectLst/>
                <a:latin typeface="+mj-lt"/>
              </a:rPr>
              <a:t>hạt</a:t>
            </a:r>
            <a:r>
              <a:rPr lang="en-US" sz="2800" dirty="0">
                <a:effectLst/>
                <a:latin typeface="+mj-lt"/>
              </a:rPr>
              <a:t> </a:t>
            </a:r>
            <a:r>
              <a:rPr lang="en-US" sz="2800" dirty="0" err="1">
                <a:effectLst/>
                <a:latin typeface="+mj-lt"/>
              </a:rPr>
              <a:t>bụi</a:t>
            </a:r>
            <a:r>
              <a:rPr lang="en-US" sz="2800" dirty="0">
                <a:effectLst/>
                <a:latin typeface="+mj-lt"/>
              </a:rPr>
              <a:t> </a:t>
            </a:r>
            <a:r>
              <a:rPr lang="en-US" sz="2800" dirty="0" err="1">
                <a:effectLst/>
                <a:latin typeface="+mj-lt"/>
              </a:rPr>
              <a:t>vào</a:t>
            </a:r>
            <a:r>
              <a:rPr lang="en-US" sz="2800" dirty="0">
                <a:effectLst/>
                <a:latin typeface="+mj-lt"/>
              </a:rPr>
              <a:t> </a:t>
            </a:r>
            <a:r>
              <a:rPr lang="en-US" sz="2800" dirty="0" err="1">
                <a:effectLst/>
                <a:latin typeface="+mj-lt"/>
              </a:rPr>
              <a:t>tận</a:t>
            </a:r>
            <a:r>
              <a:rPr lang="en-US" sz="2800" dirty="0">
                <a:effectLst/>
                <a:latin typeface="+mj-lt"/>
              </a:rPr>
              <a:t> </a:t>
            </a:r>
            <a:r>
              <a:rPr lang="en-US" sz="2800" dirty="0" err="1">
                <a:effectLst/>
                <a:latin typeface="+mj-lt"/>
              </a:rPr>
              <a:t>phổi</a:t>
            </a:r>
            <a:r>
              <a:rPr lang="en-US" sz="2800" dirty="0">
                <a:effectLst/>
                <a:latin typeface="+mj-lt"/>
              </a:rPr>
              <a:t> qua </a:t>
            </a:r>
            <a:r>
              <a:rPr lang="en-US" sz="2800" dirty="0" err="1">
                <a:effectLst/>
                <a:latin typeface="+mj-lt"/>
              </a:rPr>
              <a:t>đường</a:t>
            </a:r>
            <a:r>
              <a:rPr lang="en-US" sz="2800" dirty="0">
                <a:effectLst/>
                <a:latin typeface="+mj-lt"/>
              </a:rPr>
              <a:t> </a:t>
            </a:r>
            <a:r>
              <a:rPr lang="en-US" sz="2800" dirty="0" err="1">
                <a:effectLst/>
                <a:latin typeface="+mj-lt"/>
              </a:rPr>
              <a:t>hô</a:t>
            </a:r>
            <a:r>
              <a:rPr lang="en-US" sz="2800" dirty="0">
                <a:effectLst/>
                <a:latin typeface="+mj-lt"/>
              </a:rPr>
              <a:t> </a:t>
            </a:r>
            <a:r>
              <a:rPr lang="en-US" sz="2800" dirty="0" err="1">
                <a:effectLst/>
                <a:latin typeface="+mj-lt"/>
              </a:rPr>
              <a:t>hấp</a:t>
            </a:r>
            <a:r>
              <a:rPr lang="en-US" sz="2800" dirty="0">
                <a:effectLst/>
                <a:latin typeface="+mj-lt"/>
              </a:rPr>
              <a:t> </a:t>
            </a:r>
            <a:r>
              <a:rPr lang="en-US" sz="2800" dirty="0" err="1">
                <a:effectLst/>
                <a:latin typeface="+mj-lt"/>
              </a:rPr>
              <a:t>có</a:t>
            </a:r>
            <a:r>
              <a:rPr lang="en-US" sz="2800" dirty="0">
                <a:effectLst/>
                <a:latin typeface="+mj-lt"/>
              </a:rPr>
              <a:t> 70% </a:t>
            </a:r>
            <a:r>
              <a:rPr lang="en-US" sz="2800" dirty="0" err="1">
                <a:effectLst/>
                <a:latin typeface="+mj-lt"/>
              </a:rPr>
              <a:t>là</a:t>
            </a:r>
            <a:r>
              <a:rPr lang="en-US" sz="2800" dirty="0">
                <a:effectLst/>
                <a:latin typeface="+mj-lt"/>
              </a:rPr>
              <a:t> </a:t>
            </a:r>
            <a:r>
              <a:rPr lang="en-US" sz="2800" dirty="0" err="1">
                <a:effectLst/>
                <a:latin typeface="+mj-lt"/>
              </a:rPr>
              <a:t>những</a:t>
            </a:r>
            <a:r>
              <a:rPr lang="en-US" sz="2800" dirty="0">
                <a:effectLst/>
                <a:latin typeface="+mj-lt"/>
              </a:rPr>
              <a:t> </a:t>
            </a:r>
            <a:r>
              <a:rPr lang="en-US" sz="2800" dirty="0" err="1">
                <a:effectLst/>
                <a:latin typeface="+mj-lt"/>
              </a:rPr>
              <a:t>hạt</a:t>
            </a:r>
            <a:r>
              <a:rPr lang="en-US" sz="2800" dirty="0">
                <a:effectLst/>
                <a:latin typeface="+mj-lt"/>
              </a:rPr>
              <a:t> 1micromet</a:t>
            </a:r>
            <a:r>
              <a:rPr lang="en-US" sz="2800" dirty="0" smtClean="0">
                <a:effectLst/>
                <a:latin typeface="+mj-lt"/>
              </a:rPr>
              <a:t>, </a:t>
            </a:r>
            <a:r>
              <a:rPr lang="en-US" sz="2800" dirty="0" err="1" smtClean="0">
                <a:effectLst/>
                <a:latin typeface="+mj-lt"/>
              </a:rPr>
              <a:t>gần</a:t>
            </a:r>
            <a:r>
              <a:rPr lang="en-US" sz="2800" dirty="0" smtClean="0">
                <a:effectLst/>
                <a:latin typeface="+mj-lt"/>
              </a:rPr>
              <a:t> </a:t>
            </a:r>
            <a:r>
              <a:rPr lang="en-US" sz="2800" dirty="0">
                <a:effectLst/>
                <a:latin typeface="+mj-lt"/>
              </a:rPr>
              <a:t>30%hạt </a:t>
            </a:r>
            <a:r>
              <a:rPr lang="en-US" sz="2800" dirty="0" err="1">
                <a:effectLst/>
                <a:latin typeface="+mj-lt"/>
              </a:rPr>
              <a:t>từ</a:t>
            </a:r>
            <a:r>
              <a:rPr lang="en-US" sz="2800" dirty="0">
                <a:effectLst/>
                <a:latin typeface="+mj-lt"/>
              </a:rPr>
              <a:t> </a:t>
            </a:r>
            <a:r>
              <a:rPr lang="en-US" sz="2800" dirty="0" smtClean="0">
                <a:effectLst/>
                <a:latin typeface="+mj-lt"/>
              </a:rPr>
              <a:t>1-5micromet. </a:t>
            </a:r>
            <a:r>
              <a:rPr lang="en-US" sz="2800" dirty="0" err="1" smtClean="0">
                <a:effectLst/>
                <a:latin typeface="+mj-lt"/>
              </a:rPr>
              <a:t>Những</a:t>
            </a:r>
            <a:r>
              <a:rPr lang="en-US" sz="2800" dirty="0" smtClean="0">
                <a:effectLst/>
                <a:latin typeface="+mj-lt"/>
              </a:rPr>
              <a:t> </a:t>
            </a:r>
            <a:r>
              <a:rPr lang="en-US" sz="2800" dirty="0" err="1">
                <a:effectLst/>
                <a:latin typeface="+mj-lt"/>
              </a:rPr>
              <a:t>hạt</a:t>
            </a:r>
            <a:r>
              <a:rPr lang="en-US" sz="2800" dirty="0">
                <a:effectLst/>
                <a:latin typeface="+mj-lt"/>
              </a:rPr>
              <a:t> </a:t>
            </a:r>
            <a:r>
              <a:rPr lang="en-US" sz="2800" dirty="0" err="1">
                <a:effectLst/>
                <a:latin typeface="+mj-lt"/>
              </a:rPr>
              <a:t>từ</a:t>
            </a:r>
            <a:r>
              <a:rPr lang="en-US" sz="2800" dirty="0">
                <a:effectLst/>
                <a:latin typeface="+mj-lt"/>
              </a:rPr>
              <a:t> 5-10micromet </a:t>
            </a:r>
            <a:r>
              <a:rPr lang="en-US" sz="2800" dirty="0" err="1">
                <a:effectLst/>
                <a:latin typeface="+mj-lt"/>
              </a:rPr>
              <a:t>chiếm</a:t>
            </a:r>
            <a:r>
              <a:rPr lang="en-US" sz="2800" dirty="0">
                <a:effectLst/>
                <a:latin typeface="+mj-lt"/>
              </a:rPr>
              <a:t> </a:t>
            </a:r>
            <a:r>
              <a:rPr lang="en-US" sz="2800" dirty="0" err="1">
                <a:effectLst/>
                <a:latin typeface="+mj-lt"/>
              </a:rPr>
              <a:t>tỷ</a:t>
            </a:r>
            <a:r>
              <a:rPr lang="en-US" sz="2800" dirty="0">
                <a:effectLst/>
                <a:latin typeface="+mj-lt"/>
              </a:rPr>
              <a:t> </a:t>
            </a:r>
            <a:r>
              <a:rPr lang="en-US" sz="2800" dirty="0" err="1">
                <a:effectLst/>
                <a:latin typeface="+mj-lt"/>
              </a:rPr>
              <a:t>lệ</a:t>
            </a:r>
            <a:r>
              <a:rPr lang="en-US" sz="2800" dirty="0">
                <a:effectLst/>
                <a:latin typeface="+mj-lt"/>
              </a:rPr>
              <a:t> </a:t>
            </a:r>
            <a:r>
              <a:rPr lang="en-US" sz="2800" dirty="0" err="1">
                <a:effectLst/>
                <a:latin typeface="+mj-lt"/>
              </a:rPr>
              <a:t>không</a:t>
            </a:r>
            <a:r>
              <a:rPr lang="en-US" sz="2800" dirty="0">
                <a:effectLst/>
                <a:latin typeface="+mj-lt"/>
              </a:rPr>
              <a:t> </a:t>
            </a:r>
            <a:r>
              <a:rPr lang="en-US" sz="2800" dirty="0" err="1">
                <a:effectLst/>
                <a:latin typeface="+mj-lt"/>
              </a:rPr>
              <a:t>đáng</a:t>
            </a:r>
            <a:r>
              <a:rPr lang="en-US" sz="2800" dirty="0">
                <a:effectLst/>
                <a:latin typeface="+mj-lt"/>
              </a:rPr>
              <a:t> </a:t>
            </a:r>
            <a:r>
              <a:rPr lang="en-US" sz="2800" dirty="0" err="1">
                <a:effectLst/>
                <a:latin typeface="+mj-lt"/>
              </a:rPr>
              <a:t>kể</a:t>
            </a:r>
            <a:endParaRPr lang="en-US" sz="2800" dirty="0">
              <a:effectLst/>
              <a:latin typeface="+mj-lt"/>
            </a:endParaRPr>
          </a:p>
        </p:txBody>
      </p:sp>
      <p:sp>
        <p:nvSpPr>
          <p:cNvPr id="5" name="Rectangle 4"/>
          <p:cNvSpPr/>
          <p:nvPr/>
        </p:nvSpPr>
        <p:spPr>
          <a:xfrm>
            <a:off x="460899" y="1079266"/>
            <a:ext cx="4794682" cy="5632311"/>
          </a:xfrm>
          <a:prstGeom prst="rect">
            <a:avLst/>
          </a:prstGeom>
          <a:ln w="28575">
            <a:noFill/>
          </a:ln>
        </p:spPr>
        <p:txBody>
          <a:bodyPr wrap="square">
            <a:spAutoFit/>
          </a:bodyPr>
          <a:lstStyle/>
          <a:p>
            <a:pPr marL="342900" indent="-342900" algn="just">
              <a:lnSpc>
                <a:spcPct val="150000"/>
              </a:lnSpc>
              <a:buFont typeface="Wingdings" panose="05000000000000000000" pitchFamily="2" charset="2"/>
              <a:buChar char="ü"/>
            </a:pPr>
            <a:r>
              <a:rPr lang="en-US" sz="2400" dirty="0" err="1" smtClean="0">
                <a:solidFill>
                  <a:srgbClr val="0070C0"/>
                </a:solidFill>
                <a:latin typeface="Tahoma" panose="020B0604030504040204" pitchFamily="34" charset="0"/>
              </a:rPr>
              <a:t>Hạt</a:t>
            </a:r>
            <a:r>
              <a:rPr lang="en-US" sz="2400" dirty="0" smtClean="0">
                <a:solidFill>
                  <a:srgbClr val="0070C0"/>
                </a:solidFill>
                <a:latin typeface="Tahoma" panose="020B0604030504040204" pitchFamily="34" charset="0"/>
              </a:rPr>
              <a:t> </a:t>
            </a:r>
            <a:r>
              <a:rPr lang="en-US" sz="2400" dirty="0" err="1" smtClean="0">
                <a:solidFill>
                  <a:srgbClr val="0070C0"/>
                </a:solidFill>
                <a:latin typeface="Tahoma" panose="020B0604030504040204" pitchFamily="34" charset="0"/>
              </a:rPr>
              <a:t>bụi</a:t>
            </a:r>
            <a:r>
              <a:rPr lang="en-US" sz="2400" dirty="0" smtClean="0">
                <a:solidFill>
                  <a:srgbClr val="0070C0"/>
                </a:solidFill>
                <a:latin typeface="Tahoma" panose="020B0604030504040204" pitchFamily="34" charset="0"/>
              </a:rPr>
              <a:t> </a:t>
            </a:r>
            <a:r>
              <a:rPr lang="en-US" sz="2400" dirty="0" err="1" smtClean="0">
                <a:solidFill>
                  <a:srgbClr val="0070C0"/>
                </a:solidFill>
                <a:latin typeface="Tahoma" panose="020B0604030504040204" pitchFamily="34" charset="0"/>
              </a:rPr>
              <a:t>thô</a:t>
            </a:r>
            <a:r>
              <a:rPr lang="en-US" sz="2400" dirty="0" smtClean="0">
                <a:solidFill>
                  <a:srgbClr val="0070C0"/>
                </a:solidFill>
                <a:latin typeface="Tahoma" panose="020B0604030504040204" pitchFamily="34" charset="0"/>
              </a:rPr>
              <a:t> </a:t>
            </a:r>
            <a:r>
              <a:rPr lang="en-US" sz="2400" b="1" dirty="0" smtClean="0">
                <a:solidFill>
                  <a:srgbClr val="FF0000"/>
                </a:solidFill>
                <a:latin typeface="Tahoma" panose="020B0604030504040204" pitchFamily="34" charset="0"/>
              </a:rPr>
              <a:t>&gt; </a:t>
            </a:r>
            <a:r>
              <a:rPr lang="en-US" sz="2400" b="1" dirty="0">
                <a:solidFill>
                  <a:srgbClr val="FF0000"/>
                </a:solidFill>
                <a:latin typeface="Tahoma" panose="020B0604030504040204" pitchFamily="34" charset="0"/>
              </a:rPr>
              <a:t>50micromet</a:t>
            </a:r>
            <a:r>
              <a:rPr lang="en-US" sz="2400" b="1"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chỉ</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bám</a:t>
            </a:r>
            <a:r>
              <a:rPr lang="en-US" sz="2400" dirty="0">
                <a:solidFill>
                  <a:srgbClr val="0070C0"/>
                </a:solidFill>
                <a:latin typeface="Tahoma" panose="020B0604030504040204" pitchFamily="34" charset="0"/>
              </a:rPr>
              <a:t> ở </a:t>
            </a:r>
            <a:r>
              <a:rPr lang="en-US" sz="2400" dirty="0" err="1">
                <a:solidFill>
                  <a:srgbClr val="0070C0"/>
                </a:solidFill>
                <a:latin typeface="Tahoma" panose="020B0604030504040204" pitchFamily="34" charset="0"/>
              </a:rPr>
              <a:t>lỗ</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mũi</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không</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gây</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hại</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cho</a:t>
            </a:r>
            <a:r>
              <a:rPr lang="en-US" sz="2400" dirty="0">
                <a:solidFill>
                  <a:srgbClr val="0070C0"/>
                </a:solidFill>
                <a:latin typeface="Tahoma" panose="020B0604030504040204" pitchFamily="34" charset="0"/>
              </a:rPr>
              <a:t> </a:t>
            </a:r>
            <a:r>
              <a:rPr lang="en-US" sz="2400" dirty="0" err="1" smtClean="0">
                <a:solidFill>
                  <a:srgbClr val="0070C0"/>
                </a:solidFill>
                <a:latin typeface="Tahoma" panose="020B0604030504040204" pitchFamily="34" charset="0"/>
              </a:rPr>
              <a:t>phổi</a:t>
            </a:r>
            <a:r>
              <a:rPr lang="en-US" sz="2400" dirty="0" smtClean="0">
                <a:solidFill>
                  <a:srgbClr val="0070C0"/>
                </a:solidFill>
                <a:latin typeface="Tahoma" panose="020B0604030504040204" pitchFamily="34" charset="0"/>
              </a:rPr>
              <a:t>. </a:t>
            </a:r>
          </a:p>
          <a:p>
            <a:pPr marL="342900" indent="-342900" algn="just">
              <a:lnSpc>
                <a:spcPct val="150000"/>
              </a:lnSpc>
              <a:buFont typeface="Wingdings" panose="05000000000000000000" pitchFamily="2" charset="2"/>
              <a:buChar char="ü"/>
            </a:pPr>
            <a:r>
              <a:rPr lang="en-US" sz="2400" dirty="0" err="1" smtClean="0">
                <a:solidFill>
                  <a:srgbClr val="0070C0"/>
                </a:solidFill>
                <a:latin typeface="Tahoma" panose="020B0604030504040204" pitchFamily="34" charset="0"/>
              </a:rPr>
              <a:t>Bụi</a:t>
            </a:r>
            <a:r>
              <a:rPr lang="en-US" sz="2400" dirty="0" smtClean="0">
                <a:solidFill>
                  <a:srgbClr val="0070C0"/>
                </a:solidFill>
                <a:latin typeface="Tahoma" panose="020B0604030504040204" pitchFamily="34" charset="0"/>
              </a:rPr>
              <a:t> </a:t>
            </a:r>
            <a:r>
              <a:rPr lang="en-US" sz="2400" b="1" dirty="0" err="1">
                <a:solidFill>
                  <a:srgbClr val="FF0000"/>
                </a:solidFill>
                <a:latin typeface="Tahoma" panose="020B0604030504040204" pitchFamily="34" charset="0"/>
              </a:rPr>
              <a:t>từ</a:t>
            </a:r>
            <a:r>
              <a:rPr lang="en-US" sz="2400" b="1" dirty="0">
                <a:solidFill>
                  <a:srgbClr val="FF0000"/>
                </a:solidFill>
                <a:latin typeface="Tahoma" panose="020B0604030504040204" pitchFamily="34" charset="0"/>
              </a:rPr>
              <a:t> 10 </a:t>
            </a:r>
            <a:r>
              <a:rPr lang="en-US" sz="2400" b="1" dirty="0" smtClean="0">
                <a:solidFill>
                  <a:srgbClr val="FF0000"/>
                </a:solidFill>
                <a:latin typeface="Tahoma" panose="020B0604030504040204" pitchFamily="34" charset="0"/>
              </a:rPr>
              <a:t>÷ </a:t>
            </a:r>
            <a:r>
              <a:rPr lang="en-US" sz="2400" b="1" dirty="0">
                <a:solidFill>
                  <a:srgbClr val="FF0000"/>
                </a:solidFill>
                <a:latin typeface="Tahoma" panose="020B0604030504040204" pitchFamily="34" charset="0"/>
              </a:rPr>
              <a:t>50micromet</a:t>
            </a:r>
            <a:r>
              <a:rPr lang="en-US" sz="2400" b="1"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vào</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sâu</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hơn</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nhưng</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vào</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phổi</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không</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đáng</a:t>
            </a:r>
            <a:r>
              <a:rPr lang="en-US" sz="2400" dirty="0">
                <a:solidFill>
                  <a:srgbClr val="0070C0"/>
                </a:solidFill>
                <a:latin typeface="Tahoma" panose="020B0604030504040204" pitchFamily="34" charset="0"/>
              </a:rPr>
              <a:t> </a:t>
            </a:r>
            <a:r>
              <a:rPr lang="en-US" sz="2400" dirty="0" err="1" smtClean="0">
                <a:solidFill>
                  <a:srgbClr val="0070C0"/>
                </a:solidFill>
                <a:latin typeface="Tahoma" panose="020B0604030504040204" pitchFamily="34" charset="0"/>
              </a:rPr>
              <a:t>kể</a:t>
            </a:r>
            <a:r>
              <a:rPr lang="en-US" sz="2400" dirty="0" smtClean="0">
                <a:solidFill>
                  <a:srgbClr val="0070C0"/>
                </a:solidFill>
                <a:latin typeface="Tahoma" panose="020B0604030504040204" pitchFamily="34" charset="0"/>
              </a:rPr>
              <a:t>. </a:t>
            </a:r>
          </a:p>
          <a:p>
            <a:pPr marL="342900" indent="-342900" algn="just">
              <a:lnSpc>
                <a:spcPct val="150000"/>
              </a:lnSpc>
              <a:buFont typeface="Wingdings" panose="05000000000000000000" pitchFamily="2" charset="2"/>
              <a:buChar char="ü"/>
            </a:pPr>
            <a:r>
              <a:rPr lang="en-US" sz="2400" dirty="0" err="1" smtClean="0">
                <a:solidFill>
                  <a:srgbClr val="0070C0"/>
                </a:solidFill>
                <a:latin typeface="Tahoma" panose="020B0604030504040204" pitchFamily="34" charset="0"/>
              </a:rPr>
              <a:t>Những</a:t>
            </a:r>
            <a:r>
              <a:rPr lang="en-US" sz="2400" dirty="0" smtClean="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hạt</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bụi</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có</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kích</a:t>
            </a:r>
            <a:r>
              <a:rPr lang="en-US" sz="2400" dirty="0">
                <a:solidFill>
                  <a:srgbClr val="0070C0"/>
                </a:solidFill>
                <a:latin typeface="Tahoma" panose="020B0604030504040204" pitchFamily="34" charset="0"/>
              </a:rPr>
              <a:t> </a:t>
            </a:r>
            <a:r>
              <a:rPr lang="en-US" sz="2400" dirty="0" err="1">
                <a:solidFill>
                  <a:srgbClr val="0070C0"/>
                </a:solidFill>
                <a:latin typeface="Tahoma" panose="020B0604030504040204" pitchFamily="34" charset="0"/>
              </a:rPr>
              <a:t>thước</a:t>
            </a:r>
            <a:r>
              <a:rPr lang="en-US" sz="2400" dirty="0">
                <a:solidFill>
                  <a:srgbClr val="0070C0"/>
                </a:solidFill>
                <a:latin typeface="Tahoma" panose="020B0604030504040204" pitchFamily="34" charset="0"/>
              </a:rPr>
              <a:t> </a:t>
            </a:r>
            <a:r>
              <a:rPr lang="en-US" sz="2400" b="1" dirty="0" err="1">
                <a:solidFill>
                  <a:srgbClr val="FF0000"/>
                </a:solidFill>
                <a:latin typeface="Tahoma" panose="020B0604030504040204" pitchFamily="34" charset="0"/>
              </a:rPr>
              <a:t>nhỏ</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hơn</a:t>
            </a:r>
            <a:r>
              <a:rPr lang="en-US" sz="2400" b="1" dirty="0">
                <a:solidFill>
                  <a:srgbClr val="FF0000"/>
                </a:solidFill>
                <a:latin typeface="Tahoma" panose="020B0604030504040204" pitchFamily="34" charset="0"/>
              </a:rPr>
              <a:t> 10micromet </a:t>
            </a:r>
            <a:r>
              <a:rPr lang="en-US" sz="2400" b="1" dirty="0" err="1">
                <a:solidFill>
                  <a:srgbClr val="FF0000"/>
                </a:solidFill>
                <a:latin typeface="Tahoma" panose="020B0604030504040204" pitchFamily="34" charset="0"/>
              </a:rPr>
              <a:t>vào</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sâu</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trong</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khí</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quản</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và</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phổi</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có</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tác</a:t>
            </a:r>
            <a:r>
              <a:rPr lang="en-US" sz="2400" b="1" dirty="0">
                <a:solidFill>
                  <a:srgbClr val="FF0000"/>
                </a:solidFill>
                <a:latin typeface="Tahoma" panose="020B0604030504040204" pitchFamily="34" charset="0"/>
              </a:rPr>
              <a:t> </a:t>
            </a:r>
            <a:r>
              <a:rPr lang="en-US" sz="2400" b="1" dirty="0" err="1">
                <a:solidFill>
                  <a:srgbClr val="FF0000"/>
                </a:solidFill>
                <a:latin typeface="Tahoma" panose="020B0604030504040204" pitchFamily="34" charset="0"/>
              </a:rPr>
              <a:t>hại</a:t>
            </a:r>
            <a:r>
              <a:rPr lang="en-US" sz="2400" b="1" dirty="0">
                <a:solidFill>
                  <a:srgbClr val="FF0000"/>
                </a:solidFill>
                <a:latin typeface="Tahoma" panose="020B0604030504040204" pitchFamily="34" charset="0"/>
              </a:rPr>
              <a:t> </a:t>
            </a:r>
            <a:r>
              <a:rPr lang="en-US" sz="2400" b="1" dirty="0" err="1" smtClean="0">
                <a:solidFill>
                  <a:srgbClr val="FF0000"/>
                </a:solidFill>
                <a:latin typeface="Tahoma" panose="020B0604030504040204" pitchFamily="34" charset="0"/>
              </a:rPr>
              <a:t>nhiều</a:t>
            </a:r>
            <a:r>
              <a:rPr lang="en-US" sz="2400" b="1" dirty="0" smtClean="0">
                <a:solidFill>
                  <a:srgbClr val="FF0000"/>
                </a:solidFill>
                <a:latin typeface="Tahoma" panose="020B0604030504040204" pitchFamily="34" charset="0"/>
              </a:rPr>
              <a:t> </a:t>
            </a:r>
            <a:r>
              <a:rPr lang="en-US" sz="2400" b="1" dirty="0" err="1" smtClean="0">
                <a:solidFill>
                  <a:srgbClr val="FF0000"/>
                </a:solidFill>
                <a:latin typeface="Tahoma" panose="020B0604030504040204" pitchFamily="34" charset="0"/>
              </a:rPr>
              <a:t>nhất</a:t>
            </a:r>
            <a:r>
              <a:rPr lang="en-US" sz="2400" b="1" dirty="0" smtClean="0">
                <a:solidFill>
                  <a:srgbClr val="FF0000"/>
                </a:solidFill>
                <a:latin typeface="Tahoma" panose="020B0604030504040204" pitchFamily="34" charset="0"/>
              </a:rPr>
              <a:t>.</a:t>
            </a:r>
            <a:endParaRPr lang="en-US" sz="1600" b="1" dirty="0">
              <a:solidFill>
                <a:srgbClr val="FF0000"/>
              </a:solidFill>
              <a:latin typeface="Tahoma" panose="020B0604030504040204" pitchFamily="34" charset="0"/>
            </a:endParaRPr>
          </a:p>
        </p:txBody>
      </p:sp>
      <p:sp>
        <p:nvSpPr>
          <p:cNvPr id="12"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13" name="Straight Connector 12">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Picture 13">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15" name="Rectangle 2"/>
          <p:cNvSpPr>
            <a:spLocks noGrp="1" noChangeArrowheads="1"/>
          </p:cNvSpPr>
          <p:nvPr>
            <p:ph type="title"/>
          </p:nvPr>
        </p:nvSpPr>
        <p:spPr>
          <a:xfrm>
            <a:off x="7590112" y="1345596"/>
            <a:ext cx="2841594" cy="914400"/>
          </a:xfrm>
        </p:spPr>
        <p:txBody>
          <a:bodyPr/>
          <a:lstStyle/>
          <a:p>
            <a:pPr algn="l">
              <a:buClr>
                <a:srgbClr val="FF00FF"/>
              </a:buClr>
            </a:pPr>
            <a:r>
              <a:rPr lang="en-US" sz="3200" dirty="0"/>
              <a:t> </a:t>
            </a:r>
            <a:r>
              <a:rPr lang="en-US" sz="3200" b="1" dirty="0" err="1"/>
              <a:t>Phân</a:t>
            </a:r>
            <a:r>
              <a:rPr lang="en-US" sz="3200" b="1" dirty="0"/>
              <a:t> </a:t>
            </a:r>
            <a:r>
              <a:rPr lang="en-US" sz="3200" b="1" dirty="0" err="1"/>
              <a:t>loại</a:t>
            </a:r>
            <a:r>
              <a:rPr lang="en-US" sz="3200" b="1" dirty="0"/>
              <a:t>:</a:t>
            </a:r>
          </a:p>
        </p:txBody>
      </p:sp>
    </p:spTree>
    <p:extLst>
      <p:ext uri="{BB962C8B-B14F-4D97-AF65-F5344CB8AC3E}">
        <p14:creationId xmlns:p14="http://schemas.microsoft.com/office/powerpoint/2010/main" val="248761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48133"/>
                                        </p:tgtEl>
                                        <p:attrNameLst>
                                          <p:attrName>style.visibility</p:attrName>
                                        </p:attrNameLst>
                                      </p:cBhvr>
                                      <p:to>
                                        <p:strVal val="visible"/>
                                      </p:to>
                                    </p:set>
                                    <p:animEffect transition="in" filter="wipe(right)">
                                      <p:cBhvr>
                                        <p:cTn id="12" dur="500"/>
                                        <p:tgtEl>
                                          <p:spTgt spid="48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3053918" y="1051549"/>
            <a:ext cx="9019713" cy="5029200"/>
          </a:xfrm>
        </p:spPr>
        <p:txBody>
          <a:bodyPr>
            <a:noAutofit/>
          </a:bodyPr>
          <a:lstStyle/>
          <a:p>
            <a:pPr>
              <a:lnSpc>
                <a:spcPct val="150000"/>
              </a:lnSpc>
              <a:buFont typeface="Wingdings" panose="05000000000000000000" pitchFamily="2" charset="2"/>
              <a:buChar char="ü"/>
            </a:pPr>
            <a:r>
              <a:rPr lang="en-US" dirty="0" err="1" smtClean="0">
                <a:solidFill>
                  <a:srgbClr val="00B050"/>
                </a:solidFill>
              </a:rPr>
              <a:t>Bụi</a:t>
            </a:r>
            <a:r>
              <a:rPr lang="en-US" dirty="0" smtClean="0">
                <a:solidFill>
                  <a:srgbClr val="00B050"/>
                </a:solidFill>
              </a:rPr>
              <a:t> </a:t>
            </a:r>
            <a:r>
              <a:rPr lang="en-US" dirty="0" err="1">
                <a:solidFill>
                  <a:srgbClr val="00B050"/>
                </a:solidFill>
              </a:rPr>
              <a:t>gây</a:t>
            </a:r>
            <a:r>
              <a:rPr lang="en-US" dirty="0">
                <a:solidFill>
                  <a:srgbClr val="00B050"/>
                </a:solidFill>
              </a:rPr>
              <a:t> </a:t>
            </a:r>
            <a:r>
              <a:rPr lang="en-US" dirty="0" err="1">
                <a:solidFill>
                  <a:srgbClr val="00B050"/>
                </a:solidFill>
              </a:rPr>
              <a:t>nhiễm</a:t>
            </a:r>
            <a:r>
              <a:rPr lang="en-US" dirty="0">
                <a:solidFill>
                  <a:srgbClr val="00B050"/>
                </a:solidFill>
              </a:rPr>
              <a:t> </a:t>
            </a:r>
            <a:r>
              <a:rPr lang="en-US" dirty="0" err="1">
                <a:solidFill>
                  <a:srgbClr val="00B050"/>
                </a:solidFill>
              </a:rPr>
              <a:t>độc</a:t>
            </a:r>
            <a:r>
              <a:rPr lang="en-US" dirty="0">
                <a:solidFill>
                  <a:srgbClr val="00B050"/>
                </a:solidFill>
              </a:rPr>
              <a:t>(</a:t>
            </a:r>
            <a:r>
              <a:rPr lang="en-US" dirty="0" err="1">
                <a:solidFill>
                  <a:srgbClr val="00B050"/>
                </a:solidFill>
              </a:rPr>
              <a:t>Pb,Hg,benzen</a:t>
            </a:r>
            <a:r>
              <a:rPr lang="en-US" dirty="0" smtClean="0">
                <a:solidFill>
                  <a:srgbClr val="00B050"/>
                </a:solidFill>
              </a:rPr>
              <a:t>…);</a:t>
            </a:r>
          </a:p>
          <a:p>
            <a:pPr>
              <a:lnSpc>
                <a:spcPct val="150000"/>
              </a:lnSpc>
              <a:buFont typeface="Wingdings" panose="05000000000000000000" pitchFamily="2" charset="2"/>
              <a:buChar char="ü"/>
            </a:pPr>
            <a:r>
              <a:rPr lang="en-US" dirty="0" err="1" smtClean="0">
                <a:solidFill>
                  <a:srgbClr val="C00000"/>
                </a:solidFill>
              </a:rPr>
              <a:t>Bụi</a:t>
            </a:r>
            <a:r>
              <a:rPr lang="en-US" dirty="0" smtClean="0">
                <a:solidFill>
                  <a:srgbClr val="C00000"/>
                </a:solidFill>
              </a:rPr>
              <a:t> </a:t>
            </a:r>
            <a:r>
              <a:rPr lang="en-US" dirty="0" err="1">
                <a:solidFill>
                  <a:srgbClr val="C00000"/>
                </a:solidFill>
              </a:rPr>
              <a:t>gây</a:t>
            </a:r>
            <a:r>
              <a:rPr lang="en-US" dirty="0">
                <a:solidFill>
                  <a:srgbClr val="C00000"/>
                </a:solidFill>
              </a:rPr>
              <a:t> </a:t>
            </a:r>
            <a:r>
              <a:rPr lang="en-US" dirty="0" err="1">
                <a:solidFill>
                  <a:srgbClr val="C00000"/>
                </a:solidFill>
              </a:rPr>
              <a:t>dị</a:t>
            </a:r>
            <a:r>
              <a:rPr lang="en-US" dirty="0">
                <a:solidFill>
                  <a:srgbClr val="C00000"/>
                </a:solidFill>
              </a:rPr>
              <a:t> </a:t>
            </a:r>
            <a:r>
              <a:rPr lang="en-US" dirty="0" err="1">
                <a:solidFill>
                  <a:srgbClr val="C00000"/>
                </a:solidFill>
              </a:rPr>
              <a:t>ứng;viêm</a:t>
            </a:r>
            <a:r>
              <a:rPr lang="en-US" dirty="0">
                <a:solidFill>
                  <a:srgbClr val="C00000"/>
                </a:solidFill>
              </a:rPr>
              <a:t> </a:t>
            </a:r>
            <a:r>
              <a:rPr lang="en-US" dirty="0" err="1">
                <a:solidFill>
                  <a:srgbClr val="C00000"/>
                </a:solidFill>
              </a:rPr>
              <a:t>mũi,hen,viêm</a:t>
            </a:r>
            <a:r>
              <a:rPr lang="en-US" dirty="0">
                <a:solidFill>
                  <a:srgbClr val="C00000"/>
                </a:solidFill>
              </a:rPr>
              <a:t> </a:t>
            </a:r>
            <a:r>
              <a:rPr lang="en-US" dirty="0" err="1">
                <a:solidFill>
                  <a:srgbClr val="C00000"/>
                </a:solidFill>
              </a:rPr>
              <a:t>họng</a:t>
            </a:r>
            <a:r>
              <a:rPr lang="en-US" dirty="0">
                <a:solidFill>
                  <a:srgbClr val="C00000"/>
                </a:solidFill>
              </a:rPr>
              <a:t> </a:t>
            </a:r>
            <a:r>
              <a:rPr lang="en-US" dirty="0" err="1">
                <a:solidFill>
                  <a:srgbClr val="C00000"/>
                </a:solidFill>
              </a:rPr>
              <a:t>như</a:t>
            </a:r>
            <a:r>
              <a:rPr lang="en-US" dirty="0">
                <a:solidFill>
                  <a:srgbClr val="C00000"/>
                </a:solidFill>
              </a:rPr>
              <a:t> </a:t>
            </a:r>
            <a:r>
              <a:rPr lang="en-US" dirty="0" err="1">
                <a:solidFill>
                  <a:srgbClr val="C00000"/>
                </a:solidFill>
              </a:rPr>
              <a:t>bụi</a:t>
            </a:r>
            <a:r>
              <a:rPr lang="en-US" dirty="0">
                <a:solidFill>
                  <a:srgbClr val="C00000"/>
                </a:solidFill>
              </a:rPr>
              <a:t> </a:t>
            </a:r>
            <a:r>
              <a:rPr lang="en-US" dirty="0" err="1">
                <a:solidFill>
                  <a:srgbClr val="C00000"/>
                </a:solidFill>
              </a:rPr>
              <a:t>bông</a:t>
            </a:r>
            <a:r>
              <a:rPr lang="en-US" dirty="0">
                <a:solidFill>
                  <a:srgbClr val="C00000"/>
                </a:solidFill>
              </a:rPr>
              <a:t> ,</a:t>
            </a:r>
            <a:r>
              <a:rPr lang="en-US" dirty="0" err="1">
                <a:solidFill>
                  <a:srgbClr val="C00000"/>
                </a:solidFill>
              </a:rPr>
              <a:t>len,gai,phân</a:t>
            </a:r>
            <a:r>
              <a:rPr lang="en-US" dirty="0">
                <a:solidFill>
                  <a:srgbClr val="C00000"/>
                </a:solidFill>
              </a:rPr>
              <a:t> </a:t>
            </a:r>
            <a:r>
              <a:rPr lang="en-US" dirty="0" err="1">
                <a:solidFill>
                  <a:srgbClr val="C00000"/>
                </a:solidFill>
              </a:rPr>
              <a:t>hóa</a:t>
            </a:r>
            <a:r>
              <a:rPr lang="en-US" dirty="0">
                <a:solidFill>
                  <a:srgbClr val="C00000"/>
                </a:solidFill>
              </a:rPr>
              <a:t> </a:t>
            </a:r>
            <a:r>
              <a:rPr lang="en-US" dirty="0" err="1">
                <a:solidFill>
                  <a:srgbClr val="C00000"/>
                </a:solidFill>
              </a:rPr>
              <a:t>học,một</a:t>
            </a:r>
            <a:r>
              <a:rPr lang="en-US" dirty="0">
                <a:solidFill>
                  <a:srgbClr val="C00000"/>
                </a:solidFill>
              </a:rPr>
              <a:t> </a:t>
            </a:r>
            <a:r>
              <a:rPr lang="en-US" dirty="0" err="1">
                <a:solidFill>
                  <a:srgbClr val="C00000"/>
                </a:solidFill>
              </a:rPr>
              <a:t>số</a:t>
            </a:r>
            <a:r>
              <a:rPr lang="en-US" dirty="0">
                <a:solidFill>
                  <a:srgbClr val="C00000"/>
                </a:solidFill>
              </a:rPr>
              <a:t> </a:t>
            </a:r>
            <a:r>
              <a:rPr lang="en-US" dirty="0" err="1">
                <a:solidFill>
                  <a:srgbClr val="C00000"/>
                </a:solidFill>
              </a:rPr>
              <a:t>bụi</a:t>
            </a:r>
            <a:r>
              <a:rPr lang="en-US" dirty="0">
                <a:solidFill>
                  <a:srgbClr val="C00000"/>
                </a:solidFill>
              </a:rPr>
              <a:t> </a:t>
            </a:r>
            <a:r>
              <a:rPr lang="en-US" dirty="0" err="1" smtClean="0">
                <a:solidFill>
                  <a:srgbClr val="C00000"/>
                </a:solidFill>
              </a:rPr>
              <a:t>gỗ</a:t>
            </a:r>
            <a:r>
              <a:rPr lang="en-US" dirty="0" smtClean="0">
                <a:solidFill>
                  <a:srgbClr val="C00000"/>
                </a:solidFill>
              </a:rPr>
              <a:t>;</a:t>
            </a:r>
          </a:p>
          <a:p>
            <a:pPr>
              <a:lnSpc>
                <a:spcPct val="150000"/>
              </a:lnSpc>
              <a:buFont typeface="Wingdings" panose="05000000000000000000" pitchFamily="2" charset="2"/>
              <a:buChar char="ü"/>
            </a:pPr>
            <a:r>
              <a:rPr lang="en-US" dirty="0" err="1" smtClean="0">
                <a:solidFill>
                  <a:srgbClr val="00B050"/>
                </a:solidFill>
              </a:rPr>
              <a:t>Bụi</a:t>
            </a:r>
            <a:r>
              <a:rPr lang="en-US" dirty="0" smtClean="0">
                <a:solidFill>
                  <a:srgbClr val="00B050"/>
                </a:solidFill>
              </a:rPr>
              <a:t> </a:t>
            </a:r>
            <a:r>
              <a:rPr lang="en-US" dirty="0" err="1">
                <a:solidFill>
                  <a:srgbClr val="00B050"/>
                </a:solidFill>
              </a:rPr>
              <a:t>gây</a:t>
            </a:r>
            <a:r>
              <a:rPr lang="en-US" dirty="0">
                <a:solidFill>
                  <a:srgbClr val="00B050"/>
                </a:solidFill>
              </a:rPr>
              <a:t> </a:t>
            </a:r>
            <a:r>
              <a:rPr lang="en-US" dirty="0" err="1">
                <a:solidFill>
                  <a:srgbClr val="00B050"/>
                </a:solidFill>
              </a:rPr>
              <a:t>ung</a:t>
            </a:r>
            <a:r>
              <a:rPr lang="en-US" dirty="0">
                <a:solidFill>
                  <a:srgbClr val="00B050"/>
                </a:solidFill>
              </a:rPr>
              <a:t> </a:t>
            </a:r>
            <a:r>
              <a:rPr lang="en-US" dirty="0" err="1">
                <a:solidFill>
                  <a:srgbClr val="00B050"/>
                </a:solidFill>
              </a:rPr>
              <a:t>thư</a:t>
            </a:r>
            <a:r>
              <a:rPr lang="en-US" dirty="0">
                <a:solidFill>
                  <a:srgbClr val="00B050"/>
                </a:solidFill>
              </a:rPr>
              <a:t> </a:t>
            </a:r>
            <a:r>
              <a:rPr lang="en-US" dirty="0" err="1">
                <a:solidFill>
                  <a:srgbClr val="00B050"/>
                </a:solidFill>
              </a:rPr>
              <a:t>như</a:t>
            </a:r>
            <a:r>
              <a:rPr lang="en-US" dirty="0">
                <a:solidFill>
                  <a:srgbClr val="00B050"/>
                </a:solidFill>
              </a:rPr>
              <a:t> </a:t>
            </a:r>
            <a:r>
              <a:rPr lang="en-US" dirty="0" err="1">
                <a:solidFill>
                  <a:srgbClr val="00B050"/>
                </a:solidFill>
              </a:rPr>
              <a:t>nhựa</a:t>
            </a:r>
            <a:r>
              <a:rPr lang="en-US" dirty="0">
                <a:solidFill>
                  <a:srgbClr val="00B050"/>
                </a:solidFill>
              </a:rPr>
              <a:t> </a:t>
            </a:r>
            <a:r>
              <a:rPr lang="en-US" dirty="0" err="1">
                <a:solidFill>
                  <a:srgbClr val="00B050"/>
                </a:solidFill>
              </a:rPr>
              <a:t>đường,phóng</a:t>
            </a:r>
            <a:r>
              <a:rPr lang="en-US" dirty="0">
                <a:solidFill>
                  <a:srgbClr val="00B050"/>
                </a:solidFill>
              </a:rPr>
              <a:t> </a:t>
            </a:r>
            <a:r>
              <a:rPr lang="en-US" dirty="0" err="1">
                <a:solidFill>
                  <a:srgbClr val="00B050"/>
                </a:solidFill>
              </a:rPr>
              <a:t>xạ</a:t>
            </a:r>
            <a:r>
              <a:rPr lang="en-US" dirty="0">
                <a:solidFill>
                  <a:srgbClr val="00B050"/>
                </a:solidFill>
              </a:rPr>
              <a:t> </a:t>
            </a:r>
            <a:r>
              <a:rPr lang="en-US" dirty="0" err="1">
                <a:solidFill>
                  <a:srgbClr val="00B050"/>
                </a:solidFill>
              </a:rPr>
              <a:t>và</a:t>
            </a:r>
            <a:r>
              <a:rPr lang="en-US" dirty="0">
                <a:solidFill>
                  <a:srgbClr val="00B050"/>
                </a:solidFill>
              </a:rPr>
              <a:t> </a:t>
            </a:r>
            <a:r>
              <a:rPr lang="en-US" dirty="0" err="1">
                <a:solidFill>
                  <a:srgbClr val="00B050"/>
                </a:solidFill>
              </a:rPr>
              <a:t>các</a:t>
            </a:r>
            <a:r>
              <a:rPr lang="en-US" dirty="0">
                <a:solidFill>
                  <a:srgbClr val="00B050"/>
                </a:solidFill>
              </a:rPr>
              <a:t> </a:t>
            </a:r>
            <a:r>
              <a:rPr lang="en-US" dirty="0" err="1">
                <a:solidFill>
                  <a:srgbClr val="00B050"/>
                </a:solidFill>
              </a:rPr>
              <a:t>hợp</a:t>
            </a:r>
            <a:r>
              <a:rPr lang="en-US" dirty="0">
                <a:solidFill>
                  <a:srgbClr val="00B050"/>
                </a:solidFill>
              </a:rPr>
              <a:t> </a:t>
            </a:r>
            <a:r>
              <a:rPr lang="en-US" dirty="0" err="1">
                <a:solidFill>
                  <a:srgbClr val="00B050"/>
                </a:solidFill>
              </a:rPr>
              <a:t>chất</a:t>
            </a:r>
            <a:r>
              <a:rPr lang="en-US" dirty="0">
                <a:solidFill>
                  <a:srgbClr val="00B050"/>
                </a:solidFill>
              </a:rPr>
              <a:t> </a:t>
            </a:r>
            <a:r>
              <a:rPr lang="en-US" dirty="0" smtClean="0">
                <a:solidFill>
                  <a:srgbClr val="00B050"/>
                </a:solidFill>
              </a:rPr>
              <a:t>Br;</a:t>
            </a:r>
          </a:p>
          <a:p>
            <a:pPr>
              <a:lnSpc>
                <a:spcPct val="150000"/>
              </a:lnSpc>
              <a:buFont typeface="Wingdings" panose="05000000000000000000" pitchFamily="2" charset="2"/>
              <a:buChar char="ü"/>
            </a:pPr>
            <a:r>
              <a:rPr lang="en-US" dirty="0" err="1" smtClean="0">
                <a:solidFill>
                  <a:srgbClr val="C00000"/>
                </a:solidFill>
              </a:rPr>
              <a:t>Bụi</a:t>
            </a:r>
            <a:r>
              <a:rPr lang="en-US" dirty="0" smtClean="0">
                <a:solidFill>
                  <a:srgbClr val="C00000"/>
                </a:solidFill>
              </a:rPr>
              <a:t> </a:t>
            </a:r>
            <a:r>
              <a:rPr lang="en-US" dirty="0" err="1">
                <a:solidFill>
                  <a:srgbClr val="C00000"/>
                </a:solidFill>
              </a:rPr>
              <a:t>gây</a:t>
            </a:r>
            <a:r>
              <a:rPr lang="en-US" dirty="0">
                <a:solidFill>
                  <a:srgbClr val="C00000"/>
                </a:solidFill>
              </a:rPr>
              <a:t> </a:t>
            </a:r>
            <a:r>
              <a:rPr lang="en-US" dirty="0" err="1">
                <a:solidFill>
                  <a:srgbClr val="C00000"/>
                </a:solidFill>
              </a:rPr>
              <a:t>nhiễm</a:t>
            </a:r>
            <a:r>
              <a:rPr lang="en-US" dirty="0">
                <a:solidFill>
                  <a:srgbClr val="C00000"/>
                </a:solidFill>
              </a:rPr>
              <a:t> </a:t>
            </a:r>
            <a:r>
              <a:rPr lang="en-US" dirty="0" err="1">
                <a:solidFill>
                  <a:srgbClr val="C00000"/>
                </a:solidFill>
              </a:rPr>
              <a:t>trùng</a:t>
            </a:r>
            <a:r>
              <a:rPr lang="en-US" dirty="0">
                <a:solidFill>
                  <a:srgbClr val="C00000"/>
                </a:solidFill>
              </a:rPr>
              <a:t> </a:t>
            </a:r>
            <a:r>
              <a:rPr lang="en-US" dirty="0" err="1">
                <a:solidFill>
                  <a:srgbClr val="C00000"/>
                </a:solidFill>
              </a:rPr>
              <a:t>như</a:t>
            </a:r>
            <a:r>
              <a:rPr lang="en-US" dirty="0">
                <a:solidFill>
                  <a:srgbClr val="C00000"/>
                </a:solidFill>
              </a:rPr>
              <a:t> </a:t>
            </a:r>
            <a:r>
              <a:rPr lang="en-US" dirty="0" err="1">
                <a:solidFill>
                  <a:srgbClr val="C00000"/>
                </a:solidFill>
              </a:rPr>
              <a:t>bụi</a:t>
            </a:r>
            <a:r>
              <a:rPr lang="en-US" dirty="0">
                <a:solidFill>
                  <a:srgbClr val="C00000"/>
                </a:solidFill>
              </a:rPr>
              <a:t> </a:t>
            </a:r>
            <a:r>
              <a:rPr lang="en-US" dirty="0" err="1">
                <a:solidFill>
                  <a:srgbClr val="C00000"/>
                </a:solidFill>
              </a:rPr>
              <a:t>bông,bụi</a:t>
            </a:r>
            <a:r>
              <a:rPr lang="en-US" dirty="0">
                <a:solidFill>
                  <a:srgbClr val="C00000"/>
                </a:solidFill>
              </a:rPr>
              <a:t> </a:t>
            </a:r>
            <a:r>
              <a:rPr lang="en-US" dirty="0" err="1">
                <a:solidFill>
                  <a:srgbClr val="C00000"/>
                </a:solidFill>
              </a:rPr>
              <a:t>sương,một</a:t>
            </a:r>
            <a:r>
              <a:rPr lang="en-US" dirty="0">
                <a:solidFill>
                  <a:srgbClr val="C00000"/>
                </a:solidFill>
              </a:rPr>
              <a:t> </a:t>
            </a:r>
            <a:r>
              <a:rPr lang="en-US" dirty="0" err="1">
                <a:solidFill>
                  <a:srgbClr val="C00000"/>
                </a:solidFill>
              </a:rPr>
              <a:t>số</a:t>
            </a:r>
            <a:r>
              <a:rPr lang="en-US" dirty="0">
                <a:solidFill>
                  <a:srgbClr val="C00000"/>
                </a:solidFill>
              </a:rPr>
              <a:t> </a:t>
            </a:r>
            <a:r>
              <a:rPr lang="en-US" dirty="0" err="1">
                <a:solidFill>
                  <a:srgbClr val="C00000"/>
                </a:solidFill>
              </a:rPr>
              <a:t>bụi</a:t>
            </a:r>
            <a:r>
              <a:rPr lang="en-US" dirty="0">
                <a:solidFill>
                  <a:srgbClr val="C00000"/>
                </a:solidFill>
              </a:rPr>
              <a:t> </a:t>
            </a:r>
            <a:r>
              <a:rPr lang="en-US" dirty="0" err="1" smtClean="0">
                <a:solidFill>
                  <a:srgbClr val="C00000"/>
                </a:solidFill>
              </a:rPr>
              <a:t>kim</a:t>
            </a:r>
            <a:r>
              <a:rPr lang="en-US" dirty="0" smtClean="0">
                <a:solidFill>
                  <a:srgbClr val="C00000"/>
                </a:solidFill>
              </a:rPr>
              <a:t> </a:t>
            </a:r>
            <a:r>
              <a:rPr lang="en-US" dirty="0" err="1">
                <a:solidFill>
                  <a:srgbClr val="C00000"/>
                </a:solidFill>
              </a:rPr>
              <a:t>loại</a:t>
            </a:r>
            <a:r>
              <a:rPr lang="en-US" dirty="0" smtClean="0">
                <a:solidFill>
                  <a:srgbClr val="C00000"/>
                </a:solidFill>
              </a:rPr>
              <a:t>,…;</a:t>
            </a:r>
          </a:p>
          <a:p>
            <a:pPr>
              <a:lnSpc>
                <a:spcPct val="150000"/>
              </a:lnSpc>
              <a:buFont typeface="Wingdings" panose="05000000000000000000" pitchFamily="2" charset="2"/>
              <a:buChar char="ü"/>
            </a:pPr>
            <a:r>
              <a:rPr lang="en-US" dirty="0" err="1" smtClean="0">
                <a:solidFill>
                  <a:srgbClr val="00B050"/>
                </a:solidFill>
              </a:rPr>
              <a:t>Bụi</a:t>
            </a:r>
            <a:r>
              <a:rPr lang="en-US" dirty="0" smtClean="0">
                <a:solidFill>
                  <a:srgbClr val="00B050"/>
                </a:solidFill>
              </a:rPr>
              <a:t> </a:t>
            </a:r>
            <a:r>
              <a:rPr lang="en-US" dirty="0" err="1">
                <a:solidFill>
                  <a:srgbClr val="00B050"/>
                </a:solidFill>
              </a:rPr>
              <a:t>gây</a:t>
            </a:r>
            <a:r>
              <a:rPr lang="en-US" dirty="0">
                <a:solidFill>
                  <a:srgbClr val="00B050"/>
                </a:solidFill>
              </a:rPr>
              <a:t> </a:t>
            </a:r>
            <a:r>
              <a:rPr lang="en-US" dirty="0" err="1">
                <a:solidFill>
                  <a:srgbClr val="00B050"/>
                </a:solidFill>
              </a:rPr>
              <a:t>sơ</a:t>
            </a:r>
            <a:r>
              <a:rPr lang="en-US" dirty="0">
                <a:solidFill>
                  <a:srgbClr val="00B050"/>
                </a:solidFill>
              </a:rPr>
              <a:t> </a:t>
            </a:r>
            <a:r>
              <a:rPr lang="en-US" dirty="0" err="1">
                <a:solidFill>
                  <a:srgbClr val="00B050"/>
                </a:solidFill>
              </a:rPr>
              <a:t>phổi</a:t>
            </a:r>
            <a:r>
              <a:rPr lang="en-US" dirty="0">
                <a:solidFill>
                  <a:srgbClr val="00B050"/>
                </a:solidFill>
              </a:rPr>
              <a:t> </a:t>
            </a:r>
            <a:r>
              <a:rPr lang="en-US" dirty="0" err="1">
                <a:solidFill>
                  <a:srgbClr val="00B050"/>
                </a:solidFill>
              </a:rPr>
              <a:t>như</a:t>
            </a:r>
            <a:r>
              <a:rPr lang="en-US" dirty="0">
                <a:solidFill>
                  <a:srgbClr val="00B050"/>
                </a:solidFill>
              </a:rPr>
              <a:t> </a:t>
            </a:r>
            <a:r>
              <a:rPr lang="en-US" dirty="0" err="1">
                <a:solidFill>
                  <a:srgbClr val="00B050"/>
                </a:solidFill>
              </a:rPr>
              <a:t>bụi</a:t>
            </a:r>
            <a:r>
              <a:rPr lang="en-US" dirty="0">
                <a:solidFill>
                  <a:srgbClr val="00B050"/>
                </a:solidFill>
              </a:rPr>
              <a:t> Si</a:t>
            </a:r>
            <a:r>
              <a:rPr lang="en-US" dirty="0" smtClean="0">
                <a:solidFill>
                  <a:srgbClr val="00B050"/>
                </a:solidFill>
              </a:rPr>
              <a:t>…</a:t>
            </a:r>
            <a:endParaRPr lang="en-US" dirty="0">
              <a:solidFill>
                <a:srgbClr val="00B050"/>
              </a:solidFill>
            </a:endParaRPr>
          </a:p>
        </p:txBody>
      </p:sp>
      <p:sp>
        <p:nvSpPr>
          <p:cNvPr id="2" name="Rectangle 1"/>
          <p:cNvSpPr/>
          <p:nvPr/>
        </p:nvSpPr>
        <p:spPr>
          <a:xfrm>
            <a:off x="195308" y="2010337"/>
            <a:ext cx="2308195" cy="3869906"/>
          </a:xfrm>
          <a:prstGeom prst="rect">
            <a:avLst/>
          </a:prstGeom>
        </p:spPr>
        <p:txBody>
          <a:bodyPr wrap="square">
            <a:spAutoFit/>
          </a:bodyPr>
          <a:lstStyle/>
          <a:p>
            <a:pPr algn="ctr">
              <a:lnSpc>
                <a:spcPct val="200000"/>
              </a:lnSpc>
            </a:pPr>
            <a:r>
              <a:rPr lang="en-US" sz="3200" b="1" dirty="0">
                <a:solidFill>
                  <a:srgbClr val="0070C0"/>
                </a:solidFill>
                <a:latin typeface="+mj-lt"/>
              </a:rPr>
              <a:t>Theo </a:t>
            </a:r>
            <a:endParaRPr lang="en-US" sz="3200" b="1" dirty="0" smtClean="0">
              <a:solidFill>
                <a:srgbClr val="0070C0"/>
              </a:solidFill>
              <a:latin typeface="+mj-lt"/>
            </a:endParaRPr>
          </a:p>
          <a:p>
            <a:pPr algn="ctr">
              <a:lnSpc>
                <a:spcPct val="200000"/>
              </a:lnSpc>
            </a:pPr>
            <a:r>
              <a:rPr lang="en-US" sz="3200" b="1" dirty="0" err="1" smtClean="0">
                <a:solidFill>
                  <a:srgbClr val="0070C0"/>
                </a:solidFill>
                <a:latin typeface="+mj-lt"/>
              </a:rPr>
              <a:t>tác</a:t>
            </a:r>
            <a:r>
              <a:rPr lang="en-US" sz="3200" b="1" dirty="0" smtClean="0">
                <a:solidFill>
                  <a:srgbClr val="0070C0"/>
                </a:solidFill>
                <a:latin typeface="+mj-lt"/>
              </a:rPr>
              <a:t> </a:t>
            </a:r>
            <a:r>
              <a:rPr lang="en-US" sz="3200" b="1" dirty="0" err="1">
                <a:solidFill>
                  <a:srgbClr val="0070C0"/>
                </a:solidFill>
                <a:latin typeface="+mj-lt"/>
              </a:rPr>
              <a:t>hại</a:t>
            </a:r>
            <a:r>
              <a:rPr lang="en-US" sz="3200" b="1" dirty="0">
                <a:solidFill>
                  <a:srgbClr val="0070C0"/>
                </a:solidFill>
                <a:latin typeface="+mj-lt"/>
              </a:rPr>
              <a:t> </a:t>
            </a:r>
            <a:endParaRPr lang="en-US" sz="3200" b="1" dirty="0" smtClean="0">
              <a:solidFill>
                <a:srgbClr val="0070C0"/>
              </a:solidFill>
              <a:latin typeface="+mj-lt"/>
            </a:endParaRPr>
          </a:p>
          <a:p>
            <a:pPr algn="ctr">
              <a:lnSpc>
                <a:spcPct val="200000"/>
              </a:lnSpc>
            </a:pPr>
            <a:r>
              <a:rPr lang="en-US" sz="3200" b="1" dirty="0" err="1" smtClean="0">
                <a:solidFill>
                  <a:srgbClr val="0070C0"/>
                </a:solidFill>
                <a:latin typeface="+mj-lt"/>
              </a:rPr>
              <a:t>có</a:t>
            </a:r>
            <a:r>
              <a:rPr lang="en-US" sz="3200" b="1" dirty="0" smtClean="0">
                <a:solidFill>
                  <a:srgbClr val="0070C0"/>
                </a:solidFill>
                <a:latin typeface="+mj-lt"/>
              </a:rPr>
              <a:t> </a:t>
            </a:r>
            <a:r>
              <a:rPr lang="en-US" sz="3200" b="1" dirty="0" err="1">
                <a:solidFill>
                  <a:srgbClr val="0070C0"/>
                </a:solidFill>
                <a:latin typeface="+mj-lt"/>
              </a:rPr>
              <a:t>thể</a:t>
            </a:r>
            <a:r>
              <a:rPr lang="en-US" sz="3200" b="1" dirty="0">
                <a:solidFill>
                  <a:srgbClr val="0070C0"/>
                </a:solidFill>
                <a:latin typeface="+mj-lt"/>
              </a:rPr>
              <a:t> </a:t>
            </a:r>
            <a:r>
              <a:rPr lang="en-US" sz="3200" b="1" dirty="0" err="1">
                <a:solidFill>
                  <a:srgbClr val="0070C0"/>
                </a:solidFill>
                <a:latin typeface="+mj-lt"/>
              </a:rPr>
              <a:t>phân</a:t>
            </a:r>
            <a:r>
              <a:rPr lang="en-US" sz="3200" b="1" dirty="0">
                <a:solidFill>
                  <a:srgbClr val="0070C0"/>
                </a:solidFill>
                <a:latin typeface="+mj-lt"/>
              </a:rPr>
              <a:t> </a:t>
            </a:r>
            <a:r>
              <a:rPr lang="en-US" sz="3200" b="1" dirty="0" err="1" smtClean="0">
                <a:solidFill>
                  <a:srgbClr val="0070C0"/>
                </a:solidFill>
                <a:latin typeface="+mj-lt"/>
              </a:rPr>
              <a:t>ra</a:t>
            </a:r>
            <a:r>
              <a:rPr lang="en-US" sz="3200" b="1" dirty="0" smtClean="0">
                <a:solidFill>
                  <a:srgbClr val="0070C0"/>
                </a:solidFill>
                <a:latin typeface="+mj-lt"/>
              </a:rPr>
              <a:t> </a:t>
            </a:r>
            <a:endParaRPr lang="en-US" sz="3200" b="1" dirty="0">
              <a:solidFill>
                <a:srgbClr val="0070C0"/>
              </a:solidFill>
              <a:latin typeface="+mj-lt"/>
            </a:endParaRPr>
          </a:p>
        </p:txBody>
      </p:sp>
      <p:sp>
        <p:nvSpPr>
          <p:cNvPr id="3" name="Left Brace 2"/>
          <p:cNvSpPr/>
          <p:nvPr/>
        </p:nvSpPr>
        <p:spPr>
          <a:xfrm>
            <a:off x="2388092" y="1335255"/>
            <a:ext cx="390618" cy="5220070"/>
          </a:xfrm>
          <a:prstGeom prst="leftBrace">
            <a:avLst/>
          </a:prstGeom>
          <a:ln w="28575">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658496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 calcmode="lin" valueType="num">
                                      <p:cBhvr additive="base">
                                        <p:cTn id="7" dur="500" fill="hold"/>
                                        <p:tgtEl>
                                          <p:spTgt spid="491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91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155">
                                            <p:txEl>
                                              <p:pRg st="1" end="1"/>
                                            </p:txEl>
                                          </p:spTgt>
                                        </p:tgtEl>
                                        <p:attrNameLst>
                                          <p:attrName>style.visibility</p:attrName>
                                        </p:attrNameLst>
                                      </p:cBhvr>
                                      <p:to>
                                        <p:strVal val="visible"/>
                                      </p:to>
                                    </p:set>
                                    <p:anim calcmode="lin" valueType="num">
                                      <p:cBhvr additive="base">
                                        <p:cTn id="13" dur="500" fill="hold"/>
                                        <p:tgtEl>
                                          <p:spTgt spid="4915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91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9155">
                                            <p:txEl>
                                              <p:pRg st="2" end="2"/>
                                            </p:txEl>
                                          </p:spTgt>
                                        </p:tgtEl>
                                        <p:attrNameLst>
                                          <p:attrName>style.visibility</p:attrName>
                                        </p:attrNameLst>
                                      </p:cBhvr>
                                      <p:to>
                                        <p:strVal val="visible"/>
                                      </p:to>
                                    </p:set>
                                    <p:anim calcmode="lin" valueType="num">
                                      <p:cBhvr additive="base">
                                        <p:cTn id="19" dur="500" fill="hold"/>
                                        <p:tgtEl>
                                          <p:spTgt spid="4915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91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9155">
                                            <p:txEl>
                                              <p:pRg st="3" end="3"/>
                                            </p:txEl>
                                          </p:spTgt>
                                        </p:tgtEl>
                                        <p:attrNameLst>
                                          <p:attrName>style.visibility</p:attrName>
                                        </p:attrNameLst>
                                      </p:cBhvr>
                                      <p:to>
                                        <p:strVal val="visible"/>
                                      </p:to>
                                    </p:set>
                                    <p:anim calcmode="lin" valueType="num">
                                      <p:cBhvr additive="base">
                                        <p:cTn id="25" dur="500" fill="hold"/>
                                        <p:tgtEl>
                                          <p:spTgt spid="4915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915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9155">
                                            <p:txEl>
                                              <p:pRg st="4" end="4"/>
                                            </p:txEl>
                                          </p:spTgt>
                                        </p:tgtEl>
                                        <p:attrNameLst>
                                          <p:attrName>style.visibility</p:attrName>
                                        </p:attrNameLst>
                                      </p:cBhvr>
                                      <p:to>
                                        <p:strVal val="visible"/>
                                      </p:to>
                                    </p:set>
                                    <p:anim calcmode="lin" valueType="num">
                                      <p:cBhvr additive="base">
                                        <p:cTn id="31" dur="500" fill="hold"/>
                                        <p:tgtEl>
                                          <p:spTgt spid="4915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915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9389" y="1875434"/>
            <a:ext cx="6229781" cy="4101483"/>
          </a:xfrm>
        </p:spPr>
        <p:txBody>
          <a:bodyPr>
            <a:noAutofit/>
          </a:bodyPr>
          <a:lstStyle/>
          <a:p>
            <a:pPr algn="just">
              <a:lnSpc>
                <a:spcPct val="150000"/>
              </a:lnSpc>
            </a:pPr>
            <a:r>
              <a:rPr lang="en-US" sz="2800" b="1" dirty="0" err="1" smtClean="0">
                <a:latin typeface="Tahoma" panose="020B0604030504040204" pitchFamily="34" charset="0"/>
              </a:rPr>
              <a:t>Độ</a:t>
            </a:r>
            <a:r>
              <a:rPr lang="en-US" sz="2800" b="1" dirty="0" smtClean="0">
                <a:latin typeface="Tahoma" panose="020B0604030504040204" pitchFamily="34" charset="0"/>
              </a:rPr>
              <a:t> </a:t>
            </a:r>
            <a:r>
              <a:rPr lang="en-US" sz="2800" b="1" dirty="0" err="1">
                <a:latin typeface="Tahoma" panose="020B0604030504040204" pitchFamily="34" charset="0"/>
              </a:rPr>
              <a:t>phân</a:t>
            </a:r>
            <a:r>
              <a:rPr lang="en-US" sz="2800" b="1" dirty="0">
                <a:latin typeface="Tahoma" panose="020B0604030504040204" pitchFamily="34" charset="0"/>
              </a:rPr>
              <a:t> </a:t>
            </a:r>
            <a:r>
              <a:rPr lang="en-US" sz="2800" b="1" dirty="0" err="1">
                <a:latin typeface="Tahoma" panose="020B0604030504040204" pitchFamily="34" charset="0"/>
              </a:rPr>
              <a:t>tán</a:t>
            </a:r>
            <a:r>
              <a:rPr lang="en-US" sz="2800" b="1" dirty="0" smtClean="0">
                <a:latin typeface="Tahoma" panose="020B0604030504040204" pitchFamily="34" charset="0"/>
              </a:rPr>
              <a:t>:</a:t>
            </a:r>
            <a:r>
              <a:rPr lang="en-US" sz="2800" dirty="0" smtClean="0"/>
              <a:t> </a:t>
            </a:r>
            <a:r>
              <a:rPr lang="en-US" sz="2800" dirty="0" err="1">
                <a:latin typeface="Tahoma" panose="020B0604030504040204" pitchFamily="34" charset="0"/>
              </a:rPr>
              <a:t>Là</a:t>
            </a:r>
            <a:r>
              <a:rPr lang="en-US" sz="2800" dirty="0">
                <a:latin typeface="Tahoma" panose="020B0604030504040204" pitchFamily="34" charset="0"/>
              </a:rPr>
              <a:t> </a:t>
            </a:r>
            <a:r>
              <a:rPr lang="en-US" sz="2800" dirty="0" err="1">
                <a:latin typeface="Tahoma" panose="020B0604030504040204" pitchFamily="34" charset="0"/>
              </a:rPr>
              <a:t>trạng</a:t>
            </a:r>
            <a:r>
              <a:rPr lang="en-US" sz="2800" dirty="0">
                <a:latin typeface="Tahoma" panose="020B0604030504040204" pitchFamily="34" charset="0"/>
              </a:rPr>
              <a:t> </a:t>
            </a:r>
            <a:r>
              <a:rPr lang="en-US" sz="2800" dirty="0" err="1">
                <a:latin typeface="Tahoma" panose="020B0604030504040204" pitchFamily="34" charset="0"/>
              </a:rPr>
              <a:t>thái</a:t>
            </a:r>
            <a:r>
              <a:rPr lang="en-US" sz="2800" dirty="0">
                <a:latin typeface="Tahoma" panose="020B0604030504040204" pitchFamily="34" charset="0"/>
              </a:rPr>
              <a:t> </a:t>
            </a:r>
            <a:r>
              <a:rPr lang="en-US" sz="2800" dirty="0" err="1">
                <a:latin typeface="Tahoma" panose="020B0604030504040204" pitchFamily="34" charset="0"/>
              </a:rPr>
              <a:t>của</a:t>
            </a:r>
            <a:r>
              <a:rPr lang="en-US" sz="2800" dirty="0">
                <a:latin typeface="Tahoma" panose="020B0604030504040204" pitchFamily="34" charset="0"/>
              </a:rPr>
              <a:t> </a:t>
            </a:r>
            <a:r>
              <a:rPr lang="en-US" sz="2800" dirty="0" err="1">
                <a:latin typeface="Tahoma" panose="020B0604030504040204" pitchFamily="34" charset="0"/>
              </a:rPr>
              <a:t>bụi</a:t>
            </a:r>
            <a:r>
              <a:rPr lang="en-US" sz="2800" dirty="0">
                <a:latin typeface="Tahoma" panose="020B0604030504040204" pitchFamily="34" charset="0"/>
              </a:rPr>
              <a:t> </a:t>
            </a:r>
            <a:r>
              <a:rPr lang="en-US" sz="2800" dirty="0" err="1">
                <a:latin typeface="Tahoma" panose="020B0604030504040204" pitchFamily="34" charset="0"/>
              </a:rPr>
              <a:t>trong</a:t>
            </a:r>
            <a:r>
              <a:rPr lang="en-US" sz="2800" dirty="0">
                <a:latin typeface="Tahoma" panose="020B0604030504040204" pitchFamily="34" charset="0"/>
              </a:rPr>
              <a:t> </a:t>
            </a:r>
            <a:r>
              <a:rPr lang="en-US" sz="2800" dirty="0" err="1">
                <a:latin typeface="Tahoma" panose="020B0604030504040204" pitchFamily="34" charset="0"/>
              </a:rPr>
              <a:t>không</a:t>
            </a:r>
            <a:r>
              <a:rPr lang="en-US" sz="2800" dirty="0">
                <a:latin typeface="Tahoma" panose="020B0604030504040204" pitchFamily="34" charset="0"/>
              </a:rPr>
              <a:t> </a:t>
            </a:r>
            <a:r>
              <a:rPr lang="en-US" sz="2800" dirty="0" err="1">
                <a:latin typeface="Tahoma" panose="020B0604030504040204" pitchFamily="34" charset="0"/>
              </a:rPr>
              <a:t>khí</a:t>
            </a:r>
            <a:r>
              <a:rPr lang="en-US" sz="2800" dirty="0">
                <a:latin typeface="Tahoma" panose="020B0604030504040204" pitchFamily="34" charset="0"/>
              </a:rPr>
              <a:t> </a:t>
            </a:r>
            <a:r>
              <a:rPr lang="en-US" sz="2800" dirty="0" err="1">
                <a:latin typeface="Tahoma" panose="020B0604030504040204" pitchFamily="34" charset="0"/>
              </a:rPr>
              <a:t>phụ</a:t>
            </a:r>
            <a:r>
              <a:rPr lang="en-US" sz="2800" dirty="0">
                <a:latin typeface="Tahoma" panose="020B0604030504040204" pitchFamily="34" charset="0"/>
              </a:rPr>
              <a:t> </a:t>
            </a:r>
            <a:r>
              <a:rPr lang="en-US" sz="2800" dirty="0" err="1">
                <a:latin typeface="Tahoma" panose="020B0604030504040204" pitchFamily="34" charset="0"/>
              </a:rPr>
              <a:t>thuộc</a:t>
            </a:r>
            <a:r>
              <a:rPr lang="en-US" sz="2800" dirty="0">
                <a:latin typeface="Tahoma" panose="020B0604030504040204" pitchFamily="34" charset="0"/>
              </a:rPr>
              <a:t> </a:t>
            </a:r>
            <a:r>
              <a:rPr lang="en-US" sz="2800" dirty="0" err="1">
                <a:latin typeface="Tahoma" panose="020B0604030504040204" pitchFamily="34" charset="0"/>
              </a:rPr>
              <a:t>vào</a:t>
            </a:r>
            <a:r>
              <a:rPr lang="en-US" sz="2800" dirty="0">
                <a:latin typeface="Tahoma" panose="020B0604030504040204" pitchFamily="34" charset="0"/>
              </a:rPr>
              <a:t> </a:t>
            </a:r>
            <a:r>
              <a:rPr lang="en-US" sz="2800" dirty="0" err="1">
                <a:latin typeface="Tahoma" panose="020B0604030504040204" pitchFamily="34" charset="0"/>
              </a:rPr>
              <a:t>trọng</a:t>
            </a:r>
            <a:r>
              <a:rPr lang="en-US" sz="2800" dirty="0">
                <a:latin typeface="Tahoma" panose="020B0604030504040204" pitchFamily="34" charset="0"/>
              </a:rPr>
              <a:t> </a:t>
            </a:r>
            <a:r>
              <a:rPr lang="en-US" sz="2800" dirty="0" err="1">
                <a:latin typeface="Tahoma" panose="020B0604030504040204" pitchFamily="34" charset="0"/>
              </a:rPr>
              <a:t>lượng</a:t>
            </a:r>
            <a:r>
              <a:rPr lang="en-US" sz="2800" dirty="0">
                <a:latin typeface="Tahoma" panose="020B0604030504040204" pitchFamily="34" charset="0"/>
              </a:rPr>
              <a:t> </a:t>
            </a:r>
            <a:r>
              <a:rPr lang="en-US" sz="2800" dirty="0" err="1">
                <a:latin typeface="Tahoma" panose="020B0604030504040204" pitchFamily="34" charset="0"/>
              </a:rPr>
              <a:t>hạt</a:t>
            </a:r>
            <a:r>
              <a:rPr lang="en-US" sz="2800" dirty="0">
                <a:latin typeface="Tahoma" panose="020B0604030504040204" pitchFamily="34" charset="0"/>
              </a:rPr>
              <a:t> </a:t>
            </a:r>
            <a:r>
              <a:rPr lang="en-US" sz="2800" dirty="0" err="1">
                <a:latin typeface="Tahoma" panose="020B0604030504040204" pitchFamily="34" charset="0"/>
              </a:rPr>
              <a:t>bụi</a:t>
            </a:r>
            <a:r>
              <a:rPr lang="en-US" sz="2800" dirty="0">
                <a:latin typeface="Tahoma" panose="020B0604030504040204" pitchFamily="34" charset="0"/>
              </a:rPr>
              <a:t> </a:t>
            </a:r>
            <a:r>
              <a:rPr lang="en-US" sz="2800" dirty="0" err="1">
                <a:latin typeface="Tahoma" panose="020B0604030504040204" pitchFamily="34" charset="0"/>
              </a:rPr>
              <a:t>và</a:t>
            </a:r>
            <a:r>
              <a:rPr lang="en-US" sz="2800" dirty="0">
                <a:latin typeface="Tahoma" panose="020B0604030504040204" pitchFamily="34" charset="0"/>
              </a:rPr>
              <a:t> </a:t>
            </a:r>
            <a:r>
              <a:rPr lang="en-US" sz="2800" dirty="0" err="1">
                <a:latin typeface="Tahoma" panose="020B0604030504040204" pitchFamily="34" charset="0"/>
              </a:rPr>
              <a:t>sức</a:t>
            </a:r>
            <a:r>
              <a:rPr lang="en-US" sz="2800" dirty="0">
                <a:latin typeface="Tahoma" panose="020B0604030504040204" pitchFamily="34" charset="0"/>
              </a:rPr>
              <a:t> </a:t>
            </a:r>
            <a:r>
              <a:rPr lang="en-US" sz="2800" dirty="0" err="1">
                <a:latin typeface="Tahoma" panose="020B0604030504040204" pitchFamily="34" charset="0"/>
              </a:rPr>
              <a:t>cản</a:t>
            </a:r>
            <a:r>
              <a:rPr lang="en-US" sz="2800" dirty="0">
                <a:latin typeface="Tahoma" panose="020B0604030504040204" pitchFamily="34" charset="0"/>
              </a:rPr>
              <a:t> </a:t>
            </a:r>
            <a:r>
              <a:rPr lang="en-US" sz="2800" dirty="0" err="1">
                <a:latin typeface="Tahoma" panose="020B0604030504040204" pitchFamily="34" charset="0"/>
              </a:rPr>
              <a:t>của</a:t>
            </a:r>
            <a:r>
              <a:rPr lang="en-US" sz="2800" dirty="0">
                <a:latin typeface="Tahoma" panose="020B0604030504040204" pitchFamily="34" charset="0"/>
              </a:rPr>
              <a:t> </a:t>
            </a:r>
            <a:r>
              <a:rPr lang="en-US" sz="2800" dirty="0" err="1">
                <a:latin typeface="Tahoma" panose="020B0604030504040204" pitchFamily="34" charset="0"/>
              </a:rPr>
              <a:t>không</a:t>
            </a:r>
            <a:r>
              <a:rPr lang="en-US" sz="2800" dirty="0">
                <a:latin typeface="Tahoma" panose="020B0604030504040204" pitchFamily="34" charset="0"/>
              </a:rPr>
              <a:t> </a:t>
            </a:r>
            <a:r>
              <a:rPr lang="en-US" sz="2800" dirty="0" err="1">
                <a:latin typeface="Tahoma" panose="020B0604030504040204" pitchFamily="34" charset="0"/>
              </a:rPr>
              <a:t>khí</a:t>
            </a:r>
            <a:r>
              <a:rPr lang="en-US" sz="2800" dirty="0" smtClean="0">
                <a:latin typeface="Tahoma" panose="020B0604030504040204" pitchFamily="34" charset="0"/>
              </a:rPr>
              <a:t>. </a:t>
            </a:r>
            <a:r>
              <a:rPr lang="en-US" sz="2800" dirty="0" err="1" smtClean="0">
                <a:latin typeface="Tahoma" panose="020B0604030504040204" pitchFamily="34" charset="0"/>
              </a:rPr>
              <a:t>Hạt</a:t>
            </a:r>
            <a:r>
              <a:rPr lang="en-US" sz="2800" dirty="0" smtClean="0">
                <a:latin typeface="Tahoma" panose="020B0604030504040204" pitchFamily="34" charset="0"/>
              </a:rPr>
              <a:t> </a:t>
            </a:r>
            <a:r>
              <a:rPr lang="en-US" sz="2800" dirty="0" err="1">
                <a:latin typeface="Tahoma" panose="020B0604030504040204" pitchFamily="34" charset="0"/>
              </a:rPr>
              <a:t>bụi</a:t>
            </a:r>
            <a:r>
              <a:rPr lang="en-US" sz="2800" dirty="0">
                <a:latin typeface="Tahoma" panose="020B0604030504040204" pitchFamily="34" charset="0"/>
              </a:rPr>
              <a:t> </a:t>
            </a:r>
            <a:r>
              <a:rPr lang="en-US" sz="2800" dirty="0" err="1">
                <a:latin typeface="Tahoma" panose="020B0604030504040204" pitchFamily="34" charset="0"/>
              </a:rPr>
              <a:t>càng</a:t>
            </a:r>
            <a:r>
              <a:rPr lang="en-US" sz="2800" dirty="0">
                <a:latin typeface="Tahoma" panose="020B0604030504040204" pitchFamily="34" charset="0"/>
              </a:rPr>
              <a:t> </a:t>
            </a:r>
            <a:r>
              <a:rPr lang="en-US" sz="2800" dirty="0" err="1">
                <a:latin typeface="Tahoma" panose="020B0604030504040204" pitchFamily="34" charset="0"/>
              </a:rPr>
              <a:t>lớn</a:t>
            </a:r>
            <a:r>
              <a:rPr lang="en-US" sz="2800" dirty="0">
                <a:latin typeface="Tahoma" panose="020B0604030504040204" pitchFamily="34" charset="0"/>
              </a:rPr>
              <a:t> </a:t>
            </a:r>
            <a:r>
              <a:rPr lang="en-US" sz="2800" dirty="0" err="1">
                <a:latin typeface="Tahoma" panose="020B0604030504040204" pitchFamily="34" charset="0"/>
              </a:rPr>
              <a:t>càng</a:t>
            </a:r>
            <a:r>
              <a:rPr lang="en-US" sz="2800" dirty="0">
                <a:latin typeface="Tahoma" panose="020B0604030504040204" pitchFamily="34" charset="0"/>
              </a:rPr>
              <a:t> </a:t>
            </a:r>
            <a:r>
              <a:rPr lang="en-US" sz="2800" dirty="0" err="1">
                <a:latin typeface="Tahoma" panose="020B0604030504040204" pitchFamily="34" charset="0"/>
              </a:rPr>
              <a:t>dễ</a:t>
            </a:r>
            <a:r>
              <a:rPr lang="en-US" sz="2800" dirty="0">
                <a:latin typeface="Tahoma" panose="020B0604030504040204" pitchFamily="34" charset="0"/>
              </a:rPr>
              <a:t> </a:t>
            </a:r>
            <a:r>
              <a:rPr lang="en-US" sz="2800" dirty="0" err="1">
                <a:latin typeface="Tahoma" panose="020B0604030504040204" pitchFamily="34" charset="0"/>
              </a:rPr>
              <a:t>rơi</a:t>
            </a:r>
            <a:r>
              <a:rPr lang="en-US" sz="2800" dirty="0">
                <a:latin typeface="Tahoma" panose="020B0604030504040204" pitchFamily="34" charset="0"/>
              </a:rPr>
              <a:t> </a:t>
            </a:r>
            <a:r>
              <a:rPr lang="en-US" sz="2800" dirty="0" err="1">
                <a:latin typeface="Tahoma" panose="020B0604030504040204" pitchFamily="34" charset="0"/>
              </a:rPr>
              <a:t>tự</a:t>
            </a:r>
            <a:r>
              <a:rPr lang="en-US" sz="2800" dirty="0">
                <a:latin typeface="Tahoma" panose="020B0604030504040204" pitchFamily="34" charset="0"/>
              </a:rPr>
              <a:t> </a:t>
            </a:r>
            <a:r>
              <a:rPr lang="en-US" sz="2800" dirty="0" err="1">
                <a:latin typeface="Tahoma" panose="020B0604030504040204" pitchFamily="34" charset="0"/>
              </a:rPr>
              <a:t>do,hạt</a:t>
            </a:r>
            <a:r>
              <a:rPr lang="en-US" sz="2800" dirty="0">
                <a:latin typeface="Tahoma" panose="020B0604030504040204" pitchFamily="34" charset="0"/>
              </a:rPr>
              <a:t> </a:t>
            </a:r>
            <a:r>
              <a:rPr lang="en-US" sz="2800" dirty="0" err="1">
                <a:latin typeface="Tahoma" panose="020B0604030504040204" pitchFamily="34" charset="0"/>
              </a:rPr>
              <a:t>càng</a:t>
            </a:r>
            <a:r>
              <a:rPr lang="en-US" sz="2800" dirty="0">
                <a:latin typeface="Tahoma" panose="020B0604030504040204" pitchFamily="34" charset="0"/>
              </a:rPr>
              <a:t> </a:t>
            </a:r>
            <a:r>
              <a:rPr lang="en-US" sz="2800" dirty="0" err="1">
                <a:latin typeface="Tahoma" panose="020B0604030504040204" pitchFamily="34" charset="0"/>
              </a:rPr>
              <a:t>mịn</a:t>
            </a:r>
            <a:r>
              <a:rPr lang="en-US" sz="2800" dirty="0">
                <a:latin typeface="Tahoma" panose="020B0604030504040204" pitchFamily="34" charset="0"/>
              </a:rPr>
              <a:t> </a:t>
            </a:r>
            <a:r>
              <a:rPr lang="en-US" sz="2800" dirty="0" err="1">
                <a:latin typeface="Tahoma" panose="020B0604030504040204" pitchFamily="34" charset="0"/>
              </a:rPr>
              <a:t>càng</a:t>
            </a:r>
            <a:r>
              <a:rPr lang="en-US" sz="2800" dirty="0">
                <a:latin typeface="Tahoma" panose="020B0604030504040204" pitchFamily="34" charset="0"/>
              </a:rPr>
              <a:t> </a:t>
            </a:r>
            <a:r>
              <a:rPr lang="en-US" sz="2800" dirty="0" err="1">
                <a:latin typeface="Tahoma" panose="020B0604030504040204" pitchFamily="34" charset="0"/>
              </a:rPr>
              <a:t>rơi</a:t>
            </a:r>
            <a:r>
              <a:rPr lang="en-US" sz="2800" dirty="0">
                <a:latin typeface="Tahoma" panose="020B0604030504040204" pitchFamily="34" charset="0"/>
              </a:rPr>
              <a:t> </a:t>
            </a:r>
            <a:r>
              <a:rPr lang="en-US" sz="2800" dirty="0" err="1">
                <a:latin typeface="Tahoma" panose="020B0604030504040204" pitchFamily="34" charset="0"/>
              </a:rPr>
              <a:t>chậm,hạt</a:t>
            </a:r>
            <a:r>
              <a:rPr lang="en-US" sz="2800" dirty="0">
                <a:latin typeface="Tahoma" panose="020B0604030504040204" pitchFamily="34" charset="0"/>
              </a:rPr>
              <a:t> </a:t>
            </a:r>
            <a:r>
              <a:rPr lang="en-US" sz="2800" dirty="0" err="1">
                <a:latin typeface="Tahoma" panose="020B0604030504040204" pitchFamily="34" charset="0"/>
              </a:rPr>
              <a:t>nhỏ</a:t>
            </a:r>
            <a:r>
              <a:rPr lang="en-US" sz="2800" dirty="0">
                <a:latin typeface="Tahoma" panose="020B0604030504040204" pitchFamily="34" charset="0"/>
              </a:rPr>
              <a:t> </a:t>
            </a:r>
            <a:r>
              <a:rPr lang="en-US" sz="2800" dirty="0" err="1">
                <a:latin typeface="Tahoma" panose="020B0604030504040204" pitchFamily="34" charset="0"/>
              </a:rPr>
              <a:t>hơn</a:t>
            </a:r>
            <a:r>
              <a:rPr lang="en-US" sz="2800" dirty="0">
                <a:latin typeface="Tahoma" panose="020B0604030504040204" pitchFamily="34" charset="0"/>
              </a:rPr>
              <a:t> 0,1micromet </a:t>
            </a:r>
            <a:r>
              <a:rPr lang="en-US" sz="2800" dirty="0" err="1">
                <a:latin typeface="Tahoma" panose="020B0604030504040204" pitchFamily="34" charset="0"/>
              </a:rPr>
              <a:t>thì</a:t>
            </a:r>
            <a:r>
              <a:rPr lang="en-US" sz="2800" dirty="0">
                <a:latin typeface="Tahoma" panose="020B0604030504040204" pitchFamily="34" charset="0"/>
              </a:rPr>
              <a:t> </a:t>
            </a:r>
            <a:r>
              <a:rPr lang="en-US" sz="2800" dirty="0" err="1">
                <a:latin typeface="Tahoma" panose="020B0604030504040204" pitchFamily="34" charset="0"/>
              </a:rPr>
              <a:t>chuyển</a:t>
            </a:r>
            <a:r>
              <a:rPr lang="en-US" sz="2800" dirty="0">
                <a:latin typeface="Tahoma" panose="020B0604030504040204" pitchFamily="34" charset="0"/>
              </a:rPr>
              <a:t> </a:t>
            </a:r>
            <a:r>
              <a:rPr lang="en-US" sz="2800" dirty="0" err="1">
                <a:latin typeface="Tahoma" panose="020B0604030504040204" pitchFamily="34" charset="0"/>
              </a:rPr>
              <a:t>động</a:t>
            </a:r>
            <a:r>
              <a:rPr lang="en-US" sz="2800" dirty="0">
                <a:latin typeface="Tahoma" panose="020B0604030504040204" pitchFamily="34" charset="0"/>
              </a:rPr>
              <a:t> </a:t>
            </a:r>
            <a:r>
              <a:rPr lang="en-US" sz="2800" dirty="0" err="1">
                <a:latin typeface="Tahoma" panose="020B0604030504040204" pitchFamily="34" charset="0"/>
              </a:rPr>
              <a:t>Brao</a:t>
            </a:r>
            <a:r>
              <a:rPr lang="en-US" sz="2800" dirty="0">
                <a:latin typeface="Tahoma" panose="020B0604030504040204" pitchFamily="34" charset="0"/>
              </a:rPr>
              <a:t> </a:t>
            </a:r>
            <a:r>
              <a:rPr lang="en-US" sz="2800" dirty="0" err="1">
                <a:latin typeface="Tahoma" panose="020B0604030504040204" pitchFamily="34" charset="0"/>
              </a:rPr>
              <a:t>trong</a:t>
            </a:r>
            <a:r>
              <a:rPr lang="en-US" sz="2800" dirty="0">
                <a:latin typeface="Tahoma" panose="020B0604030504040204" pitchFamily="34" charset="0"/>
              </a:rPr>
              <a:t> </a:t>
            </a:r>
            <a:r>
              <a:rPr lang="en-US" sz="2800" dirty="0" err="1">
                <a:latin typeface="Tahoma" panose="020B0604030504040204" pitchFamily="34" charset="0"/>
              </a:rPr>
              <a:t>không</a:t>
            </a:r>
            <a:r>
              <a:rPr lang="en-US" sz="2800" dirty="0">
                <a:latin typeface="Tahoma" panose="020B0604030504040204" pitchFamily="34" charset="0"/>
              </a:rPr>
              <a:t> </a:t>
            </a:r>
            <a:r>
              <a:rPr lang="en-US" sz="2800" dirty="0" err="1">
                <a:latin typeface="Tahoma" panose="020B0604030504040204" pitchFamily="34" charset="0"/>
              </a:rPr>
              <a:t>khí.Những</a:t>
            </a:r>
            <a:r>
              <a:rPr lang="en-US" sz="2800" dirty="0">
                <a:latin typeface="Tahoma" panose="020B0604030504040204" pitchFamily="34" charset="0"/>
              </a:rPr>
              <a:t> </a:t>
            </a:r>
            <a:r>
              <a:rPr lang="en-US" sz="2800" dirty="0" err="1">
                <a:latin typeface="Tahoma" panose="020B0604030504040204" pitchFamily="34" charset="0"/>
              </a:rPr>
              <a:t>hạt</a:t>
            </a:r>
            <a:r>
              <a:rPr lang="en-US" sz="2800" dirty="0">
                <a:latin typeface="Tahoma" panose="020B0604030504040204" pitchFamily="34" charset="0"/>
              </a:rPr>
              <a:t> </a:t>
            </a:r>
            <a:r>
              <a:rPr lang="en-US" sz="2800" dirty="0" err="1">
                <a:latin typeface="Tahoma" panose="020B0604030504040204" pitchFamily="34" charset="0"/>
              </a:rPr>
              <a:t>bụi</a:t>
            </a:r>
            <a:r>
              <a:rPr lang="en-US" sz="2800" dirty="0">
                <a:latin typeface="Tahoma" panose="020B0604030504040204" pitchFamily="34" charset="0"/>
              </a:rPr>
              <a:t> </a:t>
            </a:r>
            <a:r>
              <a:rPr lang="en-US" sz="2800" dirty="0" err="1">
                <a:latin typeface="Tahoma" panose="020B0604030504040204" pitchFamily="34" charset="0"/>
              </a:rPr>
              <a:t>mịn</a:t>
            </a:r>
            <a:r>
              <a:rPr lang="en-US" sz="2800" dirty="0">
                <a:latin typeface="Tahoma" panose="020B0604030504040204" pitchFamily="34" charset="0"/>
              </a:rPr>
              <a:t> </a:t>
            </a:r>
            <a:r>
              <a:rPr lang="en-US" sz="2800" dirty="0" err="1">
                <a:latin typeface="Tahoma" panose="020B0604030504040204" pitchFamily="34" charset="0"/>
              </a:rPr>
              <a:t>gây</a:t>
            </a:r>
            <a:r>
              <a:rPr lang="en-US" sz="2800" dirty="0">
                <a:latin typeface="Tahoma" panose="020B0604030504040204" pitchFamily="34" charset="0"/>
              </a:rPr>
              <a:t> </a:t>
            </a:r>
            <a:r>
              <a:rPr lang="en-US" sz="2800" dirty="0" err="1">
                <a:latin typeface="Tahoma" panose="020B0604030504040204" pitchFamily="34" charset="0"/>
              </a:rPr>
              <a:t>hại</a:t>
            </a:r>
            <a:r>
              <a:rPr lang="en-US" sz="2800" dirty="0">
                <a:latin typeface="Tahoma" panose="020B0604030504040204" pitchFamily="34" charset="0"/>
              </a:rPr>
              <a:t> </a:t>
            </a:r>
            <a:r>
              <a:rPr lang="en-US" sz="2800" dirty="0" err="1">
                <a:latin typeface="Tahoma" panose="020B0604030504040204" pitchFamily="34" charset="0"/>
              </a:rPr>
              <a:t>cho</a:t>
            </a:r>
            <a:r>
              <a:rPr lang="en-US" sz="2800" dirty="0">
                <a:latin typeface="Tahoma" panose="020B0604030504040204" pitchFamily="34" charset="0"/>
              </a:rPr>
              <a:t> </a:t>
            </a:r>
            <a:r>
              <a:rPr lang="en-US" sz="2800" dirty="0" err="1">
                <a:latin typeface="Tahoma" panose="020B0604030504040204" pitchFamily="34" charset="0"/>
              </a:rPr>
              <a:t>phổi</a:t>
            </a:r>
            <a:r>
              <a:rPr lang="en-US" sz="2800" dirty="0">
                <a:latin typeface="Tahoma" panose="020B0604030504040204" pitchFamily="34" charset="0"/>
              </a:rPr>
              <a:t> </a:t>
            </a:r>
            <a:r>
              <a:rPr lang="en-US" sz="2800" dirty="0" err="1">
                <a:latin typeface="Tahoma" panose="020B0604030504040204" pitchFamily="34" charset="0"/>
              </a:rPr>
              <a:t>nhiều</a:t>
            </a:r>
            <a:r>
              <a:rPr lang="en-US" sz="2800" dirty="0">
                <a:latin typeface="Tahoma" panose="020B0604030504040204" pitchFamily="34" charset="0"/>
              </a:rPr>
              <a:t> </a:t>
            </a:r>
            <a:r>
              <a:rPr lang="en-US" sz="2800" dirty="0" err="1">
                <a:latin typeface="Tahoma" panose="020B0604030504040204" pitchFamily="34" charset="0"/>
              </a:rPr>
              <a:t>hơn</a:t>
            </a:r>
            <a:r>
              <a:rPr lang="en-US" sz="2800" dirty="0" smtClean="0">
                <a:latin typeface="Tahoma" panose="020B0604030504040204" pitchFamily="34" charset="0"/>
              </a:rPr>
              <a:t>.</a:t>
            </a:r>
            <a:endParaRPr lang="en-US" sz="4000" dirty="0">
              <a:latin typeface="Tahoma" panose="020B0604030504040204" pitchFamily="34" charset="0"/>
            </a:endParaRPr>
          </a:p>
        </p:txBody>
      </p:sp>
      <p:sp>
        <p:nvSpPr>
          <p:cNvPr id="5132" name="Rectangle 12"/>
          <p:cNvSpPr>
            <a:spLocks noChangeArrowheads="1"/>
          </p:cNvSpPr>
          <p:nvPr/>
        </p:nvSpPr>
        <p:spPr bwMode="auto">
          <a:xfrm>
            <a:off x="1981200" y="3276600"/>
            <a:ext cx="822960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838200" indent="-838200">
              <a:defRPr sz="4400">
                <a:solidFill>
                  <a:schemeClr val="tx2"/>
                </a:solidFill>
                <a:effectLst>
                  <a:outerShdw blurRad="38100" dist="38100" dir="2700000" algn="tl">
                    <a:srgbClr val="000000"/>
                  </a:outerShdw>
                </a:effectLst>
                <a:latin typeface="Arial" panose="020B0604020202020204" pitchFamily="34" charset="0"/>
              </a:defRPr>
            </a:lvl1pPr>
            <a:lvl2pPr marL="838200" indent="-838200">
              <a:defRPr sz="4400">
                <a:solidFill>
                  <a:schemeClr val="tx2"/>
                </a:solidFill>
                <a:effectLst>
                  <a:outerShdw blurRad="38100" dist="38100" dir="2700000" algn="tl">
                    <a:srgbClr val="000000"/>
                  </a:outerShdw>
                </a:effectLst>
                <a:latin typeface="Arial" panose="020B0604020202020204" pitchFamily="34" charset="0"/>
              </a:defRPr>
            </a:lvl2pPr>
            <a:lvl3pPr marL="838200" indent="-838200">
              <a:defRPr sz="4400">
                <a:solidFill>
                  <a:schemeClr val="tx2"/>
                </a:solidFill>
                <a:effectLst>
                  <a:outerShdw blurRad="38100" dist="38100" dir="2700000" algn="tl">
                    <a:srgbClr val="000000"/>
                  </a:outerShdw>
                </a:effectLst>
                <a:latin typeface="Arial" panose="020B0604020202020204" pitchFamily="34" charset="0"/>
              </a:defRPr>
            </a:lvl3pPr>
            <a:lvl4pPr marL="838200" indent="-838200">
              <a:defRPr sz="4400">
                <a:solidFill>
                  <a:schemeClr val="tx2"/>
                </a:solidFill>
                <a:effectLst>
                  <a:outerShdw blurRad="38100" dist="38100" dir="2700000" algn="tl">
                    <a:srgbClr val="000000"/>
                  </a:outerShdw>
                </a:effectLst>
                <a:latin typeface="Arial" panose="020B0604020202020204" pitchFamily="34" charset="0"/>
              </a:defRPr>
            </a:lvl4pPr>
            <a:lvl5pPr marL="838200" indent="-838200">
              <a:defRPr sz="4400">
                <a:solidFill>
                  <a:schemeClr val="tx2"/>
                </a:solidFill>
                <a:effectLst>
                  <a:outerShdw blurRad="38100" dist="38100" dir="2700000" algn="tl">
                    <a:srgbClr val="000000"/>
                  </a:outerShdw>
                </a:effectLst>
                <a:latin typeface="Arial" panose="020B0604020202020204" pitchFamily="34" charset="0"/>
              </a:defRPr>
            </a:lvl5pPr>
            <a:lvl6pPr marL="12954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17526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22098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26670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pPr algn="l">
              <a:buFont typeface="Wingdings" panose="05000000000000000000" pitchFamily="2" charset="2"/>
              <a:buNone/>
            </a:pPr>
            <a:endParaRPr lang="en-US" sz="4000" dirty="0">
              <a:solidFill>
                <a:schemeClr val="tx1"/>
              </a:solidFill>
              <a:effectLst/>
              <a:latin typeface="Tahoma" panose="020B0604030504040204" pitchFamily="34" charset="0"/>
            </a:endParaRPr>
          </a:p>
        </p:txBody>
      </p:sp>
      <p:pic>
        <p:nvPicPr>
          <p:cNvPr id="1026" name="Picture 2" descr="Trong bụi bẩn và không khí cũng chứa chất hóa dẻo - một chất rất gây hại"/>
          <p:cNvPicPr>
            <a:picLocks noChangeAspect="1" noChangeArrowheads="1"/>
          </p:cNvPicPr>
          <p:nvPr/>
        </p:nvPicPr>
        <p:blipFill rotWithShape="1">
          <a:blip r:embed="rId2">
            <a:extLst>
              <a:ext uri="{28A0092B-C50C-407E-A947-70E740481C1C}">
                <a14:useLocalDpi xmlns:a14="http://schemas.microsoft.com/office/drawing/2010/main" val="0"/>
              </a:ext>
            </a:extLst>
          </a:blip>
          <a:srcRect r="21379"/>
          <a:stretch/>
        </p:blipFill>
        <p:spPr bwMode="auto">
          <a:xfrm>
            <a:off x="6906827" y="1606859"/>
            <a:ext cx="5095783" cy="4638634"/>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729681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heckerboard(across)">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2" name="Rectangle 12"/>
          <p:cNvSpPr>
            <a:spLocks noChangeArrowheads="1"/>
          </p:cNvSpPr>
          <p:nvPr/>
        </p:nvSpPr>
        <p:spPr bwMode="auto">
          <a:xfrm>
            <a:off x="1981200" y="3276600"/>
            <a:ext cx="822960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838200" indent="-838200">
              <a:defRPr sz="4400">
                <a:solidFill>
                  <a:schemeClr val="tx2"/>
                </a:solidFill>
                <a:effectLst>
                  <a:outerShdw blurRad="38100" dist="38100" dir="2700000" algn="tl">
                    <a:srgbClr val="000000"/>
                  </a:outerShdw>
                </a:effectLst>
                <a:latin typeface="Arial" panose="020B0604020202020204" pitchFamily="34" charset="0"/>
              </a:defRPr>
            </a:lvl1pPr>
            <a:lvl2pPr marL="838200" indent="-838200">
              <a:defRPr sz="4400">
                <a:solidFill>
                  <a:schemeClr val="tx2"/>
                </a:solidFill>
                <a:effectLst>
                  <a:outerShdw blurRad="38100" dist="38100" dir="2700000" algn="tl">
                    <a:srgbClr val="000000"/>
                  </a:outerShdw>
                </a:effectLst>
                <a:latin typeface="Arial" panose="020B0604020202020204" pitchFamily="34" charset="0"/>
              </a:defRPr>
            </a:lvl2pPr>
            <a:lvl3pPr marL="838200" indent="-838200">
              <a:defRPr sz="4400">
                <a:solidFill>
                  <a:schemeClr val="tx2"/>
                </a:solidFill>
                <a:effectLst>
                  <a:outerShdw blurRad="38100" dist="38100" dir="2700000" algn="tl">
                    <a:srgbClr val="000000"/>
                  </a:outerShdw>
                </a:effectLst>
                <a:latin typeface="Arial" panose="020B0604020202020204" pitchFamily="34" charset="0"/>
              </a:defRPr>
            </a:lvl3pPr>
            <a:lvl4pPr marL="838200" indent="-838200">
              <a:defRPr sz="4400">
                <a:solidFill>
                  <a:schemeClr val="tx2"/>
                </a:solidFill>
                <a:effectLst>
                  <a:outerShdw blurRad="38100" dist="38100" dir="2700000" algn="tl">
                    <a:srgbClr val="000000"/>
                  </a:outerShdw>
                </a:effectLst>
                <a:latin typeface="Arial" panose="020B0604020202020204" pitchFamily="34" charset="0"/>
              </a:defRPr>
            </a:lvl4pPr>
            <a:lvl5pPr marL="838200" indent="-838200">
              <a:defRPr sz="4400">
                <a:solidFill>
                  <a:schemeClr val="tx2"/>
                </a:solidFill>
                <a:effectLst>
                  <a:outerShdw blurRad="38100" dist="38100" dir="2700000" algn="tl">
                    <a:srgbClr val="000000"/>
                  </a:outerShdw>
                </a:effectLst>
                <a:latin typeface="Arial" panose="020B0604020202020204" pitchFamily="34" charset="0"/>
              </a:defRPr>
            </a:lvl5pPr>
            <a:lvl6pPr marL="12954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17526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22098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26670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pPr algn="l">
              <a:buFont typeface="Wingdings" panose="05000000000000000000" pitchFamily="2" charset="2"/>
              <a:buNone/>
            </a:pPr>
            <a:endParaRPr lang="en-US" sz="4000" dirty="0">
              <a:solidFill>
                <a:schemeClr val="tx1"/>
              </a:solidFill>
              <a:effectLst/>
              <a:latin typeface="Tahoma" panose="020B0604030504040204" pitchFamily="34" charset="0"/>
            </a:endParaRPr>
          </a:p>
        </p:txBody>
      </p:sp>
      <p:sp>
        <p:nvSpPr>
          <p:cNvPr id="5133" name="Rectangle 13"/>
          <p:cNvSpPr>
            <a:spLocks noChangeArrowheads="1"/>
          </p:cNvSpPr>
          <p:nvPr/>
        </p:nvSpPr>
        <p:spPr bwMode="auto">
          <a:xfrm>
            <a:off x="226380" y="852488"/>
            <a:ext cx="11739239"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838200" indent="-838200">
              <a:defRPr sz="4400">
                <a:solidFill>
                  <a:schemeClr val="tx2"/>
                </a:solidFill>
                <a:effectLst>
                  <a:outerShdw blurRad="38100" dist="38100" dir="2700000" algn="tl">
                    <a:srgbClr val="000000"/>
                  </a:outerShdw>
                </a:effectLst>
                <a:latin typeface="Arial" panose="020B0604020202020204" pitchFamily="34" charset="0"/>
              </a:defRPr>
            </a:lvl1pPr>
            <a:lvl2pPr marL="838200" indent="-838200">
              <a:defRPr sz="4400">
                <a:solidFill>
                  <a:schemeClr val="tx2"/>
                </a:solidFill>
                <a:effectLst>
                  <a:outerShdw blurRad="38100" dist="38100" dir="2700000" algn="tl">
                    <a:srgbClr val="000000"/>
                  </a:outerShdw>
                </a:effectLst>
                <a:latin typeface="Arial" panose="020B0604020202020204" pitchFamily="34" charset="0"/>
              </a:defRPr>
            </a:lvl2pPr>
            <a:lvl3pPr marL="838200" indent="-838200">
              <a:defRPr sz="4400">
                <a:solidFill>
                  <a:schemeClr val="tx2"/>
                </a:solidFill>
                <a:effectLst>
                  <a:outerShdw blurRad="38100" dist="38100" dir="2700000" algn="tl">
                    <a:srgbClr val="000000"/>
                  </a:outerShdw>
                </a:effectLst>
                <a:latin typeface="Arial" panose="020B0604020202020204" pitchFamily="34" charset="0"/>
              </a:defRPr>
            </a:lvl3pPr>
            <a:lvl4pPr marL="838200" indent="-838200">
              <a:defRPr sz="4400">
                <a:solidFill>
                  <a:schemeClr val="tx2"/>
                </a:solidFill>
                <a:effectLst>
                  <a:outerShdw blurRad="38100" dist="38100" dir="2700000" algn="tl">
                    <a:srgbClr val="000000"/>
                  </a:outerShdw>
                </a:effectLst>
                <a:latin typeface="Arial" panose="020B0604020202020204" pitchFamily="34" charset="0"/>
              </a:defRPr>
            </a:lvl4pPr>
            <a:lvl5pPr marL="838200" indent="-838200">
              <a:defRPr sz="4400">
                <a:solidFill>
                  <a:schemeClr val="tx2"/>
                </a:solidFill>
                <a:effectLst>
                  <a:outerShdw blurRad="38100" dist="38100" dir="2700000" algn="tl">
                    <a:srgbClr val="000000"/>
                  </a:outerShdw>
                </a:effectLst>
                <a:latin typeface="Arial" panose="020B0604020202020204" pitchFamily="34" charset="0"/>
              </a:defRPr>
            </a:lvl5pPr>
            <a:lvl6pPr marL="12954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17526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22098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26670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pPr marL="0" indent="0" algn="just">
              <a:lnSpc>
                <a:spcPct val="150000"/>
              </a:lnSpc>
            </a:pPr>
            <a:r>
              <a:rPr lang="en-US" sz="2400" b="1" dirty="0" err="1" smtClean="0">
                <a:solidFill>
                  <a:schemeClr val="tx1"/>
                </a:solidFill>
                <a:effectLst/>
                <a:latin typeface="Tahoma" panose="020B0604030504040204" pitchFamily="34" charset="0"/>
              </a:rPr>
              <a:t>Sự</a:t>
            </a:r>
            <a:r>
              <a:rPr lang="en-US" sz="2400" b="1" dirty="0" smtClean="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nhiễm</a:t>
            </a:r>
            <a:r>
              <a:rPr lang="en-US" sz="2400" b="1" dirty="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điện</a:t>
            </a:r>
            <a:r>
              <a:rPr lang="en-US" sz="2400" b="1" dirty="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của</a:t>
            </a:r>
            <a:r>
              <a:rPr lang="en-US" sz="2400" b="1" dirty="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bụi</a:t>
            </a:r>
            <a:r>
              <a:rPr lang="en-US" sz="2400" b="1" dirty="0">
                <a:solidFill>
                  <a:schemeClr val="tx1"/>
                </a:solidFill>
                <a:effectLst/>
                <a:latin typeface="Tahoma" panose="020B0604030504040204" pitchFamily="34" charset="0"/>
              </a:rPr>
              <a:t> </a:t>
            </a:r>
            <a:r>
              <a:rPr lang="en-US" sz="2400" b="1" dirty="0" smtClean="0">
                <a:solidFill>
                  <a:schemeClr val="tx1"/>
                </a:solidFill>
                <a:effectLst/>
                <a:latin typeface="Tahoma" panose="020B0604030504040204" pitchFamily="34" charset="0"/>
              </a:rPr>
              <a:t>:</a:t>
            </a:r>
            <a:r>
              <a:rPr lang="en-US" sz="2400" dirty="0" err="1" smtClean="0">
                <a:solidFill>
                  <a:schemeClr val="tx1"/>
                </a:solidFill>
                <a:effectLst/>
                <a:latin typeface="Tahoma" panose="020B0604030504040204" pitchFamily="34" charset="0"/>
              </a:rPr>
              <a:t>Dưới</a:t>
            </a:r>
            <a:r>
              <a:rPr lang="en-US" sz="2400" dirty="0" smtClean="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tác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dụng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của</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một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điện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trường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mạnh</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các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hạt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bụi</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bị</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nhiễm</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điện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và</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sẽ</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bị</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cực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của</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điện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trường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hút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với</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những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vận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tốc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khác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nhau</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tùy</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thuộc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vào</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kích</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thước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hạt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bụi</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Tính</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chất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này</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của</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bụi</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được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ứng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dụng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để</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lọc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bụi</a:t>
            </a:r>
            <a:r>
              <a:rPr lang="en-US" sz="2400" dirty="0">
                <a:solidFill>
                  <a:schemeClr val="tx1"/>
                </a:solidFill>
                <a:effectLst/>
                <a:latin typeface="Tahoma" panose="020B0604030504040204" pitchFamily="34" charset="0"/>
              </a:rPr>
              <a:t> </a:t>
            </a:r>
            <a:r>
              <a:rPr lang="en-US" sz="2400" dirty="0" err="1" smtClean="0">
                <a:solidFill>
                  <a:schemeClr val="tx1"/>
                </a:solidFill>
                <a:effectLst/>
                <a:latin typeface="Tahoma" panose="020B0604030504040204" pitchFamily="34" charset="0"/>
              </a:rPr>
              <a:t>bằng</a:t>
            </a:r>
            <a:r>
              <a:rPr lang="en-US" sz="2400" dirty="0">
                <a:solidFill>
                  <a:schemeClr val="tx1"/>
                </a:solidFill>
                <a:effectLst/>
                <a:latin typeface="Tahoma" panose="020B0604030504040204" pitchFamily="34" charset="0"/>
              </a:rPr>
              <a:t> </a:t>
            </a:r>
            <a:r>
              <a:rPr lang="en-US" sz="2400" dirty="0" err="1" smtClean="0">
                <a:solidFill>
                  <a:schemeClr val="tx1"/>
                </a:solidFill>
                <a:effectLst/>
                <a:latin typeface="Tahoma" panose="020B0604030504040204" pitchFamily="34" charset="0"/>
              </a:rPr>
              <a:t>điện</a:t>
            </a:r>
            <a:r>
              <a:rPr lang="en-US" sz="2400" dirty="0" smtClean="0">
                <a:solidFill>
                  <a:schemeClr val="tx1"/>
                </a:solidFill>
                <a:effectLst/>
                <a:latin typeface="Tahoma" panose="020B0604030504040204" pitchFamily="34" charset="0"/>
              </a:rPr>
              <a:t>.</a:t>
            </a:r>
            <a:endParaRPr lang="en-US" sz="2400" dirty="0">
              <a:solidFill>
                <a:schemeClr val="tx1"/>
              </a:solidFill>
              <a:effectLst/>
              <a:latin typeface="Tahoma" panose="020B0604030504040204" pitchFamily="34" charset="0"/>
            </a:endParaRPr>
          </a:p>
        </p:txBody>
      </p:sp>
      <p:pic>
        <p:nvPicPr>
          <p:cNvPr id="2050" name="Picture 2" descr="Lọc tĩnh điện &amp; hệ thống lọc bụi tĩnh điện ESP - Hotline : 024.777.888.99"/>
          <p:cNvPicPr>
            <a:picLocks noChangeAspect="1" noChangeArrowheads="1"/>
          </p:cNvPicPr>
          <p:nvPr/>
        </p:nvPicPr>
        <p:blipFill rotWithShape="1">
          <a:blip r:embed="rId2">
            <a:extLst>
              <a:ext uri="{28A0092B-C50C-407E-A947-70E740481C1C}">
                <a14:useLocalDpi xmlns:a14="http://schemas.microsoft.com/office/drawing/2010/main" val="0"/>
              </a:ext>
            </a:extLst>
          </a:blip>
          <a:srcRect l="2467" r="3863"/>
          <a:stretch/>
        </p:blipFill>
        <p:spPr bwMode="auto">
          <a:xfrm>
            <a:off x="1013591" y="2858285"/>
            <a:ext cx="10314316" cy="382093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391122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4" name="Rectangle 14"/>
          <p:cNvSpPr>
            <a:spLocks noChangeArrowheads="1"/>
          </p:cNvSpPr>
          <p:nvPr/>
        </p:nvSpPr>
        <p:spPr bwMode="auto">
          <a:xfrm>
            <a:off x="2024109" y="1633492"/>
            <a:ext cx="7785717" cy="1677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838200" indent="-838200">
              <a:defRPr sz="4400">
                <a:solidFill>
                  <a:schemeClr val="tx2"/>
                </a:solidFill>
                <a:effectLst>
                  <a:outerShdw blurRad="38100" dist="38100" dir="2700000" algn="tl">
                    <a:srgbClr val="000000"/>
                  </a:outerShdw>
                </a:effectLst>
                <a:latin typeface="Arial" panose="020B0604020202020204" pitchFamily="34" charset="0"/>
              </a:defRPr>
            </a:lvl1pPr>
            <a:lvl2pPr marL="838200" indent="-838200">
              <a:defRPr sz="4400">
                <a:solidFill>
                  <a:schemeClr val="tx2"/>
                </a:solidFill>
                <a:effectLst>
                  <a:outerShdw blurRad="38100" dist="38100" dir="2700000" algn="tl">
                    <a:srgbClr val="000000"/>
                  </a:outerShdw>
                </a:effectLst>
                <a:latin typeface="Arial" panose="020B0604020202020204" pitchFamily="34" charset="0"/>
              </a:defRPr>
            </a:lvl2pPr>
            <a:lvl3pPr marL="838200" indent="-838200">
              <a:defRPr sz="4400">
                <a:solidFill>
                  <a:schemeClr val="tx2"/>
                </a:solidFill>
                <a:effectLst>
                  <a:outerShdw blurRad="38100" dist="38100" dir="2700000" algn="tl">
                    <a:srgbClr val="000000"/>
                  </a:outerShdw>
                </a:effectLst>
                <a:latin typeface="Arial" panose="020B0604020202020204" pitchFamily="34" charset="0"/>
              </a:defRPr>
            </a:lvl3pPr>
            <a:lvl4pPr marL="838200" indent="-838200">
              <a:defRPr sz="4400">
                <a:solidFill>
                  <a:schemeClr val="tx2"/>
                </a:solidFill>
                <a:effectLst>
                  <a:outerShdw blurRad="38100" dist="38100" dir="2700000" algn="tl">
                    <a:srgbClr val="000000"/>
                  </a:outerShdw>
                </a:effectLst>
                <a:latin typeface="Arial" panose="020B0604020202020204" pitchFamily="34" charset="0"/>
              </a:defRPr>
            </a:lvl4pPr>
            <a:lvl5pPr marL="838200" indent="-838200">
              <a:defRPr sz="4400">
                <a:solidFill>
                  <a:schemeClr val="tx2"/>
                </a:solidFill>
                <a:effectLst>
                  <a:outerShdw blurRad="38100" dist="38100" dir="2700000" algn="tl">
                    <a:srgbClr val="000000"/>
                  </a:outerShdw>
                </a:effectLst>
                <a:latin typeface="Arial" panose="020B0604020202020204" pitchFamily="34" charset="0"/>
              </a:defRPr>
            </a:lvl5pPr>
            <a:lvl6pPr marL="12954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17526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22098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26670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pPr marL="0" indent="0" algn="just">
              <a:lnSpc>
                <a:spcPct val="150000"/>
              </a:lnSpc>
              <a:tabLst>
                <a:tab pos="630238" algn="l"/>
              </a:tabLst>
            </a:pPr>
            <a:r>
              <a:rPr lang="en-US" sz="2400" b="1" dirty="0" err="1" smtClean="0">
                <a:solidFill>
                  <a:schemeClr val="tx1"/>
                </a:solidFill>
                <a:effectLst/>
                <a:latin typeface="Tahoma" panose="020B0604030504040204" pitchFamily="34" charset="0"/>
              </a:rPr>
              <a:t>Tính</a:t>
            </a:r>
            <a:r>
              <a:rPr lang="en-US" sz="2400" b="1" dirty="0" smtClean="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lắng</a:t>
            </a:r>
            <a:r>
              <a:rPr lang="en-US" sz="2400" b="1" dirty="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trầm</a:t>
            </a:r>
            <a:r>
              <a:rPr lang="en-US" sz="2400" b="1" dirty="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nhiệt</a:t>
            </a:r>
            <a:r>
              <a:rPr lang="en-US" sz="2400" b="1" dirty="0">
                <a:solidFill>
                  <a:schemeClr val="tx1"/>
                </a:solidFill>
                <a:effectLst/>
                <a:latin typeface="Tahoma" panose="020B0604030504040204" pitchFamily="34" charset="0"/>
              </a:rPr>
              <a:t> </a:t>
            </a:r>
            <a:r>
              <a:rPr lang="en-US" sz="2400" b="1" dirty="0" err="1">
                <a:solidFill>
                  <a:schemeClr val="tx1"/>
                </a:solidFill>
                <a:effectLst/>
                <a:latin typeface="Tahoma" panose="020B0604030504040204" pitchFamily="34" charset="0"/>
              </a:rPr>
              <a:t>của</a:t>
            </a:r>
            <a:r>
              <a:rPr lang="en-US" sz="2400" b="1" dirty="0">
                <a:solidFill>
                  <a:schemeClr val="tx1"/>
                </a:solidFill>
                <a:effectLst/>
                <a:latin typeface="Tahoma" panose="020B0604030504040204" pitchFamily="34" charset="0"/>
              </a:rPr>
              <a:t> </a:t>
            </a:r>
            <a:r>
              <a:rPr lang="en-US" sz="2400" b="1" dirty="0" err="1" smtClean="0">
                <a:solidFill>
                  <a:schemeClr val="tx1"/>
                </a:solidFill>
                <a:effectLst/>
                <a:latin typeface="Tahoma" panose="020B0604030504040204" pitchFamily="34" charset="0"/>
              </a:rPr>
              <a:t>bụi</a:t>
            </a:r>
            <a:r>
              <a:rPr lang="en-US" sz="2400" b="1" dirty="0" smtClean="0">
                <a:solidFill>
                  <a:schemeClr val="tx1"/>
                </a:solidFill>
                <a:effectLst/>
                <a:latin typeface="Tahoma" panose="020B0604030504040204" pitchFamily="34" charset="0"/>
              </a:rPr>
              <a:t>: </a:t>
            </a:r>
            <a:r>
              <a:rPr lang="en-US" sz="2400" dirty="0" smtClean="0">
                <a:solidFill>
                  <a:schemeClr val="tx1"/>
                </a:solidFill>
                <a:effectLst/>
                <a:latin typeface="Tahoma" panose="020B0604030504040204" pitchFamily="34" charset="0"/>
              </a:rPr>
              <a:t>Cho </a:t>
            </a:r>
            <a:r>
              <a:rPr lang="en-US" sz="2400" dirty="0" err="1">
                <a:solidFill>
                  <a:schemeClr val="tx1"/>
                </a:solidFill>
                <a:effectLst/>
                <a:latin typeface="Tahoma" panose="020B0604030504040204" pitchFamily="34" charset="0"/>
              </a:rPr>
              <a:t>một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luồng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khói</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đi</a:t>
            </a:r>
            <a:r>
              <a:rPr lang="en-US" sz="2400" dirty="0">
                <a:solidFill>
                  <a:schemeClr val="tx1"/>
                </a:solidFill>
                <a:effectLst/>
                <a:latin typeface="Tahoma" panose="020B0604030504040204" pitchFamily="34" charset="0"/>
              </a:rPr>
              <a:t> qua </a:t>
            </a:r>
            <a:r>
              <a:rPr lang="en-US" sz="2400" dirty="0" err="1">
                <a:solidFill>
                  <a:schemeClr val="tx1"/>
                </a:solidFill>
                <a:effectLst/>
                <a:latin typeface="Tahoma" panose="020B0604030504040204" pitchFamily="34" charset="0"/>
              </a:rPr>
              <a:t>một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ống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dẫn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từ</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vùng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nóng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chuyển</a:t>
            </a:r>
            <a:r>
              <a:rPr lang="en-US" sz="2400" dirty="0">
                <a:solidFill>
                  <a:schemeClr val="tx1"/>
                </a:solidFill>
                <a:effectLst/>
                <a:latin typeface="Tahoma" panose="020B0604030504040204" pitchFamily="34" charset="0"/>
              </a:rPr>
              <a:t> sang </a:t>
            </a:r>
            <a:r>
              <a:rPr lang="en-US" sz="2400" dirty="0" err="1">
                <a:solidFill>
                  <a:schemeClr val="tx1"/>
                </a:solidFill>
                <a:effectLst/>
                <a:latin typeface="Tahoma" panose="020B0604030504040204" pitchFamily="34" charset="0"/>
              </a:rPr>
              <a:t>vùng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lạnh</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hơn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phần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lớn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khói</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lắng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trên</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bề</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mặt</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ống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lạnh</a:t>
            </a:r>
            <a:r>
              <a:rPr lang="en-US" sz="2400" dirty="0" smtClean="0">
                <a:solidFill>
                  <a:schemeClr val="tx1"/>
                </a:solidFill>
                <a:effectLst/>
                <a:latin typeface="Tahoma" panose="020B0604030504040204" pitchFamily="34" charset="0"/>
              </a:rPr>
              <a:t>, </a:t>
            </a:r>
            <a:r>
              <a:rPr lang="en-US" sz="2400" dirty="0" err="1" smtClean="0">
                <a:solidFill>
                  <a:schemeClr val="tx1"/>
                </a:solidFill>
                <a:effectLst/>
                <a:latin typeface="Tahoma" panose="020B0604030504040204" pitchFamily="34" charset="0"/>
              </a:rPr>
              <a:t>lắng</a:t>
            </a:r>
            <a:r>
              <a:rPr lang="en-US" sz="2400" dirty="0" smtClean="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trầm</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của</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bụi</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được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ứng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dụng</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để</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lọc</a:t>
            </a:r>
            <a:r>
              <a:rPr lang="en-US" sz="2400" dirty="0">
                <a:solidFill>
                  <a:schemeClr val="tx1"/>
                </a:solidFill>
                <a:effectLst/>
                <a:latin typeface="Tahoma" panose="020B0604030504040204" pitchFamily="34" charset="0"/>
              </a:rPr>
              <a:t> </a:t>
            </a:r>
            <a:r>
              <a:rPr lang="en-US" sz="2400" dirty="0" err="1">
                <a:solidFill>
                  <a:schemeClr val="tx1"/>
                </a:solidFill>
                <a:effectLst/>
                <a:latin typeface="Tahoma" panose="020B0604030504040204" pitchFamily="34" charset="0"/>
              </a:rPr>
              <a:t>bụi</a:t>
            </a:r>
            <a:r>
              <a:rPr lang="en-US" sz="2400" dirty="0">
                <a:solidFill>
                  <a:schemeClr val="tx1"/>
                </a:solidFill>
                <a:effectLst/>
                <a:latin typeface="Tahoma" panose="020B0604030504040204" pitchFamily="34" charset="0"/>
              </a:rPr>
              <a:t>.</a:t>
            </a:r>
          </a:p>
        </p:txBody>
      </p:sp>
      <p:pic>
        <p:nvPicPr>
          <p:cNvPr id="2052" name="Picture 4" descr="Khám phá hệ thống Auto Clean điều hòa Nhật Panasonic nội đị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715" y="4056523"/>
            <a:ext cx="11222515" cy="2015802"/>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10" name="Straight Connector 9">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Picture 10">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709905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8" name="Rectangle 8"/>
          <p:cNvSpPr>
            <a:spLocks noGrp="1" noChangeArrowheads="1"/>
          </p:cNvSpPr>
          <p:nvPr>
            <p:ph type="title"/>
          </p:nvPr>
        </p:nvSpPr>
        <p:spPr>
          <a:xfrm>
            <a:off x="878891" y="3576961"/>
            <a:ext cx="967665" cy="762000"/>
          </a:xfrm>
          <a:noFill/>
          <a:ln/>
        </p:spPr>
        <p:txBody>
          <a:bodyPr>
            <a:noAutofit/>
          </a:bodyPr>
          <a:lstStyle/>
          <a:p>
            <a:pPr>
              <a:lnSpc>
                <a:spcPct val="200000"/>
              </a:lnSpc>
            </a:pPr>
            <a:r>
              <a:rPr lang="en-US" sz="3200" b="1" dirty="0" err="1">
                <a:latin typeface="Tahoma" panose="020B0604030504040204" pitchFamily="34" charset="0"/>
              </a:rPr>
              <a:t>Tác</a:t>
            </a:r>
            <a:r>
              <a:rPr lang="en-US" sz="3200" b="1" dirty="0">
                <a:latin typeface="Tahoma" panose="020B0604030504040204" pitchFamily="34" charset="0"/>
              </a:rPr>
              <a:t> </a:t>
            </a:r>
            <a:r>
              <a:rPr lang="en-US" sz="3200" b="1" dirty="0" smtClean="0">
                <a:latin typeface="Tahoma" panose="020B0604030504040204" pitchFamily="34" charset="0"/>
              </a:rPr>
              <a:t/>
            </a:r>
            <a:br>
              <a:rPr lang="en-US" sz="3200" b="1" dirty="0" smtClean="0">
                <a:latin typeface="Tahoma" panose="020B0604030504040204" pitchFamily="34" charset="0"/>
              </a:rPr>
            </a:br>
            <a:r>
              <a:rPr lang="en-US" sz="3200" b="1" dirty="0" err="1" smtClean="0">
                <a:latin typeface="Tahoma" panose="020B0604030504040204" pitchFamily="34" charset="0"/>
              </a:rPr>
              <a:t>hại</a:t>
            </a:r>
            <a:r>
              <a:rPr lang="en-US" sz="3200" b="1" dirty="0" smtClean="0">
                <a:latin typeface="Tahoma" panose="020B0604030504040204" pitchFamily="34" charset="0"/>
              </a:rPr>
              <a:t> </a:t>
            </a:r>
            <a:br>
              <a:rPr lang="en-US" sz="3200" b="1" dirty="0" smtClean="0">
                <a:latin typeface="Tahoma" panose="020B0604030504040204" pitchFamily="34" charset="0"/>
              </a:rPr>
            </a:br>
            <a:r>
              <a:rPr lang="en-US" sz="3200" b="1" dirty="0" err="1" smtClean="0">
                <a:latin typeface="Tahoma" panose="020B0604030504040204" pitchFamily="34" charset="0"/>
              </a:rPr>
              <a:t>của</a:t>
            </a:r>
            <a:r>
              <a:rPr lang="en-US" sz="3200" b="1" dirty="0" smtClean="0">
                <a:latin typeface="Tahoma" panose="020B0604030504040204" pitchFamily="34" charset="0"/>
              </a:rPr>
              <a:t> </a:t>
            </a:r>
            <a:br>
              <a:rPr lang="en-US" sz="3200" b="1" dirty="0" smtClean="0">
                <a:latin typeface="Tahoma" panose="020B0604030504040204" pitchFamily="34" charset="0"/>
              </a:rPr>
            </a:br>
            <a:r>
              <a:rPr lang="en-US" sz="3200" b="1" dirty="0" err="1" smtClean="0">
                <a:latin typeface="Tahoma" panose="020B0604030504040204" pitchFamily="34" charset="0"/>
              </a:rPr>
              <a:t>bụi</a:t>
            </a:r>
            <a:endParaRPr lang="en-US" sz="3200" dirty="0"/>
          </a:p>
        </p:txBody>
      </p:sp>
      <p:sp>
        <p:nvSpPr>
          <p:cNvPr id="51210" name="Rectangle 10"/>
          <p:cNvSpPr>
            <a:spLocks noChangeArrowheads="1"/>
          </p:cNvSpPr>
          <p:nvPr/>
        </p:nvSpPr>
        <p:spPr bwMode="auto">
          <a:xfrm>
            <a:off x="3036162" y="1176661"/>
            <a:ext cx="9010836"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838200" indent="-838200">
              <a:defRPr sz="4400">
                <a:solidFill>
                  <a:schemeClr val="tx2"/>
                </a:solidFill>
                <a:effectLst>
                  <a:outerShdw blurRad="38100" dist="38100" dir="2700000" algn="tl">
                    <a:srgbClr val="000000"/>
                  </a:outerShdw>
                </a:effectLst>
                <a:latin typeface="Arial" panose="020B0604020202020204" pitchFamily="34" charset="0"/>
              </a:defRPr>
            </a:lvl1pPr>
            <a:lvl2pPr marL="838200" indent="-838200">
              <a:defRPr sz="4400">
                <a:solidFill>
                  <a:schemeClr val="tx2"/>
                </a:solidFill>
                <a:effectLst>
                  <a:outerShdw blurRad="38100" dist="38100" dir="2700000" algn="tl">
                    <a:srgbClr val="000000"/>
                  </a:outerShdw>
                </a:effectLst>
                <a:latin typeface="Arial" panose="020B0604020202020204" pitchFamily="34" charset="0"/>
              </a:defRPr>
            </a:lvl2pPr>
            <a:lvl3pPr marL="838200" indent="-838200">
              <a:defRPr sz="4400">
                <a:solidFill>
                  <a:schemeClr val="tx2"/>
                </a:solidFill>
                <a:effectLst>
                  <a:outerShdw blurRad="38100" dist="38100" dir="2700000" algn="tl">
                    <a:srgbClr val="000000"/>
                  </a:outerShdw>
                </a:effectLst>
                <a:latin typeface="Arial" panose="020B0604020202020204" pitchFamily="34" charset="0"/>
              </a:defRPr>
            </a:lvl3pPr>
            <a:lvl4pPr marL="838200" indent="-838200">
              <a:defRPr sz="4400">
                <a:solidFill>
                  <a:schemeClr val="tx2"/>
                </a:solidFill>
                <a:effectLst>
                  <a:outerShdw blurRad="38100" dist="38100" dir="2700000" algn="tl">
                    <a:srgbClr val="000000"/>
                  </a:outerShdw>
                </a:effectLst>
                <a:latin typeface="Arial" panose="020B0604020202020204" pitchFamily="34" charset="0"/>
              </a:defRPr>
            </a:lvl4pPr>
            <a:lvl5pPr marL="838200" indent="-838200">
              <a:defRPr sz="4400">
                <a:solidFill>
                  <a:schemeClr val="tx2"/>
                </a:solidFill>
                <a:effectLst>
                  <a:outerShdw blurRad="38100" dist="38100" dir="2700000" algn="tl">
                    <a:srgbClr val="000000"/>
                  </a:outerShdw>
                </a:effectLst>
                <a:latin typeface="Arial" panose="020B0604020202020204" pitchFamily="34" charset="0"/>
              </a:defRPr>
            </a:lvl5pPr>
            <a:lvl6pPr marL="12954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17526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22098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2667000" indent="-838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pPr marL="342900" indent="-342900" algn="just">
              <a:lnSpc>
                <a:spcPct val="150000"/>
              </a:lnSpc>
              <a:buFont typeface="Wingdings" panose="05000000000000000000" pitchFamily="2" charset="2"/>
              <a:buChar char="ü"/>
            </a:pPr>
            <a:r>
              <a:rPr lang="en-US" sz="2800" dirty="0" err="1" smtClean="0">
                <a:solidFill>
                  <a:schemeClr val="tx1"/>
                </a:solidFill>
                <a:effectLst/>
                <a:latin typeface="Tahoma" panose="020B0604030504040204" pitchFamily="34" charset="0"/>
              </a:rPr>
              <a:t>Bệnh</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đường</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hô</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hấp,viêm</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mũi,họng,phế</a:t>
            </a:r>
            <a:r>
              <a:rPr lang="en-US" sz="2800" dirty="0">
                <a:solidFill>
                  <a:schemeClr val="tx1"/>
                </a:solidFill>
                <a:effectLst/>
                <a:latin typeface="Tahoma" panose="020B0604030504040204" pitchFamily="34" charset="0"/>
              </a:rPr>
              <a:t> </a:t>
            </a:r>
            <a:r>
              <a:rPr lang="en-US" sz="2800" dirty="0" err="1" smtClean="0">
                <a:solidFill>
                  <a:schemeClr val="tx1"/>
                </a:solidFill>
                <a:effectLst/>
                <a:latin typeface="Tahoma" panose="020B0604030504040204" pitchFamily="34" charset="0"/>
              </a:rPr>
              <a:t>quản,asen</a:t>
            </a:r>
            <a:r>
              <a:rPr lang="en-US" sz="2800" dirty="0" smtClean="0">
                <a:solidFill>
                  <a:schemeClr val="tx1"/>
                </a:solidFill>
                <a:effectLst/>
                <a:latin typeface="Tahoma" panose="020B0604030504040204" pitchFamily="34" charset="0"/>
              </a:rPr>
              <a:t>.</a:t>
            </a:r>
          </a:p>
          <a:p>
            <a:pPr marL="342900" indent="-342900" algn="just">
              <a:lnSpc>
                <a:spcPct val="150000"/>
              </a:lnSpc>
              <a:buFont typeface="Wingdings" panose="05000000000000000000" pitchFamily="2" charset="2"/>
              <a:buChar char="ü"/>
            </a:pPr>
            <a:endParaRPr lang="en-US" sz="2800" dirty="0" smtClean="0">
              <a:solidFill>
                <a:schemeClr val="tx1"/>
              </a:solidFill>
              <a:effectLst/>
              <a:latin typeface="Tahoma" panose="020B0604030504040204" pitchFamily="34" charset="0"/>
            </a:endParaRPr>
          </a:p>
          <a:p>
            <a:pPr marL="342900" indent="-342900" algn="just">
              <a:lnSpc>
                <a:spcPct val="150000"/>
              </a:lnSpc>
              <a:buFont typeface="Wingdings" panose="05000000000000000000" pitchFamily="2" charset="2"/>
              <a:buChar char="ü"/>
            </a:pPr>
            <a:r>
              <a:rPr lang="en-US" sz="2800" dirty="0" err="1" smtClean="0">
                <a:solidFill>
                  <a:schemeClr val="tx1"/>
                </a:solidFill>
                <a:effectLst/>
                <a:latin typeface="Tahoma" panose="020B0604030504040204" pitchFamily="34" charset="0"/>
              </a:rPr>
              <a:t>Bệnh</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ngoài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da:mụn</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nhọt.lở</a:t>
            </a:r>
            <a:r>
              <a:rPr lang="en-US" sz="2800" dirty="0">
                <a:solidFill>
                  <a:schemeClr val="tx1"/>
                </a:solidFill>
                <a:effectLst/>
                <a:latin typeface="Tahoma" panose="020B0604030504040204" pitchFamily="34" charset="0"/>
              </a:rPr>
              <a:t> </a:t>
            </a:r>
            <a:r>
              <a:rPr lang="en-US" sz="2800" dirty="0" err="1" smtClean="0">
                <a:solidFill>
                  <a:schemeClr val="tx1"/>
                </a:solidFill>
                <a:effectLst/>
                <a:latin typeface="Tahoma" panose="020B0604030504040204" pitchFamily="34" charset="0"/>
              </a:rPr>
              <a:t>loét</a:t>
            </a:r>
            <a:r>
              <a:rPr lang="en-US" sz="2800" dirty="0" smtClean="0">
                <a:solidFill>
                  <a:schemeClr val="tx1"/>
                </a:solidFill>
                <a:effectLst/>
                <a:latin typeface="Tahoma" panose="020B0604030504040204" pitchFamily="34" charset="0"/>
              </a:rPr>
              <a:t>…</a:t>
            </a:r>
          </a:p>
          <a:p>
            <a:pPr marL="342900" indent="-342900" algn="just">
              <a:lnSpc>
                <a:spcPct val="150000"/>
              </a:lnSpc>
              <a:buFont typeface="Wingdings" panose="05000000000000000000" pitchFamily="2" charset="2"/>
              <a:buChar char="ü"/>
            </a:pPr>
            <a:endParaRPr lang="en-US" sz="2800" dirty="0" smtClean="0">
              <a:solidFill>
                <a:schemeClr val="tx1"/>
              </a:solidFill>
              <a:effectLst/>
              <a:latin typeface="Tahoma" panose="020B0604030504040204" pitchFamily="34" charset="0"/>
            </a:endParaRPr>
          </a:p>
          <a:p>
            <a:pPr marL="342900" indent="-342900" algn="just">
              <a:lnSpc>
                <a:spcPct val="150000"/>
              </a:lnSpc>
              <a:buFont typeface="Wingdings" panose="05000000000000000000" pitchFamily="2" charset="2"/>
              <a:buChar char="ü"/>
            </a:pPr>
            <a:r>
              <a:rPr lang="en-US" sz="2800" dirty="0" err="1" smtClean="0">
                <a:solidFill>
                  <a:schemeClr val="tx1"/>
                </a:solidFill>
                <a:effectLst/>
                <a:latin typeface="Tahoma" panose="020B0604030504040204" pitchFamily="34" charset="0"/>
              </a:rPr>
              <a:t>Chấn</a:t>
            </a:r>
            <a:r>
              <a:rPr lang="en-US" sz="2800" dirty="0" smtClean="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thương</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mắt</a:t>
            </a:r>
            <a:r>
              <a:rPr lang="en-US" sz="2800" dirty="0">
                <a:solidFill>
                  <a:schemeClr val="tx1"/>
                </a:solidFill>
                <a:effectLst/>
                <a:latin typeface="Tahoma" panose="020B0604030504040204" pitchFamily="34" charset="0"/>
              </a:rPr>
              <a:t> do </a:t>
            </a:r>
            <a:r>
              <a:rPr lang="en-US" sz="2800" dirty="0" err="1">
                <a:solidFill>
                  <a:schemeClr val="tx1"/>
                </a:solidFill>
                <a:effectLst/>
                <a:latin typeface="Tahoma" panose="020B0604030504040204" pitchFamily="34" charset="0"/>
              </a:rPr>
              <a:t>bụi</a:t>
            </a:r>
            <a:r>
              <a:rPr lang="en-US" sz="2800" dirty="0">
                <a:solidFill>
                  <a:schemeClr val="tx1"/>
                </a:solidFill>
                <a:effectLst/>
                <a:latin typeface="Tahoma" panose="020B0604030504040204" pitchFamily="34" charset="0"/>
              </a:rPr>
              <a:t> bay </a:t>
            </a:r>
            <a:r>
              <a:rPr lang="en-US" sz="2800" dirty="0" err="1" smtClean="0">
                <a:solidFill>
                  <a:schemeClr val="tx1"/>
                </a:solidFill>
                <a:effectLst/>
                <a:latin typeface="Tahoma" panose="020B0604030504040204" pitchFamily="34" charset="0"/>
              </a:rPr>
              <a:t>vào</a:t>
            </a:r>
            <a:r>
              <a:rPr lang="en-US" sz="2800" dirty="0" smtClean="0">
                <a:solidFill>
                  <a:schemeClr val="tx1"/>
                </a:solidFill>
                <a:effectLst/>
                <a:latin typeface="Tahoma" panose="020B0604030504040204" pitchFamily="34" charset="0"/>
              </a:rPr>
              <a:t>.</a:t>
            </a:r>
          </a:p>
          <a:p>
            <a:pPr marL="342900" indent="-342900" algn="just">
              <a:lnSpc>
                <a:spcPct val="150000"/>
              </a:lnSpc>
              <a:buFont typeface="Wingdings" panose="05000000000000000000" pitchFamily="2" charset="2"/>
              <a:buChar char="ü"/>
            </a:pPr>
            <a:endParaRPr lang="en-US" sz="2800" dirty="0" smtClean="0">
              <a:solidFill>
                <a:schemeClr val="tx1"/>
              </a:solidFill>
              <a:effectLst/>
              <a:latin typeface="Tahoma" panose="020B0604030504040204" pitchFamily="34" charset="0"/>
            </a:endParaRPr>
          </a:p>
          <a:p>
            <a:pPr marL="342900" indent="-342900" algn="just">
              <a:lnSpc>
                <a:spcPct val="150000"/>
              </a:lnSpc>
              <a:buFont typeface="Wingdings" panose="05000000000000000000" pitchFamily="2" charset="2"/>
              <a:buChar char="ü"/>
            </a:pPr>
            <a:r>
              <a:rPr lang="en-US" sz="2800" dirty="0" err="1" smtClean="0">
                <a:solidFill>
                  <a:schemeClr val="tx1"/>
                </a:solidFill>
                <a:effectLst/>
                <a:latin typeface="Tahoma" panose="020B0604030504040204" pitchFamily="34" charset="0"/>
              </a:rPr>
              <a:t>Bệnh</a:t>
            </a:r>
            <a:r>
              <a:rPr lang="en-US" sz="2800" dirty="0" smtClean="0">
                <a:solidFill>
                  <a:schemeClr val="tx1"/>
                </a:solidFill>
                <a:effectLst/>
                <a:latin typeface="Tahoma" panose="020B0604030504040204" pitchFamily="34" charset="0"/>
              </a:rPr>
              <a:t> </a:t>
            </a:r>
            <a:r>
              <a:rPr lang="en-US" sz="2800" dirty="0">
                <a:solidFill>
                  <a:schemeClr val="tx1"/>
                </a:solidFill>
                <a:effectLst/>
                <a:latin typeface="Tahoma" panose="020B0604030504040204" pitchFamily="34" charset="0"/>
              </a:rPr>
              <a:t>ở </a:t>
            </a:r>
            <a:r>
              <a:rPr lang="en-US" sz="2800" dirty="0" err="1">
                <a:solidFill>
                  <a:schemeClr val="tx1"/>
                </a:solidFill>
                <a:effectLst/>
                <a:latin typeface="Tahoma" panose="020B0604030504040204" pitchFamily="34" charset="0"/>
              </a:rPr>
              <a:t>đường</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tiêu</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hóa</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bụi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đường,bụi</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đọng</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lại</a:t>
            </a:r>
            <a:r>
              <a:rPr lang="en-US" sz="2800" dirty="0">
                <a:solidFill>
                  <a:schemeClr val="tx1"/>
                </a:solidFill>
                <a:effectLst/>
                <a:latin typeface="Tahoma" panose="020B0604030504040204" pitchFamily="34" charset="0"/>
              </a:rPr>
              <a:t> ở </a:t>
            </a:r>
            <a:r>
              <a:rPr lang="en-US" sz="2800" dirty="0" err="1">
                <a:solidFill>
                  <a:schemeClr val="tx1"/>
                </a:solidFill>
                <a:effectLst/>
                <a:latin typeface="Tahoma" panose="020B0604030504040204" pitchFamily="34" charset="0"/>
              </a:rPr>
              <a:t>răng</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gây</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sâu</a:t>
            </a:r>
            <a:r>
              <a:rPr lang="en-US" sz="2800" dirty="0">
                <a:solidFill>
                  <a:schemeClr val="tx1"/>
                </a:solidFill>
                <a:effectLst/>
                <a:latin typeface="Tahoma" panose="020B0604030504040204" pitchFamily="34" charset="0"/>
              </a:rPr>
              <a:t> </a:t>
            </a:r>
            <a:r>
              <a:rPr lang="en-US" sz="2800" dirty="0" err="1">
                <a:solidFill>
                  <a:schemeClr val="tx1"/>
                </a:solidFill>
                <a:effectLst/>
                <a:latin typeface="Tahoma" panose="020B0604030504040204" pitchFamily="34" charset="0"/>
              </a:rPr>
              <a:t>răng</a:t>
            </a:r>
            <a:r>
              <a:rPr lang="en-US" sz="2800" dirty="0" smtClean="0">
                <a:solidFill>
                  <a:schemeClr val="tx1"/>
                </a:solidFill>
                <a:effectLst/>
                <a:latin typeface="Tahoma" panose="020B0604030504040204" pitchFamily="34" charset="0"/>
              </a:rPr>
              <a:t>.</a:t>
            </a:r>
            <a:endParaRPr lang="en-US" sz="2400" dirty="0">
              <a:solidFill>
                <a:schemeClr val="tx1"/>
              </a:solidFill>
              <a:effectLst/>
              <a:latin typeface="Tahoma" panose="020B0604030504040204" pitchFamily="34" charset="0"/>
            </a:endParaRPr>
          </a:p>
        </p:txBody>
      </p:sp>
      <p:sp>
        <p:nvSpPr>
          <p:cNvPr id="4" name="Left Brace 3"/>
          <p:cNvSpPr/>
          <p:nvPr/>
        </p:nvSpPr>
        <p:spPr>
          <a:xfrm>
            <a:off x="2246050" y="1418947"/>
            <a:ext cx="390618" cy="5220070"/>
          </a:xfrm>
          <a:prstGeom prst="leftBrace">
            <a:avLst/>
          </a:prstGeom>
          <a:ln w="28575">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ahoma" panose="020B0604030504040204" pitchFamily="34" charset="0"/>
            </a:endParaRPr>
          </a:p>
        </p:txBody>
      </p:sp>
      <p:sp>
        <p:nvSpPr>
          <p:cNvPr id="5"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6" name="Straight Connector 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340650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51210">
                                            <p:txEl>
                                              <p:pRg st="0" end="0"/>
                                            </p:txEl>
                                          </p:spTgt>
                                        </p:tgtEl>
                                        <p:attrNameLst>
                                          <p:attrName>style.visibility</p:attrName>
                                        </p:attrNameLst>
                                      </p:cBhvr>
                                      <p:to>
                                        <p:strVal val="visible"/>
                                      </p:to>
                                    </p:set>
                                    <p:animEffect transition="in" filter="barn(outHorizontal)">
                                      <p:cBhvr>
                                        <p:cTn id="7" dur="500"/>
                                        <p:tgtEl>
                                          <p:spTgt spid="51210">
                                            <p:txEl>
                                              <p:pRg st="0" end="0"/>
                                            </p:txEl>
                                          </p:spTgt>
                                        </p:tgtEl>
                                      </p:cBhvr>
                                    </p:animEffect>
                                  </p:childTnLst>
                                </p:cTn>
                              </p:par>
                              <p:par>
                                <p:cTn id="8" presetID="16" presetClass="entr" presetSubtype="42" fill="hold" nodeType="withEffect">
                                  <p:stCondLst>
                                    <p:cond delay="0"/>
                                  </p:stCondLst>
                                  <p:childTnLst>
                                    <p:set>
                                      <p:cBhvr>
                                        <p:cTn id="9" dur="1" fill="hold">
                                          <p:stCondLst>
                                            <p:cond delay="0"/>
                                          </p:stCondLst>
                                        </p:cTn>
                                        <p:tgtEl>
                                          <p:spTgt spid="51210">
                                            <p:txEl>
                                              <p:pRg st="2" end="2"/>
                                            </p:txEl>
                                          </p:spTgt>
                                        </p:tgtEl>
                                        <p:attrNameLst>
                                          <p:attrName>style.visibility</p:attrName>
                                        </p:attrNameLst>
                                      </p:cBhvr>
                                      <p:to>
                                        <p:strVal val="visible"/>
                                      </p:to>
                                    </p:set>
                                    <p:animEffect transition="in" filter="barn(outHorizontal)">
                                      <p:cBhvr>
                                        <p:cTn id="10" dur="500"/>
                                        <p:tgtEl>
                                          <p:spTgt spid="51210">
                                            <p:txEl>
                                              <p:pRg st="2" end="2"/>
                                            </p:txEl>
                                          </p:spTgt>
                                        </p:tgtEl>
                                      </p:cBhvr>
                                    </p:animEffect>
                                  </p:childTnLst>
                                </p:cTn>
                              </p:par>
                              <p:par>
                                <p:cTn id="11" presetID="16" presetClass="entr" presetSubtype="42" fill="hold" nodeType="withEffect">
                                  <p:stCondLst>
                                    <p:cond delay="0"/>
                                  </p:stCondLst>
                                  <p:childTnLst>
                                    <p:set>
                                      <p:cBhvr>
                                        <p:cTn id="12" dur="1" fill="hold">
                                          <p:stCondLst>
                                            <p:cond delay="0"/>
                                          </p:stCondLst>
                                        </p:cTn>
                                        <p:tgtEl>
                                          <p:spTgt spid="51210">
                                            <p:txEl>
                                              <p:pRg st="4" end="4"/>
                                            </p:txEl>
                                          </p:spTgt>
                                        </p:tgtEl>
                                        <p:attrNameLst>
                                          <p:attrName>style.visibility</p:attrName>
                                        </p:attrNameLst>
                                      </p:cBhvr>
                                      <p:to>
                                        <p:strVal val="visible"/>
                                      </p:to>
                                    </p:set>
                                    <p:animEffect transition="in" filter="barn(outHorizontal)">
                                      <p:cBhvr>
                                        <p:cTn id="13" dur="500"/>
                                        <p:tgtEl>
                                          <p:spTgt spid="51210">
                                            <p:txEl>
                                              <p:pRg st="4" end="4"/>
                                            </p:txEl>
                                          </p:spTgt>
                                        </p:tgtEl>
                                      </p:cBhvr>
                                    </p:animEffect>
                                  </p:childTnLst>
                                </p:cTn>
                              </p:par>
                              <p:par>
                                <p:cTn id="14" presetID="16" presetClass="entr" presetSubtype="42" fill="hold" nodeType="withEffect">
                                  <p:stCondLst>
                                    <p:cond delay="0"/>
                                  </p:stCondLst>
                                  <p:childTnLst>
                                    <p:set>
                                      <p:cBhvr>
                                        <p:cTn id="15" dur="1" fill="hold">
                                          <p:stCondLst>
                                            <p:cond delay="0"/>
                                          </p:stCondLst>
                                        </p:cTn>
                                        <p:tgtEl>
                                          <p:spTgt spid="51210">
                                            <p:txEl>
                                              <p:pRg st="6" end="6"/>
                                            </p:txEl>
                                          </p:spTgt>
                                        </p:tgtEl>
                                        <p:attrNameLst>
                                          <p:attrName>style.visibility</p:attrName>
                                        </p:attrNameLst>
                                      </p:cBhvr>
                                      <p:to>
                                        <p:strVal val="visible"/>
                                      </p:to>
                                    </p:set>
                                    <p:animEffect transition="in" filter="barn(outHorizontal)">
                                      <p:cBhvr>
                                        <p:cTn id="16" dur="500"/>
                                        <p:tgtEl>
                                          <p:spTgt spid="512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7561" y="970272"/>
            <a:ext cx="10224117" cy="1143000"/>
          </a:xfrm>
        </p:spPr>
        <p:txBody>
          <a:bodyPr>
            <a:noAutofit/>
          </a:bodyPr>
          <a:lstStyle/>
          <a:p>
            <a:pPr>
              <a:lnSpc>
                <a:spcPct val="150000"/>
              </a:lnSpc>
            </a:pPr>
            <a:r>
              <a:rPr lang="en-US" sz="2800" b="1" dirty="0" err="1">
                <a:latin typeface="Tahoma" panose="020B0604030504040204" pitchFamily="34" charset="0"/>
              </a:rPr>
              <a:t>Trong</a:t>
            </a:r>
            <a:r>
              <a:rPr lang="en-US" sz="2800" b="1" dirty="0">
                <a:latin typeface="Tahoma" panose="020B0604030504040204" pitchFamily="34" charset="0"/>
              </a:rPr>
              <a:t> </a:t>
            </a:r>
            <a:r>
              <a:rPr lang="en-US" sz="2800" b="1" dirty="0" err="1">
                <a:latin typeface="Tahoma" panose="020B0604030504040204" pitchFamily="34" charset="0"/>
              </a:rPr>
              <a:t>bảng</a:t>
            </a:r>
            <a:r>
              <a:rPr lang="en-US" sz="2800" b="1" dirty="0">
                <a:latin typeface="Tahoma" panose="020B0604030504040204" pitchFamily="34" charset="0"/>
              </a:rPr>
              <a:t> </a:t>
            </a:r>
            <a:r>
              <a:rPr lang="en-US" sz="2800" b="1" dirty="0" err="1">
                <a:latin typeface="Tahoma" panose="020B0604030504040204" pitchFamily="34" charset="0"/>
              </a:rPr>
              <a:t>dưới</a:t>
            </a:r>
            <a:r>
              <a:rPr lang="en-US" sz="2800" b="1" dirty="0">
                <a:latin typeface="Tahoma" panose="020B0604030504040204" pitchFamily="34" charset="0"/>
              </a:rPr>
              <a:t> </a:t>
            </a:r>
            <a:r>
              <a:rPr lang="en-US" sz="2800" b="1" dirty="0" err="1">
                <a:latin typeface="Tahoma" panose="020B0604030504040204" pitchFamily="34" charset="0"/>
              </a:rPr>
              <a:t>đây</a:t>
            </a:r>
            <a:r>
              <a:rPr lang="en-US" sz="2800" b="1" dirty="0">
                <a:latin typeface="Tahoma" panose="020B0604030504040204" pitchFamily="34" charset="0"/>
              </a:rPr>
              <a:t> </a:t>
            </a:r>
            <a:r>
              <a:rPr lang="en-US" sz="2800" b="1" dirty="0" err="1">
                <a:latin typeface="Tahoma" panose="020B0604030504040204" pitchFamily="34" charset="0"/>
              </a:rPr>
              <a:t>cho</a:t>
            </a:r>
            <a:r>
              <a:rPr lang="en-US" sz="2800" b="1" dirty="0">
                <a:latin typeface="Tahoma" panose="020B0604030504040204" pitchFamily="34" charset="0"/>
              </a:rPr>
              <a:t> </a:t>
            </a:r>
            <a:r>
              <a:rPr lang="en-US" sz="2800" b="1" dirty="0" err="1">
                <a:latin typeface="Tahoma" panose="020B0604030504040204" pitchFamily="34" charset="0"/>
              </a:rPr>
              <a:t>thấy</a:t>
            </a:r>
            <a:r>
              <a:rPr lang="en-US" sz="2800" b="1" dirty="0">
                <a:latin typeface="Tahoma" panose="020B0604030504040204" pitchFamily="34" charset="0"/>
              </a:rPr>
              <a:t> </a:t>
            </a:r>
            <a:r>
              <a:rPr lang="en-US" sz="2800" b="1" dirty="0" err="1">
                <a:latin typeface="Tahoma" panose="020B0604030504040204" pitchFamily="34" charset="0"/>
              </a:rPr>
              <a:t>độ</a:t>
            </a:r>
            <a:r>
              <a:rPr lang="en-US" sz="2800" b="1" dirty="0">
                <a:latin typeface="Tahoma" panose="020B0604030504040204" pitchFamily="34" charset="0"/>
              </a:rPr>
              <a:t> </a:t>
            </a:r>
            <a:r>
              <a:rPr lang="en-US" sz="2800" b="1" dirty="0" err="1">
                <a:latin typeface="Tahoma" panose="020B0604030504040204" pitchFamily="34" charset="0"/>
              </a:rPr>
              <a:t>phân</a:t>
            </a:r>
            <a:r>
              <a:rPr lang="en-US" sz="2800" b="1" dirty="0">
                <a:latin typeface="Tahoma" panose="020B0604030504040204" pitchFamily="34" charset="0"/>
              </a:rPr>
              <a:t> </a:t>
            </a:r>
            <a:r>
              <a:rPr lang="en-US" sz="2800" b="1" dirty="0" err="1">
                <a:latin typeface="Tahoma" panose="020B0604030504040204" pitchFamily="34" charset="0"/>
              </a:rPr>
              <a:t>tán</a:t>
            </a:r>
            <a:r>
              <a:rPr lang="en-US" sz="2800" b="1" dirty="0">
                <a:latin typeface="Tahoma" panose="020B0604030504040204" pitchFamily="34" charset="0"/>
              </a:rPr>
              <a:t> </a:t>
            </a:r>
            <a:r>
              <a:rPr lang="en-US" sz="2800" b="1" dirty="0" err="1">
                <a:latin typeface="Tahoma" panose="020B0604030504040204" pitchFamily="34" charset="0"/>
              </a:rPr>
              <a:t>vài</a:t>
            </a:r>
            <a:r>
              <a:rPr lang="en-US" sz="2800" b="1" dirty="0">
                <a:latin typeface="Tahoma" panose="020B0604030504040204" pitchFamily="34" charset="0"/>
              </a:rPr>
              <a:t> </a:t>
            </a:r>
            <a:r>
              <a:rPr lang="en-US" sz="2800" b="1" dirty="0" err="1">
                <a:latin typeface="Tahoma" panose="020B0604030504040204" pitchFamily="34" charset="0"/>
              </a:rPr>
              <a:t>loại</a:t>
            </a:r>
            <a:r>
              <a:rPr lang="en-US" sz="2800" b="1" dirty="0">
                <a:latin typeface="Tahoma" panose="020B0604030504040204" pitchFamily="34" charset="0"/>
              </a:rPr>
              <a:t> </a:t>
            </a:r>
            <a:r>
              <a:rPr lang="en-US" sz="2800" b="1" dirty="0" err="1">
                <a:latin typeface="Tahoma" panose="020B0604030504040204" pitchFamily="34" charset="0"/>
              </a:rPr>
              <a:t>bụi</a:t>
            </a:r>
            <a:r>
              <a:rPr lang="en-US" sz="2800" b="1" dirty="0">
                <a:latin typeface="Tahoma" panose="020B0604030504040204" pitchFamily="34" charset="0"/>
              </a:rPr>
              <a:t> </a:t>
            </a:r>
            <a:r>
              <a:rPr lang="en-US" sz="2800" b="1" dirty="0" err="1">
                <a:latin typeface="Tahoma" panose="020B0604030504040204" pitchFamily="34" charset="0"/>
              </a:rPr>
              <a:t>trong</a:t>
            </a:r>
            <a:r>
              <a:rPr lang="en-US" sz="2800" b="1" dirty="0">
                <a:latin typeface="Tahoma" panose="020B0604030504040204" pitchFamily="34" charset="0"/>
              </a:rPr>
              <a:t> </a:t>
            </a:r>
            <a:r>
              <a:rPr lang="en-US" sz="2800" b="1" dirty="0" err="1">
                <a:latin typeface="Tahoma" panose="020B0604030504040204" pitchFamily="34" charset="0"/>
              </a:rPr>
              <a:t>sản</a:t>
            </a:r>
            <a:r>
              <a:rPr lang="en-US" sz="2800" b="1" dirty="0">
                <a:latin typeface="Tahoma" panose="020B0604030504040204" pitchFamily="34" charset="0"/>
              </a:rPr>
              <a:t> </a:t>
            </a:r>
            <a:r>
              <a:rPr lang="en-US" sz="2800" b="1" dirty="0" err="1">
                <a:latin typeface="Tahoma" panose="020B0604030504040204" pitchFamily="34" charset="0"/>
              </a:rPr>
              <a:t>xuất</a:t>
            </a:r>
            <a:r>
              <a:rPr lang="en-US" sz="2800" b="1" dirty="0">
                <a:latin typeface="Tahoma" panose="020B0604030504040204" pitchFamily="34" charset="0"/>
              </a:rPr>
              <a:t>:</a:t>
            </a:r>
          </a:p>
        </p:txBody>
      </p:sp>
      <p:graphicFrame>
        <p:nvGraphicFramePr>
          <p:cNvPr id="8333" name="Group 141"/>
          <p:cNvGraphicFramePr>
            <a:graphicFrameLocks noGrp="1"/>
          </p:cNvGraphicFramePr>
          <p:nvPr>
            <p:ph idx="1"/>
            <p:extLst>
              <p:ext uri="{D42A27DB-BD31-4B8C-83A1-F6EECF244321}">
                <p14:modId xmlns:p14="http://schemas.microsoft.com/office/powerpoint/2010/main" val="3930362279"/>
              </p:ext>
            </p:extLst>
          </p:nvPr>
        </p:nvGraphicFramePr>
        <p:xfrm>
          <a:off x="1429304" y="2494624"/>
          <a:ext cx="9179513" cy="3969093"/>
        </p:xfrm>
        <a:graphic>
          <a:graphicData uri="http://schemas.openxmlformats.org/drawingml/2006/table">
            <a:tbl>
              <a:tblPr/>
              <a:tblGrid>
                <a:gridCol w="1612559"/>
                <a:gridCol w="1532413"/>
                <a:gridCol w="1416162"/>
                <a:gridCol w="1574688"/>
                <a:gridCol w="1542982"/>
                <a:gridCol w="1500709"/>
              </a:tblGrid>
              <a:tr h="1081343">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latin typeface="Tahoma" panose="020B0604030504040204" pitchFamily="34" charset="0"/>
                        </a:rPr>
                        <a:t>Thao</a:t>
                      </a:r>
                      <a:r>
                        <a:rPr kumimoji="0" lang="en-US" sz="2800" b="0" i="0" u="none" strike="noStrike" cap="none" normalizeH="0" baseline="0" dirty="0" smtClean="0">
                          <a:ln>
                            <a:noFill/>
                          </a:ln>
                          <a:solidFill>
                            <a:schemeClr val="tx1"/>
                          </a:solidFill>
                          <a:effectLst/>
                          <a:latin typeface="Tahoma" panose="020B0604030504040204" pitchFamily="34" charset="0"/>
                        </a:rPr>
                        <a:t> </a:t>
                      </a:r>
                      <a:r>
                        <a:rPr kumimoji="0" lang="en-US" sz="2800" b="0" i="0" u="none" strike="noStrike" cap="none" normalizeH="0" baseline="0" dirty="0" err="1" smtClean="0">
                          <a:ln>
                            <a:noFill/>
                          </a:ln>
                          <a:solidFill>
                            <a:schemeClr val="tx1"/>
                          </a:solidFill>
                          <a:effectLst/>
                          <a:latin typeface="Tahoma" panose="020B0604030504040204" pitchFamily="34" charset="0"/>
                        </a:rPr>
                        <a:t>tác</a:t>
                      </a:r>
                      <a:endParaRPr kumimoji="0" lang="en-US" sz="2800" b="0" i="0" u="none" strike="noStrike" cap="none" normalizeH="0" baseline="0" dirty="0" smtClean="0">
                        <a:ln>
                          <a:noFill/>
                        </a:ln>
                        <a:solidFill>
                          <a:schemeClr val="tx1"/>
                        </a:solidFill>
                        <a:effectLst/>
                        <a:latin typeface="Tahoma" panose="020B060403050404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latin typeface="Tahoma" panose="020B0604030504040204" pitchFamily="34" charset="0"/>
                        </a:rPr>
                        <a:t>Loại</a:t>
                      </a:r>
                      <a:r>
                        <a:rPr kumimoji="0" lang="en-US" sz="2800" b="0" i="0" u="none" strike="noStrike" cap="none" normalizeH="0" baseline="0" dirty="0" smtClean="0">
                          <a:ln>
                            <a:noFill/>
                          </a:ln>
                          <a:solidFill>
                            <a:schemeClr val="tx1"/>
                          </a:solidFill>
                          <a:effectLst/>
                          <a:latin typeface="Tahoma" panose="020B0604030504040204" pitchFamily="34" charset="0"/>
                        </a:rPr>
                        <a:t> </a:t>
                      </a:r>
                      <a:r>
                        <a:rPr kumimoji="0" lang="en-US" sz="2800" b="0" i="0" u="none" strike="noStrike" cap="none" normalizeH="0" baseline="0" dirty="0" err="1" smtClean="0">
                          <a:ln>
                            <a:noFill/>
                          </a:ln>
                          <a:solidFill>
                            <a:schemeClr val="tx1"/>
                          </a:solidFill>
                          <a:effectLst/>
                          <a:latin typeface="Tahoma" panose="020B0604030504040204" pitchFamily="34" charset="0"/>
                        </a:rPr>
                        <a:t>bụi</a:t>
                      </a:r>
                      <a:endParaRPr kumimoji="0" lang="en-US" sz="2800" b="0" i="0" u="none" strike="noStrike" cap="none" normalizeH="0" baseline="0" dirty="0" smtClean="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cs typeface="Arial" panose="020B0604020202020204" pitchFamily="34" charset="0"/>
                        </a:rPr>
                        <a:t>≤2µm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rPr>
                        <a:t>2-5</a:t>
                      </a:r>
                      <a:r>
                        <a:rPr kumimoji="0" lang="en-US" sz="2800" b="0" i="0" u="none" strike="noStrike" cap="none" normalizeH="0" baseline="0" smtClean="0">
                          <a:ln>
                            <a:noFill/>
                          </a:ln>
                          <a:solidFill>
                            <a:schemeClr val="tx1"/>
                          </a:solidFill>
                          <a:effectLst/>
                          <a:latin typeface="Tahoma" panose="020B0604030504040204" pitchFamily="34" charset="0"/>
                          <a:cs typeface="Arial" panose="020B0604020202020204" pitchFamily="34" charset="0"/>
                        </a:rPr>
                        <a:t>µm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rPr>
                        <a:t>5-10</a:t>
                      </a:r>
                      <a:r>
                        <a:rPr kumimoji="0" lang="en-US" sz="2800" b="0" i="0" u="none" strike="noStrike" cap="none" normalizeH="0" baseline="0" smtClean="0">
                          <a:ln>
                            <a:noFill/>
                          </a:ln>
                          <a:solidFill>
                            <a:schemeClr val="tx1"/>
                          </a:solidFill>
                          <a:effectLst/>
                          <a:latin typeface="Tahoma" panose="020B0604030504040204" pitchFamily="34" charset="0"/>
                          <a:cs typeface="Arial" panose="020B0604020202020204" pitchFamily="34" charset="0"/>
                        </a:rPr>
                        <a:t>µm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cs typeface="Arial" panose="020B0604020202020204" pitchFamily="34" charset="0"/>
                        </a:rPr>
                        <a:t>&gt;10µm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1968">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latin typeface="Tahoma" panose="020B0604030504040204" pitchFamily="34" charset="0"/>
                        </a:rPr>
                        <a:t>Tiện</a:t>
                      </a:r>
                      <a:endParaRPr kumimoji="0" lang="en-US" sz="2800" b="0" i="0" u="none" strike="noStrike" cap="none" normalizeH="0" baseline="0" dirty="0" smtClean="0">
                        <a:ln>
                          <a:noFill/>
                        </a:ln>
                        <a:solidFill>
                          <a:schemeClr val="tx1"/>
                        </a:solidFill>
                        <a:effectLst/>
                        <a:latin typeface="Tahoma" panose="020B060403050404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latin typeface="Tahoma" panose="020B0604030504040204" pitchFamily="34" charset="0"/>
                        </a:rPr>
                        <a:t>Gỗ</a:t>
                      </a:r>
                      <a:endParaRPr kumimoji="0" lang="en-US" sz="2800" b="0" i="0" u="none" strike="noStrike" cap="none" normalizeH="0" baseline="0" dirty="0" smtClean="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48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3814">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rPr>
                        <a:t>Phay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rPr>
                        <a:t>Kim loại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57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31,5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rPr>
                        <a:t>    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1968">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latin typeface="Tahoma" panose="020B0604030504040204" pitchFamily="34" charset="0"/>
                        </a:rPr>
                        <a:t>Mài</a:t>
                      </a:r>
                      <a:endParaRPr kumimoji="0" lang="en-US" sz="2800" b="0" i="0" u="none" strike="noStrike" cap="none" normalizeH="0" baseline="0" dirty="0" smtClean="0">
                        <a:ln>
                          <a:noFill/>
                        </a:ln>
                        <a:solidFill>
                          <a:schemeClr val="tx1"/>
                        </a:solidFill>
                        <a:effectLst/>
                        <a:latin typeface="Tahoma" panose="020B060403050404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rPr>
                        <a:t>Đá</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smtClean="0">
                          <a:ln>
                            <a:noFill/>
                          </a:ln>
                          <a:solidFill>
                            <a:schemeClr val="tx1"/>
                          </a:solidFill>
                          <a:effectLst/>
                          <a:latin typeface="Tahoma" panose="020B0604030504040204" pitchFamily="34" charset="0"/>
                        </a:rPr>
                        <a:t>  62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24,5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buClr>
                          <a:schemeClr val="hlink"/>
                        </a:buClr>
                        <a:buSzPct val="65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lgn="l">
                        <a:spcBef>
                          <a:spcPct val="20000"/>
                        </a:spcBef>
                        <a:buClr>
                          <a:schemeClr val="tx1"/>
                        </a:buClr>
                        <a:buSzPct val="65000"/>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lgn="l">
                        <a:spcBef>
                          <a:spcPct val="20000"/>
                        </a:spcBef>
                        <a:buClr>
                          <a:schemeClr val="accent2"/>
                        </a:buClr>
                        <a:buSzPct val="65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lgn="l">
                        <a:spcBef>
                          <a:spcPct val="20000"/>
                        </a:spcBef>
                        <a:buClr>
                          <a:schemeClr val="tx1"/>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lgn="l">
                        <a:spcBef>
                          <a:spcPct val="20000"/>
                        </a:spcBef>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fo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tabLst/>
                      </a:pPr>
                      <a:r>
                        <a:rPr kumimoji="0" lang="en-US" sz="2800" b="0" i="0" u="none" strike="noStrike" cap="none" normalizeH="0" baseline="0" dirty="0" smtClean="0">
                          <a:ln>
                            <a:noFill/>
                          </a:ln>
                          <a:solidFill>
                            <a:schemeClr val="tx1"/>
                          </a:solidFill>
                          <a:effectLst/>
                          <a:latin typeface="Tahoma" panose="020B0604030504040204" pitchFamily="34" charset="0"/>
                        </a:rPr>
                        <a:t>   3,5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873212265"/>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8333"/>
                                        </p:tgtEl>
                                        <p:attrNameLst>
                                          <p:attrName>style.visibility</p:attrName>
                                        </p:attrNameLst>
                                      </p:cBhvr>
                                      <p:to>
                                        <p:strVal val="visible"/>
                                      </p:to>
                                    </p:set>
                                    <p:animEffect transition="in" filter="fade">
                                      <p:cBhvr>
                                        <p:cTn id="7" dur="1000"/>
                                        <p:tgtEl>
                                          <p:spTgt spid="8333"/>
                                        </p:tgtEl>
                                      </p:cBhvr>
                                    </p:animEffect>
                                    <p:anim calcmode="lin" valueType="num">
                                      <p:cBhvr>
                                        <p:cTn id="8" dur="1000" fill="hold"/>
                                        <p:tgtEl>
                                          <p:spTgt spid="8333"/>
                                        </p:tgtEl>
                                        <p:attrNameLst>
                                          <p:attrName>style.rotation</p:attrName>
                                        </p:attrNameLst>
                                      </p:cBhvr>
                                      <p:tavLst>
                                        <p:tav tm="0">
                                          <p:val>
                                            <p:fltVal val="720"/>
                                          </p:val>
                                        </p:tav>
                                        <p:tav tm="100000">
                                          <p:val>
                                            <p:fltVal val="0"/>
                                          </p:val>
                                        </p:tav>
                                      </p:tavLst>
                                    </p:anim>
                                    <p:anim calcmode="lin" valueType="num">
                                      <p:cBhvr>
                                        <p:cTn id="9" dur="1000" fill="hold"/>
                                        <p:tgtEl>
                                          <p:spTgt spid="8333"/>
                                        </p:tgtEl>
                                        <p:attrNameLst>
                                          <p:attrName>ppt_h</p:attrName>
                                        </p:attrNameLst>
                                      </p:cBhvr>
                                      <p:tavLst>
                                        <p:tav tm="0">
                                          <p:val>
                                            <p:fltVal val="0"/>
                                          </p:val>
                                        </p:tav>
                                        <p:tav tm="100000">
                                          <p:val>
                                            <p:strVal val="#ppt_h"/>
                                          </p:val>
                                        </p:tav>
                                      </p:tavLst>
                                    </p:anim>
                                    <p:anim calcmode="lin" valueType="num">
                                      <p:cBhvr>
                                        <p:cTn id="10" dur="1000" fill="hold"/>
                                        <p:tgtEl>
                                          <p:spTgt spid="83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108215" y="1863812"/>
            <a:ext cx="2751716" cy="2144916"/>
          </a:xfrm>
        </p:spPr>
        <p:txBody>
          <a:bodyPr>
            <a:normAutofit/>
          </a:bodyPr>
          <a:lstStyle/>
          <a:p>
            <a:pPr algn="ctr">
              <a:lnSpc>
                <a:spcPct val="150000"/>
              </a:lnSpc>
            </a:pPr>
            <a:r>
              <a:rPr lang="en-US" sz="2800" b="1" dirty="0" err="1">
                <a:solidFill>
                  <a:srgbClr val="0070C0"/>
                </a:solidFill>
                <a:latin typeface="Tahoma" panose="020B0604030504040204" pitchFamily="34" charset="0"/>
              </a:rPr>
              <a:t>Các</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biện</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pháp</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phòng</a:t>
            </a:r>
            <a:r>
              <a:rPr lang="en-US" sz="2800" b="1" dirty="0">
                <a:solidFill>
                  <a:srgbClr val="0070C0"/>
                </a:solidFill>
                <a:latin typeface="Tahoma" panose="020B0604030504040204" pitchFamily="34" charset="0"/>
              </a:rPr>
              <a:t> </a:t>
            </a:r>
            <a:r>
              <a:rPr lang="en-US" sz="2800" b="1" dirty="0" err="1" smtClean="0">
                <a:solidFill>
                  <a:srgbClr val="0070C0"/>
                </a:solidFill>
                <a:latin typeface="Tahoma" panose="020B0604030504040204" pitchFamily="34" charset="0"/>
              </a:rPr>
              <a:t>chống</a:t>
            </a:r>
            <a:r>
              <a:rPr lang="en-US" sz="2800" b="1" dirty="0" smtClean="0">
                <a:solidFill>
                  <a:srgbClr val="0070C0"/>
                </a:solidFill>
                <a:latin typeface="Tahoma" panose="020B0604030504040204" pitchFamily="34" charset="0"/>
              </a:rPr>
              <a:t> </a:t>
            </a:r>
            <a:r>
              <a:rPr lang="en-US" sz="2800" b="1" dirty="0" err="1" smtClean="0">
                <a:solidFill>
                  <a:srgbClr val="0070C0"/>
                </a:solidFill>
                <a:latin typeface="Tahoma" panose="020B0604030504040204" pitchFamily="34" charset="0"/>
              </a:rPr>
              <a:t>bụi</a:t>
            </a:r>
            <a:r>
              <a:rPr lang="en-US" sz="2800" b="1" dirty="0" smtClean="0">
                <a:solidFill>
                  <a:srgbClr val="0070C0"/>
                </a:solidFill>
                <a:latin typeface="Tahoma" panose="020B0604030504040204" pitchFamily="34" charset="0"/>
              </a:rPr>
              <a:t>:</a:t>
            </a:r>
            <a:endParaRPr lang="en-US" sz="2800" b="1" dirty="0">
              <a:solidFill>
                <a:srgbClr val="0070C0"/>
              </a:solidFill>
              <a:latin typeface="Tahoma" panose="020B0604030504040204" pitchFamily="34" charset="0"/>
            </a:endParaRPr>
          </a:p>
        </p:txBody>
      </p:sp>
      <p:sp>
        <p:nvSpPr>
          <p:cNvPr id="46087" name="Rectangle 7"/>
          <p:cNvSpPr>
            <a:spLocks noChangeArrowheads="1"/>
          </p:cNvSpPr>
          <p:nvPr/>
        </p:nvSpPr>
        <p:spPr bwMode="auto">
          <a:xfrm>
            <a:off x="808607" y="5017005"/>
            <a:ext cx="11354541"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lgn="l">
              <a:defRPr>
                <a:solidFill>
                  <a:schemeClr val="tx1"/>
                </a:solidFill>
                <a:latin typeface="Arial" panose="020B0604020202020204" pitchFamily="34" charset="0"/>
              </a:defRPr>
            </a:lvl1pPr>
            <a:lvl2pPr marL="800100" indent="-342900" algn="l">
              <a:defRPr>
                <a:solidFill>
                  <a:schemeClr val="tx1"/>
                </a:solidFill>
                <a:latin typeface="Arial" panose="020B0604020202020204" pitchFamily="34" charset="0"/>
              </a:defRPr>
            </a:lvl2pPr>
            <a:lvl3pPr marL="1257300" indent="-342900" algn="l">
              <a:defRPr>
                <a:solidFill>
                  <a:schemeClr val="tx1"/>
                </a:solidFill>
                <a:latin typeface="Arial" panose="020B0604020202020204" pitchFamily="34" charset="0"/>
              </a:defRPr>
            </a:lvl3pPr>
            <a:lvl4pPr marL="1714500" indent="-342900" algn="l">
              <a:defRPr>
                <a:solidFill>
                  <a:schemeClr val="tx1"/>
                </a:solidFill>
                <a:latin typeface="Arial" panose="020B0604020202020204" pitchFamily="34" charset="0"/>
              </a:defRPr>
            </a:lvl4pPr>
            <a:lvl5pPr marL="2171700" indent="-342900" algn="l">
              <a:defRPr>
                <a:solidFill>
                  <a:schemeClr val="tx1"/>
                </a:solidFill>
                <a:latin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defRPr>
            </a:lvl9pPr>
          </a:lstStyle>
          <a:p>
            <a:pPr marL="0" indent="0" eaLnBrk="0" hangingPunct="0">
              <a:lnSpc>
                <a:spcPct val="150000"/>
              </a:lnSpc>
            </a:pPr>
            <a:r>
              <a:rPr lang="en-US" sz="2400" b="1" dirty="0" err="1">
                <a:latin typeface="Tahoma" panose="020B0604030504040204" pitchFamily="34" charset="0"/>
              </a:rPr>
              <a:t>Biện</a:t>
            </a:r>
            <a:r>
              <a:rPr lang="en-US" sz="2400" b="1" dirty="0">
                <a:latin typeface="Tahoma" panose="020B0604030504040204" pitchFamily="34" charset="0"/>
              </a:rPr>
              <a:t> </a:t>
            </a:r>
            <a:r>
              <a:rPr lang="en-US" sz="2400" b="1" dirty="0" err="1">
                <a:latin typeface="Tahoma" panose="020B0604030504040204" pitchFamily="34" charset="0"/>
              </a:rPr>
              <a:t>pháp</a:t>
            </a:r>
            <a:r>
              <a:rPr lang="en-US" sz="2400" b="1" dirty="0">
                <a:latin typeface="Tahoma" panose="020B0604030504040204" pitchFamily="34" charset="0"/>
              </a:rPr>
              <a:t> </a:t>
            </a:r>
            <a:r>
              <a:rPr lang="en-US" sz="2400" b="1" dirty="0" err="1" smtClean="0">
                <a:latin typeface="Tahoma" panose="020B0604030504040204" pitchFamily="34" charset="0"/>
              </a:rPr>
              <a:t>kỹ</a:t>
            </a:r>
            <a:r>
              <a:rPr lang="en-US" sz="2400" b="1" dirty="0" smtClean="0">
                <a:latin typeface="Tahoma" panose="020B0604030504040204" pitchFamily="34" charset="0"/>
              </a:rPr>
              <a:t> </a:t>
            </a:r>
            <a:r>
              <a:rPr lang="en-US" sz="2400" b="1" dirty="0" err="1" smtClean="0">
                <a:latin typeface="Tahoma" panose="020B0604030504040204" pitchFamily="34" charset="0"/>
              </a:rPr>
              <a:t>thuật</a:t>
            </a:r>
            <a:r>
              <a:rPr lang="en-US" sz="2400" b="1" dirty="0" smtClean="0">
                <a:latin typeface="Tahoma" panose="020B0604030504040204" pitchFamily="34" charset="0"/>
              </a:rPr>
              <a:t>: </a:t>
            </a:r>
            <a:r>
              <a:rPr lang="en-US" sz="2400" dirty="0" err="1" smtClean="0">
                <a:latin typeface="Tahoma" panose="020B0604030504040204" pitchFamily="34" charset="0"/>
              </a:rPr>
              <a:t>Cơ</a:t>
            </a:r>
            <a:r>
              <a:rPr lang="en-US" sz="2400" dirty="0" smtClean="0">
                <a:latin typeface="Tahoma" panose="020B0604030504040204" pitchFamily="34" charset="0"/>
              </a:rPr>
              <a:t> </a:t>
            </a:r>
            <a:r>
              <a:rPr lang="en-US" sz="2400" dirty="0" err="1">
                <a:latin typeface="Tahoma" panose="020B0604030504040204" pitchFamily="34" charset="0"/>
              </a:rPr>
              <a:t>khí</a:t>
            </a:r>
            <a:r>
              <a:rPr lang="en-US" sz="2400" dirty="0">
                <a:latin typeface="Tahoma" panose="020B0604030504040204" pitchFamily="34" charset="0"/>
              </a:rPr>
              <a:t> </a:t>
            </a:r>
            <a:r>
              <a:rPr lang="en-US" sz="2400" dirty="0" err="1">
                <a:latin typeface="Tahoma" panose="020B0604030504040204" pitchFamily="34" charset="0"/>
              </a:rPr>
              <a:t>hóa</a:t>
            </a:r>
            <a:r>
              <a:rPr lang="en-US" sz="2400" dirty="0">
                <a:latin typeface="Tahoma" panose="020B0604030504040204" pitchFamily="34" charset="0"/>
              </a:rPr>
              <a:t> </a:t>
            </a:r>
            <a:r>
              <a:rPr lang="en-US" sz="2400" dirty="0" err="1">
                <a:latin typeface="Tahoma" panose="020B0604030504040204" pitchFamily="34" charset="0"/>
              </a:rPr>
              <a:t>và</a:t>
            </a:r>
            <a:r>
              <a:rPr lang="en-US" sz="2400" dirty="0">
                <a:latin typeface="Tahoma" panose="020B0604030504040204" pitchFamily="34" charset="0"/>
              </a:rPr>
              <a:t> </a:t>
            </a:r>
            <a:r>
              <a:rPr lang="en-US" sz="2400" dirty="0" err="1">
                <a:latin typeface="Tahoma" panose="020B0604030504040204" pitchFamily="34" charset="0"/>
              </a:rPr>
              <a:t>tự</a:t>
            </a:r>
            <a:r>
              <a:rPr lang="en-US" sz="2400" dirty="0">
                <a:latin typeface="Tahoma" panose="020B0604030504040204" pitchFamily="34" charset="0"/>
              </a:rPr>
              <a:t> </a:t>
            </a:r>
            <a:r>
              <a:rPr lang="en-US" sz="2400" dirty="0" err="1">
                <a:latin typeface="Tahoma" panose="020B0604030504040204" pitchFamily="34" charset="0"/>
              </a:rPr>
              <a:t>động</a:t>
            </a:r>
            <a:r>
              <a:rPr lang="en-US" sz="2400" dirty="0">
                <a:latin typeface="Tahoma" panose="020B0604030504040204" pitchFamily="34" charset="0"/>
              </a:rPr>
              <a:t> </a:t>
            </a:r>
            <a:r>
              <a:rPr lang="en-US" sz="2400" dirty="0" err="1">
                <a:latin typeface="Tahoma" panose="020B0604030504040204" pitchFamily="34" charset="0"/>
              </a:rPr>
              <a:t>hóa</a:t>
            </a:r>
            <a:r>
              <a:rPr lang="en-US" sz="2400" dirty="0">
                <a:latin typeface="Tahoma" panose="020B0604030504040204" pitchFamily="34" charset="0"/>
              </a:rPr>
              <a:t> </a:t>
            </a:r>
            <a:r>
              <a:rPr lang="en-US" sz="2400" dirty="0" err="1">
                <a:latin typeface="Tahoma" panose="020B0604030504040204" pitchFamily="34" charset="0"/>
              </a:rPr>
              <a:t>quá</a:t>
            </a:r>
            <a:r>
              <a:rPr lang="en-US" sz="2400" dirty="0">
                <a:latin typeface="Tahoma" panose="020B0604030504040204" pitchFamily="34" charset="0"/>
              </a:rPr>
              <a:t> </a:t>
            </a:r>
            <a:r>
              <a:rPr lang="en-US" sz="2400" dirty="0" err="1">
                <a:latin typeface="Tahoma" panose="020B0604030504040204" pitchFamily="34" charset="0"/>
              </a:rPr>
              <a:t>trình</a:t>
            </a:r>
            <a:r>
              <a:rPr lang="en-US" sz="2400" dirty="0">
                <a:latin typeface="Tahoma" panose="020B0604030504040204" pitchFamily="34" charset="0"/>
              </a:rPr>
              <a:t> </a:t>
            </a:r>
            <a:r>
              <a:rPr lang="en-US" sz="2400" dirty="0" err="1">
                <a:latin typeface="Tahoma" panose="020B0604030504040204" pitchFamily="34" charset="0"/>
              </a:rPr>
              <a:t>sản</a:t>
            </a:r>
            <a:r>
              <a:rPr lang="en-US" sz="2400" dirty="0">
                <a:latin typeface="Tahoma" panose="020B0604030504040204" pitchFamily="34" charset="0"/>
              </a:rPr>
              <a:t> </a:t>
            </a:r>
            <a:r>
              <a:rPr lang="en-US" sz="2400" dirty="0" err="1">
                <a:latin typeface="Tahoma" panose="020B0604030504040204" pitchFamily="34" charset="0"/>
              </a:rPr>
              <a:t>xuất</a:t>
            </a:r>
            <a:r>
              <a:rPr lang="en-US" sz="2400" dirty="0">
                <a:latin typeface="Tahoma" panose="020B0604030504040204" pitchFamily="34" charset="0"/>
              </a:rPr>
              <a:t> </a:t>
            </a:r>
            <a:r>
              <a:rPr lang="en-US" sz="2400" dirty="0" err="1">
                <a:latin typeface="Tahoma" panose="020B0604030504040204" pitchFamily="34" charset="0"/>
              </a:rPr>
              <a:t>đó</a:t>
            </a:r>
            <a:r>
              <a:rPr lang="en-US" sz="2400" dirty="0">
                <a:latin typeface="Tahoma" panose="020B0604030504040204" pitchFamily="34" charset="0"/>
              </a:rPr>
              <a:t> </a:t>
            </a:r>
            <a:r>
              <a:rPr lang="en-US" sz="2400" dirty="0" err="1">
                <a:latin typeface="Tahoma" panose="020B0604030504040204" pitchFamily="34" charset="0"/>
              </a:rPr>
              <a:t>là</a:t>
            </a:r>
            <a:r>
              <a:rPr lang="en-US" sz="2400" dirty="0">
                <a:latin typeface="Tahoma" panose="020B0604030504040204" pitchFamily="34" charset="0"/>
              </a:rPr>
              <a:t> </a:t>
            </a:r>
            <a:r>
              <a:rPr lang="en-US" sz="2400" dirty="0" err="1">
                <a:latin typeface="Tahoma" panose="020B0604030504040204" pitchFamily="34" charset="0"/>
              </a:rPr>
              <a:t>khâu</a:t>
            </a:r>
            <a:r>
              <a:rPr lang="en-US" sz="2400" dirty="0">
                <a:latin typeface="Tahoma" panose="020B0604030504040204" pitchFamily="34" charset="0"/>
              </a:rPr>
              <a:t> </a:t>
            </a:r>
            <a:r>
              <a:rPr lang="en-US" sz="2400" dirty="0" err="1">
                <a:latin typeface="Tahoma" panose="020B0604030504040204" pitchFamily="34" charset="0"/>
              </a:rPr>
              <a:t>quan</a:t>
            </a:r>
            <a:r>
              <a:rPr lang="en-US" sz="2400" dirty="0">
                <a:latin typeface="Tahoma" panose="020B0604030504040204" pitchFamily="34" charset="0"/>
              </a:rPr>
              <a:t> </a:t>
            </a:r>
            <a:r>
              <a:rPr lang="en-US" sz="2400" dirty="0" err="1">
                <a:latin typeface="Tahoma" panose="020B0604030504040204" pitchFamily="34" charset="0"/>
              </a:rPr>
              <a:t>trọng</a:t>
            </a:r>
            <a:r>
              <a:rPr lang="en-US" sz="2400" dirty="0">
                <a:latin typeface="Tahoma" panose="020B0604030504040204" pitchFamily="34" charset="0"/>
              </a:rPr>
              <a:t> </a:t>
            </a:r>
            <a:r>
              <a:rPr lang="en-US" sz="2400" dirty="0" err="1">
                <a:latin typeface="Tahoma" panose="020B0604030504040204" pitchFamily="34" charset="0"/>
              </a:rPr>
              <a:t>nhất</a:t>
            </a:r>
            <a:r>
              <a:rPr lang="en-US" sz="2400" dirty="0">
                <a:latin typeface="Tahoma" panose="020B0604030504040204" pitchFamily="34" charset="0"/>
              </a:rPr>
              <a:t> </a:t>
            </a:r>
            <a:r>
              <a:rPr lang="en-US" sz="2400" dirty="0" err="1">
                <a:latin typeface="Tahoma" panose="020B0604030504040204" pitchFamily="34" charset="0"/>
              </a:rPr>
              <a:t>để</a:t>
            </a:r>
            <a:r>
              <a:rPr lang="en-US" sz="2400" dirty="0">
                <a:latin typeface="Tahoma" panose="020B0604030504040204" pitchFamily="34" charset="0"/>
              </a:rPr>
              <a:t> </a:t>
            </a:r>
            <a:r>
              <a:rPr lang="en-US" sz="2400" dirty="0" err="1">
                <a:latin typeface="Tahoma" panose="020B0604030504040204" pitchFamily="34" charset="0"/>
              </a:rPr>
              <a:t>công</a:t>
            </a:r>
            <a:r>
              <a:rPr lang="en-US" sz="2400" dirty="0">
                <a:latin typeface="Tahoma" panose="020B0604030504040204" pitchFamily="34" charset="0"/>
              </a:rPr>
              <a:t> </a:t>
            </a:r>
            <a:r>
              <a:rPr lang="en-US" sz="2400" dirty="0" err="1">
                <a:latin typeface="Tahoma" panose="020B0604030504040204" pitchFamily="34" charset="0"/>
              </a:rPr>
              <a:t>nhân</a:t>
            </a:r>
            <a:r>
              <a:rPr lang="en-US" sz="2400" dirty="0">
                <a:latin typeface="Tahoma" panose="020B0604030504040204" pitchFamily="34" charset="0"/>
              </a:rPr>
              <a:t> </a:t>
            </a:r>
            <a:r>
              <a:rPr lang="en-US" sz="2400" dirty="0" err="1">
                <a:latin typeface="Tahoma" panose="020B0604030504040204" pitchFamily="34" charset="0"/>
              </a:rPr>
              <a:t>không</a:t>
            </a:r>
            <a:r>
              <a:rPr lang="en-US" sz="2400" dirty="0">
                <a:latin typeface="Tahoma" panose="020B0604030504040204" pitchFamily="34" charset="0"/>
              </a:rPr>
              <a:t>  </a:t>
            </a:r>
            <a:r>
              <a:rPr lang="en-US" sz="2400" dirty="0" err="1">
                <a:latin typeface="Tahoma" panose="020B0604030504040204" pitchFamily="34" charset="0"/>
              </a:rPr>
              <a:t>phải</a:t>
            </a:r>
            <a:r>
              <a:rPr lang="en-US" sz="2400" dirty="0">
                <a:latin typeface="Tahoma" panose="020B0604030504040204" pitchFamily="34" charset="0"/>
              </a:rPr>
              <a:t> </a:t>
            </a:r>
            <a:r>
              <a:rPr lang="en-US" sz="2400" dirty="0" err="1">
                <a:latin typeface="Tahoma" panose="020B0604030504040204" pitchFamily="34" charset="0"/>
              </a:rPr>
              <a:t>tiếp</a:t>
            </a:r>
            <a:r>
              <a:rPr lang="en-US" sz="2400" dirty="0">
                <a:latin typeface="Tahoma" panose="020B0604030504040204" pitchFamily="34" charset="0"/>
              </a:rPr>
              <a:t> </a:t>
            </a:r>
            <a:r>
              <a:rPr lang="en-US" sz="2400" dirty="0" err="1">
                <a:latin typeface="Tahoma" panose="020B0604030504040204" pitchFamily="34" charset="0"/>
              </a:rPr>
              <a:t>xúc</a:t>
            </a:r>
            <a:r>
              <a:rPr lang="en-US" sz="2400" dirty="0">
                <a:latin typeface="Tahoma" panose="020B0604030504040204" pitchFamily="34" charset="0"/>
              </a:rPr>
              <a:t> </a:t>
            </a:r>
            <a:r>
              <a:rPr lang="en-US" sz="2400" dirty="0" err="1">
                <a:latin typeface="Tahoma" panose="020B0604030504040204" pitchFamily="34" charset="0"/>
              </a:rPr>
              <a:t>trực</a:t>
            </a:r>
            <a:r>
              <a:rPr lang="en-US" sz="2400" dirty="0">
                <a:latin typeface="Tahoma" panose="020B0604030504040204" pitchFamily="34" charset="0"/>
              </a:rPr>
              <a:t> </a:t>
            </a:r>
            <a:r>
              <a:rPr lang="en-US" sz="2400" dirty="0" err="1">
                <a:latin typeface="Tahoma" panose="020B0604030504040204" pitchFamily="34" charset="0"/>
              </a:rPr>
              <a:t>tiếp</a:t>
            </a:r>
            <a:r>
              <a:rPr lang="en-US" sz="2400" dirty="0">
                <a:latin typeface="Tahoma" panose="020B0604030504040204" pitchFamily="34" charset="0"/>
              </a:rPr>
              <a:t> </a:t>
            </a:r>
            <a:r>
              <a:rPr lang="en-US" sz="2400" dirty="0" err="1">
                <a:latin typeface="Tahoma" panose="020B0604030504040204" pitchFamily="34" charset="0"/>
              </a:rPr>
              <a:t>với</a:t>
            </a:r>
            <a:r>
              <a:rPr lang="en-US" sz="2400" dirty="0">
                <a:latin typeface="Tahoma" panose="020B0604030504040204" pitchFamily="34" charset="0"/>
              </a:rPr>
              <a:t> </a:t>
            </a:r>
            <a:r>
              <a:rPr lang="en-US" sz="2400" dirty="0" err="1" smtClean="0">
                <a:latin typeface="Tahoma" panose="020B0604030504040204" pitchFamily="34" charset="0"/>
              </a:rPr>
              <a:t>bụi</a:t>
            </a:r>
            <a:r>
              <a:rPr lang="en-US" sz="2400" dirty="0">
                <a:latin typeface="Tahoma" panose="020B0604030504040204" pitchFamily="34" charset="0"/>
              </a:rPr>
              <a:t>. </a:t>
            </a:r>
            <a:r>
              <a:rPr lang="en-US" sz="2400" dirty="0" err="1">
                <a:latin typeface="Tahoma" panose="020B0604030504040204" pitchFamily="34" charset="0"/>
              </a:rPr>
              <a:t>Thông</a:t>
            </a:r>
            <a:r>
              <a:rPr lang="en-US" sz="2400" dirty="0">
                <a:latin typeface="Tahoma" panose="020B0604030504040204" pitchFamily="34" charset="0"/>
              </a:rPr>
              <a:t> </a:t>
            </a:r>
            <a:r>
              <a:rPr lang="en-US" sz="2400" dirty="0" err="1">
                <a:latin typeface="Tahoma" panose="020B0604030504040204" pitchFamily="34" charset="0"/>
              </a:rPr>
              <a:t>gió</a:t>
            </a:r>
            <a:r>
              <a:rPr lang="en-US" sz="2400" dirty="0">
                <a:latin typeface="Tahoma" panose="020B0604030504040204" pitchFamily="34" charset="0"/>
              </a:rPr>
              <a:t> </a:t>
            </a:r>
            <a:r>
              <a:rPr lang="en-US" sz="2400" dirty="0" err="1">
                <a:latin typeface="Tahoma" panose="020B0604030504040204" pitchFamily="34" charset="0"/>
              </a:rPr>
              <a:t>hút</a:t>
            </a:r>
            <a:r>
              <a:rPr lang="en-US" sz="2400" dirty="0">
                <a:latin typeface="Tahoma" panose="020B0604030504040204" pitchFamily="34" charset="0"/>
              </a:rPr>
              <a:t> </a:t>
            </a:r>
            <a:r>
              <a:rPr lang="en-US" sz="2400" dirty="0" err="1">
                <a:latin typeface="Tahoma" panose="020B0604030504040204" pitchFamily="34" charset="0"/>
              </a:rPr>
              <a:t>bụi</a:t>
            </a:r>
            <a:r>
              <a:rPr lang="en-US" sz="2400" dirty="0">
                <a:latin typeface="Tahoma" panose="020B0604030504040204" pitchFamily="34" charset="0"/>
              </a:rPr>
              <a:t> </a:t>
            </a:r>
            <a:r>
              <a:rPr lang="en-US" sz="2400" dirty="0" err="1">
                <a:latin typeface="Tahoma" panose="020B0604030504040204" pitchFamily="34" charset="0"/>
              </a:rPr>
              <a:t>trong</a:t>
            </a:r>
            <a:r>
              <a:rPr lang="en-US" sz="2400" dirty="0">
                <a:latin typeface="Tahoma" panose="020B0604030504040204" pitchFamily="34" charset="0"/>
              </a:rPr>
              <a:t> </a:t>
            </a:r>
            <a:r>
              <a:rPr lang="en-US" sz="2400" dirty="0" err="1">
                <a:latin typeface="Tahoma" panose="020B0604030504040204" pitchFamily="34" charset="0"/>
              </a:rPr>
              <a:t>cá</a:t>
            </a:r>
            <a:r>
              <a:rPr lang="en-US" sz="2400" dirty="0">
                <a:latin typeface="Tahoma" panose="020B0604030504040204" pitchFamily="34" charset="0"/>
              </a:rPr>
              <a:t> </a:t>
            </a:r>
            <a:r>
              <a:rPr lang="en-US" sz="2400" dirty="0" err="1">
                <a:latin typeface="Tahoma" panose="020B0604030504040204" pitchFamily="34" charset="0"/>
              </a:rPr>
              <a:t>xưởng</a:t>
            </a:r>
            <a:r>
              <a:rPr lang="en-US" sz="2400" dirty="0">
                <a:latin typeface="Tahoma" panose="020B0604030504040204" pitchFamily="34" charset="0"/>
              </a:rPr>
              <a:t> </a:t>
            </a:r>
            <a:r>
              <a:rPr lang="en-US" sz="2400" dirty="0" err="1">
                <a:latin typeface="Tahoma" panose="020B0604030504040204" pitchFamily="34" charset="0"/>
              </a:rPr>
              <a:t>có</a:t>
            </a:r>
            <a:r>
              <a:rPr lang="en-US" sz="2400" dirty="0">
                <a:latin typeface="Tahoma" panose="020B0604030504040204" pitchFamily="34" charset="0"/>
              </a:rPr>
              <a:t> </a:t>
            </a:r>
            <a:r>
              <a:rPr lang="en-US" sz="2400" dirty="0" err="1">
                <a:latin typeface="Tahoma" panose="020B0604030504040204" pitchFamily="34" charset="0"/>
              </a:rPr>
              <a:t>nhiều</a:t>
            </a:r>
            <a:r>
              <a:rPr lang="en-US" sz="2400" dirty="0">
                <a:latin typeface="Tahoma" panose="020B0604030504040204" pitchFamily="34" charset="0"/>
              </a:rPr>
              <a:t> </a:t>
            </a:r>
            <a:r>
              <a:rPr lang="en-US" sz="2400" dirty="0" err="1">
                <a:latin typeface="Tahoma" panose="020B0604030504040204" pitchFamily="34" charset="0"/>
              </a:rPr>
              <a:t>bụi</a:t>
            </a:r>
            <a:r>
              <a:rPr lang="en-US" sz="2400" dirty="0" smtClean="0">
                <a:latin typeface="Tahoma" panose="020B0604030504040204" pitchFamily="34" charset="0"/>
              </a:rPr>
              <a:t>.</a:t>
            </a:r>
          </a:p>
        </p:txBody>
      </p:sp>
      <p:pic>
        <p:nvPicPr>
          <p:cNvPr id="2" name="Picture 1"/>
          <p:cNvPicPr>
            <a:picLocks noChangeAspect="1"/>
          </p:cNvPicPr>
          <p:nvPr/>
        </p:nvPicPr>
        <p:blipFill rotWithShape="1">
          <a:blip r:embed="rId2"/>
          <a:srcRect t="31270"/>
          <a:stretch/>
        </p:blipFill>
        <p:spPr>
          <a:xfrm>
            <a:off x="2859931" y="904673"/>
            <a:ext cx="9236897" cy="3721074"/>
          </a:xfrm>
          <a:prstGeom prst="rect">
            <a:avLst/>
          </a:prstGeom>
        </p:spPr>
      </p:pic>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670037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5867400" y="1104122"/>
            <a:ext cx="6324600" cy="609600"/>
          </a:xfrm>
        </p:spPr>
        <p:txBody>
          <a:bodyPr/>
          <a:lstStyle/>
          <a:p>
            <a:pPr algn="l"/>
            <a:r>
              <a:rPr lang="en-US" sz="2800" b="1" dirty="0" err="1">
                <a:solidFill>
                  <a:srgbClr val="0070C0"/>
                </a:solidFill>
                <a:latin typeface="Tahoma" panose="020B0604030504040204" pitchFamily="34" charset="0"/>
              </a:rPr>
              <a:t>Các</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biện</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pháp</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phòng</a:t>
            </a:r>
            <a:r>
              <a:rPr lang="en-US" sz="2800" b="1" dirty="0">
                <a:solidFill>
                  <a:srgbClr val="0070C0"/>
                </a:solidFill>
                <a:latin typeface="Tahoma" panose="020B0604030504040204" pitchFamily="34" charset="0"/>
              </a:rPr>
              <a:t> </a:t>
            </a:r>
            <a:r>
              <a:rPr lang="en-US" sz="2800" b="1" dirty="0" err="1" smtClean="0">
                <a:solidFill>
                  <a:srgbClr val="0070C0"/>
                </a:solidFill>
                <a:latin typeface="Tahoma" panose="020B0604030504040204" pitchFamily="34" charset="0"/>
              </a:rPr>
              <a:t>chống</a:t>
            </a:r>
            <a:r>
              <a:rPr lang="en-US" sz="2800" b="1" dirty="0" smtClean="0">
                <a:solidFill>
                  <a:srgbClr val="0070C0"/>
                </a:solidFill>
                <a:latin typeface="Tahoma" panose="020B0604030504040204" pitchFamily="34" charset="0"/>
              </a:rPr>
              <a:t> </a:t>
            </a:r>
            <a:r>
              <a:rPr lang="en-US" sz="2800" b="1" dirty="0" err="1" smtClean="0">
                <a:solidFill>
                  <a:srgbClr val="0070C0"/>
                </a:solidFill>
                <a:latin typeface="Tahoma" panose="020B0604030504040204" pitchFamily="34" charset="0"/>
              </a:rPr>
              <a:t>bụi</a:t>
            </a:r>
            <a:r>
              <a:rPr lang="en-US" sz="2800" b="1" dirty="0" smtClean="0">
                <a:solidFill>
                  <a:srgbClr val="0070C0"/>
                </a:solidFill>
                <a:latin typeface="Tahoma" panose="020B0604030504040204" pitchFamily="34" charset="0"/>
              </a:rPr>
              <a:t>:</a:t>
            </a:r>
            <a:endParaRPr lang="en-US" sz="2800" b="1" dirty="0">
              <a:solidFill>
                <a:srgbClr val="0070C0"/>
              </a:solidFill>
              <a:latin typeface="Tahoma" panose="020B0604030504040204" pitchFamily="34" charset="0"/>
            </a:endParaRPr>
          </a:p>
        </p:txBody>
      </p:sp>
      <p:sp>
        <p:nvSpPr>
          <p:cNvPr id="46087" name="Rectangle 7"/>
          <p:cNvSpPr>
            <a:spLocks noChangeArrowheads="1"/>
          </p:cNvSpPr>
          <p:nvPr/>
        </p:nvSpPr>
        <p:spPr bwMode="auto">
          <a:xfrm>
            <a:off x="285596" y="1305963"/>
            <a:ext cx="5443995"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lgn="l">
              <a:defRPr>
                <a:solidFill>
                  <a:schemeClr val="tx1"/>
                </a:solidFill>
                <a:latin typeface="Arial" panose="020B0604020202020204" pitchFamily="34" charset="0"/>
              </a:defRPr>
            </a:lvl1pPr>
            <a:lvl2pPr marL="800100" indent="-342900" algn="l">
              <a:defRPr>
                <a:solidFill>
                  <a:schemeClr val="tx1"/>
                </a:solidFill>
                <a:latin typeface="Arial" panose="020B0604020202020204" pitchFamily="34" charset="0"/>
              </a:defRPr>
            </a:lvl2pPr>
            <a:lvl3pPr marL="1257300" indent="-342900" algn="l">
              <a:defRPr>
                <a:solidFill>
                  <a:schemeClr val="tx1"/>
                </a:solidFill>
                <a:latin typeface="Arial" panose="020B0604020202020204" pitchFamily="34" charset="0"/>
              </a:defRPr>
            </a:lvl3pPr>
            <a:lvl4pPr marL="1714500" indent="-342900" algn="l">
              <a:defRPr>
                <a:solidFill>
                  <a:schemeClr val="tx1"/>
                </a:solidFill>
                <a:latin typeface="Arial" panose="020B0604020202020204" pitchFamily="34" charset="0"/>
              </a:defRPr>
            </a:lvl4pPr>
            <a:lvl5pPr marL="2171700" indent="-342900" algn="l">
              <a:defRPr>
                <a:solidFill>
                  <a:schemeClr val="tx1"/>
                </a:solidFill>
                <a:latin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defRPr>
            </a:lvl9pPr>
          </a:lstStyle>
          <a:p>
            <a:pPr marL="53975" indent="-53975" algn="just" eaLnBrk="0" hangingPunct="0">
              <a:lnSpc>
                <a:spcPct val="150000"/>
              </a:lnSpc>
            </a:pPr>
            <a:r>
              <a:rPr lang="en-US" sz="2800" b="1" dirty="0" err="1" smtClean="0">
                <a:latin typeface="Tahoma" panose="020B0604030504040204" pitchFamily="34" charset="0"/>
              </a:rPr>
              <a:t>Thay</a:t>
            </a:r>
            <a:r>
              <a:rPr lang="en-US" sz="2800" b="1" dirty="0" smtClean="0">
                <a:latin typeface="Tahoma" panose="020B0604030504040204" pitchFamily="34" charset="0"/>
              </a:rPr>
              <a:t> </a:t>
            </a:r>
            <a:r>
              <a:rPr lang="en-US" sz="2800" b="1" dirty="0" err="1">
                <a:latin typeface="Tahoma" panose="020B0604030504040204" pitchFamily="34" charset="0"/>
              </a:rPr>
              <a:t>đổi</a:t>
            </a:r>
            <a:r>
              <a:rPr lang="en-US" sz="2800" b="1" dirty="0">
                <a:latin typeface="Tahoma" panose="020B0604030504040204" pitchFamily="34" charset="0"/>
              </a:rPr>
              <a:t> </a:t>
            </a:r>
            <a:r>
              <a:rPr lang="en-US" sz="2800" b="1" dirty="0" err="1">
                <a:latin typeface="Tahoma" panose="020B0604030504040204" pitchFamily="34" charset="0"/>
              </a:rPr>
              <a:t>phương</a:t>
            </a:r>
            <a:r>
              <a:rPr lang="en-US" sz="2800" b="1" dirty="0">
                <a:latin typeface="Tahoma" panose="020B0604030504040204" pitchFamily="34" charset="0"/>
              </a:rPr>
              <a:t> </a:t>
            </a:r>
            <a:r>
              <a:rPr lang="en-US" sz="2800" b="1" dirty="0" err="1">
                <a:latin typeface="Tahoma" panose="020B0604030504040204" pitchFamily="34" charset="0"/>
              </a:rPr>
              <a:t>pháp</a:t>
            </a:r>
            <a:r>
              <a:rPr lang="en-US" sz="2800" b="1" dirty="0">
                <a:latin typeface="Tahoma" panose="020B0604030504040204" pitchFamily="34" charset="0"/>
              </a:rPr>
              <a:t> </a:t>
            </a:r>
            <a:r>
              <a:rPr lang="en-US" sz="2800" b="1" dirty="0" err="1">
                <a:latin typeface="Tahoma" panose="020B0604030504040204" pitchFamily="34" charset="0"/>
              </a:rPr>
              <a:t>công</a:t>
            </a:r>
            <a:r>
              <a:rPr lang="en-US" sz="2800" b="1" dirty="0">
                <a:latin typeface="Tahoma" panose="020B0604030504040204" pitchFamily="34" charset="0"/>
              </a:rPr>
              <a:t> </a:t>
            </a:r>
            <a:r>
              <a:rPr lang="en-US" sz="2800" b="1" dirty="0" err="1">
                <a:latin typeface="Tahoma" panose="020B0604030504040204" pitchFamily="34" charset="0"/>
              </a:rPr>
              <a:t>nghệ</a:t>
            </a:r>
            <a:r>
              <a:rPr lang="en-US" sz="2800" b="1" dirty="0" smtClean="0">
                <a:latin typeface="Tahoma" panose="020B0604030504040204" pitchFamily="34" charset="0"/>
              </a:rPr>
              <a:t>: </a:t>
            </a:r>
            <a:r>
              <a:rPr lang="en-US" sz="2800" dirty="0" err="1" smtClean="0">
                <a:latin typeface="Tahoma" panose="020B0604030504040204" pitchFamily="34" charset="0"/>
              </a:rPr>
              <a:t>Trong</a:t>
            </a:r>
            <a:r>
              <a:rPr lang="en-US" sz="2800" dirty="0" smtClean="0">
                <a:latin typeface="Tahoma" panose="020B0604030504040204" pitchFamily="34" charset="0"/>
              </a:rPr>
              <a:t> </a:t>
            </a:r>
            <a:r>
              <a:rPr lang="en-US" sz="2800" dirty="0" err="1">
                <a:latin typeface="Tahoma" panose="020B0604030504040204" pitchFamily="34" charset="0"/>
              </a:rPr>
              <a:t>xưởng</a:t>
            </a:r>
            <a:r>
              <a:rPr lang="en-US" sz="2800" dirty="0">
                <a:latin typeface="Tahoma" panose="020B0604030504040204" pitchFamily="34" charset="0"/>
              </a:rPr>
              <a:t> </a:t>
            </a:r>
            <a:r>
              <a:rPr lang="en-US" sz="2800" dirty="0" err="1">
                <a:latin typeface="Tahoma" panose="020B0604030504040204" pitchFamily="34" charset="0"/>
              </a:rPr>
              <a:t>đúc</a:t>
            </a:r>
            <a:r>
              <a:rPr lang="en-US" sz="2800" dirty="0">
                <a:latin typeface="Tahoma" panose="020B0604030504040204" pitchFamily="34" charset="0"/>
              </a:rPr>
              <a:t> </a:t>
            </a:r>
            <a:r>
              <a:rPr lang="en-US" sz="2800" dirty="0" err="1">
                <a:latin typeface="Tahoma" panose="020B0604030504040204" pitchFamily="34" charset="0"/>
              </a:rPr>
              <a:t>làm</a:t>
            </a:r>
            <a:r>
              <a:rPr lang="en-US" sz="2800" dirty="0">
                <a:latin typeface="Tahoma" panose="020B0604030504040204" pitchFamily="34" charset="0"/>
              </a:rPr>
              <a:t> </a:t>
            </a:r>
            <a:r>
              <a:rPr lang="en-US" sz="2800" dirty="0" err="1" smtClean="0">
                <a:latin typeface="Tahoma" panose="020B0604030504040204" pitchFamily="34" charset="0"/>
              </a:rPr>
              <a:t>sạch</a:t>
            </a:r>
            <a:r>
              <a:rPr lang="en-US" sz="2800" dirty="0">
                <a:latin typeface="Tahoma" panose="020B0604030504040204" pitchFamily="34" charset="0"/>
              </a:rPr>
              <a:t> </a:t>
            </a:r>
            <a:r>
              <a:rPr lang="en-US" sz="2800" dirty="0" err="1" smtClean="0">
                <a:latin typeface="Tahoma" panose="020B0604030504040204" pitchFamily="34" charset="0"/>
              </a:rPr>
              <a:t>bằng</a:t>
            </a:r>
            <a:r>
              <a:rPr lang="en-US" sz="2800" dirty="0" smtClean="0">
                <a:latin typeface="Tahoma" panose="020B0604030504040204" pitchFamily="34" charset="0"/>
              </a:rPr>
              <a:t> </a:t>
            </a:r>
            <a:r>
              <a:rPr lang="en-US" sz="2800" dirty="0" err="1">
                <a:latin typeface="Tahoma" panose="020B0604030504040204" pitchFamily="34" charset="0"/>
              </a:rPr>
              <a:t>nước</a:t>
            </a:r>
            <a:r>
              <a:rPr lang="en-US" sz="2800" dirty="0">
                <a:latin typeface="Tahoma" panose="020B0604030504040204" pitchFamily="34" charset="0"/>
              </a:rPr>
              <a:t> </a:t>
            </a:r>
            <a:r>
              <a:rPr lang="en-US" sz="2800" dirty="0" err="1">
                <a:latin typeface="Tahoma" panose="020B0604030504040204" pitchFamily="34" charset="0"/>
              </a:rPr>
              <a:t>thay</a:t>
            </a:r>
            <a:r>
              <a:rPr lang="en-US" sz="2800" dirty="0">
                <a:latin typeface="Tahoma" panose="020B0604030504040204" pitchFamily="34" charset="0"/>
              </a:rPr>
              <a:t> </a:t>
            </a:r>
            <a:r>
              <a:rPr lang="en-US" sz="2800" dirty="0" err="1">
                <a:latin typeface="Tahoma" panose="020B0604030504040204" pitchFamily="34" charset="0"/>
              </a:rPr>
              <a:t>cho</a:t>
            </a:r>
            <a:r>
              <a:rPr lang="en-US" sz="2800" dirty="0">
                <a:latin typeface="Tahoma" panose="020B0604030504040204" pitchFamily="34" charset="0"/>
              </a:rPr>
              <a:t> </a:t>
            </a:r>
            <a:r>
              <a:rPr lang="en-US" sz="2800" dirty="0" err="1">
                <a:latin typeface="Tahoma" panose="020B0604030504040204" pitchFamily="34" charset="0"/>
              </a:rPr>
              <a:t>làm</a:t>
            </a:r>
            <a:r>
              <a:rPr lang="en-US" sz="2800" dirty="0">
                <a:latin typeface="Tahoma" panose="020B0604030504040204" pitchFamily="34" charset="0"/>
              </a:rPr>
              <a:t> </a:t>
            </a:r>
            <a:r>
              <a:rPr lang="en-US" sz="2800" dirty="0" err="1">
                <a:latin typeface="Tahoma" panose="020B0604030504040204" pitchFamily="34" charset="0"/>
              </a:rPr>
              <a:t>sạch</a:t>
            </a:r>
            <a:r>
              <a:rPr lang="en-US" sz="2800" dirty="0">
                <a:latin typeface="Tahoma" panose="020B0604030504040204" pitchFamily="34" charset="0"/>
              </a:rPr>
              <a:t> </a:t>
            </a:r>
            <a:r>
              <a:rPr lang="en-US" sz="2800" dirty="0" err="1">
                <a:latin typeface="Tahoma" panose="020B0604030504040204" pitchFamily="34" charset="0"/>
              </a:rPr>
              <a:t>bằng</a:t>
            </a:r>
            <a:r>
              <a:rPr lang="en-US" sz="2800" dirty="0">
                <a:latin typeface="Tahoma" panose="020B0604030504040204" pitchFamily="34" charset="0"/>
              </a:rPr>
              <a:t> </a:t>
            </a:r>
            <a:r>
              <a:rPr lang="en-US" sz="2800" dirty="0" err="1">
                <a:latin typeface="Tahoma" panose="020B0604030504040204" pitchFamily="34" charset="0"/>
              </a:rPr>
              <a:t>cát</a:t>
            </a:r>
            <a:r>
              <a:rPr lang="en-US" sz="2800" dirty="0" smtClean="0">
                <a:latin typeface="Tahoma" panose="020B0604030504040204" pitchFamily="34" charset="0"/>
              </a:rPr>
              <a:t>. </a:t>
            </a:r>
            <a:r>
              <a:rPr lang="en-US" sz="2800" dirty="0" err="1" smtClean="0">
                <a:latin typeface="Tahoma" panose="020B0604030504040204" pitchFamily="34" charset="0"/>
              </a:rPr>
              <a:t>Dùng</a:t>
            </a:r>
            <a:r>
              <a:rPr lang="en-US" sz="2800" dirty="0" smtClean="0">
                <a:latin typeface="Tahoma" panose="020B0604030504040204" pitchFamily="34" charset="0"/>
              </a:rPr>
              <a:t> </a:t>
            </a:r>
            <a:r>
              <a:rPr lang="en-US" sz="2800" dirty="0" err="1">
                <a:latin typeface="Tahoma" panose="020B0604030504040204" pitchFamily="34" charset="0"/>
              </a:rPr>
              <a:t>phương</a:t>
            </a:r>
            <a:r>
              <a:rPr lang="en-US" sz="2800" dirty="0">
                <a:latin typeface="Tahoma" panose="020B0604030504040204" pitchFamily="34" charset="0"/>
              </a:rPr>
              <a:t> </a:t>
            </a:r>
            <a:r>
              <a:rPr lang="en-US" sz="2800" dirty="0" err="1">
                <a:latin typeface="Tahoma" panose="020B0604030504040204" pitchFamily="34" charset="0"/>
              </a:rPr>
              <a:t>pháp</a:t>
            </a:r>
            <a:r>
              <a:rPr lang="en-US" sz="2800" dirty="0">
                <a:latin typeface="Tahoma" panose="020B0604030504040204" pitchFamily="34" charset="0"/>
              </a:rPr>
              <a:t> </a:t>
            </a:r>
            <a:r>
              <a:rPr lang="en-US" sz="2800" dirty="0" err="1">
                <a:latin typeface="Tahoma" panose="020B0604030504040204" pitchFamily="34" charset="0"/>
              </a:rPr>
              <a:t>ướt</a:t>
            </a:r>
            <a:r>
              <a:rPr lang="en-US" sz="2800" dirty="0">
                <a:latin typeface="Tahoma" panose="020B0604030504040204" pitchFamily="34" charset="0"/>
              </a:rPr>
              <a:t> </a:t>
            </a:r>
            <a:r>
              <a:rPr lang="en-US" sz="2800" dirty="0" err="1">
                <a:latin typeface="Tahoma" panose="020B0604030504040204" pitchFamily="34" charset="0"/>
              </a:rPr>
              <a:t>thay</a:t>
            </a:r>
            <a:r>
              <a:rPr lang="en-US" sz="2800" dirty="0">
                <a:latin typeface="Tahoma" panose="020B0604030504040204" pitchFamily="34" charset="0"/>
              </a:rPr>
              <a:t> </a:t>
            </a:r>
            <a:r>
              <a:rPr lang="en-US" sz="2800" dirty="0" err="1">
                <a:latin typeface="Tahoma" panose="020B0604030504040204" pitchFamily="34" charset="0"/>
              </a:rPr>
              <a:t>cho</a:t>
            </a:r>
            <a:r>
              <a:rPr lang="en-US" sz="2800" dirty="0">
                <a:latin typeface="Tahoma" panose="020B0604030504040204" pitchFamily="34" charset="0"/>
              </a:rPr>
              <a:t> </a:t>
            </a:r>
            <a:r>
              <a:rPr lang="en-US" sz="2800" dirty="0" err="1">
                <a:latin typeface="Tahoma" panose="020B0604030504040204" pitchFamily="34" charset="0"/>
              </a:rPr>
              <a:t>phương</a:t>
            </a:r>
            <a:r>
              <a:rPr lang="en-US" sz="2800" dirty="0">
                <a:latin typeface="Tahoma" panose="020B0604030504040204" pitchFamily="34" charset="0"/>
              </a:rPr>
              <a:t> </a:t>
            </a:r>
            <a:r>
              <a:rPr lang="en-US" sz="2800" dirty="0" err="1">
                <a:latin typeface="Tahoma" panose="020B0604030504040204" pitchFamily="34" charset="0"/>
              </a:rPr>
              <a:t>pháp</a:t>
            </a:r>
            <a:r>
              <a:rPr lang="en-US" sz="2800" dirty="0">
                <a:latin typeface="Tahoma" panose="020B0604030504040204" pitchFamily="34" charset="0"/>
              </a:rPr>
              <a:t> </a:t>
            </a:r>
            <a:r>
              <a:rPr lang="en-US" sz="2800" dirty="0" err="1">
                <a:latin typeface="Tahoma" panose="020B0604030504040204" pitchFamily="34" charset="0"/>
              </a:rPr>
              <a:t>khô</a:t>
            </a:r>
            <a:r>
              <a:rPr lang="en-US" sz="2800" dirty="0">
                <a:latin typeface="Tahoma" panose="020B0604030504040204" pitchFamily="34" charset="0"/>
              </a:rPr>
              <a:t> </a:t>
            </a:r>
            <a:r>
              <a:rPr lang="en-US" sz="2800" dirty="0" err="1">
                <a:latin typeface="Tahoma" panose="020B0604030504040204" pitchFamily="34" charset="0"/>
              </a:rPr>
              <a:t>trong</a:t>
            </a:r>
            <a:r>
              <a:rPr lang="en-US" sz="2800" dirty="0">
                <a:latin typeface="Tahoma" panose="020B0604030504040204" pitchFamily="34" charset="0"/>
              </a:rPr>
              <a:t> </a:t>
            </a:r>
            <a:r>
              <a:rPr lang="en-US" sz="2800" dirty="0" err="1">
                <a:latin typeface="Tahoma" panose="020B0604030504040204" pitchFamily="34" charset="0"/>
              </a:rPr>
              <a:t>sản</a:t>
            </a:r>
            <a:r>
              <a:rPr lang="en-US" sz="2800" dirty="0">
                <a:latin typeface="Tahoma" panose="020B0604030504040204" pitchFamily="34" charset="0"/>
              </a:rPr>
              <a:t> </a:t>
            </a:r>
            <a:r>
              <a:rPr lang="en-US" sz="2800" dirty="0" err="1">
                <a:latin typeface="Tahoma" panose="020B0604030504040204" pitchFamily="34" charset="0"/>
              </a:rPr>
              <a:t>xuất</a:t>
            </a:r>
            <a:r>
              <a:rPr lang="en-US" sz="2800" dirty="0">
                <a:latin typeface="Tahoma" panose="020B0604030504040204" pitchFamily="34" charset="0"/>
              </a:rPr>
              <a:t> xi </a:t>
            </a:r>
            <a:r>
              <a:rPr lang="en-US" sz="2800" dirty="0" err="1" smtClean="0">
                <a:latin typeface="Tahoma" panose="020B0604030504040204" pitchFamily="34" charset="0"/>
              </a:rPr>
              <a:t>măng</a:t>
            </a:r>
            <a:r>
              <a:rPr lang="en-US" sz="2800" dirty="0" smtClean="0">
                <a:latin typeface="Tahoma" panose="020B0604030504040204" pitchFamily="34" charset="0"/>
              </a:rPr>
              <a:t>. </a:t>
            </a:r>
            <a:r>
              <a:rPr lang="en-US" sz="2800" dirty="0" err="1" smtClean="0">
                <a:latin typeface="Tahoma" panose="020B0604030504040204" pitchFamily="34" charset="0"/>
              </a:rPr>
              <a:t>Thay</a:t>
            </a:r>
            <a:r>
              <a:rPr lang="en-US" sz="2800" dirty="0" smtClean="0">
                <a:latin typeface="Tahoma" panose="020B0604030504040204" pitchFamily="34" charset="0"/>
              </a:rPr>
              <a:t> </a:t>
            </a:r>
            <a:r>
              <a:rPr lang="en-US" sz="2800" dirty="0" err="1">
                <a:latin typeface="Tahoma" panose="020B0604030504040204" pitchFamily="34" charset="0"/>
              </a:rPr>
              <a:t>vật</a:t>
            </a:r>
            <a:r>
              <a:rPr lang="en-US" sz="2800" dirty="0">
                <a:latin typeface="Tahoma" panose="020B0604030504040204" pitchFamily="34" charset="0"/>
              </a:rPr>
              <a:t> </a:t>
            </a:r>
            <a:r>
              <a:rPr lang="en-US" sz="2800" dirty="0" err="1">
                <a:latin typeface="Tahoma" panose="020B0604030504040204" pitchFamily="34" charset="0"/>
              </a:rPr>
              <a:t>liệu</a:t>
            </a:r>
            <a:r>
              <a:rPr lang="en-US" sz="2800" dirty="0">
                <a:latin typeface="Tahoma" panose="020B0604030504040204" pitchFamily="34" charset="0"/>
              </a:rPr>
              <a:t> </a:t>
            </a:r>
            <a:r>
              <a:rPr lang="en-US" sz="2800" dirty="0" err="1">
                <a:latin typeface="Tahoma" panose="020B0604030504040204" pitchFamily="34" charset="0"/>
              </a:rPr>
              <a:t>có</a:t>
            </a:r>
            <a:r>
              <a:rPr lang="en-US" sz="2800" dirty="0">
                <a:latin typeface="Tahoma" panose="020B0604030504040204" pitchFamily="34" charset="0"/>
              </a:rPr>
              <a:t> </a:t>
            </a:r>
            <a:r>
              <a:rPr lang="en-US" sz="2800" dirty="0" err="1">
                <a:latin typeface="Tahoma" panose="020B0604030504040204" pitchFamily="34" charset="0"/>
              </a:rPr>
              <a:t>nhiều</a:t>
            </a:r>
            <a:r>
              <a:rPr lang="en-US" sz="2800" dirty="0">
                <a:latin typeface="Tahoma" panose="020B0604030504040204" pitchFamily="34" charset="0"/>
              </a:rPr>
              <a:t> </a:t>
            </a:r>
            <a:r>
              <a:rPr lang="en-US" sz="2800" dirty="0" err="1">
                <a:latin typeface="Tahoma" panose="020B0604030504040204" pitchFamily="34" charset="0"/>
              </a:rPr>
              <a:t>bụi</a:t>
            </a:r>
            <a:r>
              <a:rPr lang="en-US" sz="2800" dirty="0">
                <a:latin typeface="Tahoma" panose="020B0604030504040204" pitchFamily="34" charset="0"/>
              </a:rPr>
              <a:t> </a:t>
            </a:r>
            <a:r>
              <a:rPr lang="en-US" sz="2800" dirty="0" err="1">
                <a:latin typeface="Tahoma" panose="020B0604030504040204" pitchFamily="34" charset="0"/>
              </a:rPr>
              <a:t>độc</a:t>
            </a:r>
            <a:r>
              <a:rPr lang="en-US" sz="2800" dirty="0">
                <a:latin typeface="Tahoma" panose="020B0604030504040204" pitchFamily="34" charset="0"/>
              </a:rPr>
              <a:t> </a:t>
            </a:r>
            <a:r>
              <a:rPr lang="en-US" sz="2800" dirty="0" err="1">
                <a:latin typeface="Tahoma" panose="020B0604030504040204" pitchFamily="34" charset="0"/>
              </a:rPr>
              <a:t>bằng</a:t>
            </a:r>
            <a:r>
              <a:rPr lang="en-US" sz="2800" dirty="0">
                <a:latin typeface="Tahoma" panose="020B0604030504040204" pitchFamily="34" charset="0"/>
              </a:rPr>
              <a:t> </a:t>
            </a:r>
            <a:r>
              <a:rPr lang="en-US" sz="2800" dirty="0" err="1">
                <a:latin typeface="Tahoma" panose="020B0604030504040204" pitchFamily="34" charset="0"/>
              </a:rPr>
              <a:t>vật</a:t>
            </a:r>
            <a:r>
              <a:rPr lang="en-US" sz="2800" dirty="0">
                <a:latin typeface="Tahoma" panose="020B0604030504040204" pitchFamily="34" charset="0"/>
              </a:rPr>
              <a:t> </a:t>
            </a:r>
            <a:r>
              <a:rPr lang="en-US" sz="2800" dirty="0" err="1">
                <a:latin typeface="Tahoma" panose="020B0604030504040204" pitchFamily="34" charset="0"/>
              </a:rPr>
              <a:t>liệu</a:t>
            </a:r>
            <a:r>
              <a:rPr lang="en-US" sz="2800" dirty="0">
                <a:latin typeface="Tahoma" panose="020B0604030504040204" pitchFamily="34" charset="0"/>
              </a:rPr>
              <a:t> </a:t>
            </a:r>
            <a:r>
              <a:rPr lang="en-US" sz="2800" dirty="0" err="1">
                <a:latin typeface="Tahoma" panose="020B0604030504040204" pitchFamily="34" charset="0"/>
              </a:rPr>
              <a:t>ít</a:t>
            </a:r>
            <a:r>
              <a:rPr lang="en-US" sz="2800" dirty="0">
                <a:latin typeface="Tahoma" panose="020B0604030504040204" pitchFamily="34" charset="0"/>
              </a:rPr>
              <a:t> </a:t>
            </a:r>
            <a:r>
              <a:rPr lang="en-US" sz="2800" dirty="0" err="1">
                <a:latin typeface="Tahoma" panose="020B0604030504040204" pitchFamily="34" charset="0"/>
              </a:rPr>
              <a:t>độc</a:t>
            </a:r>
            <a:r>
              <a:rPr lang="en-US" sz="2800" dirty="0" smtClean="0">
                <a:latin typeface="Tahoma" panose="020B0604030504040204" pitchFamily="34" charset="0"/>
              </a:rPr>
              <a:t>.</a:t>
            </a:r>
            <a:endParaRPr lang="en-US" sz="2800" dirty="0">
              <a:latin typeface="Tahoma" panose="020B0604030504040204" pitchFamily="34" charset="0"/>
            </a:endParaRPr>
          </a:p>
        </p:txBody>
      </p:sp>
      <p:pic>
        <p:nvPicPr>
          <p:cNvPr id="5122" name="Picture 2" descr="Ngành xi măng đổi mới công nghệ, nâng cao năng lực cạnh tranh - Xi măng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7269" y="2266545"/>
            <a:ext cx="5822004" cy="388133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7" name="Straight Connector 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145453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3" name="Rectangle 5"/>
          <p:cNvSpPr>
            <a:spLocks noGrp="1" noChangeArrowheads="1"/>
          </p:cNvSpPr>
          <p:nvPr>
            <p:ph type="body" idx="1"/>
          </p:nvPr>
        </p:nvSpPr>
        <p:spPr>
          <a:xfrm>
            <a:off x="650258" y="1411863"/>
            <a:ext cx="7561587" cy="2438400"/>
          </a:xfrm>
          <a:noFill/>
          <a:ln/>
        </p:spPr>
        <p:txBody>
          <a:bodyPr>
            <a:noAutofit/>
          </a:bodyPr>
          <a:lstStyle/>
          <a:p>
            <a:pPr marL="457200" indent="-457200" algn="just">
              <a:lnSpc>
                <a:spcPct val="150000"/>
              </a:lnSpc>
              <a:buNone/>
            </a:pPr>
            <a:r>
              <a:rPr lang="en-US" sz="2400" b="1" dirty="0" err="1" smtClean="0"/>
              <a:t>Vệ</a:t>
            </a:r>
            <a:r>
              <a:rPr lang="en-US" sz="2400" b="1" dirty="0" smtClean="0"/>
              <a:t> </a:t>
            </a:r>
            <a:r>
              <a:rPr lang="en-US" sz="2400" b="1" dirty="0" err="1"/>
              <a:t>sinh</a:t>
            </a:r>
            <a:r>
              <a:rPr lang="en-US" sz="2400" b="1" dirty="0"/>
              <a:t> </a:t>
            </a:r>
            <a:r>
              <a:rPr lang="en-US" sz="2400" b="1" dirty="0" err="1"/>
              <a:t>cá</a:t>
            </a:r>
            <a:r>
              <a:rPr lang="en-US" sz="2400" b="1" dirty="0"/>
              <a:t> </a:t>
            </a:r>
            <a:r>
              <a:rPr lang="en-US" sz="2400" b="1" dirty="0" err="1" smtClean="0"/>
              <a:t>nhân</a:t>
            </a:r>
            <a:r>
              <a:rPr lang="en-US" sz="2400" b="1" dirty="0" smtClean="0"/>
              <a:t>:</a:t>
            </a:r>
          </a:p>
          <a:p>
            <a:pPr marL="339725" indent="-339725" algn="just">
              <a:lnSpc>
                <a:spcPct val="150000"/>
              </a:lnSpc>
              <a:buFont typeface="Wingdings" panose="05000000000000000000" pitchFamily="2" charset="2"/>
              <a:buChar char="ü"/>
            </a:pPr>
            <a:r>
              <a:rPr lang="en-US" sz="2400" dirty="0" err="1" smtClean="0"/>
              <a:t>Sử</a:t>
            </a:r>
            <a:r>
              <a:rPr lang="en-US" sz="2400" dirty="0" smtClean="0"/>
              <a:t> </a:t>
            </a:r>
            <a:r>
              <a:rPr lang="en-US" sz="2400" dirty="0" err="1"/>
              <a:t>dụng</a:t>
            </a:r>
            <a:r>
              <a:rPr lang="en-US" sz="2400" dirty="0"/>
              <a:t> </a:t>
            </a:r>
            <a:r>
              <a:rPr lang="en-US" sz="2400" dirty="0" err="1"/>
              <a:t>quần</a:t>
            </a:r>
            <a:r>
              <a:rPr lang="en-US" sz="2400" dirty="0"/>
              <a:t> </a:t>
            </a:r>
            <a:r>
              <a:rPr lang="en-US" sz="2400" dirty="0" err="1"/>
              <a:t>áo</a:t>
            </a:r>
            <a:r>
              <a:rPr lang="en-US" sz="2400" dirty="0"/>
              <a:t> </a:t>
            </a:r>
            <a:r>
              <a:rPr lang="en-US" sz="2400" dirty="0" err="1"/>
              <a:t>bảo</a:t>
            </a:r>
            <a:r>
              <a:rPr lang="en-US" sz="2400" dirty="0"/>
              <a:t> </a:t>
            </a:r>
            <a:r>
              <a:rPr lang="en-US" sz="2400" dirty="0" err="1"/>
              <a:t>hộ</a:t>
            </a:r>
            <a:r>
              <a:rPr lang="en-US" sz="2400" dirty="0"/>
              <a:t> </a:t>
            </a:r>
            <a:r>
              <a:rPr lang="en-US" sz="2400" dirty="0" err="1"/>
              <a:t>lao</a:t>
            </a:r>
            <a:r>
              <a:rPr lang="en-US" sz="2400" dirty="0"/>
              <a:t> </a:t>
            </a:r>
            <a:r>
              <a:rPr lang="en-US" sz="2400" dirty="0" err="1"/>
              <a:t>động</a:t>
            </a:r>
            <a:r>
              <a:rPr lang="en-US" sz="2400" dirty="0"/>
              <a:t> </a:t>
            </a:r>
            <a:r>
              <a:rPr lang="en-US" sz="2400" dirty="0" err="1"/>
              <a:t>và</a:t>
            </a:r>
            <a:r>
              <a:rPr lang="en-US" sz="2400" dirty="0"/>
              <a:t> </a:t>
            </a:r>
            <a:r>
              <a:rPr lang="en-US" sz="2400" dirty="0" err="1"/>
              <a:t>mặt</a:t>
            </a:r>
            <a:r>
              <a:rPr lang="en-US" sz="2400" dirty="0"/>
              <a:t> </a:t>
            </a:r>
            <a:r>
              <a:rPr lang="en-US" sz="2400" dirty="0" err="1"/>
              <a:t>nạ</a:t>
            </a:r>
            <a:r>
              <a:rPr lang="en-US" sz="2400" dirty="0"/>
              <a:t> </a:t>
            </a:r>
            <a:r>
              <a:rPr lang="en-US" sz="2400" dirty="0" err="1"/>
              <a:t>khâủ</a:t>
            </a:r>
            <a:r>
              <a:rPr lang="en-US" sz="2400" dirty="0"/>
              <a:t> </a:t>
            </a:r>
            <a:r>
              <a:rPr lang="en-US" sz="2400" dirty="0" err="1"/>
              <a:t>trang</a:t>
            </a:r>
            <a:r>
              <a:rPr lang="en-US" sz="2400" dirty="0"/>
              <a:t> </a:t>
            </a:r>
            <a:r>
              <a:rPr lang="en-US" sz="2400" dirty="0" err="1"/>
              <a:t>trang</a:t>
            </a:r>
            <a:r>
              <a:rPr lang="en-US" sz="2400" dirty="0"/>
              <a:t> </a:t>
            </a:r>
            <a:r>
              <a:rPr lang="en-US" sz="2400" dirty="0" err="1"/>
              <a:t>theo</a:t>
            </a:r>
            <a:r>
              <a:rPr lang="en-US" sz="2400" dirty="0"/>
              <a:t> </a:t>
            </a:r>
            <a:r>
              <a:rPr lang="en-US" sz="2400" dirty="0" err="1"/>
              <a:t>yêu</a:t>
            </a:r>
            <a:r>
              <a:rPr lang="en-US" sz="2400" dirty="0"/>
              <a:t> </a:t>
            </a:r>
            <a:r>
              <a:rPr lang="en-US" sz="2400" dirty="0" err="1"/>
              <a:t>cầu</a:t>
            </a:r>
            <a:r>
              <a:rPr lang="en-US" sz="2400" dirty="0"/>
              <a:t> </a:t>
            </a:r>
            <a:r>
              <a:rPr lang="en-US" sz="2400" dirty="0" err="1"/>
              <a:t>vệ</a:t>
            </a:r>
            <a:r>
              <a:rPr lang="en-US" sz="2400" dirty="0"/>
              <a:t> </a:t>
            </a:r>
            <a:r>
              <a:rPr lang="en-US" sz="2400" dirty="0" err="1"/>
              <a:t>sinh</a:t>
            </a:r>
            <a:r>
              <a:rPr lang="en-US" sz="2400" dirty="0"/>
              <a:t> </a:t>
            </a:r>
            <a:r>
              <a:rPr lang="en-US" sz="2400" dirty="0" err="1"/>
              <a:t>cẩn</a:t>
            </a:r>
            <a:r>
              <a:rPr lang="en-US" sz="2400" dirty="0"/>
              <a:t> </a:t>
            </a:r>
            <a:r>
              <a:rPr lang="en-US" sz="2400" dirty="0" err="1"/>
              <a:t>thận</a:t>
            </a:r>
            <a:r>
              <a:rPr lang="en-US" sz="2400" dirty="0"/>
              <a:t> </a:t>
            </a:r>
            <a:r>
              <a:rPr lang="en-US" sz="2400" dirty="0" err="1"/>
              <a:t>khi</a:t>
            </a:r>
            <a:r>
              <a:rPr lang="en-US" sz="2400" dirty="0"/>
              <a:t> </a:t>
            </a:r>
            <a:r>
              <a:rPr lang="en-US" sz="2400" dirty="0" err="1"/>
              <a:t>có</a:t>
            </a:r>
            <a:r>
              <a:rPr lang="en-US" sz="2400" dirty="0"/>
              <a:t> </a:t>
            </a:r>
            <a:r>
              <a:rPr lang="en-US" sz="2400" dirty="0" err="1"/>
              <a:t>bụi</a:t>
            </a:r>
            <a:r>
              <a:rPr lang="en-US" sz="2400" dirty="0"/>
              <a:t> </a:t>
            </a:r>
            <a:r>
              <a:rPr lang="en-US" sz="2400" dirty="0" err="1"/>
              <a:t>độc.bụi</a:t>
            </a:r>
            <a:r>
              <a:rPr lang="en-US" sz="2400" dirty="0"/>
              <a:t> </a:t>
            </a:r>
            <a:r>
              <a:rPr lang="en-US" sz="2400" dirty="0" err="1"/>
              <a:t>phóng</a:t>
            </a:r>
            <a:r>
              <a:rPr lang="en-US" sz="2400" dirty="0"/>
              <a:t> </a:t>
            </a:r>
            <a:r>
              <a:rPr lang="en-US" sz="2400" dirty="0" err="1" smtClean="0"/>
              <a:t>xạ</a:t>
            </a:r>
            <a:r>
              <a:rPr lang="en-US" sz="2400" dirty="0" smtClean="0"/>
              <a:t>.</a:t>
            </a:r>
          </a:p>
          <a:p>
            <a:pPr marL="339725" indent="-339725" algn="just">
              <a:lnSpc>
                <a:spcPct val="150000"/>
              </a:lnSpc>
              <a:buFont typeface="Wingdings" panose="05000000000000000000" pitchFamily="2" charset="2"/>
              <a:buChar char="ü"/>
            </a:pPr>
            <a:r>
              <a:rPr lang="en-US" sz="2400" dirty="0" err="1" smtClean="0"/>
              <a:t>Tăng</a:t>
            </a:r>
            <a:r>
              <a:rPr lang="en-US" sz="2400" dirty="0" smtClean="0"/>
              <a:t> </a:t>
            </a:r>
            <a:r>
              <a:rPr lang="en-US" sz="2400" dirty="0" err="1"/>
              <a:t>cường</a:t>
            </a:r>
            <a:r>
              <a:rPr lang="en-US" sz="2400" dirty="0"/>
              <a:t> </a:t>
            </a:r>
            <a:r>
              <a:rPr lang="en-US" sz="2400" dirty="0" err="1"/>
              <a:t>chế</a:t>
            </a:r>
            <a:r>
              <a:rPr lang="en-US" sz="2400" dirty="0"/>
              <a:t> </a:t>
            </a:r>
            <a:r>
              <a:rPr lang="en-US" sz="2400" dirty="0" err="1"/>
              <a:t>độ</a:t>
            </a:r>
            <a:r>
              <a:rPr lang="en-US" sz="2400" dirty="0"/>
              <a:t> </a:t>
            </a:r>
            <a:r>
              <a:rPr lang="en-US" sz="2400" dirty="0" err="1"/>
              <a:t>vệ</a:t>
            </a:r>
            <a:r>
              <a:rPr lang="en-US" sz="2400" dirty="0"/>
              <a:t> </a:t>
            </a:r>
            <a:r>
              <a:rPr lang="en-US" sz="2400" dirty="0" err="1"/>
              <a:t>sinh</a:t>
            </a:r>
            <a:r>
              <a:rPr lang="en-US" sz="2400" dirty="0"/>
              <a:t> </a:t>
            </a:r>
            <a:r>
              <a:rPr lang="en-US" sz="2400" dirty="0" err="1"/>
              <a:t>cá</a:t>
            </a:r>
            <a:r>
              <a:rPr lang="en-US" sz="2400" dirty="0"/>
              <a:t> </a:t>
            </a:r>
            <a:r>
              <a:rPr lang="en-US" sz="2400" dirty="0" err="1"/>
              <a:t>nhân</a:t>
            </a:r>
            <a:r>
              <a:rPr lang="en-US" sz="2400" dirty="0"/>
              <a:t> </a:t>
            </a:r>
            <a:r>
              <a:rPr lang="en-US" sz="2400" dirty="0" err="1"/>
              <a:t>thường</a:t>
            </a:r>
            <a:r>
              <a:rPr lang="en-US" sz="2400" dirty="0"/>
              <a:t> </a:t>
            </a:r>
            <a:r>
              <a:rPr lang="en-US" sz="2400" dirty="0" err="1"/>
              <a:t>xuyên</a:t>
            </a:r>
            <a:r>
              <a:rPr lang="en-US" sz="2400" dirty="0"/>
              <a:t> </a:t>
            </a:r>
            <a:r>
              <a:rPr lang="en-US" sz="2400" dirty="0" err="1"/>
              <a:t>và</a:t>
            </a:r>
            <a:r>
              <a:rPr lang="en-US" sz="2400" dirty="0"/>
              <a:t> </a:t>
            </a:r>
            <a:r>
              <a:rPr lang="en-US" sz="2400" dirty="0" err="1"/>
              <a:t>triệt</a:t>
            </a:r>
            <a:r>
              <a:rPr lang="en-US" sz="2400" dirty="0"/>
              <a:t> </a:t>
            </a:r>
            <a:r>
              <a:rPr lang="en-US" sz="2400" dirty="0" err="1"/>
              <a:t>để</a:t>
            </a:r>
            <a:r>
              <a:rPr lang="en-US" sz="2400" dirty="0"/>
              <a:t>, </a:t>
            </a:r>
            <a:r>
              <a:rPr lang="en-US" sz="2400" dirty="0" err="1"/>
              <a:t>nhất</a:t>
            </a:r>
            <a:r>
              <a:rPr lang="en-US" sz="2400" dirty="0"/>
              <a:t> </a:t>
            </a:r>
            <a:r>
              <a:rPr lang="en-US" sz="2400" dirty="0" err="1"/>
              <a:t>là</a:t>
            </a:r>
            <a:r>
              <a:rPr lang="en-US" sz="2400" dirty="0"/>
              <a:t> </a:t>
            </a:r>
            <a:r>
              <a:rPr lang="en-US" sz="2400" dirty="0" err="1"/>
              <a:t>nơi</a:t>
            </a:r>
            <a:r>
              <a:rPr lang="en-US" sz="2400" dirty="0"/>
              <a:t> </a:t>
            </a:r>
            <a:r>
              <a:rPr lang="en-US" sz="2400" dirty="0" err="1"/>
              <a:t>có</a:t>
            </a:r>
            <a:r>
              <a:rPr lang="en-US" sz="2400" dirty="0"/>
              <a:t> </a:t>
            </a:r>
            <a:r>
              <a:rPr lang="en-US" sz="2400" dirty="0" err="1"/>
              <a:t>bụi</a:t>
            </a:r>
            <a:r>
              <a:rPr lang="en-US" sz="2400" dirty="0"/>
              <a:t>  </a:t>
            </a:r>
            <a:r>
              <a:rPr lang="en-US" sz="2400" dirty="0" err="1"/>
              <a:t>khí</a:t>
            </a:r>
            <a:r>
              <a:rPr lang="en-US" sz="2400" dirty="0"/>
              <a:t> </a:t>
            </a:r>
            <a:r>
              <a:rPr lang="en-US" sz="2400" dirty="0" err="1"/>
              <a:t>độc</a:t>
            </a:r>
            <a:r>
              <a:rPr lang="en-US" sz="2400" dirty="0"/>
              <a:t> (</a:t>
            </a:r>
            <a:r>
              <a:rPr lang="en-US" sz="2400" dirty="0" err="1"/>
              <a:t>chì</a:t>
            </a:r>
            <a:r>
              <a:rPr lang="en-US" sz="2400" dirty="0"/>
              <a:t>, </a:t>
            </a:r>
            <a:r>
              <a:rPr lang="en-US" sz="2400" dirty="0" err="1"/>
              <a:t>thạch</a:t>
            </a:r>
            <a:r>
              <a:rPr lang="en-US" sz="2400" dirty="0"/>
              <a:t> </a:t>
            </a:r>
            <a:r>
              <a:rPr lang="en-US" sz="2400" dirty="0" err="1"/>
              <a:t>tín</a:t>
            </a:r>
            <a:r>
              <a:rPr lang="en-US" sz="2400" dirty="0"/>
              <a:t>), </a:t>
            </a:r>
            <a:r>
              <a:rPr lang="en-US" sz="2400" dirty="0" err="1"/>
              <a:t>không</a:t>
            </a:r>
            <a:r>
              <a:rPr lang="en-US" sz="2400" dirty="0"/>
              <a:t> </a:t>
            </a:r>
            <a:r>
              <a:rPr lang="en-US" sz="2400" dirty="0" err="1"/>
              <a:t>được</a:t>
            </a:r>
            <a:r>
              <a:rPr lang="en-US" sz="2400" dirty="0"/>
              <a:t> </a:t>
            </a:r>
            <a:r>
              <a:rPr lang="en-US" sz="2400" dirty="0" err="1"/>
              <a:t>ăn</a:t>
            </a:r>
            <a:r>
              <a:rPr lang="en-US" sz="2400" dirty="0"/>
              <a:t> </a:t>
            </a:r>
            <a:r>
              <a:rPr lang="en-US" sz="2400" dirty="0" err="1"/>
              <a:t>uống</a:t>
            </a:r>
            <a:r>
              <a:rPr lang="en-US" sz="2400" dirty="0"/>
              <a:t>, </a:t>
            </a:r>
            <a:r>
              <a:rPr lang="en-US" sz="2400" dirty="0" err="1"/>
              <a:t>hút</a:t>
            </a:r>
            <a:r>
              <a:rPr lang="en-US" sz="2400" dirty="0"/>
              <a:t> </a:t>
            </a:r>
            <a:r>
              <a:rPr lang="en-US" sz="2400" dirty="0" err="1"/>
              <a:t>thuốc</a:t>
            </a:r>
            <a:r>
              <a:rPr lang="en-US" sz="2400" dirty="0"/>
              <a:t>, </a:t>
            </a:r>
            <a:r>
              <a:rPr lang="en-US" sz="2400" dirty="0" err="1"/>
              <a:t>nói</a:t>
            </a:r>
            <a:r>
              <a:rPr lang="en-US" sz="2400" dirty="0"/>
              <a:t> </a:t>
            </a:r>
            <a:r>
              <a:rPr lang="en-US" sz="2400" dirty="0" err="1"/>
              <a:t>chuyện</a:t>
            </a:r>
            <a:r>
              <a:rPr lang="en-US" sz="2400" dirty="0"/>
              <a:t> </a:t>
            </a:r>
            <a:r>
              <a:rPr lang="en-US" sz="2400" dirty="0" err="1"/>
              <a:t>khi</a:t>
            </a:r>
            <a:r>
              <a:rPr lang="en-US" sz="2400" dirty="0"/>
              <a:t> </a:t>
            </a:r>
            <a:r>
              <a:rPr lang="en-US" sz="2400" dirty="0" err="1"/>
              <a:t>làm</a:t>
            </a:r>
            <a:r>
              <a:rPr lang="en-US" sz="2400" dirty="0"/>
              <a:t> </a:t>
            </a:r>
            <a:r>
              <a:rPr lang="en-US" sz="2400" dirty="0" err="1"/>
              <a:t>việc</a:t>
            </a:r>
            <a:r>
              <a:rPr lang="en-US" sz="2400" dirty="0"/>
              <a:t>, </a:t>
            </a:r>
            <a:r>
              <a:rPr lang="en-US" sz="2400" dirty="0" err="1"/>
              <a:t>làm</a:t>
            </a:r>
            <a:r>
              <a:rPr lang="en-US" sz="2400" dirty="0"/>
              <a:t> </a:t>
            </a:r>
            <a:r>
              <a:rPr lang="en-US" sz="2400" dirty="0" err="1"/>
              <a:t>xong</a:t>
            </a:r>
            <a:r>
              <a:rPr lang="en-US" sz="2400" dirty="0"/>
              <a:t> </a:t>
            </a:r>
            <a:r>
              <a:rPr lang="en-US" sz="2400" dirty="0" err="1"/>
              <a:t>phải</a:t>
            </a:r>
            <a:r>
              <a:rPr lang="en-US" sz="2400" dirty="0"/>
              <a:t> </a:t>
            </a:r>
            <a:r>
              <a:rPr lang="en-US" sz="2400" dirty="0" err="1"/>
              <a:t>tắm</a:t>
            </a:r>
            <a:r>
              <a:rPr lang="en-US" sz="2400" dirty="0"/>
              <a:t> </a:t>
            </a:r>
            <a:r>
              <a:rPr lang="en-US" sz="2400" dirty="0" err="1"/>
              <a:t>rửa</a:t>
            </a:r>
            <a:r>
              <a:rPr lang="en-US" sz="2400" dirty="0"/>
              <a:t> </a:t>
            </a:r>
            <a:r>
              <a:rPr lang="en-US" sz="2400" dirty="0" err="1"/>
              <a:t>sạch</a:t>
            </a:r>
            <a:r>
              <a:rPr lang="en-US" sz="2400" dirty="0"/>
              <a:t> </a:t>
            </a:r>
            <a:r>
              <a:rPr lang="en-US" sz="2400" dirty="0" err="1"/>
              <a:t>sẽ</a:t>
            </a:r>
            <a:r>
              <a:rPr lang="en-US" sz="2400" dirty="0"/>
              <a:t>, </a:t>
            </a:r>
            <a:r>
              <a:rPr lang="en-US" sz="2400" dirty="0" err="1"/>
              <a:t>thay</a:t>
            </a:r>
            <a:r>
              <a:rPr lang="en-US" sz="2400" dirty="0"/>
              <a:t> </a:t>
            </a:r>
            <a:r>
              <a:rPr lang="en-US" sz="2400" dirty="0" err="1"/>
              <a:t>quần</a:t>
            </a:r>
            <a:r>
              <a:rPr lang="en-US" sz="2400" dirty="0"/>
              <a:t> </a:t>
            </a:r>
            <a:r>
              <a:rPr lang="en-US" sz="2400" dirty="0" err="1"/>
              <a:t>áo</a:t>
            </a:r>
            <a:r>
              <a:rPr lang="en-US" sz="2400" dirty="0"/>
              <a:t> </a:t>
            </a:r>
            <a:r>
              <a:rPr lang="en-US" sz="2400" dirty="0" err="1"/>
              <a:t>lao</a:t>
            </a:r>
            <a:r>
              <a:rPr lang="en-US" sz="2400" dirty="0"/>
              <a:t> </a:t>
            </a:r>
            <a:r>
              <a:rPr lang="en-US" sz="2400" dirty="0" err="1"/>
              <a:t>động</a:t>
            </a:r>
            <a:r>
              <a:rPr lang="en-US" sz="2400" dirty="0"/>
              <a:t> </a:t>
            </a:r>
            <a:r>
              <a:rPr lang="en-US" sz="2400" dirty="0" err="1"/>
              <a:t>bằng</a:t>
            </a:r>
            <a:r>
              <a:rPr lang="en-US" sz="2400" dirty="0"/>
              <a:t> </a:t>
            </a:r>
            <a:r>
              <a:rPr lang="en-US" sz="2400" dirty="0" err="1"/>
              <a:t>quần</a:t>
            </a:r>
            <a:r>
              <a:rPr lang="en-US" sz="2400" dirty="0"/>
              <a:t> </a:t>
            </a:r>
            <a:r>
              <a:rPr lang="en-US" sz="2400" dirty="0" err="1"/>
              <a:t>áo</a:t>
            </a:r>
            <a:r>
              <a:rPr lang="en-US" sz="2400" dirty="0"/>
              <a:t> </a:t>
            </a:r>
            <a:r>
              <a:rPr lang="en-US" sz="2400" dirty="0" err="1"/>
              <a:t>sạch</a:t>
            </a:r>
            <a:r>
              <a:rPr lang="en-US" sz="2400" dirty="0"/>
              <a:t>. </a:t>
            </a:r>
          </a:p>
        </p:txBody>
      </p:sp>
      <p:pic>
        <p:nvPicPr>
          <p:cNvPr id="53254" name="Picture 6"/>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6463" r="23670"/>
          <a:stretch/>
        </p:blipFill>
        <p:spPr bwMode="auto">
          <a:xfrm>
            <a:off x="8873104" y="905521"/>
            <a:ext cx="3129506" cy="58786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
          <p:cNvSpPr>
            <a:spLocks noGrp="1" noChangeArrowheads="1"/>
          </p:cNvSpPr>
          <p:nvPr>
            <p:ph type="title"/>
          </p:nvPr>
        </p:nvSpPr>
        <p:spPr>
          <a:xfrm>
            <a:off x="3451869" y="1053289"/>
            <a:ext cx="6324600" cy="609600"/>
          </a:xfrm>
        </p:spPr>
        <p:txBody>
          <a:bodyPr/>
          <a:lstStyle/>
          <a:p>
            <a:pPr algn="l"/>
            <a:r>
              <a:rPr lang="en-US" sz="2800" b="1" dirty="0" err="1">
                <a:solidFill>
                  <a:srgbClr val="0070C0"/>
                </a:solidFill>
                <a:latin typeface="Tahoma" panose="020B0604030504040204" pitchFamily="34" charset="0"/>
              </a:rPr>
              <a:t>Các</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biện</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pháp</a:t>
            </a:r>
            <a:r>
              <a:rPr lang="en-US" sz="2800" b="1" dirty="0">
                <a:solidFill>
                  <a:srgbClr val="0070C0"/>
                </a:solidFill>
                <a:latin typeface="Tahoma" panose="020B0604030504040204" pitchFamily="34" charset="0"/>
              </a:rPr>
              <a:t> </a:t>
            </a:r>
            <a:r>
              <a:rPr lang="en-US" sz="2800" b="1" dirty="0" err="1">
                <a:solidFill>
                  <a:srgbClr val="0070C0"/>
                </a:solidFill>
                <a:latin typeface="Tahoma" panose="020B0604030504040204" pitchFamily="34" charset="0"/>
              </a:rPr>
              <a:t>phòng</a:t>
            </a:r>
            <a:r>
              <a:rPr lang="en-US" sz="2800" b="1" dirty="0">
                <a:solidFill>
                  <a:srgbClr val="0070C0"/>
                </a:solidFill>
                <a:latin typeface="Tahoma" panose="020B0604030504040204" pitchFamily="34" charset="0"/>
              </a:rPr>
              <a:t> </a:t>
            </a:r>
            <a:r>
              <a:rPr lang="en-US" sz="2800" b="1" dirty="0" err="1" smtClean="0">
                <a:solidFill>
                  <a:srgbClr val="0070C0"/>
                </a:solidFill>
                <a:latin typeface="Tahoma" panose="020B0604030504040204" pitchFamily="34" charset="0"/>
              </a:rPr>
              <a:t>chống</a:t>
            </a:r>
            <a:r>
              <a:rPr lang="en-US" sz="2800" b="1" dirty="0" smtClean="0">
                <a:solidFill>
                  <a:srgbClr val="0070C0"/>
                </a:solidFill>
                <a:latin typeface="Tahoma" panose="020B0604030504040204" pitchFamily="34" charset="0"/>
              </a:rPr>
              <a:t> </a:t>
            </a:r>
            <a:r>
              <a:rPr lang="en-US" sz="2800" b="1" dirty="0" err="1" smtClean="0">
                <a:solidFill>
                  <a:srgbClr val="0070C0"/>
                </a:solidFill>
                <a:latin typeface="Tahoma" panose="020B0604030504040204" pitchFamily="34" charset="0"/>
              </a:rPr>
              <a:t>bụi</a:t>
            </a:r>
            <a:r>
              <a:rPr lang="en-US" sz="2800" b="1" dirty="0" smtClean="0">
                <a:solidFill>
                  <a:srgbClr val="0070C0"/>
                </a:solidFill>
                <a:latin typeface="Tahoma" panose="020B0604030504040204" pitchFamily="34" charset="0"/>
              </a:rPr>
              <a:t>:</a:t>
            </a:r>
            <a:endParaRPr lang="en-US" sz="2800" b="1" dirty="0">
              <a:solidFill>
                <a:srgbClr val="0070C0"/>
              </a:solidFill>
              <a:latin typeface="Tahoma" panose="020B0604030504040204" pitchFamily="34" charset="0"/>
            </a:endParaRPr>
          </a:p>
        </p:txBody>
      </p:sp>
      <p:sp>
        <p:nvSpPr>
          <p:cNvPr id="8"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0586846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a:xfrm>
            <a:off x="692458" y="710213"/>
            <a:ext cx="10937289" cy="5410200"/>
          </a:xfrm>
        </p:spPr>
        <p:txBody>
          <a:bodyPr>
            <a:noAutofit/>
          </a:bodyPr>
          <a:lstStyle/>
          <a:p>
            <a:pPr marL="0" indent="0" algn="just">
              <a:lnSpc>
                <a:spcPct val="160000"/>
              </a:lnSpc>
              <a:buNone/>
            </a:pPr>
            <a:r>
              <a:rPr lang="en-US" b="1" dirty="0" err="1"/>
              <a:t>Biện</a:t>
            </a:r>
            <a:r>
              <a:rPr lang="en-US" b="1" dirty="0"/>
              <a:t> </a:t>
            </a:r>
            <a:r>
              <a:rPr lang="en-US" b="1" dirty="0" err="1"/>
              <a:t>pháp</a:t>
            </a:r>
            <a:r>
              <a:rPr lang="en-US" b="1" dirty="0"/>
              <a:t> y </a:t>
            </a:r>
            <a:r>
              <a:rPr lang="en-US" b="1" dirty="0" err="1"/>
              <a:t>tế</a:t>
            </a:r>
            <a:r>
              <a:rPr lang="en-US" b="1" dirty="0"/>
              <a:t>:</a:t>
            </a:r>
            <a:endParaRPr lang="en-US" b="1" dirty="0" smtClean="0"/>
          </a:p>
          <a:p>
            <a:pPr marL="346075" indent="-346075" algn="just">
              <a:lnSpc>
                <a:spcPct val="160000"/>
              </a:lnSpc>
              <a:spcBef>
                <a:spcPts val="0"/>
              </a:spcBef>
              <a:buFont typeface="Wingdings" panose="05000000000000000000" pitchFamily="2" charset="2"/>
              <a:buChar char="ü"/>
              <a:tabLst>
                <a:tab pos="346075" algn="l"/>
              </a:tabLst>
            </a:pPr>
            <a:r>
              <a:rPr lang="en-US" dirty="0" err="1" smtClean="0"/>
              <a:t>Tổ</a:t>
            </a:r>
            <a:r>
              <a:rPr lang="en-US" dirty="0" smtClean="0"/>
              <a:t> </a:t>
            </a:r>
            <a:r>
              <a:rPr lang="en-US" dirty="0" err="1"/>
              <a:t>chức</a:t>
            </a:r>
            <a:r>
              <a:rPr lang="en-US" dirty="0"/>
              <a:t> </a:t>
            </a:r>
            <a:r>
              <a:rPr lang="en-US" dirty="0" err="1"/>
              <a:t>khám</a:t>
            </a:r>
            <a:r>
              <a:rPr lang="en-US" dirty="0"/>
              <a:t> </a:t>
            </a:r>
            <a:r>
              <a:rPr lang="en-US" dirty="0" err="1"/>
              <a:t>tuyển</a:t>
            </a:r>
            <a:r>
              <a:rPr lang="en-US" dirty="0"/>
              <a:t>, </a:t>
            </a:r>
            <a:r>
              <a:rPr lang="en-US" dirty="0" err="1"/>
              <a:t>khám</a:t>
            </a:r>
            <a:r>
              <a:rPr lang="en-US" dirty="0"/>
              <a:t>  </a:t>
            </a:r>
            <a:r>
              <a:rPr lang="en-US" dirty="0" err="1"/>
              <a:t>định</a:t>
            </a:r>
            <a:r>
              <a:rPr lang="en-US" dirty="0"/>
              <a:t> </a:t>
            </a:r>
            <a:r>
              <a:rPr lang="en-US" dirty="0" err="1"/>
              <a:t>kỳ</a:t>
            </a:r>
            <a:r>
              <a:rPr lang="en-US" dirty="0"/>
              <a:t>, </a:t>
            </a:r>
            <a:r>
              <a:rPr lang="en-US" dirty="0" err="1"/>
              <a:t>quản</a:t>
            </a:r>
            <a:r>
              <a:rPr lang="en-US" dirty="0"/>
              <a:t> </a:t>
            </a:r>
            <a:r>
              <a:rPr lang="en-US" dirty="0" err="1"/>
              <a:t>lý</a:t>
            </a:r>
            <a:r>
              <a:rPr lang="en-US" dirty="0"/>
              <a:t> </a:t>
            </a:r>
            <a:r>
              <a:rPr lang="en-US" dirty="0" err="1"/>
              <a:t>sức</a:t>
            </a:r>
            <a:r>
              <a:rPr lang="en-US" dirty="0"/>
              <a:t> </a:t>
            </a:r>
            <a:r>
              <a:rPr lang="en-US" dirty="0" err="1"/>
              <a:t>khỏe</a:t>
            </a:r>
            <a:r>
              <a:rPr lang="en-US" dirty="0"/>
              <a:t> </a:t>
            </a:r>
            <a:r>
              <a:rPr lang="en-US" dirty="0" err="1"/>
              <a:t>công</a:t>
            </a:r>
            <a:r>
              <a:rPr lang="en-US" dirty="0"/>
              <a:t> </a:t>
            </a:r>
            <a:r>
              <a:rPr lang="en-US" dirty="0" err="1"/>
              <a:t>nhân</a:t>
            </a:r>
            <a:r>
              <a:rPr lang="en-US" dirty="0"/>
              <a:t> </a:t>
            </a:r>
            <a:r>
              <a:rPr lang="en-US" dirty="0" err="1"/>
              <a:t>làm</a:t>
            </a:r>
            <a:r>
              <a:rPr lang="en-US" dirty="0"/>
              <a:t> </a:t>
            </a:r>
            <a:r>
              <a:rPr lang="en-US" dirty="0" err="1"/>
              <a:t>việc</a:t>
            </a:r>
            <a:r>
              <a:rPr lang="en-US" dirty="0"/>
              <a:t> </a:t>
            </a:r>
            <a:r>
              <a:rPr lang="en-US" dirty="0" err="1"/>
              <a:t>với</a:t>
            </a:r>
            <a:r>
              <a:rPr lang="en-US" dirty="0"/>
              <a:t> </a:t>
            </a:r>
            <a:r>
              <a:rPr lang="en-US" dirty="0" err="1"/>
              <a:t>bụi</a:t>
            </a:r>
            <a:r>
              <a:rPr lang="en-US" dirty="0"/>
              <a:t>, </a:t>
            </a:r>
            <a:r>
              <a:rPr lang="en-US" dirty="0" err="1"/>
              <a:t>giám</a:t>
            </a:r>
            <a:r>
              <a:rPr lang="en-US" dirty="0"/>
              <a:t> </a:t>
            </a:r>
            <a:r>
              <a:rPr lang="en-US" dirty="0" err="1"/>
              <a:t>định</a:t>
            </a:r>
            <a:r>
              <a:rPr lang="en-US" dirty="0"/>
              <a:t> </a:t>
            </a:r>
            <a:r>
              <a:rPr lang="en-US" dirty="0" err="1"/>
              <a:t>khả</a:t>
            </a:r>
            <a:r>
              <a:rPr lang="en-US" dirty="0"/>
              <a:t> </a:t>
            </a:r>
            <a:r>
              <a:rPr lang="en-US" dirty="0" err="1"/>
              <a:t>năng</a:t>
            </a:r>
            <a:r>
              <a:rPr lang="en-US" dirty="0"/>
              <a:t> </a:t>
            </a:r>
            <a:r>
              <a:rPr lang="en-US" dirty="0" err="1"/>
              <a:t>lao</a:t>
            </a:r>
            <a:r>
              <a:rPr lang="en-US" dirty="0"/>
              <a:t> </a:t>
            </a:r>
            <a:r>
              <a:rPr lang="en-US" dirty="0" err="1"/>
              <a:t>động</a:t>
            </a:r>
            <a:r>
              <a:rPr lang="en-US" dirty="0"/>
              <a:t> </a:t>
            </a:r>
            <a:r>
              <a:rPr lang="en-US" dirty="0" err="1"/>
              <a:t>và</a:t>
            </a:r>
            <a:r>
              <a:rPr lang="en-US" dirty="0"/>
              <a:t> </a:t>
            </a:r>
            <a:r>
              <a:rPr lang="en-US" dirty="0" err="1"/>
              <a:t>bố</a:t>
            </a:r>
            <a:r>
              <a:rPr lang="en-US" dirty="0"/>
              <a:t> </a:t>
            </a:r>
            <a:r>
              <a:rPr lang="en-US" dirty="0" err="1"/>
              <a:t>trí</a:t>
            </a:r>
            <a:r>
              <a:rPr lang="en-US" dirty="0"/>
              <a:t> </a:t>
            </a:r>
            <a:r>
              <a:rPr lang="en-US" dirty="0" err="1"/>
              <a:t>nơi</a:t>
            </a:r>
            <a:r>
              <a:rPr lang="en-US" dirty="0"/>
              <a:t> </a:t>
            </a:r>
            <a:r>
              <a:rPr lang="en-US" dirty="0" err="1"/>
              <a:t>lao</a:t>
            </a:r>
            <a:r>
              <a:rPr lang="en-US" dirty="0"/>
              <a:t> </a:t>
            </a:r>
            <a:r>
              <a:rPr lang="en-US" dirty="0" err="1"/>
              <a:t>động</a:t>
            </a:r>
            <a:r>
              <a:rPr lang="en-US" dirty="0"/>
              <a:t> </a:t>
            </a:r>
            <a:r>
              <a:rPr lang="en-US" dirty="0" err="1"/>
              <a:t>thích</a:t>
            </a:r>
            <a:r>
              <a:rPr lang="en-US" dirty="0"/>
              <a:t> </a:t>
            </a:r>
            <a:r>
              <a:rPr lang="en-US" dirty="0" err="1"/>
              <a:t>hợp</a:t>
            </a:r>
            <a:r>
              <a:rPr lang="en-US" dirty="0"/>
              <a:t> </a:t>
            </a:r>
            <a:r>
              <a:rPr lang="en-US" dirty="0" err="1"/>
              <a:t>cho</a:t>
            </a:r>
            <a:r>
              <a:rPr lang="en-US" dirty="0"/>
              <a:t> </a:t>
            </a:r>
            <a:r>
              <a:rPr lang="en-US" dirty="0" err="1"/>
              <a:t>người</a:t>
            </a:r>
            <a:r>
              <a:rPr lang="en-US" dirty="0"/>
              <a:t> </a:t>
            </a:r>
            <a:r>
              <a:rPr lang="en-US" dirty="0" err="1"/>
              <a:t>mắc</a:t>
            </a:r>
            <a:r>
              <a:rPr lang="en-US" dirty="0"/>
              <a:t> </a:t>
            </a:r>
            <a:r>
              <a:rPr lang="en-US" dirty="0" err="1"/>
              <a:t>bệnh</a:t>
            </a:r>
            <a:r>
              <a:rPr lang="en-US" dirty="0"/>
              <a:t>. </a:t>
            </a:r>
          </a:p>
          <a:p>
            <a:pPr marL="346075" indent="-346075" algn="just">
              <a:lnSpc>
                <a:spcPct val="160000"/>
              </a:lnSpc>
              <a:spcBef>
                <a:spcPts val="0"/>
              </a:spcBef>
              <a:buFont typeface="Wingdings" panose="05000000000000000000" pitchFamily="2" charset="2"/>
              <a:buChar char="ü"/>
              <a:tabLst>
                <a:tab pos="346075" algn="l"/>
              </a:tabLst>
            </a:pPr>
            <a:r>
              <a:rPr lang="en-US" dirty="0" err="1"/>
              <a:t>Khám</a:t>
            </a:r>
            <a:r>
              <a:rPr lang="en-US" dirty="0"/>
              <a:t> </a:t>
            </a:r>
            <a:r>
              <a:rPr lang="en-US" dirty="0" err="1"/>
              <a:t>tuyển</a:t>
            </a:r>
            <a:r>
              <a:rPr lang="en-US" dirty="0"/>
              <a:t> </a:t>
            </a:r>
            <a:r>
              <a:rPr lang="en-US" dirty="0" err="1"/>
              <a:t>nhằm</a:t>
            </a:r>
            <a:r>
              <a:rPr lang="en-US" dirty="0"/>
              <a:t> </a:t>
            </a:r>
            <a:r>
              <a:rPr lang="en-US" dirty="0" err="1"/>
              <a:t>loại</a:t>
            </a:r>
            <a:r>
              <a:rPr lang="en-US" dirty="0"/>
              <a:t> </a:t>
            </a:r>
            <a:r>
              <a:rPr lang="en-US" dirty="0" err="1"/>
              <a:t>trừ</a:t>
            </a:r>
            <a:r>
              <a:rPr lang="en-US" dirty="0"/>
              <a:t> </a:t>
            </a:r>
            <a:r>
              <a:rPr lang="en-US" dirty="0" err="1"/>
              <a:t>những</a:t>
            </a:r>
            <a:r>
              <a:rPr lang="en-US" dirty="0"/>
              <a:t> </a:t>
            </a:r>
            <a:r>
              <a:rPr lang="en-US" dirty="0" err="1"/>
              <a:t>người</a:t>
            </a:r>
            <a:r>
              <a:rPr lang="en-US" dirty="0"/>
              <a:t> </a:t>
            </a:r>
            <a:r>
              <a:rPr lang="en-US" dirty="0" err="1"/>
              <a:t>mắc</a:t>
            </a:r>
            <a:r>
              <a:rPr lang="en-US" dirty="0"/>
              <a:t> </a:t>
            </a:r>
            <a:r>
              <a:rPr lang="en-US" dirty="0" err="1"/>
              <a:t>bệnh</a:t>
            </a:r>
            <a:r>
              <a:rPr lang="en-US" dirty="0"/>
              <a:t> </a:t>
            </a:r>
            <a:r>
              <a:rPr lang="en-US" dirty="0" err="1" smtClean="0"/>
              <a:t>các</a:t>
            </a:r>
            <a:r>
              <a:rPr lang="en-US" dirty="0" smtClean="0"/>
              <a:t> </a:t>
            </a:r>
            <a:r>
              <a:rPr lang="en-US" dirty="0" err="1"/>
              <a:t>bệnh</a:t>
            </a:r>
            <a:r>
              <a:rPr lang="en-US" dirty="0"/>
              <a:t> </a:t>
            </a:r>
            <a:r>
              <a:rPr lang="en-US" dirty="0" err="1"/>
              <a:t>đường</a:t>
            </a:r>
            <a:r>
              <a:rPr lang="en-US" dirty="0"/>
              <a:t> </a:t>
            </a:r>
            <a:r>
              <a:rPr lang="en-US" dirty="0" err="1"/>
              <a:t>hô</a:t>
            </a:r>
            <a:r>
              <a:rPr lang="en-US" dirty="0"/>
              <a:t> </a:t>
            </a:r>
            <a:r>
              <a:rPr lang="en-US" dirty="0" err="1"/>
              <a:t>hấp</a:t>
            </a:r>
            <a:r>
              <a:rPr lang="en-US" dirty="0"/>
              <a:t> </a:t>
            </a:r>
            <a:r>
              <a:rPr lang="en-US" dirty="0" err="1"/>
              <a:t>trên</a:t>
            </a:r>
            <a:r>
              <a:rPr lang="en-US" dirty="0"/>
              <a:t> </a:t>
            </a:r>
            <a:r>
              <a:rPr lang="en-US" dirty="0" err="1"/>
              <a:t>mạn</a:t>
            </a:r>
            <a:r>
              <a:rPr lang="en-US" dirty="0"/>
              <a:t> </a:t>
            </a:r>
            <a:r>
              <a:rPr lang="en-US" dirty="0" err="1"/>
              <a:t>tính</a:t>
            </a:r>
            <a:r>
              <a:rPr lang="en-US" dirty="0" smtClean="0"/>
              <a:t>,, </a:t>
            </a:r>
            <a:r>
              <a:rPr lang="en-US" dirty="0" err="1"/>
              <a:t>các</a:t>
            </a:r>
            <a:r>
              <a:rPr lang="en-US" dirty="0"/>
              <a:t> </a:t>
            </a:r>
            <a:r>
              <a:rPr lang="en-US" dirty="0" err="1"/>
              <a:t>bệnh</a:t>
            </a:r>
            <a:r>
              <a:rPr lang="en-US" dirty="0"/>
              <a:t> </a:t>
            </a:r>
            <a:r>
              <a:rPr lang="en-US" dirty="0" err="1"/>
              <a:t>phổi</a:t>
            </a:r>
            <a:r>
              <a:rPr lang="en-US" dirty="0"/>
              <a:t>, </a:t>
            </a:r>
            <a:r>
              <a:rPr lang="en-US" dirty="0" err="1"/>
              <a:t>cơ</a:t>
            </a:r>
            <a:r>
              <a:rPr lang="en-US" dirty="0"/>
              <a:t> </a:t>
            </a:r>
            <a:r>
              <a:rPr lang="en-US" dirty="0" err="1"/>
              <a:t>hoành</a:t>
            </a:r>
            <a:r>
              <a:rPr lang="en-US" dirty="0"/>
              <a:t>, </a:t>
            </a:r>
            <a:r>
              <a:rPr lang="en-US" dirty="0" err="1"/>
              <a:t>cơ</a:t>
            </a:r>
            <a:r>
              <a:rPr lang="en-US" dirty="0"/>
              <a:t> </a:t>
            </a:r>
            <a:r>
              <a:rPr lang="en-US" dirty="0" err="1"/>
              <a:t>tim.</a:t>
            </a:r>
            <a:r>
              <a:rPr lang="en-US" dirty="0"/>
              <a:t> </a:t>
            </a:r>
          </a:p>
          <a:p>
            <a:pPr marL="346075" indent="-346075" algn="just">
              <a:lnSpc>
                <a:spcPct val="160000"/>
              </a:lnSpc>
              <a:spcBef>
                <a:spcPts val="0"/>
              </a:spcBef>
              <a:buFont typeface="Wingdings" panose="05000000000000000000" pitchFamily="2" charset="2"/>
              <a:buChar char="ü"/>
              <a:tabLst>
                <a:tab pos="346075" algn="l"/>
              </a:tabLst>
            </a:pPr>
            <a:r>
              <a:rPr lang="en-US" dirty="0" err="1"/>
              <a:t>Khám</a:t>
            </a:r>
            <a:r>
              <a:rPr lang="en-US" dirty="0"/>
              <a:t> </a:t>
            </a:r>
            <a:r>
              <a:rPr lang="en-US" dirty="0" err="1"/>
              <a:t>định</a:t>
            </a:r>
            <a:r>
              <a:rPr lang="en-US" dirty="0"/>
              <a:t> </a:t>
            </a:r>
            <a:r>
              <a:rPr lang="en-US" dirty="0" err="1"/>
              <a:t>kỳ</a:t>
            </a:r>
            <a:r>
              <a:rPr lang="en-US" dirty="0"/>
              <a:t>, </a:t>
            </a:r>
            <a:r>
              <a:rPr lang="en-US" dirty="0" err="1"/>
              <a:t>mỗi</a:t>
            </a:r>
            <a:r>
              <a:rPr lang="en-US" dirty="0"/>
              <a:t> </a:t>
            </a:r>
            <a:r>
              <a:rPr lang="en-US" dirty="0" err="1"/>
              <a:t>cơ</a:t>
            </a:r>
            <a:r>
              <a:rPr lang="en-US" dirty="0"/>
              <a:t> </a:t>
            </a:r>
            <a:r>
              <a:rPr lang="en-US" dirty="0" err="1"/>
              <a:t>sở</a:t>
            </a:r>
            <a:r>
              <a:rPr lang="en-US" dirty="0"/>
              <a:t> </a:t>
            </a:r>
            <a:r>
              <a:rPr lang="en-US" dirty="0" err="1"/>
              <a:t>sản</a:t>
            </a:r>
            <a:r>
              <a:rPr lang="en-US" dirty="0"/>
              <a:t> </a:t>
            </a:r>
            <a:r>
              <a:rPr lang="en-US" dirty="0" err="1"/>
              <a:t>xuất</a:t>
            </a:r>
            <a:r>
              <a:rPr lang="en-US" dirty="0"/>
              <a:t> </a:t>
            </a:r>
            <a:r>
              <a:rPr lang="en-US" dirty="0" err="1"/>
              <a:t>với</a:t>
            </a:r>
            <a:r>
              <a:rPr lang="en-US" dirty="0"/>
              <a:t> </a:t>
            </a:r>
            <a:r>
              <a:rPr lang="en-US" dirty="0" err="1"/>
              <a:t>bụi</a:t>
            </a:r>
            <a:r>
              <a:rPr lang="en-US" dirty="0"/>
              <a:t> 6 </a:t>
            </a:r>
            <a:r>
              <a:rPr lang="en-US" dirty="0" err="1"/>
              <a:t>tháng</a:t>
            </a:r>
            <a:r>
              <a:rPr lang="en-US" dirty="0"/>
              <a:t> </a:t>
            </a:r>
            <a:r>
              <a:rPr lang="en-US" dirty="0" err="1"/>
              <a:t>hoặc</a:t>
            </a:r>
            <a:r>
              <a:rPr lang="en-US" dirty="0"/>
              <a:t> 1 </a:t>
            </a:r>
            <a:r>
              <a:rPr lang="en-US" dirty="0" err="1"/>
              <a:t>năm</a:t>
            </a:r>
            <a:r>
              <a:rPr lang="en-US" dirty="0"/>
              <a:t> </a:t>
            </a:r>
            <a:r>
              <a:rPr lang="en-US" dirty="0" err="1"/>
              <a:t>khám</a:t>
            </a:r>
            <a:r>
              <a:rPr lang="en-US" dirty="0"/>
              <a:t> </a:t>
            </a:r>
            <a:r>
              <a:rPr lang="en-US" dirty="0" err="1"/>
              <a:t>định</a:t>
            </a:r>
            <a:r>
              <a:rPr lang="en-US" dirty="0"/>
              <a:t> </a:t>
            </a:r>
            <a:r>
              <a:rPr lang="en-US" dirty="0" err="1"/>
              <a:t>kỳ</a:t>
            </a:r>
            <a:r>
              <a:rPr lang="en-US" dirty="0"/>
              <a:t> 1 </a:t>
            </a:r>
            <a:r>
              <a:rPr lang="en-US" dirty="0" err="1"/>
              <a:t>lần</a:t>
            </a:r>
            <a:r>
              <a:rPr lang="en-US" dirty="0"/>
              <a:t> </a:t>
            </a:r>
            <a:r>
              <a:rPr lang="en-US" dirty="0" err="1"/>
              <a:t>để</a:t>
            </a:r>
            <a:r>
              <a:rPr lang="en-US" dirty="0"/>
              <a:t> </a:t>
            </a:r>
            <a:r>
              <a:rPr lang="en-US" dirty="0" err="1"/>
              <a:t>phát</a:t>
            </a:r>
            <a:r>
              <a:rPr lang="en-US" dirty="0"/>
              <a:t> </a:t>
            </a:r>
            <a:r>
              <a:rPr lang="en-US" dirty="0" err="1"/>
              <a:t>hiện</a:t>
            </a:r>
            <a:r>
              <a:rPr lang="en-US" dirty="0"/>
              <a:t> </a:t>
            </a:r>
            <a:r>
              <a:rPr lang="en-US" dirty="0" err="1"/>
              <a:t>sớm</a:t>
            </a:r>
            <a:r>
              <a:rPr lang="en-US" dirty="0"/>
              <a:t> </a:t>
            </a:r>
            <a:r>
              <a:rPr lang="en-US" dirty="0" err="1"/>
              <a:t>bệnh</a:t>
            </a:r>
            <a:r>
              <a:rPr lang="en-US" dirty="0"/>
              <a:t> </a:t>
            </a:r>
            <a:r>
              <a:rPr lang="en-US" dirty="0" err="1"/>
              <a:t>phổi</a:t>
            </a:r>
            <a:r>
              <a:rPr lang="en-US" dirty="0"/>
              <a:t> </a:t>
            </a:r>
            <a:r>
              <a:rPr lang="en-US" dirty="0" err="1"/>
              <a:t>nhiễm</a:t>
            </a:r>
            <a:r>
              <a:rPr lang="en-US" dirty="0"/>
              <a:t> </a:t>
            </a:r>
            <a:r>
              <a:rPr lang="en-US" dirty="0" err="1"/>
              <a:t>bụi</a:t>
            </a:r>
            <a:r>
              <a:rPr lang="en-US" dirty="0"/>
              <a:t>. </a:t>
            </a:r>
          </a:p>
          <a:p>
            <a:pPr marL="346075" indent="-346075" algn="just">
              <a:lnSpc>
                <a:spcPct val="160000"/>
              </a:lnSpc>
              <a:spcBef>
                <a:spcPts val="0"/>
              </a:spcBef>
              <a:buFont typeface="Wingdings" panose="05000000000000000000" pitchFamily="2" charset="2"/>
              <a:buChar char="ü"/>
              <a:tabLst>
                <a:tab pos="346075" algn="l"/>
              </a:tabLst>
            </a:pPr>
            <a:r>
              <a:rPr lang="en-US" dirty="0" err="1" smtClean="0"/>
              <a:t>Quản</a:t>
            </a:r>
            <a:r>
              <a:rPr lang="en-US" dirty="0" smtClean="0"/>
              <a:t> </a:t>
            </a:r>
            <a:r>
              <a:rPr lang="en-US" dirty="0" err="1"/>
              <a:t>lý</a:t>
            </a:r>
            <a:r>
              <a:rPr lang="en-US" dirty="0"/>
              <a:t> </a:t>
            </a:r>
            <a:r>
              <a:rPr lang="en-US" dirty="0" err="1"/>
              <a:t>theo</a:t>
            </a:r>
            <a:r>
              <a:rPr lang="en-US" dirty="0"/>
              <a:t> </a:t>
            </a:r>
            <a:r>
              <a:rPr lang="en-US" dirty="0" err="1"/>
              <a:t>dõi</a:t>
            </a:r>
            <a:r>
              <a:rPr lang="en-US" dirty="0"/>
              <a:t> </a:t>
            </a:r>
            <a:r>
              <a:rPr lang="en-US" dirty="0" err="1"/>
              <a:t>và</a:t>
            </a:r>
            <a:r>
              <a:rPr lang="en-US" dirty="0"/>
              <a:t> </a:t>
            </a:r>
            <a:r>
              <a:rPr lang="en-US" dirty="0" err="1"/>
              <a:t>điều</a:t>
            </a:r>
            <a:r>
              <a:rPr lang="en-US" dirty="0"/>
              <a:t> </a:t>
            </a:r>
            <a:r>
              <a:rPr lang="en-US" dirty="0" err="1"/>
              <a:t>trị</a:t>
            </a:r>
            <a:r>
              <a:rPr lang="en-US" dirty="0"/>
              <a:t> </a:t>
            </a:r>
            <a:r>
              <a:rPr lang="en-US" dirty="0" err="1"/>
              <a:t>cho</a:t>
            </a:r>
            <a:r>
              <a:rPr lang="en-US" dirty="0"/>
              <a:t> </a:t>
            </a:r>
            <a:r>
              <a:rPr lang="en-US" dirty="0" err="1"/>
              <a:t>người</a:t>
            </a:r>
            <a:r>
              <a:rPr lang="en-US" dirty="0"/>
              <a:t> </a:t>
            </a:r>
            <a:r>
              <a:rPr lang="en-US" dirty="0" err="1"/>
              <a:t>mắc</a:t>
            </a:r>
            <a:r>
              <a:rPr lang="en-US" dirty="0"/>
              <a:t> </a:t>
            </a:r>
            <a:r>
              <a:rPr lang="en-US" dirty="0" err="1"/>
              <a:t>bệnh</a:t>
            </a:r>
            <a:r>
              <a:rPr lang="en-US" dirty="0"/>
              <a:t>. </a:t>
            </a:r>
          </a:p>
        </p:txBody>
      </p:sp>
      <p:sp>
        <p:nvSpPr>
          <p:cNvPr id="4"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1.2 PHÒNG CHỐNG BỤI</a:t>
            </a:r>
            <a:endParaRPr lang="en-US" dirty="0">
              <a:solidFill>
                <a:srgbClr val="C00000"/>
              </a:solidFill>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a:hlinkClick r:id="rId2"/>
          </p:cNvPr>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245403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285958" y="1294383"/>
            <a:ext cx="5811221"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90000"/>
              </a:lnSpc>
              <a:spcBef>
                <a:spcPct val="50000"/>
              </a:spcBef>
            </a:pPr>
            <a:r>
              <a:rPr lang="en-US" altLang="vi-VN" sz="2800" b="1" dirty="0" err="1" smtClean="0">
                <a:solidFill>
                  <a:srgbClr val="0070C0"/>
                </a:solidFill>
                <a:latin typeface="Tahoma" panose="020B0604030504040204" pitchFamily="34" charset="0"/>
              </a:rPr>
              <a:t>Mục</a:t>
            </a:r>
            <a:r>
              <a:rPr lang="en-US" altLang="vi-VN" sz="2800" b="1" dirty="0" smtClean="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đích</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của</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thông</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gió</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trong</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công</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nghiệp</a:t>
            </a:r>
            <a:endParaRPr lang="en-US" altLang="vi-VN" sz="2800" b="1" dirty="0">
              <a:solidFill>
                <a:srgbClr val="0070C0"/>
              </a:solidFill>
              <a:latin typeface="Tahoma" panose="020B0604030504040204" pitchFamily="34" charset="0"/>
              <a:cs typeface="Tahoma" panose="020B0604030504040204" pitchFamily="34" charset="0"/>
            </a:endParaRPr>
          </a:p>
        </p:txBody>
      </p:sp>
      <p:sp>
        <p:nvSpPr>
          <p:cNvPr id="2" name="Text Box 1"/>
          <p:cNvSpPr txBox="1"/>
          <p:nvPr/>
        </p:nvSpPr>
        <p:spPr>
          <a:xfrm>
            <a:off x="285958" y="2699466"/>
            <a:ext cx="4829039" cy="3323987"/>
          </a:xfrm>
          <a:prstGeom prst="rect">
            <a:avLst/>
          </a:prstGeom>
          <a:noFill/>
          <a:ln w="9525">
            <a:noFill/>
          </a:ln>
        </p:spPr>
        <p:txBody>
          <a:bodyPr wrap="square">
            <a:spAutoFit/>
          </a:bodyPr>
          <a:lstStyle/>
          <a:p>
            <a:pPr algn="just" eaLnBrk="0" hangingPunct="0">
              <a:lnSpc>
                <a:spcPct val="150000"/>
              </a:lnSpc>
            </a:pPr>
            <a:r>
              <a:rPr lang="en-US" altLang="vi-VN" sz="2800" noProof="1">
                <a:latin typeface="Tahoma" panose="020B0604030504040204" pitchFamily="34" charset="0"/>
              </a:rPr>
              <a:t>Thông gió công nghiệp là một biện pháp làm thay đổi không khí trong không gian để cung cấp không khí chất lượng vào bên trong. </a:t>
            </a:r>
            <a:endParaRPr lang="en-US" altLang="vi-VN" sz="2800" noProof="1">
              <a:ln>
                <a:solidFill>
                  <a:schemeClr val="bg2">
                    <a:lumMod val="50000"/>
                  </a:schemeClr>
                </a:solidFill>
              </a:ln>
              <a:latin typeface="Tahoma" panose="020B0604030504040204" pitchFamily="34" charset="0"/>
            </a:endParaRPr>
          </a:p>
        </p:txBody>
      </p:sp>
      <p:sp>
        <p:nvSpPr>
          <p:cNvPr id="15"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6" name="Straight Connector 1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7" name="Picture 16">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pic>
        <p:nvPicPr>
          <p:cNvPr id="20484" name="Picture 4" descr="Làm mát nhà xưởng| thi công xây dựng | xây dựng Điệp Tiến Phá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3195" y="1097413"/>
            <a:ext cx="3522738" cy="2325007"/>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Thiết kế hệ thống thông gió điều hòa không khí - Kênh bất động sả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26564" y="3616066"/>
            <a:ext cx="6096000"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216335"/>
      </p:ext>
    </p:extLst>
  </p:cSld>
  <p:clrMapOvr>
    <a:masterClrMapping/>
  </p:clrMapOvr>
  <p:transition>
    <p:sndAc>
      <p:end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926709" y="1149665"/>
            <a:ext cx="3920498" cy="954107"/>
          </a:xfrm>
          <a:prstGeom prst="rect">
            <a:avLst/>
          </a:prstGeom>
          <a:noFill/>
          <a:ln>
            <a:noFill/>
          </a:ln>
        </p:spPr>
        <p:txBody>
          <a:bodyPr wrap="square">
            <a:spAutoFit/>
          </a:bodyPr>
          <a:lstStyle/>
          <a:p>
            <a:pPr algn="ctr"/>
            <a:r>
              <a:rPr lang="en-US" altLang="vi-VN" sz="2800" noProof="1" smtClean="0">
                <a:ln>
                  <a:solidFill>
                    <a:srgbClr val="FF0000"/>
                  </a:solidFill>
                </a:ln>
                <a:latin typeface="Tahoma" panose="020B0604030504040204" pitchFamily="34" charset="0"/>
                <a:sym typeface="+mn-ea"/>
              </a:rPr>
              <a:t>Đảm </a:t>
            </a:r>
            <a:r>
              <a:rPr lang="en-US" altLang="vi-VN" sz="2800" noProof="1">
                <a:ln>
                  <a:solidFill>
                    <a:srgbClr val="FF0000"/>
                  </a:solidFill>
                </a:ln>
                <a:latin typeface="Tahoma" panose="020B0604030504040204" pitchFamily="34" charset="0"/>
                <a:sym typeface="+mn-ea"/>
              </a:rPr>
              <a:t>bảo sức khỏe cho người lao động</a:t>
            </a:r>
            <a:endParaRPr lang="en-US" sz="2800" noProof="1">
              <a:latin typeface="Tahoma" panose="020B0604030504040204" pitchFamily="34" charset="0"/>
            </a:endParaRPr>
          </a:p>
        </p:txBody>
      </p:sp>
      <p:sp>
        <p:nvSpPr>
          <p:cNvPr id="8" name="Text Box 7"/>
          <p:cNvSpPr txBox="1"/>
          <p:nvPr/>
        </p:nvSpPr>
        <p:spPr>
          <a:xfrm>
            <a:off x="5459767" y="2887682"/>
            <a:ext cx="6516210" cy="3970318"/>
          </a:xfrm>
          <a:prstGeom prst="rect">
            <a:avLst/>
          </a:prstGeom>
          <a:noFill/>
        </p:spPr>
        <p:txBody>
          <a:bodyPr wrap="square">
            <a:spAutoFit/>
          </a:bodyPr>
          <a:lstStyle/>
          <a:p>
            <a:pPr algn="just" eaLnBrk="0" hangingPunct="0">
              <a:lnSpc>
                <a:spcPct val="150000"/>
              </a:lnSpc>
            </a:pPr>
            <a:r>
              <a:rPr lang="en-US" altLang="vi-VN" sz="2400" noProof="1">
                <a:ln>
                  <a:solidFill>
                    <a:schemeClr val="bg2">
                      <a:lumMod val="50000"/>
                    </a:schemeClr>
                  </a:solidFill>
                </a:ln>
                <a:latin typeface="Tahoma" panose="020B0604030504040204" pitchFamily="34" charset="0"/>
                <a:sym typeface="+mn-ea"/>
              </a:rPr>
              <a:t>Trong quá trình sản xuất hàng hóa, máy móc và nguyên vật liệu có thể gây ra bụi bẩn, nhiệt độ làm cho không khí bí bách. Vì thế, việc sử dụng thông gió trong công nghiệp sẽ làm thoáng khí, giảm thiểu ngột ngạt. </a:t>
            </a:r>
            <a:r>
              <a:rPr lang="en-US" altLang="vi-VN" sz="2400" noProof="1" smtClean="0">
                <a:ln>
                  <a:solidFill>
                    <a:schemeClr val="bg2">
                      <a:lumMod val="50000"/>
                    </a:schemeClr>
                  </a:solidFill>
                </a:ln>
                <a:latin typeface="Tahoma" panose="020B0604030504040204" pitchFamily="34" charset="0"/>
                <a:sym typeface="+mn-ea"/>
              </a:rPr>
              <a:t>Từ đó</a:t>
            </a:r>
            <a:r>
              <a:rPr lang="en-US" altLang="vi-VN" sz="2400" noProof="1">
                <a:ln>
                  <a:solidFill>
                    <a:schemeClr val="bg2">
                      <a:lumMod val="50000"/>
                    </a:schemeClr>
                  </a:solidFill>
                </a:ln>
                <a:latin typeface="Tahoma" panose="020B0604030504040204" pitchFamily="34" charset="0"/>
                <a:sym typeface="+mn-ea"/>
              </a:rPr>
              <a:t> đảm bảo an toàn vệ sinh và sức khỏe cho người lao động</a:t>
            </a:r>
            <a:r>
              <a:rPr lang="en-US" altLang="vi-VN" sz="2400" noProof="1" smtClean="0">
                <a:ln>
                  <a:solidFill>
                    <a:schemeClr val="bg2">
                      <a:lumMod val="50000"/>
                    </a:schemeClr>
                  </a:solidFill>
                </a:ln>
                <a:latin typeface="Tahoma" panose="020B0604030504040204" pitchFamily="34" charset="0"/>
                <a:sym typeface="+mn-ea"/>
              </a:rPr>
              <a:t> giúp năng suất làm việc cao hơn.</a:t>
            </a:r>
            <a:endParaRPr lang="en-US" sz="2400" noProof="1">
              <a:latin typeface="Tahoma" panose="020B0604030504040204" pitchFamily="34" charset="0"/>
            </a:endParaRPr>
          </a:p>
        </p:txBody>
      </p:sp>
      <p:pic>
        <p:nvPicPr>
          <p:cNvPr id="2050" name="Picture 2" descr="Hệ thống thông gió nhà xưởng - cspsecurity.vn"/>
          <p:cNvPicPr>
            <a:picLocks noChangeAspect="1" noChangeArrowheads="1"/>
          </p:cNvPicPr>
          <p:nvPr/>
        </p:nvPicPr>
        <p:blipFill rotWithShape="1">
          <a:blip r:embed="rId3">
            <a:extLst>
              <a:ext uri="{28A0092B-C50C-407E-A947-70E740481C1C}">
                <a14:useLocalDpi xmlns:a14="http://schemas.microsoft.com/office/drawing/2010/main" val="0"/>
              </a:ext>
            </a:extLst>
          </a:blip>
          <a:srcRect l="17217" r="7173"/>
          <a:stretch/>
        </p:blipFill>
        <p:spPr bwMode="auto">
          <a:xfrm>
            <a:off x="5890334" y="1033575"/>
            <a:ext cx="5655076" cy="18541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iết kế hệ thống chiếu sáng đảm bảo cho nhà xưởng |☛ Xem ng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454" y="2398553"/>
            <a:ext cx="4999860" cy="4222133"/>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4" name="Straight Connector 13">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5" name="Picture 14">
            <a:hlinkClick r:id="rId5"/>
          </p:cNvPr>
          <p:cNvPicPr>
            <a:picLocks noChangeAspect="1"/>
          </p:cNvPicPr>
          <p:nvPr/>
        </p:nvPicPr>
        <p:blipFill rotWithShape="1">
          <a:blip r:embed="rId6"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212565607"/>
      </p:ext>
    </p:extLst>
  </p:cSld>
  <p:clrMapOvr>
    <a:masterClrMapping/>
  </p:clrMapOvr>
  <p:transition>
    <p:sndAc>
      <p:end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838200" y="1295400"/>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1267"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1268" name="Rectangle 7"/>
          <p:cNvSpPr>
            <a:spLocks noChangeArrowheads="1"/>
          </p:cNvSpPr>
          <p:nvPr/>
        </p:nvSpPr>
        <p:spPr bwMode="auto">
          <a:xfrm>
            <a:off x="587375" y="2187575"/>
            <a:ext cx="104330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4" name="Text Box 3"/>
          <p:cNvSpPr txBox="1">
            <a:spLocks noChangeArrowheads="1"/>
          </p:cNvSpPr>
          <p:nvPr/>
        </p:nvSpPr>
        <p:spPr bwMode="auto">
          <a:xfrm>
            <a:off x="587375" y="1093737"/>
            <a:ext cx="5302624"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vi-VN" sz="2800" dirty="0" err="1" smtClean="0">
                <a:latin typeface="Tahoma" panose="020B0604030504040204" pitchFamily="34" charset="0"/>
              </a:rPr>
              <a:t>Sử</a:t>
            </a:r>
            <a:r>
              <a:rPr lang="en-US" altLang="vi-VN" sz="2800" dirty="0" smtClean="0">
                <a:latin typeface="Tahoma" panose="020B0604030504040204" pitchFamily="34" charset="0"/>
              </a:rPr>
              <a:t> </a:t>
            </a:r>
            <a:r>
              <a:rPr lang="en-US" altLang="vi-VN" sz="2800" dirty="0" err="1">
                <a:latin typeface="Tahoma" panose="020B0604030504040204" pitchFamily="34" charset="0"/>
              </a:rPr>
              <a:t>dụng</a:t>
            </a:r>
            <a:r>
              <a:rPr lang="en-US" altLang="vi-VN" sz="2800" dirty="0">
                <a:latin typeface="Tahoma" panose="020B0604030504040204" pitchFamily="34" charset="0"/>
              </a:rPr>
              <a:t> </a:t>
            </a:r>
            <a:r>
              <a:rPr lang="en-US" altLang="vi-VN" sz="2800" dirty="0" err="1">
                <a:latin typeface="Tahoma" panose="020B0604030504040204" pitchFamily="34" charset="0"/>
              </a:rPr>
              <a:t>quạt</a:t>
            </a:r>
            <a:r>
              <a:rPr lang="en-US" altLang="vi-VN" sz="2800" dirty="0">
                <a:latin typeface="Tahoma" panose="020B0604030504040204" pitchFamily="34" charset="0"/>
              </a:rPr>
              <a:t> </a:t>
            </a:r>
            <a:r>
              <a:rPr lang="en-US" altLang="vi-VN" sz="2800" dirty="0" err="1">
                <a:latin typeface="Tahoma" panose="020B0604030504040204" pitchFamily="34" charset="0"/>
              </a:rPr>
              <a:t>thông</a:t>
            </a:r>
            <a:r>
              <a:rPr lang="en-US" altLang="vi-VN" sz="2800" dirty="0">
                <a:latin typeface="Tahoma" panose="020B0604030504040204" pitchFamily="34" charset="0"/>
              </a:rPr>
              <a:t> </a:t>
            </a:r>
            <a:r>
              <a:rPr lang="en-US" altLang="vi-VN" sz="2800" dirty="0" err="1">
                <a:latin typeface="Tahoma" panose="020B0604030504040204" pitchFamily="34" charset="0"/>
              </a:rPr>
              <a:t>gió</a:t>
            </a:r>
            <a:r>
              <a:rPr lang="en-US" altLang="vi-VN" sz="2800" dirty="0">
                <a:latin typeface="Tahoma" panose="020B0604030504040204" pitchFamily="34" charset="0"/>
              </a:rPr>
              <a:t> </a:t>
            </a:r>
            <a:r>
              <a:rPr lang="en-US" altLang="vi-VN" sz="2800" dirty="0" err="1">
                <a:latin typeface="Tahoma" panose="020B0604030504040204" pitchFamily="34" charset="0"/>
              </a:rPr>
              <a:t>trong</a:t>
            </a:r>
            <a:r>
              <a:rPr lang="en-US" altLang="vi-VN" sz="2800" dirty="0">
                <a:latin typeface="Tahoma" panose="020B0604030504040204" pitchFamily="34" charset="0"/>
              </a:rPr>
              <a:t> </a:t>
            </a:r>
            <a:r>
              <a:rPr lang="en-US" altLang="vi-VN" sz="2800" dirty="0" err="1">
                <a:latin typeface="Tahoma" panose="020B0604030504040204" pitchFamily="34" charset="0"/>
              </a:rPr>
              <a:t>công</a:t>
            </a:r>
            <a:r>
              <a:rPr lang="en-US" altLang="vi-VN" sz="2800" dirty="0">
                <a:latin typeface="Tahoma" panose="020B0604030504040204" pitchFamily="34" charset="0"/>
              </a:rPr>
              <a:t> </a:t>
            </a:r>
            <a:r>
              <a:rPr lang="en-US" altLang="vi-VN" sz="2800" dirty="0" err="1">
                <a:latin typeface="Tahoma" panose="020B0604030504040204" pitchFamily="34" charset="0"/>
              </a:rPr>
              <a:t>nghiệp</a:t>
            </a:r>
            <a:r>
              <a:rPr lang="en-US" altLang="vi-VN" sz="2800" dirty="0">
                <a:latin typeface="Tahoma" panose="020B0604030504040204" pitchFamily="34" charset="0"/>
              </a:rPr>
              <a:t> </a:t>
            </a:r>
            <a:r>
              <a:rPr lang="en-US" altLang="vi-VN" sz="2800" dirty="0" err="1">
                <a:latin typeface="Tahoma" panose="020B0604030504040204" pitchFamily="34" charset="0"/>
              </a:rPr>
              <a:t>sẽ</a:t>
            </a:r>
            <a:r>
              <a:rPr lang="en-US" altLang="vi-VN" sz="2800" dirty="0">
                <a:latin typeface="Tahoma" panose="020B0604030504040204" pitchFamily="34" charset="0"/>
              </a:rPr>
              <a:t> </a:t>
            </a:r>
            <a:r>
              <a:rPr lang="en-US" altLang="vi-VN" sz="2800" dirty="0" err="1">
                <a:latin typeface="Tahoma" panose="020B0604030504040204" pitchFamily="34" charset="0"/>
              </a:rPr>
              <a:t>làm</a:t>
            </a:r>
            <a:r>
              <a:rPr lang="en-US" altLang="vi-VN" sz="2800" dirty="0">
                <a:latin typeface="Tahoma" panose="020B0604030504040204" pitchFamily="34" charset="0"/>
              </a:rPr>
              <a:t> </a:t>
            </a:r>
            <a:r>
              <a:rPr lang="en-US" altLang="vi-VN" sz="2800" dirty="0" err="1">
                <a:latin typeface="Tahoma" panose="020B0604030504040204" pitchFamily="34" charset="0"/>
              </a:rPr>
              <a:t>giảm</a:t>
            </a:r>
            <a:r>
              <a:rPr lang="en-US" altLang="vi-VN" sz="2800" dirty="0">
                <a:latin typeface="Tahoma" panose="020B0604030504040204" pitchFamily="34" charset="0"/>
              </a:rPr>
              <a:t> </a:t>
            </a:r>
            <a:r>
              <a:rPr lang="en-US" altLang="vi-VN" sz="2800" dirty="0" err="1">
                <a:latin typeface="Tahoma" panose="020B0604030504040204" pitchFamily="34" charset="0"/>
              </a:rPr>
              <a:t>nhiệt</a:t>
            </a:r>
            <a:r>
              <a:rPr lang="en-US" altLang="vi-VN" sz="2800" dirty="0">
                <a:latin typeface="Tahoma" panose="020B0604030504040204" pitchFamily="34" charset="0"/>
              </a:rPr>
              <a:t> </a:t>
            </a:r>
            <a:r>
              <a:rPr lang="en-US" altLang="vi-VN" sz="2800" dirty="0" err="1">
                <a:latin typeface="Tahoma" panose="020B0604030504040204" pitchFamily="34" charset="0"/>
              </a:rPr>
              <a:t>độ</a:t>
            </a:r>
            <a:r>
              <a:rPr lang="en-US" altLang="vi-VN" sz="2800" dirty="0">
                <a:latin typeface="Tahoma" panose="020B0604030504040204" pitchFamily="34" charset="0"/>
              </a:rPr>
              <a:t>, </a:t>
            </a:r>
            <a:r>
              <a:rPr lang="en-US" altLang="vi-VN" sz="2800" dirty="0" err="1">
                <a:latin typeface="Tahoma" panose="020B0604030504040204" pitchFamily="34" charset="0"/>
              </a:rPr>
              <a:t>làm</a:t>
            </a:r>
            <a:r>
              <a:rPr lang="en-US" altLang="vi-VN" sz="2800" dirty="0">
                <a:latin typeface="Tahoma" panose="020B0604030504040204" pitchFamily="34" charset="0"/>
              </a:rPr>
              <a:t> </a:t>
            </a:r>
            <a:r>
              <a:rPr lang="en-US" altLang="vi-VN" sz="2800" dirty="0" err="1">
                <a:latin typeface="Tahoma" panose="020B0604030504040204" pitchFamily="34" charset="0"/>
              </a:rPr>
              <a:t>mát</a:t>
            </a:r>
            <a:r>
              <a:rPr lang="en-US" altLang="vi-VN" sz="2800" dirty="0">
                <a:latin typeface="Tahoma" panose="020B0604030504040204" pitchFamily="34" charset="0"/>
              </a:rPr>
              <a:t> </a:t>
            </a:r>
            <a:r>
              <a:rPr lang="en-US" altLang="vi-VN" sz="2800" dirty="0" err="1">
                <a:latin typeface="Tahoma" panose="020B0604030504040204" pitchFamily="34" charset="0"/>
              </a:rPr>
              <a:t>nhà</a:t>
            </a:r>
            <a:r>
              <a:rPr lang="en-US" altLang="vi-VN" sz="2800" dirty="0">
                <a:latin typeface="Tahoma" panose="020B0604030504040204" pitchFamily="34" charset="0"/>
              </a:rPr>
              <a:t> </a:t>
            </a:r>
            <a:r>
              <a:rPr lang="en-US" altLang="vi-VN" sz="2800" dirty="0" err="1">
                <a:latin typeface="Tahoma" panose="020B0604030504040204" pitchFamily="34" charset="0"/>
              </a:rPr>
              <a:t>xưởng</a:t>
            </a:r>
            <a:r>
              <a:rPr lang="en-US" altLang="vi-VN" sz="2800" dirty="0">
                <a:latin typeface="Tahoma" panose="020B0604030504040204" pitchFamily="34" charset="0"/>
              </a:rPr>
              <a:t>, </a:t>
            </a:r>
            <a:r>
              <a:rPr lang="en-US" altLang="vi-VN" sz="2800" dirty="0" err="1">
                <a:latin typeface="Tahoma" panose="020B0604030504040204" pitchFamily="34" charset="0"/>
              </a:rPr>
              <a:t>góp</a:t>
            </a:r>
            <a:r>
              <a:rPr lang="en-US" altLang="vi-VN" sz="2800" dirty="0">
                <a:latin typeface="Tahoma" panose="020B0604030504040204" pitchFamily="34" charset="0"/>
              </a:rPr>
              <a:t> </a:t>
            </a:r>
            <a:r>
              <a:rPr lang="en-US" altLang="vi-VN" sz="2800" dirty="0" err="1">
                <a:latin typeface="Tahoma" panose="020B0604030504040204" pitchFamily="34" charset="0"/>
              </a:rPr>
              <a:t>phần</a:t>
            </a:r>
            <a:r>
              <a:rPr lang="en-US" altLang="vi-VN" sz="2800" dirty="0">
                <a:latin typeface="Tahoma" panose="020B0604030504040204" pitchFamily="34" charset="0"/>
              </a:rPr>
              <a:t> </a:t>
            </a:r>
            <a:r>
              <a:rPr lang="en-US" altLang="vi-VN" sz="2800" dirty="0" err="1">
                <a:latin typeface="Tahoma" panose="020B0604030504040204" pitchFamily="34" charset="0"/>
              </a:rPr>
              <a:t>làm</a:t>
            </a:r>
            <a:r>
              <a:rPr lang="en-US" altLang="vi-VN" sz="2800" dirty="0">
                <a:latin typeface="Tahoma" panose="020B0604030504040204" pitchFamily="34" charset="0"/>
              </a:rPr>
              <a:t> </a:t>
            </a:r>
            <a:r>
              <a:rPr lang="en-US" altLang="vi-VN" sz="2800" dirty="0" err="1">
                <a:latin typeface="Tahoma" panose="020B0604030504040204" pitchFamily="34" charset="0"/>
              </a:rPr>
              <a:t>cho</a:t>
            </a:r>
            <a:r>
              <a:rPr lang="en-US" altLang="vi-VN" sz="2800" dirty="0">
                <a:latin typeface="Tahoma" panose="020B0604030504040204" pitchFamily="34" charset="0"/>
              </a:rPr>
              <a:t> </a:t>
            </a:r>
            <a:r>
              <a:rPr lang="en-US" altLang="vi-VN" sz="2800" dirty="0" err="1">
                <a:latin typeface="Tahoma" panose="020B0604030504040204" pitchFamily="34" charset="0"/>
              </a:rPr>
              <a:t>hệ</a:t>
            </a:r>
            <a:r>
              <a:rPr lang="en-US" altLang="vi-VN" sz="2800" dirty="0">
                <a:latin typeface="Tahoma" panose="020B0604030504040204" pitchFamily="34" charset="0"/>
              </a:rPr>
              <a:t> </a:t>
            </a:r>
            <a:r>
              <a:rPr lang="en-US" altLang="vi-VN" sz="2800" dirty="0" err="1">
                <a:latin typeface="Tahoma" panose="020B0604030504040204" pitchFamily="34" charset="0"/>
              </a:rPr>
              <a:t>thống</a:t>
            </a:r>
            <a:r>
              <a:rPr lang="en-US" altLang="vi-VN" sz="2800" dirty="0">
                <a:latin typeface="Tahoma" panose="020B0604030504040204" pitchFamily="34" charset="0"/>
              </a:rPr>
              <a:t> </a:t>
            </a:r>
            <a:r>
              <a:rPr lang="en-US" altLang="vi-VN" sz="2800" dirty="0" err="1">
                <a:latin typeface="Tahoma" panose="020B0604030504040204" pitchFamily="34" charset="0"/>
              </a:rPr>
              <a:t>máy</a:t>
            </a:r>
            <a:r>
              <a:rPr lang="en-US" altLang="vi-VN" sz="2800" dirty="0">
                <a:latin typeface="Tahoma" panose="020B0604030504040204" pitchFamily="34" charset="0"/>
              </a:rPr>
              <a:t> </a:t>
            </a:r>
            <a:r>
              <a:rPr lang="en-US" altLang="vi-VN" sz="2800" dirty="0" err="1">
                <a:latin typeface="Tahoma" panose="020B0604030504040204" pitchFamily="34" charset="0"/>
              </a:rPr>
              <a:t>móc</a:t>
            </a:r>
            <a:r>
              <a:rPr lang="en-US" altLang="vi-VN" sz="2800" dirty="0">
                <a:latin typeface="Tahoma" panose="020B0604030504040204" pitchFamily="34" charset="0"/>
              </a:rPr>
              <a:t> </a:t>
            </a:r>
            <a:r>
              <a:rPr lang="en-US" altLang="vi-VN" sz="2800" dirty="0" err="1">
                <a:latin typeface="Tahoma" panose="020B0604030504040204" pitchFamily="34" charset="0"/>
              </a:rPr>
              <a:t>vận</a:t>
            </a:r>
            <a:r>
              <a:rPr lang="en-US" altLang="vi-VN" sz="2800" dirty="0">
                <a:latin typeface="Tahoma" panose="020B0604030504040204" pitchFamily="34" charset="0"/>
              </a:rPr>
              <a:t> </a:t>
            </a:r>
            <a:r>
              <a:rPr lang="en-US" altLang="vi-VN" sz="2800" dirty="0" err="1">
                <a:latin typeface="Tahoma" panose="020B0604030504040204" pitchFamily="34" charset="0"/>
              </a:rPr>
              <a:t>hành</a:t>
            </a:r>
            <a:r>
              <a:rPr lang="en-US" altLang="vi-VN" sz="2800" dirty="0">
                <a:latin typeface="Tahoma" panose="020B0604030504040204" pitchFamily="34" charset="0"/>
              </a:rPr>
              <a:t> </a:t>
            </a:r>
            <a:r>
              <a:rPr lang="en-US" altLang="vi-VN" sz="2800" dirty="0" err="1">
                <a:latin typeface="Tahoma" panose="020B0604030504040204" pitchFamily="34" charset="0"/>
              </a:rPr>
              <a:t>trơn</a:t>
            </a:r>
            <a:r>
              <a:rPr lang="en-US" altLang="vi-VN" sz="2800" dirty="0">
                <a:latin typeface="Tahoma" panose="020B0604030504040204" pitchFamily="34" charset="0"/>
              </a:rPr>
              <a:t> </a:t>
            </a:r>
            <a:r>
              <a:rPr lang="en-US" altLang="vi-VN" sz="2800" dirty="0" err="1">
                <a:latin typeface="Tahoma" panose="020B0604030504040204" pitchFamily="34" charset="0"/>
              </a:rPr>
              <a:t>tru</a:t>
            </a:r>
            <a:r>
              <a:rPr lang="en-US" altLang="vi-VN" sz="2800" dirty="0">
                <a:latin typeface="Tahoma" panose="020B0604030504040204" pitchFamily="34" charset="0"/>
              </a:rPr>
              <a:t> </a:t>
            </a:r>
            <a:r>
              <a:rPr lang="en-US" altLang="vi-VN" sz="2800" dirty="0" err="1">
                <a:latin typeface="Tahoma" panose="020B0604030504040204" pitchFamily="34" charset="0"/>
              </a:rPr>
              <a:t>hơn</a:t>
            </a:r>
            <a:r>
              <a:rPr lang="en-US" altLang="vi-VN" sz="2800" dirty="0">
                <a:latin typeface="Tahoma" panose="020B0604030504040204" pitchFamily="34" charset="0"/>
              </a:rPr>
              <a:t>. </a:t>
            </a:r>
            <a:r>
              <a:rPr lang="en-US" altLang="vi-VN" sz="2800" dirty="0" err="1">
                <a:latin typeface="Tahoma" panose="020B0604030504040204" pitchFamily="34" charset="0"/>
              </a:rPr>
              <a:t>Đồng</a:t>
            </a:r>
            <a:r>
              <a:rPr lang="en-US" altLang="vi-VN" sz="2800" dirty="0">
                <a:latin typeface="Tahoma" panose="020B0604030504040204" pitchFamily="34" charset="0"/>
              </a:rPr>
              <a:t> </a:t>
            </a:r>
            <a:r>
              <a:rPr lang="en-US" altLang="vi-VN" sz="2800" dirty="0" err="1">
                <a:latin typeface="Tahoma" panose="020B0604030504040204" pitchFamily="34" charset="0"/>
              </a:rPr>
              <a:t>thời</a:t>
            </a:r>
            <a:r>
              <a:rPr lang="en-US" altLang="vi-VN" sz="2800" dirty="0">
                <a:latin typeface="Tahoma" panose="020B0604030504040204" pitchFamily="34" charset="0"/>
              </a:rPr>
              <a:t> </a:t>
            </a:r>
            <a:r>
              <a:rPr lang="en-US" altLang="vi-VN" sz="2800" dirty="0" err="1">
                <a:latin typeface="Tahoma" panose="020B0604030504040204" pitchFamily="34" charset="0"/>
              </a:rPr>
              <a:t>giảm</a:t>
            </a:r>
            <a:r>
              <a:rPr lang="en-US" altLang="vi-VN" sz="2800" dirty="0">
                <a:latin typeface="Tahoma" panose="020B0604030504040204" pitchFamily="34" charset="0"/>
              </a:rPr>
              <a:t> </a:t>
            </a:r>
            <a:r>
              <a:rPr lang="en-US" altLang="vi-VN" sz="2800" dirty="0" err="1">
                <a:latin typeface="Tahoma" panose="020B0604030504040204" pitchFamily="34" charset="0"/>
              </a:rPr>
              <a:t>nguy</a:t>
            </a:r>
            <a:r>
              <a:rPr lang="en-US" altLang="vi-VN" sz="2800" dirty="0">
                <a:latin typeface="Tahoma" panose="020B0604030504040204" pitchFamily="34" charset="0"/>
              </a:rPr>
              <a:t> </a:t>
            </a:r>
            <a:r>
              <a:rPr lang="en-US" altLang="vi-VN" sz="2800" dirty="0" err="1">
                <a:latin typeface="Tahoma" panose="020B0604030504040204" pitchFamily="34" charset="0"/>
              </a:rPr>
              <a:t>cơ</a:t>
            </a:r>
            <a:r>
              <a:rPr lang="en-US" altLang="vi-VN" sz="2800" dirty="0">
                <a:latin typeface="Tahoma" panose="020B0604030504040204" pitchFamily="34" charset="0"/>
              </a:rPr>
              <a:t> </a:t>
            </a:r>
            <a:r>
              <a:rPr lang="en-US" altLang="vi-VN" sz="2800" dirty="0" err="1">
                <a:latin typeface="Tahoma" panose="020B0604030504040204" pitchFamily="34" charset="0"/>
              </a:rPr>
              <a:t>cháy</a:t>
            </a:r>
            <a:r>
              <a:rPr lang="en-US" altLang="vi-VN" sz="2800" dirty="0">
                <a:latin typeface="Tahoma" panose="020B0604030504040204" pitchFamily="34" charset="0"/>
              </a:rPr>
              <a:t> </a:t>
            </a:r>
            <a:r>
              <a:rPr lang="en-US" altLang="vi-VN" sz="2800" dirty="0" err="1">
                <a:latin typeface="Tahoma" panose="020B0604030504040204" pitchFamily="34" charset="0"/>
              </a:rPr>
              <a:t>nổ</a:t>
            </a:r>
            <a:r>
              <a:rPr lang="en-US" altLang="vi-VN" sz="2800" dirty="0">
                <a:latin typeface="Tahoma" panose="020B0604030504040204" pitchFamily="34" charset="0"/>
              </a:rPr>
              <a:t>, </a:t>
            </a:r>
            <a:r>
              <a:rPr lang="en-US" altLang="vi-VN" sz="2800" dirty="0" err="1">
                <a:latin typeface="Tahoma" panose="020B0604030504040204" pitchFamily="34" charset="0"/>
              </a:rPr>
              <a:t>đảm</a:t>
            </a:r>
            <a:r>
              <a:rPr lang="en-US" altLang="vi-VN" sz="2800" dirty="0">
                <a:latin typeface="Tahoma" panose="020B0604030504040204" pitchFamily="34" charset="0"/>
              </a:rPr>
              <a:t> </a:t>
            </a:r>
            <a:r>
              <a:rPr lang="en-US" altLang="vi-VN" sz="2800" dirty="0" err="1">
                <a:latin typeface="Tahoma" panose="020B0604030504040204" pitchFamily="34" charset="0"/>
              </a:rPr>
              <a:t>bảo</a:t>
            </a:r>
            <a:r>
              <a:rPr lang="en-US" altLang="vi-VN" sz="2800" dirty="0">
                <a:latin typeface="Tahoma" panose="020B0604030504040204" pitchFamily="34" charset="0"/>
              </a:rPr>
              <a:t> </a:t>
            </a:r>
            <a:r>
              <a:rPr lang="en-US" altLang="vi-VN" sz="2800" dirty="0" err="1">
                <a:latin typeface="Tahoma" panose="020B0604030504040204" pitchFamily="34" charset="0"/>
              </a:rPr>
              <a:t>chất</a:t>
            </a:r>
            <a:r>
              <a:rPr lang="en-US" altLang="vi-VN" sz="2800" dirty="0">
                <a:latin typeface="Tahoma" panose="020B0604030504040204" pitchFamily="34" charset="0"/>
              </a:rPr>
              <a:t> </a:t>
            </a:r>
            <a:r>
              <a:rPr lang="en-US" altLang="vi-VN" sz="2800" dirty="0" err="1">
                <a:latin typeface="Tahoma" panose="020B0604030504040204" pitchFamily="34" charset="0"/>
              </a:rPr>
              <a:t>lượng</a:t>
            </a:r>
            <a:r>
              <a:rPr lang="en-US" altLang="vi-VN" sz="2800" dirty="0">
                <a:latin typeface="Tahoma" panose="020B0604030504040204" pitchFamily="34" charset="0"/>
              </a:rPr>
              <a:t> </a:t>
            </a:r>
            <a:r>
              <a:rPr lang="en-US" altLang="vi-VN" sz="2800" dirty="0" err="1">
                <a:latin typeface="Tahoma" panose="020B0604030504040204" pitchFamily="34" charset="0"/>
              </a:rPr>
              <a:t>hàng</a:t>
            </a:r>
            <a:r>
              <a:rPr lang="en-US" altLang="vi-VN" sz="2800" dirty="0">
                <a:latin typeface="Tahoma" panose="020B0604030504040204" pitchFamily="34" charset="0"/>
              </a:rPr>
              <a:t> </a:t>
            </a:r>
            <a:r>
              <a:rPr lang="en-US" altLang="vi-VN" sz="2800" dirty="0" err="1">
                <a:latin typeface="Tahoma" panose="020B0604030504040204" pitchFamily="34" charset="0"/>
              </a:rPr>
              <a:t>hoá</a:t>
            </a:r>
            <a:r>
              <a:rPr lang="en-US" altLang="vi-VN" sz="2800" dirty="0">
                <a:latin typeface="Tahoma" panose="020B0604030504040204" pitchFamily="34" charset="0"/>
              </a:rPr>
              <a:t>, </a:t>
            </a:r>
            <a:r>
              <a:rPr lang="en-US" altLang="vi-VN" sz="2800" dirty="0" err="1">
                <a:latin typeface="Tahoma" panose="020B0604030504040204" pitchFamily="34" charset="0"/>
              </a:rPr>
              <a:t>tính</a:t>
            </a:r>
            <a:r>
              <a:rPr lang="en-US" altLang="vi-VN" sz="2800" dirty="0">
                <a:latin typeface="Tahoma" panose="020B0604030504040204" pitchFamily="34" charset="0"/>
              </a:rPr>
              <a:t> </a:t>
            </a:r>
            <a:r>
              <a:rPr lang="en-US" altLang="vi-VN" sz="2800" dirty="0" err="1">
                <a:latin typeface="Tahoma" panose="020B0604030504040204" pitchFamily="34" charset="0"/>
              </a:rPr>
              <a:t>mạng</a:t>
            </a:r>
            <a:r>
              <a:rPr lang="en-US" altLang="vi-VN" sz="2800" dirty="0">
                <a:latin typeface="Tahoma" panose="020B0604030504040204" pitchFamily="34" charset="0"/>
              </a:rPr>
              <a:t> </a:t>
            </a:r>
            <a:r>
              <a:rPr lang="en-US" altLang="vi-VN" sz="2800" dirty="0" err="1">
                <a:latin typeface="Tahoma" panose="020B0604030504040204" pitchFamily="34" charset="0"/>
              </a:rPr>
              <a:t>của</a:t>
            </a:r>
            <a:r>
              <a:rPr lang="en-US" altLang="vi-VN" sz="2800" dirty="0">
                <a:latin typeface="Tahoma" panose="020B0604030504040204" pitchFamily="34" charset="0"/>
              </a:rPr>
              <a:t> con </a:t>
            </a:r>
            <a:r>
              <a:rPr lang="en-US" altLang="vi-VN" sz="2800" dirty="0" err="1">
                <a:latin typeface="Tahoma" panose="020B0604030504040204" pitchFamily="34" charset="0"/>
              </a:rPr>
              <a:t>người</a:t>
            </a:r>
            <a:r>
              <a:rPr lang="en-US" altLang="vi-VN" sz="2800" dirty="0" smtClean="0">
                <a:latin typeface="Tahoma" panose="020B0604030504040204" pitchFamily="34" charset="0"/>
              </a:rPr>
              <a:t>.</a:t>
            </a:r>
            <a:endParaRPr lang="en-US" altLang="vi-VN" sz="2800" dirty="0">
              <a:latin typeface="Tahoma" panose="020B0604030504040204" pitchFamily="34" charset="0"/>
            </a:endParaRPr>
          </a:p>
        </p:txBody>
      </p:sp>
      <p:pic>
        <p:nvPicPr>
          <p:cNvPr id="11274" name="Content Placeholder 4" descr="mo-hinh-lam-mat-nha-xuong-bang-nuoc"/>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265354" y="2051416"/>
            <a:ext cx="5543550" cy="4305300"/>
          </a:xfrm>
        </p:spPr>
      </p:pic>
      <p:sp>
        <p:nvSpPr>
          <p:cNvPr id="11" name="Text Box 10"/>
          <p:cNvSpPr txBox="1"/>
          <p:nvPr/>
        </p:nvSpPr>
        <p:spPr>
          <a:xfrm>
            <a:off x="6368179" y="970424"/>
            <a:ext cx="5110648" cy="954107"/>
          </a:xfrm>
          <a:prstGeom prst="rect">
            <a:avLst/>
          </a:prstGeom>
          <a:noFill/>
        </p:spPr>
        <p:txBody>
          <a:bodyPr wrap="square">
            <a:spAutoFit/>
          </a:bodyPr>
          <a:lstStyle/>
          <a:p>
            <a:pPr algn="ctr"/>
            <a:r>
              <a:rPr lang="en-US" sz="2800" noProof="1" smtClean="0">
                <a:ln>
                  <a:solidFill>
                    <a:srgbClr val="FF0000"/>
                  </a:solidFill>
                </a:ln>
                <a:solidFill>
                  <a:srgbClr val="002060"/>
                </a:solidFill>
                <a:latin typeface="Tahoma" panose="020B0604030504040204" pitchFamily="34" charset="0"/>
                <a:sym typeface="+mn-ea"/>
              </a:rPr>
              <a:t>Làm </a:t>
            </a:r>
            <a:r>
              <a:rPr lang="en-US" sz="2800" noProof="1">
                <a:ln>
                  <a:solidFill>
                    <a:srgbClr val="FF0000"/>
                  </a:solidFill>
                </a:ln>
                <a:solidFill>
                  <a:srgbClr val="002060"/>
                </a:solidFill>
                <a:latin typeface="Tahoma" panose="020B0604030504040204" pitchFamily="34" charset="0"/>
                <a:sym typeface="+mn-ea"/>
              </a:rPr>
              <a:t>giảm nhiệt độ, làm mát nhà xưởng</a:t>
            </a:r>
            <a:endParaRPr lang="en-US" sz="2800" noProof="1">
              <a:solidFill>
                <a:srgbClr val="002060"/>
              </a:solidFill>
              <a:latin typeface="Tahoma" panose="020B0604030504040204" pitchFamily="34" charset="0"/>
            </a:endParaRPr>
          </a:p>
        </p:txBody>
      </p:sp>
      <p:sp>
        <p:nvSpPr>
          <p:cNvPr id="13"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4" name="Straight Connector 13">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5" name="Picture 14">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399354885"/>
      </p:ext>
    </p:extLst>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838200" y="1295400"/>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1268" name="Rectangle 7"/>
          <p:cNvSpPr>
            <a:spLocks noChangeArrowheads="1"/>
          </p:cNvSpPr>
          <p:nvPr/>
        </p:nvSpPr>
        <p:spPr bwMode="auto">
          <a:xfrm>
            <a:off x="613129" y="2276449"/>
            <a:ext cx="104330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9" name="Text Box 8"/>
          <p:cNvSpPr txBox="1">
            <a:spLocks noChangeArrowheads="1"/>
          </p:cNvSpPr>
          <p:nvPr/>
        </p:nvSpPr>
        <p:spPr bwMode="auto">
          <a:xfrm>
            <a:off x="522110" y="2300687"/>
            <a:ext cx="5051779"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vi-VN" sz="2800" dirty="0" err="1">
                <a:latin typeface="Tahoma" panose="020B0604030504040204" pitchFamily="34" charset="0"/>
              </a:rPr>
              <a:t>Những</a:t>
            </a:r>
            <a:r>
              <a:rPr lang="en-US" altLang="vi-VN" sz="2800" dirty="0">
                <a:latin typeface="Tahoma" panose="020B0604030504040204" pitchFamily="34" charset="0"/>
              </a:rPr>
              <a:t> </a:t>
            </a:r>
            <a:r>
              <a:rPr lang="en-US" altLang="vi-VN" sz="2800" dirty="0" err="1">
                <a:latin typeface="Tahoma" panose="020B0604030504040204" pitchFamily="34" charset="0"/>
              </a:rPr>
              <a:t>mặt</a:t>
            </a:r>
            <a:r>
              <a:rPr lang="en-US" altLang="vi-VN" sz="2800" dirty="0">
                <a:latin typeface="Tahoma" panose="020B0604030504040204" pitchFamily="34" charset="0"/>
              </a:rPr>
              <a:t> </a:t>
            </a:r>
            <a:r>
              <a:rPr lang="en-US" altLang="vi-VN" sz="2800" dirty="0" err="1">
                <a:latin typeface="Tahoma" panose="020B0604030504040204" pitchFamily="34" charset="0"/>
              </a:rPr>
              <a:t>hàng</a:t>
            </a:r>
            <a:r>
              <a:rPr lang="en-US" altLang="vi-VN" sz="2800" dirty="0">
                <a:latin typeface="Tahoma" panose="020B0604030504040204" pitchFamily="34" charset="0"/>
              </a:rPr>
              <a:t> </a:t>
            </a:r>
            <a:r>
              <a:rPr lang="en-US" altLang="vi-VN" sz="2800" dirty="0" err="1">
                <a:latin typeface="Tahoma" panose="020B0604030504040204" pitchFamily="34" charset="0"/>
              </a:rPr>
              <a:t>quan</a:t>
            </a:r>
            <a:r>
              <a:rPr lang="en-US" altLang="vi-VN" sz="2800" dirty="0">
                <a:latin typeface="Tahoma" panose="020B0604030504040204" pitchFamily="34" charset="0"/>
              </a:rPr>
              <a:t> </a:t>
            </a:r>
            <a:r>
              <a:rPr lang="en-US" altLang="vi-VN" sz="2800" dirty="0" err="1">
                <a:latin typeface="Tahoma" panose="020B0604030504040204" pitchFamily="34" charset="0"/>
              </a:rPr>
              <a:t>trọng</a:t>
            </a:r>
            <a:r>
              <a:rPr lang="en-US" altLang="vi-VN" sz="2800" dirty="0">
                <a:latin typeface="Tahoma" panose="020B0604030504040204" pitchFamily="34" charset="0"/>
              </a:rPr>
              <a:t> </a:t>
            </a:r>
            <a:r>
              <a:rPr lang="en-US" altLang="vi-VN" sz="2800" dirty="0" err="1">
                <a:latin typeface="Tahoma" panose="020B0604030504040204" pitchFamily="34" charset="0"/>
              </a:rPr>
              <a:t>như</a:t>
            </a:r>
            <a:r>
              <a:rPr lang="en-US" altLang="vi-VN" sz="2800" dirty="0">
                <a:latin typeface="Tahoma" panose="020B0604030504040204" pitchFamily="34" charset="0"/>
              </a:rPr>
              <a:t> </a:t>
            </a:r>
            <a:r>
              <a:rPr lang="en-US" altLang="vi-VN" sz="2800" dirty="0" err="1">
                <a:latin typeface="Tahoma" panose="020B0604030504040204" pitchFamily="34" charset="0"/>
              </a:rPr>
              <a:t>thực</a:t>
            </a:r>
            <a:r>
              <a:rPr lang="en-US" altLang="vi-VN" sz="2800" dirty="0">
                <a:latin typeface="Tahoma" panose="020B0604030504040204" pitchFamily="34" charset="0"/>
              </a:rPr>
              <a:t> </a:t>
            </a:r>
            <a:r>
              <a:rPr lang="en-US" altLang="vi-VN" sz="2800" dirty="0" err="1">
                <a:latin typeface="Tahoma" panose="020B0604030504040204" pitchFamily="34" charset="0"/>
              </a:rPr>
              <a:t>phẩm</a:t>
            </a:r>
            <a:r>
              <a:rPr lang="en-US" altLang="vi-VN" sz="2800" dirty="0">
                <a:latin typeface="Tahoma" panose="020B0604030504040204" pitchFamily="34" charset="0"/>
              </a:rPr>
              <a:t>, </a:t>
            </a:r>
            <a:r>
              <a:rPr lang="en-US" altLang="vi-VN" sz="2800" dirty="0" err="1">
                <a:latin typeface="Tahoma" panose="020B0604030504040204" pitchFamily="34" charset="0"/>
              </a:rPr>
              <a:t>thiết</a:t>
            </a:r>
            <a:r>
              <a:rPr lang="en-US" altLang="vi-VN" sz="2800" dirty="0">
                <a:latin typeface="Tahoma" panose="020B0604030504040204" pitchFamily="34" charset="0"/>
              </a:rPr>
              <a:t> </a:t>
            </a:r>
            <a:r>
              <a:rPr lang="en-US" altLang="vi-VN" sz="2800" dirty="0" err="1">
                <a:latin typeface="Tahoma" panose="020B0604030504040204" pitchFamily="34" charset="0"/>
              </a:rPr>
              <a:t>bị</a:t>
            </a:r>
            <a:r>
              <a:rPr lang="en-US" altLang="vi-VN" sz="2800" dirty="0">
                <a:latin typeface="Tahoma" panose="020B0604030504040204" pitchFamily="34" charset="0"/>
              </a:rPr>
              <a:t> </a:t>
            </a:r>
            <a:r>
              <a:rPr lang="en-US" altLang="vi-VN" sz="2800" dirty="0" err="1">
                <a:latin typeface="Tahoma" panose="020B0604030504040204" pitchFamily="34" charset="0"/>
              </a:rPr>
              <a:t>điện</a:t>
            </a:r>
            <a:r>
              <a:rPr lang="en-US" altLang="vi-VN" sz="2800" dirty="0">
                <a:latin typeface="Tahoma" panose="020B0604030504040204" pitchFamily="34" charset="0"/>
              </a:rPr>
              <a:t> </a:t>
            </a:r>
            <a:r>
              <a:rPr lang="en-US" altLang="vi-VN" sz="2800" dirty="0" err="1">
                <a:latin typeface="Tahoma" panose="020B0604030504040204" pitchFamily="34" charset="0"/>
              </a:rPr>
              <a:t>tử</a:t>
            </a:r>
            <a:r>
              <a:rPr lang="en-US" altLang="vi-VN" sz="2800" dirty="0">
                <a:latin typeface="Tahoma" panose="020B0604030504040204" pitchFamily="34" charset="0"/>
              </a:rPr>
              <a:t> </a:t>
            </a:r>
            <a:r>
              <a:rPr lang="en-US" altLang="vi-VN" sz="2800" dirty="0" err="1">
                <a:latin typeface="Tahoma" panose="020B0604030504040204" pitchFamily="34" charset="0"/>
              </a:rPr>
              <a:t>cần</a:t>
            </a:r>
            <a:r>
              <a:rPr lang="en-US" altLang="vi-VN" sz="2800" dirty="0">
                <a:latin typeface="Tahoma" panose="020B0604030504040204" pitchFamily="34" charset="0"/>
              </a:rPr>
              <a:t> </a:t>
            </a:r>
            <a:r>
              <a:rPr lang="en-US" altLang="vi-VN" sz="2800" dirty="0" err="1">
                <a:latin typeface="Tahoma" panose="020B0604030504040204" pitchFamily="34" charset="0"/>
              </a:rPr>
              <a:t>phải</a:t>
            </a:r>
            <a:r>
              <a:rPr lang="en-US" altLang="vi-VN" sz="2800" dirty="0">
                <a:latin typeface="Tahoma" panose="020B0604030504040204" pitchFamily="34" charset="0"/>
              </a:rPr>
              <a:t> </a:t>
            </a:r>
            <a:r>
              <a:rPr lang="en-US" altLang="vi-VN" sz="2800" dirty="0" err="1">
                <a:latin typeface="Tahoma" panose="020B0604030504040204" pitchFamily="34" charset="0"/>
              </a:rPr>
              <a:t>loại</a:t>
            </a:r>
            <a:r>
              <a:rPr lang="en-US" altLang="vi-VN" sz="2800" dirty="0">
                <a:latin typeface="Tahoma" panose="020B0604030504040204" pitchFamily="34" charset="0"/>
              </a:rPr>
              <a:t> </a:t>
            </a:r>
            <a:r>
              <a:rPr lang="en-US" altLang="vi-VN" sz="2800" dirty="0" err="1">
                <a:latin typeface="Tahoma" panose="020B0604030504040204" pitchFamily="34" charset="0"/>
              </a:rPr>
              <a:t>bỏ</a:t>
            </a:r>
            <a:r>
              <a:rPr lang="en-US" altLang="vi-VN" sz="2800" dirty="0">
                <a:latin typeface="Tahoma" panose="020B0604030504040204" pitchFamily="34" charset="0"/>
              </a:rPr>
              <a:t> </a:t>
            </a:r>
            <a:r>
              <a:rPr lang="en-US" altLang="vi-VN" sz="2800" dirty="0" err="1">
                <a:latin typeface="Tahoma" panose="020B0604030504040204" pitchFamily="34" charset="0"/>
              </a:rPr>
              <a:t>hoàn</a:t>
            </a:r>
            <a:r>
              <a:rPr lang="en-US" altLang="vi-VN" sz="2800" dirty="0">
                <a:latin typeface="Tahoma" panose="020B0604030504040204" pitchFamily="34" charset="0"/>
              </a:rPr>
              <a:t> </a:t>
            </a:r>
            <a:r>
              <a:rPr lang="en-US" altLang="vi-VN" sz="2800" dirty="0" err="1">
                <a:latin typeface="Tahoma" panose="020B0604030504040204" pitchFamily="34" charset="0"/>
              </a:rPr>
              <a:t>toàn</a:t>
            </a:r>
            <a:r>
              <a:rPr lang="en-US" altLang="vi-VN" sz="2800" dirty="0">
                <a:latin typeface="Tahoma" panose="020B0604030504040204" pitchFamily="34" charset="0"/>
              </a:rPr>
              <a:t> </a:t>
            </a:r>
            <a:r>
              <a:rPr lang="en-US" altLang="vi-VN" sz="2800" dirty="0" err="1">
                <a:latin typeface="Tahoma" panose="020B0604030504040204" pitchFamily="34" charset="0"/>
              </a:rPr>
              <a:t>bụi</a:t>
            </a:r>
            <a:r>
              <a:rPr lang="en-US" altLang="vi-VN" sz="2800" dirty="0">
                <a:latin typeface="Tahoma" panose="020B0604030504040204" pitchFamily="34" charset="0"/>
              </a:rPr>
              <a:t> </a:t>
            </a:r>
            <a:r>
              <a:rPr lang="en-US" altLang="vi-VN" sz="2800" dirty="0" err="1">
                <a:latin typeface="Tahoma" panose="020B0604030504040204" pitchFamily="34" charset="0"/>
              </a:rPr>
              <a:t>bẩn</a:t>
            </a:r>
            <a:r>
              <a:rPr lang="en-US" altLang="vi-VN" sz="2800" dirty="0">
                <a:latin typeface="Tahoma" panose="020B0604030504040204" pitchFamily="34" charset="0"/>
              </a:rPr>
              <a:t>. Do </a:t>
            </a:r>
            <a:r>
              <a:rPr lang="en-US" altLang="vi-VN" sz="2800" dirty="0" err="1">
                <a:latin typeface="Tahoma" panose="020B0604030504040204" pitchFamily="34" charset="0"/>
              </a:rPr>
              <a:t>đó</a:t>
            </a:r>
            <a:r>
              <a:rPr lang="en-US" altLang="vi-VN" sz="2800" dirty="0">
                <a:latin typeface="Tahoma" panose="020B0604030504040204" pitchFamily="34" charset="0"/>
              </a:rPr>
              <a:t> </a:t>
            </a:r>
            <a:r>
              <a:rPr lang="en-US" altLang="vi-VN" sz="2800" dirty="0" err="1">
                <a:latin typeface="Tahoma" panose="020B0604030504040204" pitchFamily="34" charset="0"/>
              </a:rPr>
              <a:t>việc</a:t>
            </a:r>
            <a:r>
              <a:rPr lang="en-US" altLang="vi-VN" sz="2800" dirty="0">
                <a:latin typeface="Tahoma" panose="020B0604030504040204" pitchFamily="34" charset="0"/>
              </a:rPr>
              <a:t> </a:t>
            </a:r>
            <a:r>
              <a:rPr lang="en-US" altLang="vi-VN" sz="2800" dirty="0" err="1">
                <a:latin typeface="Tahoma" panose="020B0604030504040204" pitchFamily="34" charset="0"/>
              </a:rPr>
              <a:t>thông</a:t>
            </a:r>
            <a:r>
              <a:rPr lang="en-US" altLang="vi-VN" sz="2800" dirty="0">
                <a:latin typeface="Tahoma" panose="020B0604030504040204" pitchFamily="34" charset="0"/>
              </a:rPr>
              <a:t> </a:t>
            </a:r>
            <a:r>
              <a:rPr lang="en-US" altLang="vi-VN" sz="2800" dirty="0" err="1">
                <a:latin typeface="Tahoma" panose="020B0604030504040204" pitchFamily="34" charset="0"/>
              </a:rPr>
              <a:t>gió</a:t>
            </a:r>
            <a:r>
              <a:rPr lang="en-US" altLang="vi-VN" sz="2800" dirty="0">
                <a:latin typeface="Tahoma" panose="020B0604030504040204" pitchFamily="34" charset="0"/>
              </a:rPr>
              <a:t> </a:t>
            </a:r>
            <a:r>
              <a:rPr lang="en-US" altLang="vi-VN" sz="2800" dirty="0" err="1">
                <a:latin typeface="Tahoma" panose="020B0604030504040204" pitchFamily="34" charset="0"/>
              </a:rPr>
              <a:t>liên</a:t>
            </a:r>
            <a:r>
              <a:rPr lang="en-US" altLang="vi-VN" sz="2800" dirty="0">
                <a:latin typeface="Tahoma" panose="020B0604030504040204" pitchFamily="34" charset="0"/>
              </a:rPr>
              <a:t> </a:t>
            </a:r>
            <a:r>
              <a:rPr lang="en-US" altLang="vi-VN" sz="2800" dirty="0" err="1">
                <a:latin typeface="Tahoma" panose="020B0604030504040204" pitchFamily="34" charset="0"/>
              </a:rPr>
              <a:t>tục</a:t>
            </a:r>
            <a:r>
              <a:rPr lang="en-US" altLang="vi-VN" sz="2800" dirty="0">
                <a:latin typeface="Tahoma" panose="020B0604030504040204" pitchFamily="34" charset="0"/>
              </a:rPr>
              <a:t> </a:t>
            </a:r>
            <a:r>
              <a:rPr lang="en-US" altLang="vi-VN" sz="2800" dirty="0" err="1">
                <a:latin typeface="Tahoma" panose="020B0604030504040204" pitchFamily="34" charset="0"/>
              </a:rPr>
              <a:t>và</a:t>
            </a:r>
            <a:r>
              <a:rPr lang="en-US" altLang="vi-VN" sz="2800" dirty="0">
                <a:latin typeface="Tahoma" panose="020B0604030504040204" pitchFamily="34" charset="0"/>
              </a:rPr>
              <a:t> </a:t>
            </a:r>
            <a:r>
              <a:rPr lang="en-US" altLang="vi-VN" sz="2800" dirty="0" err="1">
                <a:latin typeface="Tahoma" panose="020B0604030504040204" pitchFamily="34" charset="0"/>
              </a:rPr>
              <a:t>thường</a:t>
            </a:r>
            <a:r>
              <a:rPr lang="en-US" altLang="vi-VN" sz="2800" dirty="0">
                <a:latin typeface="Tahoma" panose="020B0604030504040204" pitchFamily="34" charset="0"/>
              </a:rPr>
              <a:t> </a:t>
            </a:r>
            <a:r>
              <a:rPr lang="en-US" altLang="vi-VN" sz="2800" dirty="0" err="1">
                <a:latin typeface="Tahoma" panose="020B0604030504040204" pitchFamily="34" charset="0"/>
              </a:rPr>
              <a:t>xuyên</a:t>
            </a:r>
            <a:r>
              <a:rPr lang="en-US" altLang="vi-VN" sz="2800" dirty="0">
                <a:latin typeface="Tahoma" panose="020B0604030504040204" pitchFamily="34" charset="0"/>
              </a:rPr>
              <a:t> </a:t>
            </a:r>
            <a:r>
              <a:rPr lang="en-US" altLang="vi-VN" sz="2800" dirty="0" err="1">
                <a:latin typeface="Tahoma" panose="020B0604030504040204" pitchFamily="34" charset="0"/>
              </a:rPr>
              <a:t>là</a:t>
            </a:r>
            <a:r>
              <a:rPr lang="en-US" altLang="vi-VN" sz="2800" dirty="0">
                <a:latin typeface="Tahoma" panose="020B0604030504040204" pitchFamily="34" charset="0"/>
              </a:rPr>
              <a:t> </a:t>
            </a:r>
            <a:r>
              <a:rPr lang="en-US" altLang="vi-VN" sz="2800" dirty="0" err="1">
                <a:latin typeface="Tahoma" panose="020B0604030504040204" pitchFamily="34" charset="0"/>
              </a:rPr>
              <a:t>điều</a:t>
            </a:r>
            <a:r>
              <a:rPr lang="en-US" altLang="vi-VN" sz="2800" dirty="0">
                <a:latin typeface="Tahoma" panose="020B0604030504040204" pitchFamily="34" charset="0"/>
              </a:rPr>
              <a:t> </a:t>
            </a:r>
            <a:r>
              <a:rPr lang="en-US" altLang="vi-VN" sz="2800" dirty="0" err="1">
                <a:latin typeface="Tahoma" panose="020B0604030504040204" pitchFamily="34" charset="0"/>
              </a:rPr>
              <a:t>vô</a:t>
            </a:r>
            <a:r>
              <a:rPr lang="en-US" altLang="vi-VN" sz="2800" dirty="0">
                <a:latin typeface="Tahoma" panose="020B0604030504040204" pitchFamily="34" charset="0"/>
              </a:rPr>
              <a:t> </a:t>
            </a:r>
            <a:r>
              <a:rPr lang="en-US" altLang="vi-VN" sz="2800" dirty="0" err="1">
                <a:latin typeface="Tahoma" panose="020B0604030504040204" pitchFamily="34" charset="0"/>
              </a:rPr>
              <a:t>cùng</a:t>
            </a:r>
            <a:r>
              <a:rPr lang="en-US" altLang="vi-VN" sz="2800" dirty="0">
                <a:latin typeface="Tahoma" panose="020B0604030504040204" pitchFamily="34" charset="0"/>
              </a:rPr>
              <a:t> </a:t>
            </a:r>
            <a:r>
              <a:rPr lang="en-US" altLang="vi-VN" sz="2800" dirty="0" err="1">
                <a:latin typeface="Tahoma" panose="020B0604030504040204" pitchFamily="34" charset="0"/>
              </a:rPr>
              <a:t>cần</a:t>
            </a:r>
            <a:r>
              <a:rPr lang="en-US" altLang="vi-VN" sz="2800" dirty="0">
                <a:latin typeface="Tahoma" panose="020B0604030504040204" pitchFamily="34" charset="0"/>
              </a:rPr>
              <a:t> </a:t>
            </a:r>
            <a:r>
              <a:rPr lang="en-US" altLang="vi-VN" sz="2800" dirty="0" err="1">
                <a:latin typeface="Tahoma" panose="020B0604030504040204" pitchFamily="34" charset="0"/>
              </a:rPr>
              <a:t>thiết</a:t>
            </a:r>
            <a:r>
              <a:rPr lang="en-US" altLang="vi-VN" sz="2800" dirty="0">
                <a:latin typeface="Tahoma" panose="020B0604030504040204" pitchFamily="34" charset="0"/>
              </a:rPr>
              <a:t>.</a:t>
            </a:r>
          </a:p>
        </p:txBody>
      </p:sp>
      <p:sp>
        <p:nvSpPr>
          <p:cNvPr id="12" name="Text Box 11"/>
          <p:cNvSpPr txBox="1"/>
          <p:nvPr/>
        </p:nvSpPr>
        <p:spPr>
          <a:xfrm>
            <a:off x="1021643" y="1095067"/>
            <a:ext cx="4052714" cy="954107"/>
          </a:xfrm>
          <a:prstGeom prst="rect">
            <a:avLst/>
          </a:prstGeom>
          <a:noFill/>
        </p:spPr>
        <p:txBody>
          <a:bodyPr wrap="square">
            <a:spAutoFit/>
          </a:bodyPr>
          <a:lstStyle/>
          <a:p>
            <a:pPr algn="ctr"/>
            <a:r>
              <a:rPr lang="en-US" sz="2800" noProof="1" smtClean="0">
                <a:ln>
                  <a:solidFill>
                    <a:srgbClr val="FF0000"/>
                  </a:solidFill>
                </a:ln>
                <a:solidFill>
                  <a:srgbClr val="002060"/>
                </a:solidFill>
                <a:latin typeface="Tahoma" panose="020B0604030504040204" pitchFamily="34" charset="0"/>
                <a:sym typeface="+mn-ea"/>
              </a:rPr>
              <a:t>Giảm </a:t>
            </a:r>
            <a:r>
              <a:rPr lang="en-US" sz="2800" noProof="1">
                <a:ln>
                  <a:solidFill>
                    <a:srgbClr val="FF0000"/>
                  </a:solidFill>
                </a:ln>
                <a:solidFill>
                  <a:srgbClr val="002060"/>
                </a:solidFill>
                <a:latin typeface="Tahoma" panose="020B0604030504040204" pitchFamily="34" charset="0"/>
                <a:sym typeface="+mn-ea"/>
              </a:rPr>
              <a:t>thiểu lượng bụi trong không khí</a:t>
            </a:r>
            <a:endParaRPr lang="en-US" sz="2800" noProof="1">
              <a:solidFill>
                <a:srgbClr val="002060"/>
              </a:solidFill>
              <a:latin typeface="Tahoma" panose="020B0604030504040204" pitchFamily="34" charset="0"/>
            </a:endParaRPr>
          </a:p>
        </p:txBody>
      </p:sp>
      <p:pic>
        <p:nvPicPr>
          <p:cNvPr id="18436" name="Picture 4" descr="Tất cả những nội quy phòng sạch bạn nên biết"/>
          <p:cNvPicPr>
            <a:picLocks noChangeAspect="1" noChangeArrowheads="1"/>
          </p:cNvPicPr>
          <p:nvPr/>
        </p:nvPicPr>
        <p:blipFill rotWithShape="1">
          <a:blip r:embed="rId3">
            <a:extLst>
              <a:ext uri="{28A0092B-C50C-407E-A947-70E740481C1C}">
                <a14:useLocalDpi xmlns:a14="http://schemas.microsoft.com/office/drawing/2010/main" val="0"/>
              </a:ext>
            </a:extLst>
          </a:blip>
          <a:srcRect b="6379"/>
          <a:stretch/>
        </p:blipFill>
        <p:spPr bwMode="auto">
          <a:xfrm>
            <a:off x="5815589" y="1447832"/>
            <a:ext cx="6077253" cy="4908183"/>
          </a:xfrm>
          <a:prstGeom prst="rect">
            <a:avLst/>
          </a:prstGeom>
          <a:noFill/>
          <a:extLst>
            <a:ext uri="{909E8E84-426E-40DD-AFC4-6F175D3DCCD1}">
              <a14:hiddenFill xmlns:a14="http://schemas.microsoft.com/office/drawing/2010/main">
                <a:solidFill>
                  <a:srgbClr val="FFFFFF"/>
                </a:solidFill>
              </a14:hiddenFill>
            </a:ext>
          </a:extLst>
        </p:spPr>
      </p:pic>
      <p:sp>
        <p:nvSpPr>
          <p:cNvPr id="18"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9" name="Straight Connector 1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0" name="Picture 19">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068902950"/>
      </p:ext>
    </p:extLst>
  </p:cSld>
  <p:clrMapOvr>
    <a:masterClrMapping/>
  </p:clrMapOvr>
  <p:transition>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ChangeArrowheads="1"/>
          </p:cNvSpPr>
          <p:nvPr/>
        </p:nvSpPr>
        <p:spPr bwMode="auto">
          <a:xfrm>
            <a:off x="829322" y="1533525"/>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3315"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4" name="Content Placeholder 3"/>
          <p:cNvSpPr>
            <a:spLocks noGrp="1"/>
          </p:cNvSpPr>
          <p:nvPr>
            <p:ph sz="half" idx="1"/>
          </p:nvPr>
        </p:nvSpPr>
        <p:spPr>
          <a:xfrm>
            <a:off x="6324324" y="967740"/>
            <a:ext cx="5252031" cy="565785"/>
          </a:xfrm>
        </p:spPr>
        <p:txBody>
          <a:bodyPr>
            <a:noAutofit/>
          </a:bodyPr>
          <a:lstStyle/>
          <a:p>
            <a:pPr marL="0" indent="0">
              <a:buFont typeface="Arial" panose="020B0604020202020204" pitchFamily="34" charset="0"/>
              <a:buNone/>
            </a:pPr>
            <a:r>
              <a:rPr lang="en-US" sz="2400" noProof="1" smtClean="0">
                <a:ln>
                  <a:solidFill>
                    <a:srgbClr val="FF0000"/>
                  </a:solidFill>
                </a:ln>
                <a:solidFill>
                  <a:srgbClr val="002060"/>
                </a:solidFill>
              </a:rPr>
              <a:t>Tăng </a:t>
            </a:r>
            <a:r>
              <a:rPr lang="en-US" sz="2400" noProof="1">
                <a:ln>
                  <a:solidFill>
                    <a:srgbClr val="FF0000"/>
                  </a:solidFill>
                </a:ln>
                <a:solidFill>
                  <a:srgbClr val="002060"/>
                </a:solidFill>
              </a:rPr>
              <a:t>cường lưu thông không khí, giảm lượng khí thải trong nhà xưởng</a:t>
            </a:r>
          </a:p>
        </p:txBody>
      </p:sp>
      <p:sp>
        <p:nvSpPr>
          <p:cNvPr id="6" name="Text Box 5"/>
          <p:cNvSpPr txBox="1"/>
          <p:nvPr/>
        </p:nvSpPr>
        <p:spPr>
          <a:xfrm>
            <a:off x="320960" y="1107397"/>
            <a:ext cx="5079439" cy="5632311"/>
          </a:xfrm>
          <a:prstGeom prst="rect">
            <a:avLst/>
          </a:prstGeom>
          <a:noFill/>
        </p:spPr>
        <p:txBody>
          <a:bodyPr wrap="square">
            <a:spAutoFit/>
          </a:bodyPr>
          <a:lstStyle/>
          <a:p>
            <a:pPr algn="just">
              <a:lnSpc>
                <a:spcPct val="150000"/>
              </a:lnSpc>
            </a:pPr>
            <a:r>
              <a:rPr lang="en-US" sz="2400" noProof="1">
                <a:ln>
                  <a:solidFill>
                    <a:schemeClr val="bg1">
                      <a:lumMod val="50000"/>
                    </a:schemeClr>
                  </a:solidFill>
                </a:ln>
                <a:latin typeface="Tahoma" panose="020B0604030504040204" pitchFamily="34" charset="0"/>
              </a:rPr>
              <a:t>Trong </a:t>
            </a:r>
            <a:r>
              <a:rPr lang="en-US" sz="2400" noProof="1" smtClean="0">
                <a:ln>
                  <a:solidFill>
                    <a:schemeClr val="bg1">
                      <a:lumMod val="50000"/>
                    </a:schemeClr>
                  </a:solidFill>
                </a:ln>
                <a:latin typeface="Tahoma" panose="020B0604030504040204" pitchFamily="34" charset="0"/>
              </a:rPr>
              <a:t>sản </a:t>
            </a:r>
            <a:r>
              <a:rPr lang="en-US" sz="2400" noProof="1">
                <a:ln>
                  <a:solidFill>
                    <a:schemeClr val="bg1">
                      <a:lumMod val="50000"/>
                    </a:schemeClr>
                  </a:solidFill>
                </a:ln>
                <a:latin typeface="Tahoma" panose="020B0604030504040204" pitchFamily="34" charset="0"/>
              </a:rPr>
              <a:t>xuất </a:t>
            </a:r>
            <a:r>
              <a:rPr lang="en-US" sz="2400" noProof="1" smtClean="0">
                <a:ln>
                  <a:solidFill>
                    <a:schemeClr val="bg1">
                      <a:lumMod val="50000"/>
                    </a:schemeClr>
                  </a:solidFill>
                </a:ln>
                <a:latin typeface="Tahoma" panose="020B0604030504040204" pitchFamily="34" charset="0"/>
              </a:rPr>
              <a:t>công nghiệp thì việc phát sinh các loại khí </a:t>
            </a:r>
            <a:r>
              <a:rPr lang="en-US" sz="2400" noProof="1">
                <a:ln>
                  <a:solidFill>
                    <a:schemeClr val="bg1">
                      <a:lumMod val="50000"/>
                    </a:schemeClr>
                  </a:solidFill>
                </a:ln>
                <a:latin typeface="Tahoma" panose="020B0604030504040204" pitchFamily="34" charset="0"/>
              </a:rPr>
              <a:t>thải như CO, CO2, SO2, Cl2 là điều </a:t>
            </a:r>
            <a:r>
              <a:rPr lang="en-US" sz="2400" noProof="1" smtClean="0">
                <a:ln>
                  <a:solidFill>
                    <a:schemeClr val="bg1">
                      <a:lumMod val="50000"/>
                    </a:schemeClr>
                  </a:solidFill>
                </a:ln>
                <a:latin typeface="Tahoma" panose="020B0604030504040204" pitchFamily="34" charset="0"/>
              </a:rPr>
              <a:t>không </a:t>
            </a:r>
            <a:r>
              <a:rPr lang="en-US" sz="2400" noProof="1">
                <a:ln>
                  <a:solidFill>
                    <a:schemeClr val="bg1">
                      <a:lumMod val="50000"/>
                    </a:schemeClr>
                  </a:solidFill>
                </a:ln>
                <a:latin typeface="Tahoma" panose="020B0604030504040204" pitchFamily="34" charset="0"/>
              </a:rPr>
              <a:t>thể tránh khỏi</a:t>
            </a:r>
            <a:r>
              <a:rPr lang="en-US" sz="2400" noProof="1" smtClean="0">
                <a:ln>
                  <a:solidFill>
                    <a:schemeClr val="bg1">
                      <a:lumMod val="50000"/>
                    </a:schemeClr>
                  </a:solidFill>
                </a:ln>
                <a:latin typeface="Tahoma" panose="020B0604030504040204" pitchFamily="34" charset="0"/>
              </a:rPr>
              <a:t>.. </a:t>
            </a:r>
            <a:r>
              <a:rPr lang="en-US" sz="2400" noProof="1">
                <a:ln>
                  <a:solidFill>
                    <a:schemeClr val="bg1">
                      <a:lumMod val="50000"/>
                    </a:schemeClr>
                  </a:solidFill>
                </a:ln>
                <a:latin typeface="Tahoma" panose="020B0604030504040204" pitchFamily="34" charset="0"/>
              </a:rPr>
              <a:t>Việc thông gió, tạo ra dòng đối lưu không khí giúp lưu thông lượng lớn khí thải trong nhà xưởng là hết sức cần thiết. Thông gió tạo ra bầu không khí trong lành, giảm thiểu các bệnh về đường hô hấp cho người lao động.</a:t>
            </a:r>
          </a:p>
        </p:txBody>
      </p:sp>
      <p:pic>
        <p:nvPicPr>
          <p:cNvPr id="14" name="Content Placeholder 9" descr="tang-luu-thong-khong-khi-trong-va-ngoai-nha-xuon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908761" y="1891285"/>
            <a:ext cx="6045114" cy="4715258"/>
          </a:xfrm>
        </p:spPr>
      </p:pic>
      <p:sp>
        <p:nvSpPr>
          <p:cNvPr id="13"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5" name="Straight Connector 1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6" name="Picture 15">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4063099171"/>
      </p:ext>
    </p:extLst>
  </p:cSld>
  <p:clrMapOvr>
    <a:masterClrMapping/>
  </p:clrMapOvr>
  <p:transition>
    <p:sndAc>
      <p:end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838200" y="1295400"/>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4" name="Content Placeholder 3"/>
          <p:cNvSpPr>
            <a:spLocks noGrp="1"/>
          </p:cNvSpPr>
          <p:nvPr>
            <p:ph sz="half" idx="1"/>
          </p:nvPr>
        </p:nvSpPr>
        <p:spPr>
          <a:xfrm>
            <a:off x="852801" y="1029237"/>
            <a:ext cx="6307492" cy="565784"/>
          </a:xfrm>
        </p:spPr>
        <p:txBody>
          <a:bodyPr>
            <a:noAutofit/>
          </a:bodyPr>
          <a:lstStyle/>
          <a:p>
            <a:pPr marL="0" indent="0" algn="ctr">
              <a:buFont typeface="Arial" panose="020B0604020202020204" pitchFamily="34" charset="0"/>
              <a:buNone/>
            </a:pPr>
            <a:r>
              <a:rPr lang="en-US" b="1" noProof="1" smtClean="0">
                <a:ln>
                  <a:solidFill>
                    <a:srgbClr val="FF0000"/>
                  </a:solidFill>
                </a:ln>
                <a:solidFill>
                  <a:srgbClr val="002060"/>
                </a:solidFill>
              </a:rPr>
              <a:t>Làm </a:t>
            </a:r>
            <a:r>
              <a:rPr lang="en-US" b="1" noProof="1">
                <a:ln>
                  <a:solidFill>
                    <a:srgbClr val="FF0000"/>
                  </a:solidFill>
                </a:ln>
                <a:solidFill>
                  <a:srgbClr val="002060"/>
                </a:solidFill>
              </a:rPr>
              <a:t>giảm độ ẩm trong không khí</a:t>
            </a:r>
          </a:p>
        </p:txBody>
      </p:sp>
      <p:sp>
        <p:nvSpPr>
          <p:cNvPr id="6" name="Text Box 5"/>
          <p:cNvSpPr txBox="1"/>
          <p:nvPr/>
        </p:nvSpPr>
        <p:spPr>
          <a:xfrm>
            <a:off x="191867" y="1595021"/>
            <a:ext cx="7629361" cy="5262979"/>
          </a:xfrm>
          <a:prstGeom prst="rect">
            <a:avLst/>
          </a:prstGeom>
          <a:noFill/>
        </p:spPr>
        <p:txBody>
          <a:bodyPr wrap="square">
            <a:spAutoFit/>
          </a:bodyPr>
          <a:lstStyle/>
          <a:p>
            <a:pPr marL="342900" indent="-342900" algn="just">
              <a:lnSpc>
                <a:spcPct val="150000"/>
              </a:lnSpc>
              <a:buFont typeface="Wingdings" panose="05000000000000000000" pitchFamily="2" charset="2"/>
              <a:buChar char="ü"/>
            </a:pPr>
            <a:r>
              <a:rPr lang="en-US" sz="2800" noProof="1">
                <a:ln>
                  <a:solidFill>
                    <a:schemeClr val="bg1">
                      <a:lumMod val="50000"/>
                    </a:schemeClr>
                  </a:solidFill>
                </a:ln>
                <a:latin typeface="Tahoma" panose="020B0604030504040204" pitchFamily="34" charset="0"/>
              </a:rPr>
              <a:t>Độ ẩm trong không khí sẽ gây nấm mốc thực phẩm, hư hại đến các thiết bị điện tử như bo mạch, chip xử lý… Ngoài ra nó tạo ra môi trường oxy hóa lớn trên máy móc làm han gỉ bề mặt kết cấu máy và nhà xưởng. </a:t>
            </a:r>
          </a:p>
          <a:p>
            <a:pPr marL="342900" indent="-342900" algn="just">
              <a:lnSpc>
                <a:spcPct val="150000"/>
              </a:lnSpc>
              <a:buFont typeface="Wingdings" panose="05000000000000000000" pitchFamily="2" charset="2"/>
              <a:buChar char="ü"/>
            </a:pPr>
            <a:endParaRPr lang="en-US" sz="2800" noProof="1">
              <a:ln>
                <a:solidFill>
                  <a:schemeClr val="bg1">
                    <a:lumMod val="50000"/>
                  </a:schemeClr>
                </a:solidFill>
              </a:ln>
              <a:latin typeface="Tahoma" panose="020B0604030504040204" pitchFamily="34" charset="0"/>
            </a:endParaRPr>
          </a:p>
          <a:p>
            <a:pPr marL="342900" indent="-342900" algn="just">
              <a:lnSpc>
                <a:spcPct val="150000"/>
              </a:lnSpc>
              <a:buFont typeface="Wingdings" panose="05000000000000000000" pitchFamily="2" charset="2"/>
              <a:buChar char="ü"/>
            </a:pPr>
            <a:r>
              <a:rPr lang="en-US" sz="2800" noProof="1" smtClean="0">
                <a:ln>
                  <a:solidFill>
                    <a:schemeClr val="bg1">
                      <a:lumMod val="50000"/>
                    </a:schemeClr>
                  </a:solidFill>
                </a:ln>
                <a:latin typeface="Tahoma" panose="020B0604030504040204" pitchFamily="34" charset="0"/>
              </a:rPr>
              <a:t>Thông </a:t>
            </a:r>
            <a:r>
              <a:rPr lang="en-US" sz="2800" noProof="1">
                <a:ln>
                  <a:solidFill>
                    <a:schemeClr val="bg1">
                      <a:lumMod val="50000"/>
                    </a:schemeClr>
                  </a:solidFill>
                </a:ln>
                <a:latin typeface="Tahoma" panose="020B0604030504040204" pitchFamily="34" charset="0"/>
              </a:rPr>
              <a:t>gió thường xuyên sẽ làm giảm tối đa độ ẩm và hơi nước bên trong nhà xưởng. </a:t>
            </a:r>
          </a:p>
        </p:txBody>
      </p:sp>
      <p:pic>
        <p:nvPicPr>
          <p:cNvPr id="14338" name="Picture 2" descr="Thiết kế phòng sạch – Công ty cổ phần Sunbel Việt Nam"/>
          <p:cNvPicPr>
            <a:picLocks noChangeAspect="1" noChangeArrowheads="1"/>
          </p:cNvPicPr>
          <p:nvPr/>
        </p:nvPicPr>
        <p:blipFill rotWithShape="1">
          <a:blip r:embed="rId3">
            <a:extLst>
              <a:ext uri="{28A0092B-C50C-407E-A947-70E740481C1C}">
                <a14:useLocalDpi xmlns:a14="http://schemas.microsoft.com/office/drawing/2010/main" val="0"/>
              </a:ext>
            </a:extLst>
          </a:blip>
          <a:srcRect r="19136"/>
          <a:stretch/>
        </p:blipFill>
        <p:spPr bwMode="auto">
          <a:xfrm>
            <a:off x="8180866" y="1077020"/>
            <a:ext cx="3462291" cy="5711020"/>
          </a:xfrm>
          <a:prstGeom prst="rect">
            <a:avLst/>
          </a:prstGeom>
          <a:noFill/>
          <a:extLst>
            <a:ext uri="{909E8E84-426E-40DD-AFC4-6F175D3DCCD1}">
              <a14:hiddenFill xmlns:a14="http://schemas.microsoft.com/office/drawing/2010/main">
                <a:solidFill>
                  <a:srgbClr val="FFFFFF"/>
                </a:solidFill>
              </a14:hiddenFill>
            </a:ext>
          </a:extLst>
        </p:spPr>
      </p:pic>
      <p:sp>
        <p:nvSpPr>
          <p:cNvPr id="15"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6" name="Straight Connector 15">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7" name="Picture 16">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1180746382"/>
      </p:ext>
    </p:extLst>
  </p:cSld>
  <p:clrMapOvr>
    <a:masterClrMapping/>
  </p:clrMapOvr>
  <p:transition>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4"/>
          <p:cNvSpPr>
            <a:spLocks noChangeArrowheads="1"/>
          </p:cNvSpPr>
          <p:nvPr/>
        </p:nvSpPr>
        <p:spPr bwMode="auto">
          <a:xfrm>
            <a:off x="858838" y="1330325"/>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7410"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7411" name="Rectangle 7"/>
          <p:cNvSpPr>
            <a:spLocks noChangeArrowheads="1"/>
          </p:cNvSpPr>
          <p:nvPr/>
        </p:nvSpPr>
        <p:spPr bwMode="auto">
          <a:xfrm>
            <a:off x="1752600" y="2197100"/>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6" name="Text Box 5"/>
          <p:cNvSpPr txBox="1"/>
          <p:nvPr/>
        </p:nvSpPr>
        <p:spPr>
          <a:xfrm>
            <a:off x="6534150" y="1102772"/>
            <a:ext cx="5035550" cy="584775"/>
          </a:xfrm>
          <a:prstGeom prst="rect">
            <a:avLst/>
          </a:prstGeom>
          <a:noFill/>
        </p:spPr>
        <p:txBody>
          <a:bodyPr>
            <a:spAutoFit/>
          </a:bodyPr>
          <a:lstStyle/>
          <a:p>
            <a:r>
              <a:rPr lang="en-US" sz="3200" noProof="1" smtClean="0">
                <a:ln>
                  <a:solidFill>
                    <a:srgbClr val="FF0000"/>
                  </a:solidFill>
                </a:ln>
                <a:solidFill>
                  <a:srgbClr val="0070C0"/>
                </a:solidFill>
                <a:latin typeface="Tahoma" panose="020B0604030504040204" pitchFamily="34" charset="0"/>
              </a:rPr>
              <a:t>Các </a:t>
            </a:r>
            <a:r>
              <a:rPr lang="en-US" sz="3200" noProof="1">
                <a:ln>
                  <a:solidFill>
                    <a:srgbClr val="FF0000"/>
                  </a:solidFill>
                </a:ln>
                <a:solidFill>
                  <a:srgbClr val="0070C0"/>
                </a:solidFill>
                <a:latin typeface="Tahoma" panose="020B0604030504040204" pitchFamily="34" charset="0"/>
              </a:rPr>
              <a:t>biện pháp thông gió</a:t>
            </a:r>
          </a:p>
        </p:txBody>
      </p:sp>
      <p:sp>
        <p:nvSpPr>
          <p:cNvPr id="7" name="Text Box 6"/>
          <p:cNvSpPr txBox="1"/>
          <p:nvPr/>
        </p:nvSpPr>
        <p:spPr>
          <a:xfrm>
            <a:off x="478166" y="938487"/>
            <a:ext cx="4952671" cy="5909310"/>
          </a:xfrm>
          <a:prstGeom prst="rect">
            <a:avLst/>
          </a:prstGeom>
          <a:noFill/>
        </p:spPr>
        <p:txBody>
          <a:bodyPr wrap="square">
            <a:spAutoFit/>
          </a:bodyPr>
          <a:lstStyle/>
          <a:p>
            <a:pPr algn="just">
              <a:lnSpc>
                <a:spcPct val="150000"/>
              </a:lnSpc>
            </a:pPr>
            <a:r>
              <a:rPr lang="en-US" sz="2800" noProof="1">
                <a:ln>
                  <a:solidFill>
                    <a:schemeClr val="bg1">
                      <a:lumMod val="50000"/>
                    </a:schemeClr>
                  </a:solidFill>
                </a:ln>
                <a:latin typeface="Tahoma" panose="020B0604030504040204" pitchFamily="34" charset="0"/>
              </a:rPr>
              <a:t>Dựa vào </a:t>
            </a:r>
            <a:r>
              <a:rPr lang="en-US" sz="2800" noProof="1">
                <a:ln>
                  <a:solidFill>
                    <a:schemeClr val="bg1">
                      <a:lumMod val="50000"/>
                    </a:schemeClr>
                  </a:solidFill>
                </a:ln>
                <a:solidFill>
                  <a:srgbClr val="FF0000"/>
                </a:solidFill>
                <a:latin typeface="Tahoma" panose="020B0604030504040204" pitchFamily="34" charset="0"/>
              </a:rPr>
              <a:t>nguyên nhân tạo gió </a:t>
            </a:r>
            <a:r>
              <a:rPr lang="en-US" sz="2800" noProof="1">
                <a:ln>
                  <a:solidFill>
                    <a:schemeClr val="bg1">
                      <a:lumMod val="50000"/>
                    </a:schemeClr>
                  </a:solidFill>
                </a:ln>
                <a:latin typeface="Tahoma" panose="020B0604030504040204" pitchFamily="34" charset="0"/>
              </a:rPr>
              <a:t>và trao đổi không khí, có thể chia biện pháp thông gió thành </a:t>
            </a:r>
            <a:r>
              <a:rPr lang="en-US" sz="2800" noProof="1">
                <a:ln>
                  <a:solidFill>
                    <a:schemeClr val="bg1">
                      <a:lumMod val="50000"/>
                    </a:schemeClr>
                  </a:solidFill>
                </a:ln>
                <a:solidFill>
                  <a:srgbClr val="FF0000"/>
                </a:solidFill>
                <a:latin typeface="Tahoma" panose="020B0604030504040204" pitchFamily="34" charset="0"/>
              </a:rPr>
              <a:t>thông gió tự nhiên </a:t>
            </a:r>
            <a:r>
              <a:rPr lang="en-US" sz="2800" noProof="1">
                <a:ln>
                  <a:solidFill>
                    <a:schemeClr val="bg1">
                      <a:lumMod val="50000"/>
                    </a:schemeClr>
                  </a:solidFill>
                </a:ln>
                <a:latin typeface="Tahoma" panose="020B0604030504040204" pitchFamily="34" charset="0"/>
              </a:rPr>
              <a:t>và </a:t>
            </a:r>
            <a:r>
              <a:rPr lang="en-US" sz="2800" noProof="1">
                <a:ln>
                  <a:solidFill>
                    <a:schemeClr val="bg1">
                      <a:lumMod val="50000"/>
                    </a:schemeClr>
                  </a:solidFill>
                </a:ln>
                <a:solidFill>
                  <a:srgbClr val="FF0000"/>
                </a:solidFill>
                <a:latin typeface="Tahoma" panose="020B0604030504040204" pitchFamily="34" charset="0"/>
              </a:rPr>
              <a:t>thông gió nhân tạo</a:t>
            </a:r>
            <a:r>
              <a:rPr lang="en-US" sz="2800" noProof="1">
                <a:ln>
                  <a:solidFill>
                    <a:schemeClr val="bg1">
                      <a:lumMod val="50000"/>
                    </a:schemeClr>
                  </a:solidFill>
                </a:ln>
                <a:latin typeface="Tahoma" panose="020B0604030504040204" pitchFamily="34" charset="0"/>
              </a:rPr>
              <a:t>. Dựa vào </a:t>
            </a:r>
            <a:r>
              <a:rPr lang="en-US" sz="2800" noProof="1">
                <a:ln>
                  <a:solidFill>
                    <a:schemeClr val="bg1">
                      <a:lumMod val="50000"/>
                    </a:schemeClr>
                  </a:solidFill>
                </a:ln>
                <a:solidFill>
                  <a:srgbClr val="FFC000"/>
                </a:solidFill>
                <a:latin typeface="Tahoma" panose="020B0604030504040204" pitchFamily="34" charset="0"/>
              </a:rPr>
              <a:t>phạm vi tác dụng</a:t>
            </a:r>
            <a:r>
              <a:rPr lang="en-US" sz="2800" noProof="1">
                <a:ln>
                  <a:solidFill>
                    <a:schemeClr val="bg1">
                      <a:lumMod val="50000"/>
                    </a:schemeClr>
                  </a:solidFill>
                </a:ln>
                <a:latin typeface="Tahoma" panose="020B0604030504040204" pitchFamily="34" charset="0"/>
              </a:rPr>
              <a:t> của hệ thống thông gió có thể chia thành </a:t>
            </a:r>
            <a:r>
              <a:rPr lang="en-US" sz="2800" noProof="1">
                <a:ln>
                  <a:solidFill>
                    <a:schemeClr val="bg1">
                      <a:lumMod val="50000"/>
                    </a:schemeClr>
                  </a:solidFill>
                </a:ln>
                <a:solidFill>
                  <a:srgbClr val="FFC000"/>
                </a:solidFill>
                <a:latin typeface="Tahoma" panose="020B0604030504040204" pitchFamily="34" charset="0"/>
              </a:rPr>
              <a:t>thông gió chung </a:t>
            </a:r>
            <a:r>
              <a:rPr lang="en-US" sz="2800" noProof="1">
                <a:ln>
                  <a:solidFill>
                    <a:schemeClr val="bg1">
                      <a:lumMod val="50000"/>
                    </a:schemeClr>
                  </a:solidFill>
                </a:ln>
                <a:latin typeface="Tahoma" panose="020B0604030504040204" pitchFamily="34" charset="0"/>
              </a:rPr>
              <a:t>và </a:t>
            </a:r>
            <a:r>
              <a:rPr lang="en-US" sz="2800" noProof="1">
                <a:ln>
                  <a:solidFill>
                    <a:schemeClr val="bg1">
                      <a:lumMod val="50000"/>
                    </a:schemeClr>
                  </a:solidFill>
                </a:ln>
                <a:solidFill>
                  <a:srgbClr val="FFC000"/>
                </a:solidFill>
                <a:latin typeface="Tahoma" panose="020B0604030504040204" pitchFamily="34" charset="0"/>
              </a:rPr>
              <a:t>thông gió cục bộ</a:t>
            </a:r>
            <a:r>
              <a:rPr lang="en-US" sz="2800" noProof="1">
                <a:ln>
                  <a:solidFill>
                    <a:schemeClr val="bg1">
                      <a:lumMod val="50000"/>
                    </a:schemeClr>
                  </a:solidFill>
                </a:ln>
                <a:latin typeface="Tahoma" panose="020B0604030504040204" pitchFamily="34" charset="0"/>
              </a:rPr>
              <a:t>. </a:t>
            </a:r>
          </a:p>
        </p:txBody>
      </p:sp>
      <p:pic>
        <p:nvPicPr>
          <p:cNvPr id="12" name="Content Placeholder 11" descr="thong-gio-tu-nhien-nha-xuong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5689389" y="2089921"/>
            <a:ext cx="6090239" cy="4088938"/>
          </a:xfrm>
        </p:spPr>
      </p:pic>
      <p:sp>
        <p:nvSpPr>
          <p:cNvPr id="14"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5" name="Straight Connector 1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6" name="Picture 15">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124333606"/>
      </p:ext>
    </p:extLst>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4"/>
          <p:cNvSpPr>
            <a:spLocks noChangeArrowheads="1"/>
          </p:cNvSpPr>
          <p:nvPr/>
        </p:nvSpPr>
        <p:spPr bwMode="auto">
          <a:xfrm>
            <a:off x="858838" y="1330325"/>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7410"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7411" name="Rectangle 7"/>
          <p:cNvSpPr>
            <a:spLocks noChangeArrowheads="1"/>
          </p:cNvSpPr>
          <p:nvPr/>
        </p:nvSpPr>
        <p:spPr bwMode="auto">
          <a:xfrm>
            <a:off x="1752600" y="2197100"/>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1" name="Text Box 10"/>
          <p:cNvSpPr txBox="1">
            <a:spLocks noChangeArrowheads="1"/>
          </p:cNvSpPr>
          <p:nvPr/>
        </p:nvSpPr>
        <p:spPr bwMode="auto">
          <a:xfrm>
            <a:off x="715963" y="1235936"/>
            <a:ext cx="4552795"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vi-VN" sz="2800" b="1" dirty="0" err="1">
                <a:solidFill>
                  <a:srgbClr val="0070C0"/>
                </a:solidFill>
                <a:latin typeface="Tahoma" panose="020B0604030504040204" pitchFamily="34" charset="0"/>
              </a:rPr>
              <a:t>Thông</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gió</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tự</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nhiên</a:t>
            </a:r>
            <a:r>
              <a:rPr lang="en-US" altLang="vi-VN" sz="2800" b="1" dirty="0">
                <a:solidFill>
                  <a:srgbClr val="0070C0"/>
                </a:solidFill>
                <a:latin typeface="Tahoma" panose="020B0604030504040204" pitchFamily="34" charset="0"/>
              </a:rPr>
              <a:t> </a:t>
            </a:r>
            <a:r>
              <a:rPr lang="en-US" altLang="vi-VN" sz="2800" dirty="0" err="1">
                <a:latin typeface="Tahoma" panose="020B0604030504040204" pitchFamily="34" charset="0"/>
              </a:rPr>
              <a:t>là</a:t>
            </a:r>
            <a:r>
              <a:rPr lang="en-US" altLang="vi-VN" sz="2800" dirty="0">
                <a:latin typeface="Tahoma" panose="020B0604030504040204" pitchFamily="34" charset="0"/>
              </a:rPr>
              <a:t> </a:t>
            </a:r>
            <a:r>
              <a:rPr lang="en-US" altLang="vi-VN" sz="2800" dirty="0" err="1">
                <a:latin typeface="Tahoma" panose="020B0604030504040204" pitchFamily="34" charset="0"/>
              </a:rPr>
              <a:t>trường</a:t>
            </a:r>
            <a:r>
              <a:rPr lang="en-US" altLang="vi-VN" sz="2800" dirty="0">
                <a:latin typeface="Tahoma" panose="020B0604030504040204" pitchFamily="34" charset="0"/>
              </a:rPr>
              <a:t> </a:t>
            </a:r>
            <a:r>
              <a:rPr lang="en-US" altLang="vi-VN" sz="2800" dirty="0" err="1">
                <a:latin typeface="Tahoma" panose="020B0604030504040204" pitchFamily="34" charset="0"/>
              </a:rPr>
              <a:t>hợp</a:t>
            </a:r>
            <a:r>
              <a:rPr lang="en-US" altLang="vi-VN" sz="2800" dirty="0">
                <a:latin typeface="Tahoma" panose="020B0604030504040204" pitchFamily="34" charset="0"/>
              </a:rPr>
              <a:t> </a:t>
            </a:r>
            <a:r>
              <a:rPr lang="en-US" altLang="vi-VN" sz="2800" dirty="0" err="1">
                <a:latin typeface="Tahoma" panose="020B0604030504040204" pitchFamily="34" charset="0"/>
              </a:rPr>
              <a:t>thông</a:t>
            </a:r>
            <a:r>
              <a:rPr lang="en-US" altLang="vi-VN" sz="2800" dirty="0">
                <a:latin typeface="Tahoma" panose="020B0604030504040204" pitchFamily="34" charset="0"/>
              </a:rPr>
              <a:t> </a:t>
            </a:r>
            <a:r>
              <a:rPr lang="en-US" altLang="vi-VN" sz="2800" dirty="0" err="1">
                <a:latin typeface="Tahoma" panose="020B0604030504040204" pitchFamily="34" charset="0"/>
              </a:rPr>
              <a:t>gió</a:t>
            </a:r>
            <a:r>
              <a:rPr lang="en-US" altLang="vi-VN" sz="2800" dirty="0">
                <a:latin typeface="Tahoma" panose="020B0604030504040204" pitchFamily="34" charset="0"/>
              </a:rPr>
              <a:t> </a:t>
            </a:r>
            <a:r>
              <a:rPr lang="en-US" altLang="vi-VN" sz="2800" dirty="0" err="1">
                <a:latin typeface="Tahoma" panose="020B0604030504040204" pitchFamily="34" charset="0"/>
              </a:rPr>
              <a:t>mà</a:t>
            </a:r>
            <a:r>
              <a:rPr lang="en-US" altLang="vi-VN" sz="2800" dirty="0">
                <a:latin typeface="Tahoma" panose="020B0604030504040204" pitchFamily="34" charset="0"/>
              </a:rPr>
              <a:t> </a:t>
            </a:r>
            <a:r>
              <a:rPr lang="en-US" altLang="vi-VN" sz="2800" dirty="0" err="1">
                <a:latin typeface="Tahoma" panose="020B0604030504040204" pitchFamily="34" charset="0"/>
              </a:rPr>
              <a:t>sự</a:t>
            </a:r>
            <a:r>
              <a:rPr lang="en-US" altLang="vi-VN" sz="2800" dirty="0">
                <a:latin typeface="Tahoma" panose="020B0604030504040204" pitchFamily="34" charset="0"/>
              </a:rPr>
              <a:t> </a:t>
            </a:r>
            <a:r>
              <a:rPr lang="en-US" altLang="vi-VN" sz="2800" dirty="0" err="1">
                <a:latin typeface="Tahoma" panose="020B0604030504040204" pitchFamily="34" charset="0"/>
              </a:rPr>
              <a:t>lưu</a:t>
            </a:r>
            <a:r>
              <a:rPr lang="en-US" altLang="vi-VN" sz="2800" dirty="0">
                <a:latin typeface="Tahoma" panose="020B0604030504040204" pitchFamily="34" charset="0"/>
              </a:rPr>
              <a:t> </a:t>
            </a:r>
            <a:r>
              <a:rPr lang="en-US" altLang="vi-VN" sz="2800" dirty="0" err="1">
                <a:latin typeface="Tahoma" panose="020B0604030504040204" pitchFamily="34" charset="0"/>
              </a:rPr>
              <a:t>thông</a:t>
            </a:r>
            <a:r>
              <a:rPr lang="en-US" altLang="vi-VN" sz="2800" dirty="0">
                <a:latin typeface="Tahoma" panose="020B0604030504040204" pitchFamily="34" charset="0"/>
              </a:rPr>
              <a:t> </a:t>
            </a:r>
            <a:r>
              <a:rPr lang="en-US" altLang="vi-VN" sz="2800" dirty="0" err="1">
                <a:latin typeface="Tahoma" panose="020B0604030504040204" pitchFamily="34" charset="0"/>
              </a:rPr>
              <a:t>không</a:t>
            </a:r>
            <a:r>
              <a:rPr lang="en-US" altLang="vi-VN" sz="2800" dirty="0">
                <a:latin typeface="Tahoma" panose="020B0604030504040204" pitchFamily="34" charset="0"/>
              </a:rPr>
              <a:t> </a:t>
            </a:r>
            <a:r>
              <a:rPr lang="en-US" altLang="vi-VN" sz="2800" dirty="0" err="1">
                <a:latin typeface="Tahoma" panose="020B0604030504040204" pitchFamily="34" charset="0"/>
              </a:rPr>
              <a:t>khí</a:t>
            </a:r>
            <a:r>
              <a:rPr lang="en-US" altLang="vi-VN" sz="2800" dirty="0">
                <a:latin typeface="Tahoma" panose="020B0604030504040204" pitchFamily="34" charset="0"/>
              </a:rPr>
              <a:t> </a:t>
            </a:r>
            <a:r>
              <a:rPr lang="en-US" altLang="vi-VN" sz="2800" dirty="0" err="1">
                <a:latin typeface="Tahoma" panose="020B0604030504040204" pitchFamily="34" charset="0"/>
              </a:rPr>
              <a:t>từ</a:t>
            </a:r>
            <a:r>
              <a:rPr lang="en-US" altLang="vi-VN" sz="2800" dirty="0">
                <a:latin typeface="Tahoma" panose="020B0604030504040204" pitchFamily="34" charset="0"/>
              </a:rPr>
              <a:t> </a:t>
            </a:r>
            <a:r>
              <a:rPr lang="en-US" altLang="vi-VN" sz="2800" dirty="0" err="1">
                <a:latin typeface="Tahoma" panose="020B0604030504040204" pitchFamily="34" charset="0"/>
              </a:rPr>
              <a:t>bên</a:t>
            </a:r>
            <a:r>
              <a:rPr lang="en-US" altLang="vi-VN" sz="2800" dirty="0">
                <a:latin typeface="Tahoma" panose="020B0604030504040204" pitchFamily="34" charset="0"/>
              </a:rPr>
              <a:t> </a:t>
            </a:r>
            <a:r>
              <a:rPr lang="en-US" altLang="vi-VN" sz="2800" dirty="0" err="1">
                <a:latin typeface="Tahoma" panose="020B0604030504040204" pitchFamily="34" charset="0"/>
              </a:rPr>
              <a:t>ngoài</a:t>
            </a:r>
            <a:r>
              <a:rPr lang="en-US" altLang="vi-VN" sz="2800" dirty="0">
                <a:latin typeface="Tahoma" panose="020B0604030504040204" pitchFamily="34" charset="0"/>
              </a:rPr>
              <a:t> </a:t>
            </a:r>
            <a:r>
              <a:rPr lang="en-US" altLang="vi-VN" sz="2800" dirty="0" err="1">
                <a:latin typeface="Tahoma" panose="020B0604030504040204" pitchFamily="34" charset="0"/>
              </a:rPr>
              <a:t>vào</a:t>
            </a:r>
            <a:r>
              <a:rPr lang="en-US" altLang="vi-VN" sz="2800" dirty="0">
                <a:latin typeface="Tahoma" panose="020B0604030504040204" pitchFamily="34" charset="0"/>
              </a:rPr>
              <a:t> </a:t>
            </a:r>
            <a:r>
              <a:rPr lang="en-US" altLang="vi-VN" sz="2800" dirty="0" err="1">
                <a:latin typeface="Tahoma" panose="020B0604030504040204" pitchFamily="34" charset="0"/>
              </a:rPr>
              <a:t>nhà</a:t>
            </a:r>
            <a:r>
              <a:rPr lang="en-US" altLang="vi-VN" sz="2800" dirty="0">
                <a:latin typeface="Tahoma" panose="020B0604030504040204" pitchFamily="34" charset="0"/>
              </a:rPr>
              <a:t> </a:t>
            </a:r>
            <a:r>
              <a:rPr lang="en-US" altLang="vi-VN" sz="2800" dirty="0" err="1">
                <a:latin typeface="Tahoma" panose="020B0604030504040204" pitchFamily="34" charset="0"/>
              </a:rPr>
              <a:t>và</a:t>
            </a:r>
            <a:r>
              <a:rPr lang="en-US" altLang="vi-VN" sz="2800" dirty="0">
                <a:latin typeface="Tahoma" panose="020B0604030504040204" pitchFamily="34" charset="0"/>
              </a:rPr>
              <a:t> </a:t>
            </a:r>
            <a:r>
              <a:rPr lang="en-US" altLang="vi-VN" sz="2800" dirty="0" err="1">
                <a:latin typeface="Tahoma" panose="020B0604030504040204" pitchFamily="34" charset="0"/>
              </a:rPr>
              <a:t>từ</a:t>
            </a:r>
            <a:r>
              <a:rPr lang="en-US" altLang="vi-VN" sz="2800" dirty="0">
                <a:latin typeface="Tahoma" panose="020B0604030504040204" pitchFamily="34" charset="0"/>
              </a:rPr>
              <a:t> </a:t>
            </a:r>
            <a:r>
              <a:rPr lang="en-US" altLang="vi-VN" sz="2800" dirty="0" err="1">
                <a:latin typeface="Tahoma" panose="020B0604030504040204" pitchFamily="34" charset="0"/>
              </a:rPr>
              <a:t>trong</a:t>
            </a:r>
            <a:r>
              <a:rPr lang="en-US" altLang="vi-VN" sz="2800" dirty="0">
                <a:latin typeface="Tahoma" panose="020B0604030504040204" pitchFamily="34" charset="0"/>
              </a:rPr>
              <a:t> </a:t>
            </a:r>
            <a:r>
              <a:rPr lang="en-US" altLang="vi-VN" sz="2800" dirty="0" err="1">
                <a:latin typeface="Tahoma" panose="020B0604030504040204" pitchFamily="34" charset="0"/>
              </a:rPr>
              <a:t>nhà</a:t>
            </a:r>
            <a:r>
              <a:rPr lang="en-US" altLang="vi-VN" sz="2800" dirty="0">
                <a:latin typeface="Tahoma" panose="020B0604030504040204" pitchFamily="34" charset="0"/>
              </a:rPr>
              <a:t> </a:t>
            </a:r>
            <a:r>
              <a:rPr lang="en-US" altLang="vi-VN" sz="2800" dirty="0" err="1">
                <a:latin typeface="Tahoma" panose="020B0604030504040204" pitchFamily="34" charset="0"/>
              </a:rPr>
              <a:t>thoát</a:t>
            </a:r>
            <a:r>
              <a:rPr lang="en-US" altLang="vi-VN" sz="2800" dirty="0">
                <a:latin typeface="Tahoma" panose="020B0604030504040204" pitchFamily="34" charset="0"/>
              </a:rPr>
              <a:t> </a:t>
            </a:r>
            <a:r>
              <a:rPr lang="en-US" altLang="vi-VN" sz="2800" dirty="0" err="1">
                <a:latin typeface="Tahoma" panose="020B0604030504040204" pitchFamily="34" charset="0"/>
              </a:rPr>
              <a:t>ra</a:t>
            </a:r>
            <a:r>
              <a:rPr lang="en-US" altLang="vi-VN" sz="2800" dirty="0">
                <a:latin typeface="Tahoma" panose="020B0604030504040204" pitchFamily="34" charset="0"/>
              </a:rPr>
              <a:t> </a:t>
            </a:r>
            <a:r>
              <a:rPr lang="en-US" altLang="vi-VN" sz="2800" dirty="0" err="1">
                <a:latin typeface="Tahoma" panose="020B0604030504040204" pitchFamily="34" charset="0"/>
              </a:rPr>
              <a:t>ngoài</a:t>
            </a:r>
            <a:r>
              <a:rPr lang="en-US" altLang="vi-VN" sz="2800" dirty="0">
                <a:latin typeface="Tahoma" panose="020B0604030504040204" pitchFamily="34" charset="0"/>
              </a:rPr>
              <a:t> </a:t>
            </a:r>
            <a:r>
              <a:rPr lang="en-US" altLang="vi-VN" sz="2800" dirty="0" err="1">
                <a:latin typeface="Tahoma" panose="020B0604030504040204" pitchFamily="34" charset="0"/>
              </a:rPr>
              <a:t>thực</a:t>
            </a:r>
            <a:r>
              <a:rPr lang="en-US" altLang="vi-VN" sz="2800" dirty="0">
                <a:latin typeface="Tahoma" panose="020B0604030504040204" pitchFamily="34" charset="0"/>
              </a:rPr>
              <a:t> </a:t>
            </a:r>
            <a:r>
              <a:rPr lang="en-US" altLang="vi-VN" sz="2800" dirty="0" err="1">
                <a:latin typeface="Tahoma" panose="020B0604030504040204" pitchFamily="34" charset="0"/>
              </a:rPr>
              <a:t>hiện</a:t>
            </a:r>
            <a:r>
              <a:rPr lang="en-US" altLang="vi-VN" sz="2800" dirty="0">
                <a:latin typeface="Tahoma" panose="020B0604030504040204" pitchFamily="34" charset="0"/>
              </a:rPr>
              <a:t> </a:t>
            </a:r>
            <a:r>
              <a:rPr lang="en-US" altLang="vi-VN" sz="2800" dirty="0" err="1">
                <a:latin typeface="Tahoma" panose="020B0604030504040204" pitchFamily="34" charset="0"/>
              </a:rPr>
              <a:t>được</a:t>
            </a:r>
            <a:r>
              <a:rPr lang="en-US" altLang="vi-VN" sz="2800" dirty="0">
                <a:latin typeface="Tahoma" panose="020B0604030504040204" pitchFamily="34" charset="0"/>
              </a:rPr>
              <a:t> </a:t>
            </a:r>
            <a:r>
              <a:rPr lang="en-US" altLang="vi-VN" sz="2800" dirty="0" err="1">
                <a:latin typeface="Tahoma" panose="020B0604030504040204" pitchFamily="34" charset="0"/>
              </a:rPr>
              <a:t>nhờ</a:t>
            </a:r>
            <a:r>
              <a:rPr lang="en-US" altLang="vi-VN" sz="2800" dirty="0">
                <a:latin typeface="Tahoma" panose="020B0604030504040204" pitchFamily="34" charset="0"/>
              </a:rPr>
              <a:t> </a:t>
            </a:r>
            <a:r>
              <a:rPr lang="en-US" altLang="vi-VN" sz="2800" dirty="0" err="1">
                <a:solidFill>
                  <a:srgbClr val="0070C0"/>
                </a:solidFill>
                <a:latin typeface="Tahoma" panose="020B0604030504040204" pitchFamily="34" charset="0"/>
              </a:rPr>
              <a:t>những</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yếu</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tố</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tự</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nhiên</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như</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nhiệt</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thừa</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và</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gió</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tự</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nhiên</a:t>
            </a:r>
            <a:r>
              <a:rPr lang="en-US" altLang="vi-VN" sz="2800" dirty="0" smtClean="0">
                <a:solidFill>
                  <a:srgbClr val="0070C0"/>
                </a:solidFill>
                <a:latin typeface="Tahoma" panose="020B0604030504040204" pitchFamily="34" charset="0"/>
              </a:rPr>
              <a:t>.</a:t>
            </a:r>
            <a:endParaRPr lang="en-US" altLang="vi-VN" sz="2800" dirty="0">
              <a:solidFill>
                <a:srgbClr val="0070C0"/>
              </a:solidFill>
              <a:latin typeface="Tahoma" panose="020B0604030504040204" pitchFamily="34" charset="0"/>
            </a:endParaRPr>
          </a:p>
        </p:txBody>
      </p:sp>
      <p:sp>
        <p:nvSpPr>
          <p:cNvPr id="13" name="Text Box 5"/>
          <p:cNvSpPr txBox="1"/>
          <p:nvPr/>
        </p:nvSpPr>
        <p:spPr>
          <a:xfrm>
            <a:off x="6534150" y="943548"/>
            <a:ext cx="5035550" cy="584775"/>
          </a:xfrm>
          <a:prstGeom prst="rect">
            <a:avLst/>
          </a:prstGeom>
          <a:noFill/>
        </p:spPr>
        <p:txBody>
          <a:bodyPr>
            <a:spAutoFit/>
          </a:bodyPr>
          <a:lstStyle/>
          <a:p>
            <a:r>
              <a:rPr lang="en-US" sz="3200" noProof="1" smtClean="0">
                <a:ln>
                  <a:solidFill>
                    <a:srgbClr val="FF0000"/>
                  </a:solidFill>
                </a:ln>
                <a:solidFill>
                  <a:srgbClr val="0070C0"/>
                </a:solidFill>
                <a:latin typeface="Tahoma" panose="020B0604030504040204" pitchFamily="34" charset="0"/>
              </a:rPr>
              <a:t>Các </a:t>
            </a:r>
            <a:r>
              <a:rPr lang="en-US" sz="3200" noProof="1">
                <a:ln>
                  <a:solidFill>
                    <a:srgbClr val="FF0000"/>
                  </a:solidFill>
                </a:ln>
                <a:solidFill>
                  <a:srgbClr val="0070C0"/>
                </a:solidFill>
                <a:latin typeface="Tahoma" panose="020B0604030504040204" pitchFamily="34" charset="0"/>
              </a:rPr>
              <a:t>biện pháp thông gió</a:t>
            </a:r>
          </a:p>
        </p:txBody>
      </p:sp>
      <p:pic>
        <p:nvPicPr>
          <p:cNvPr id="24580" name="Picture 4" descr="HƯỚNG GIÓ TRONG XÂY DỰNG NHÀ Ở"/>
          <p:cNvPicPr>
            <a:picLocks noChangeAspect="1" noChangeArrowheads="1"/>
          </p:cNvPicPr>
          <p:nvPr/>
        </p:nvPicPr>
        <p:blipFill rotWithShape="1">
          <a:blip r:embed="rId3">
            <a:extLst>
              <a:ext uri="{28A0092B-C50C-407E-A947-70E740481C1C}">
                <a14:useLocalDpi xmlns:a14="http://schemas.microsoft.com/office/drawing/2010/main" val="0"/>
              </a:ext>
            </a:extLst>
          </a:blip>
          <a:srcRect b="9954"/>
          <a:stretch/>
        </p:blipFill>
        <p:spPr bwMode="auto">
          <a:xfrm>
            <a:off x="5568319" y="1974850"/>
            <a:ext cx="6192344" cy="4293472"/>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5" name="Straight Connector 1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6" name="Picture 15">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330272563"/>
      </p:ext>
    </p:extLst>
  </p:cSld>
  <p:clrMapOvr>
    <a:masterClrMapping/>
  </p:clrMapOvr>
  <p:transition>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4"/>
          <p:cNvSpPr>
            <a:spLocks noChangeArrowheads="1"/>
          </p:cNvSpPr>
          <p:nvPr/>
        </p:nvSpPr>
        <p:spPr bwMode="auto">
          <a:xfrm>
            <a:off x="838200" y="1295400"/>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9458"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9459" name="Rectangle 7"/>
          <p:cNvSpPr>
            <a:spLocks noChangeArrowheads="1"/>
          </p:cNvSpPr>
          <p:nvPr/>
        </p:nvSpPr>
        <p:spPr bwMode="auto">
          <a:xfrm>
            <a:off x="1752600" y="2197100"/>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2" name="Text Box 1"/>
          <p:cNvSpPr txBox="1">
            <a:spLocks noChangeArrowheads="1"/>
          </p:cNvSpPr>
          <p:nvPr>
            <p:custDataLst>
              <p:tags r:id="rId1"/>
            </p:custDataLst>
          </p:nvPr>
        </p:nvSpPr>
        <p:spPr bwMode="auto">
          <a:xfrm>
            <a:off x="514242" y="1235935"/>
            <a:ext cx="5067516"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vi-VN" sz="2800" b="1" dirty="0" err="1">
                <a:solidFill>
                  <a:srgbClr val="0070C0"/>
                </a:solidFill>
                <a:latin typeface="Tahoma" panose="020B0604030504040204" pitchFamily="34" charset="0"/>
              </a:rPr>
              <a:t>Thông</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gió</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nhân</a:t>
            </a:r>
            <a:r>
              <a:rPr lang="en-US" altLang="vi-VN" sz="2800" b="1" dirty="0">
                <a:solidFill>
                  <a:srgbClr val="0070C0"/>
                </a:solidFill>
                <a:latin typeface="Tahoma" panose="020B0604030504040204" pitchFamily="34" charset="0"/>
              </a:rPr>
              <a:t> </a:t>
            </a:r>
            <a:r>
              <a:rPr lang="en-US" altLang="vi-VN" sz="2800" b="1" dirty="0" err="1">
                <a:solidFill>
                  <a:srgbClr val="0070C0"/>
                </a:solidFill>
                <a:latin typeface="Tahoma" panose="020B0604030504040204" pitchFamily="34" charset="0"/>
              </a:rPr>
              <a:t>tạo</a:t>
            </a:r>
            <a:r>
              <a:rPr lang="en-US" altLang="vi-VN" sz="2800" b="1" dirty="0">
                <a:solidFill>
                  <a:srgbClr val="0070C0"/>
                </a:solidFill>
                <a:latin typeface="Tahoma" panose="020B0604030504040204" pitchFamily="34" charset="0"/>
              </a:rPr>
              <a:t> </a:t>
            </a:r>
            <a:r>
              <a:rPr lang="en-US" altLang="vi-VN" sz="2800" dirty="0" err="1">
                <a:latin typeface="Tahoma" panose="020B0604030504040204" pitchFamily="34" charset="0"/>
              </a:rPr>
              <a:t>là</a:t>
            </a:r>
            <a:r>
              <a:rPr lang="en-US" altLang="vi-VN" sz="2800" dirty="0">
                <a:latin typeface="Tahoma" panose="020B0604030504040204" pitchFamily="34" charset="0"/>
              </a:rPr>
              <a:t> </a:t>
            </a:r>
            <a:r>
              <a:rPr lang="en-US" altLang="vi-VN" sz="2800" dirty="0" err="1">
                <a:latin typeface="Tahoma" panose="020B0604030504040204" pitchFamily="34" charset="0"/>
              </a:rPr>
              <a:t>thông</a:t>
            </a:r>
            <a:r>
              <a:rPr lang="en-US" altLang="vi-VN" sz="2800" dirty="0">
                <a:latin typeface="Tahoma" panose="020B0604030504040204" pitchFamily="34" charset="0"/>
              </a:rPr>
              <a:t> </a:t>
            </a:r>
            <a:r>
              <a:rPr lang="en-US" altLang="vi-VN" sz="2800" dirty="0" err="1">
                <a:latin typeface="Tahoma" panose="020B0604030504040204" pitchFamily="34" charset="0"/>
              </a:rPr>
              <a:t>gió</a:t>
            </a:r>
            <a:r>
              <a:rPr lang="en-US" altLang="vi-VN" sz="2800" dirty="0">
                <a:latin typeface="Tahoma" panose="020B0604030504040204" pitchFamily="34" charset="0"/>
              </a:rPr>
              <a:t> </a:t>
            </a:r>
            <a:r>
              <a:rPr lang="en-US" altLang="vi-VN" sz="2800" dirty="0" err="1">
                <a:latin typeface="Tahoma" panose="020B0604030504040204" pitchFamily="34" charset="0"/>
              </a:rPr>
              <a:t>có</a:t>
            </a:r>
            <a:r>
              <a:rPr lang="en-US" altLang="vi-VN" sz="2800" dirty="0">
                <a:latin typeface="Tahoma" panose="020B0604030504040204" pitchFamily="34" charset="0"/>
              </a:rPr>
              <a:t> </a:t>
            </a:r>
            <a:r>
              <a:rPr lang="en-US" altLang="vi-VN" sz="2800" dirty="0" err="1">
                <a:solidFill>
                  <a:srgbClr val="0070C0"/>
                </a:solidFill>
                <a:latin typeface="Tahoma" panose="020B0604030504040204" pitchFamily="34" charset="0"/>
              </a:rPr>
              <a:t>sử</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dụng</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máy</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quạt</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chạy</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bằng</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động</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cơ</a:t>
            </a:r>
            <a:r>
              <a:rPr lang="en-US" altLang="vi-VN" sz="2800" dirty="0">
                <a:solidFill>
                  <a:srgbClr val="0070C0"/>
                </a:solidFill>
                <a:latin typeface="Tahoma" panose="020B0604030504040204" pitchFamily="34" charset="0"/>
              </a:rPr>
              <a:t> </a:t>
            </a:r>
            <a:r>
              <a:rPr lang="en-US" altLang="vi-VN" sz="2800" dirty="0" err="1">
                <a:solidFill>
                  <a:srgbClr val="0070C0"/>
                </a:solidFill>
                <a:latin typeface="Tahoma" panose="020B0604030504040204" pitchFamily="34" charset="0"/>
              </a:rPr>
              <a:t>điện</a:t>
            </a:r>
            <a:r>
              <a:rPr lang="en-US" altLang="vi-VN" sz="2800" dirty="0">
                <a:solidFill>
                  <a:srgbClr val="0070C0"/>
                </a:solidFill>
                <a:latin typeface="Tahoma" panose="020B0604030504040204" pitchFamily="34" charset="0"/>
              </a:rPr>
              <a:t> </a:t>
            </a:r>
            <a:r>
              <a:rPr lang="en-US" altLang="vi-VN" sz="2800" dirty="0" err="1">
                <a:latin typeface="Tahoma" panose="020B0604030504040204" pitchFamily="34" charset="0"/>
              </a:rPr>
              <a:t>để</a:t>
            </a:r>
            <a:r>
              <a:rPr lang="en-US" altLang="vi-VN" sz="2800" dirty="0">
                <a:latin typeface="Tahoma" panose="020B0604030504040204" pitchFamily="34" charset="0"/>
              </a:rPr>
              <a:t> </a:t>
            </a:r>
            <a:r>
              <a:rPr lang="en-US" altLang="vi-VN" sz="2800" dirty="0" err="1">
                <a:latin typeface="Tahoma" panose="020B0604030504040204" pitchFamily="34" charset="0"/>
              </a:rPr>
              <a:t>làm</a:t>
            </a:r>
            <a:r>
              <a:rPr lang="en-US" altLang="vi-VN" sz="2800" dirty="0">
                <a:latin typeface="Tahoma" panose="020B0604030504040204" pitchFamily="34" charset="0"/>
              </a:rPr>
              <a:t> </a:t>
            </a:r>
            <a:r>
              <a:rPr lang="en-US" altLang="vi-VN" sz="2800" dirty="0" err="1">
                <a:latin typeface="Tahoma" panose="020B0604030504040204" pitchFamily="34" charset="0"/>
              </a:rPr>
              <a:t>không</a:t>
            </a:r>
            <a:r>
              <a:rPr lang="en-US" altLang="vi-VN" sz="2800" dirty="0">
                <a:latin typeface="Tahoma" panose="020B0604030504040204" pitchFamily="34" charset="0"/>
              </a:rPr>
              <a:t> </a:t>
            </a:r>
            <a:r>
              <a:rPr lang="en-US" altLang="vi-VN" sz="2800" dirty="0" err="1">
                <a:latin typeface="Tahoma" panose="020B0604030504040204" pitchFamily="34" charset="0"/>
              </a:rPr>
              <a:t>khí</a:t>
            </a:r>
            <a:r>
              <a:rPr lang="en-US" altLang="vi-VN" sz="2800" dirty="0">
                <a:latin typeface="Tahoma" panose="020B0604030504040204" pitchFamily="34" charset="0"/>
              </a:rPr>
              <a:t> </a:t>
            </a:r>
            <a:r>
              <a:rPr lang="en-US" altLang="vi-VN" sz="2800" dirty="0" err="1">
                <a:latin typeface="Tahoma" panose="020B0604030504040204" pitchFamily="34" charset="0"/>
              </a:rPr>
              <a:t>vận</a:t>
            </a:r>
            <a:r>
              <a:rPr lang="en-US" altLang="vi-VN" sz="2800" dirty="0">
                <a:latin typeface="Tahoma" panose="020B0604030504040204" pitchFamily="34" charset="0"/>
              </a:rPr>
              <a:t> </a:t>
            </a:r>
            <a:r>
              <a:rPr lang="en-US" altLang="vi-VN" sz="2800" dirty="0" err="1">
                <a:latin typeface="Tahoma" panose="020B0604030504040204" pitchFamily="34" charset="0"/>
              </a:rPr>
              <a:t>chuyển</a:t>
            </a:r>
            <a:r>
              <a:rPr lang="en-US" altLang="vi-VN" sz="2800" dirty="0">
                <a:latin typeface="Tahoma" panose="020B0604030504040204" pitchFamily="34" charset="0"/>
              </a:rPr>
              <a:t> </a:t>
            </a:r>
            <a:r>
              <a:rPr lang="en-US" altLang="vi-VN" sz="2800" dirty="0" err="1">
                <a:latin typeface="Tahoma" panose="020B0604030504040204" pitchFamily="34" charset="0"/>
              </a:rPr>
              <a:t>từ</a:t>
            </a:r>
            <a:r>
              <a:rPr lang="en-US" altLang="vi-VN" sz="2800" dirty="0">
                <a:latin typeface="Tahoma" panose="020B0604030504040204" pitchFamily="34" charset="0"/>
              </a:rPr>
              <a:t> </a:t>
            </a:r>
            <a:r>
              <a:rPr lang="en-US" altLang="vi-VN" sz="2800" dirty="0" err="1">
                <a:latin typeface="Tahoma" panose="020B0604030504040204" pitchFamily="34" charset="0"/>
              </a:rPr>
              <a:t>chỗ</a:t>
            </a:r>
            <a:r>
              <a:rPr lang="en-US" altLang="vi-VN" sz="2800" dirty="0">
                <a:latin typeface="Tahoma" panose="020B0604030504040204" pitchFamily="34" charset="0"/>
              </a:rPr>
              <a:t> </a:t>
            </a:r>
            <a:r>
              <a:rPr lang="en-US" altLang="vi-VN" sz="2800" dirty="0" err="1">
                <a:latin typeface="Tahoma" panose="020B0604030504040204" pitchFamily="34" charset="0"/>
              </a:rPr>
              <a:t>này</a:t>
            </a:r>
            <a:r>
              <a:rPr lang="en-US" altLang="vi-VN" sz="2800" dirty="0">
                <a:latin typeface="Tahoma" panose="020B0604030504040204" pitchFamily="34" charset="0"/>
              </a:rPr>
              <a:t> </a:t>
            </a:r>
            <a:r>
              <a:rPr lang="en-US" altLang="vi-VN" sz="2800" dirty="0" err="1">
                <a:latin typeface="Tahoma" panose="020B0604030504040204" pitchFamily="34" charset="0"/>
              </a:rPr>
              <a:t>đến</a:t>
            </a:r>
            <a:r>
              <a:rPr lang="en-US" altLang="vi-VN" sz="2800" dirty="0">
                <a:latin typeface="Tahoma" panose="020B0604030504040204" pitchFamily="34" charset="0"/>
              </a:rPr>
              <a:t> </a:t>
            </a:r>
            <a:r>
              <a:rPr lang="en-US" altLang="vi-VN" sz="2800" dirty="0" err="1">
                <a:latin typeface="Tahoma" panose="020B0604030504040204" pitchFamily="34" charset="0"/>
              </a:rPr>
              <a:t>chỗ</a:t>
            </a:r>
            <a:r>
              <a:rPr lang="en-US" altLang="vi-VN" sz="2800" dirty="0">
                <a:latin typeface="Tahoma" panose="020B0604030504040204" pitchFamily="34" charset="0"/>
              </a:rPr>
              <a:t> </a:t>
            </a:r>
            <a:r>
              <a:rPr lang="en-US" altLang="vi-VN" sz="2800" dirty="0" err="1">
                <a:latin typeface="Tahoma" panose="020B0604030504040204" pitchFamily="34" charset="0"/>
              </a:rPr>
              <a:t>khác</a:t>
            </a:r>
            <a:r>
              <a:rPr lang="en-US" altLang="vi-VN" sz="2800" dirty="0">
                <a:latin typeface="Tahoma" panose="020B0604030504040204" pitchFamily="34" charset="0"/>
              </a:rPr>
              <a:t>. </a:t>
            </a:r>
            <a:r>
              <a:rPr lang="en-US" altLang="vi-VN" sz="2800" dirty="0" err="1">
                <a:latin typeface="Tahoma" panose="020B0604030504040204" pitchFamily="34" charset="0"/>
              </a:rPr>
              <a:t>Trong</a:t>
            </a:r>
            <a:r>
              <a:rPr lang="en-US" altLang="vi-VN" sz="2800" dirty="0">
                <a:latin typeface="Tahoma" panose="020B0604030504040204" pitchFamily="34" charset="0"/>
              </a:rPr>
              <a:t> </a:t>
            </a:r>
            <a:r>
              <a:rPr lang="en-US" altLang="vi-VN" sz="2800" dirty="0" err="1">
                <a:latin typeface="Tahoma" panose="020B0604030504040204" pitchFamily="34" charset="0"/>
              </a:rPr>
              <a:t>thực</a:t>
            </a:r>
            <a:r>
              <a:rPr lang="en-US" altLang="vi-VN" sz="2800" dirty="0">
                <a:latin typeface="Tahoma" panose="020B0604030504040204" pitchFamily="34" charset="0"/>
              </a:rPr>
              <a:t> </a:t>
            </a:r>
            <a:r>
              <a:rPr lang="en-US" altLang="vi-VN" sz="2800" dirty="0" err="1">
                <a:latin typeface="Tahoma" panose="020B0604030504040204" pitchFamily="34" charset="0"/>
              </a:rPr>
              <a:t>tế</a:t>
            </a:r>
            <a:r>
              <a:rPr lang="en-US" altLang="vi-VN" sz="2800" dirty="0">
                <a:latin typeface="Tahoma" panose="020B0604030504040204" pitchFamily="34" charset="0"/>
              </a:rPr>
              <a:t> </a:t>
            </a:r>
            <a:r>
              <a:rPr lang="en-US" altLang="vi-VN" sz="2800" dirty="0" err="1">
                <a:latin typeface="Tahoma" panose="020B0604030504040204" pitchFamily="34" charset="0"/>
              </a:rPr>
              <a:t>thường</a:t>
            </a:r>
            <a:r>
              <a:rPr lang="en-US" altLang="vi-VN" sz="2800" dirty="0">
                <a:latin typeface="Tahoma" panose="020B0604030504040204" pitchFamily="34" charset="0"/>
              </a:rPr>
              <a:t> </a:t>
            </a:r>
            <a:r>
              <a:rPr lang="en-US" altLang="vi-VN" sz="2800" dirty="0" err="1">
                <a:latin typeface="Tahoma" panose="020B0604030504040204" pitchFamily="34" charset="0"/>
              </a:rPr>
              <a:t>dùng</a:t>
            </a:r>
            <a:r>
              <a:rPr lang="en-US" altLang="vi-VN" sz="2800" dirty="0">
                <a:latin typeface="Tahoma" panose="020B0604030504040204" pitchFamily="34" charset="0"/>
              </a:rPr>
              <a:t> </a:t>
            </a:r>
            <a:r>
              <a:rPr lang="en-US" altLang="vi-VN" sz="2800" dirty="0" err="1">
                <a:latin typeface="Tahoma" panose="020B0604030504040204" pitchFamily="34" charset="0"/>
              </a:rPr>
              <a:t>hệ</a:t>
            </a:r>
            <a:r>
              <a:rPr lang="en-US" altLang="vi-VN" sz="2800" dirty="0">
                <a:latin typeface="Tahoma" panose="020B0604030504040204" pitchFamily="34" charset="0"/>
              </a:rPr>
              <a:t> </a:t>
            </a:r>
            <a:r>
              <a:rPr lang="en-US" altLang="vi-VN" sz="2800" dirty="0" err="1">
                <a:latin typeface="Tahoma" panose="020B0604030504040204" pitchFamily="34" charset="0"/>
              </a:rPr>
              <a:t>thống</a:t>
            </a:r>
            <a:r>
              <a:rPr lang="en-US" altLang="vi-VN" sz="2800" dirty="0">
                <a:latin typeface="Tahoma" panose="020B0604030504040204" pitchFamily="34" charset="0"/>
              </a:rPr>
              <a:t> </a:t>
            </a:r>
            <a:r>
              <a:rPr lang="en-US" altLang="vi-VN" sz="2800" dirty="0" err="1">
                <a:latin typeface="Tahoma" panose="020B0604030504040204" pitchFamily="34" charset="0"/>
              </a:rPr>
              <a:t>thông</a:t>
            </a:r>
            <a:r>
              <a:rPr lang="en-US" altLang="vi-VN" sz="2800" dirty="0">
                <a:latin typeface="Tahoma" panose="020B0604030504040204" pitchFamily="34" charset="0"/>
              </a:rPr>
              <a:t> </a:t>
            </a:r>
            <a:r>
              <a:rPr lang="en-US" altLang="vi-VN" sz="2800" dirty="0" err="1">
                <a:latin typeface="Tahoma" panose="020B0604030504040204" pitchFamily="34" charset="0"/>
              </a:rPr>
              <a:t>gió</a:t>
            </a:r>
            <a:r>
              <a:rPr lang="en-US" altLang="vi-VN" sz="2800" dirty="0">
                <a:latin typeface="Tahoma" panose="020B0604030504040204" pitchFamily="34" charset="0"/>
              </a:rPr>
              <a:t> </a:t>
            </a:r>
            <a:r>
              <a:rPr lang="en-US" altLang="vi-VN" sz="2800" dirty="0" err="1">
                <a:latin typeface="Tahoma" panose="020B0604030504040204" pitchFamily="34" charset="0"/>
              </a:rPr>
              <a:t>thổi</a:t>
            </a:r>
            <a:r>
              <a:rPr lang="en-US" altLang="vi-VN" sz="2800" dirty="0">
                <a:latin typeface="Tahoma" panose="020B0604030504040204" pitchFamily="34" charset="0"/>
              </a:rPr>
              <a:t> </a:t>
            </a:r>
            <a:r>
              <a:rPr lang="en-US" altLang="vi-VN" sz="2800" dirty="0" err="1">
                <a:latin typeface="Tahoma" panose="020B0604030504040204" pitchFamily="34" charset="0"/>
              </a:rPr>
              <a:t>vào</a:t>
            </a:r>
            <a:r>
              <a:rPr lang="en-US" altLang="vi-VN" sz="2800" dirty="0">
                <a:latin typeface="Tahoma" panose="020B0604030504040204" pitchFamily="34" charset="0"/>
              </a:rPr>
              <a:t> </a:t>
            </a:r>
            <a:r>
              <a:rPr lang="en-US" altLang="vi-VN" sz="2800" dirty="0" err="1">
                <a:latin typeface="Tahoma" panose="020B0604030504040204" pitchFamily="34" charset="0"/>
              </a:rPr>
              <a:t>và</a:t>
            </a:r>
            <a:r>
              <a:rPr lang="en-US" altLang="vi-VN" sz="2800" dirty="0">
                <a:latin typeface="Tahoma" panose="020B0604030504040204" pitchFamily="34" charset="0"/>
              </a:rPr>
              <a:t> </a:t>
            </a:r>
            <a:r>
              <a:rPr lang="en-US" altLang="vi-VN" sz="2800" dirty="0" err="1">
                <a:latin typeface="Tahoma" panose="020B0604030504040204" pitchFamily="34" charset="0"/>
              </a:rPr>
              <a:t>hệ</a:t>
            </a:r>
            <a:r>
              <a:rPr lang="en-US" altLang="vi-VN" sz="2800" dirty="0">
                <a:latin typeface="Tahoma" panose="020B0604030504040204" pitchFamily="34" charset="0"/>
              </a:rPr>
              <a:t> </a:t>
            </a:r>
            <a:r>
              <a:rPr lang="en-US" altLang="vi-VN" sz="2800" dirty="0" err="1">
                <a:latin typeface="Tahoma" panose="020B0604030504040204" pitchFamily="34" charset="0"/>
              </a:rPr>
              <a:t>thống</a:t>
            </a:r>
            <a:r>
              <a:rPr lang="en-US" altLang="vi-VN" sz="2800" dirty="0">
                <a:latin typeface="Tahoma" panose="020B0604030504040204" pitchFamily="34" charset="0"/>
              </a:rPr>
              <a:t> </a:t>
            </a:r>
            <a:r>
              <a:rPr lang="en-US" altLang="vi-VN" sz="2800" dirty="0" err="1">
                <a:latin typeface="Tahoma" panose="020B0604030504040204" pitchFamily="34" charset="0"/>
              </a:rPr>
              <a:t>thông</a:t>
            </a:r>
            <a:r>
              <a:rPr lang="en-US" altLang="vi-VN" sz="2800" dirty="0">
                <a:latin typeface="Tahoma" panose="020B0604030504040204" pitchFamily="34" charset="0"/>
              </a:rPr>
              <a:t> </a:t>
            </a:r>
            <a:r>
              <a:rPr lang="en-US" altLang="vi-VN" sz="2800" dirty="0" err="1">
                <a:latin typeface="Tahoma" panose="020B0604030504040204" pitchFamily="34" charset="0"/>
              </a:rPr>
              <a:t>gió</a:t>
            </a:r>
            <a:r>
              <a:rPr lang="en-US" altLang="vi-VN" sz="2800" dirty="0">
                <a:latin typeface="Tahoma" panose="020B0604030504040204" pitchFamily="34" charset="0"/>
              </a:rPr>
              <a:t> </a:t>
            </a:r>
            <a:r>
              <a:rPr lang="en-US" altLang="vi-VN" sz="2800" dirty="0" err="1">
                <a:latin typeface="Tahoma" panose="020B0604030504040204" pitchFamily="34" charset="0"/>
              </a:rPr>
              <a:t>hút</a:t>
            </a:r>
            <a:r>
              <a:rPr lang="en-US" altLang="vi-VN" sz="2800" dirty="0">
                <a:latin typeface="Tahoma" panose="020B0604030504040204" pitchFamily="34" charset="0"/>
              </a:rPr>
              <a:t> </a:t>
            </a:r>
            <a:r>
              <a:rPr lang="en-US" altLang="vi-VN" sz="2800" dirty="0" err="1">
                <a:latin typeface="Tahoma" panose="020B0604030504040204" pitchFamily="34" charset="0"/>
              </a:rPr>
              <a:t>ra.</a:t>
            </a:r>
            <a:r>
              <a:rPr lang="en-US" altLang="vi-VN" sz="2800" dirty="0">
                <a:latin typeface="Tahoma" panose="020B0604030504040204" pitchFamily="34" charset="0"/>
              </a:rPr>
              <a:t> </a:t>
            </a:r>
          </a:p>
        </p:txBody>
      </p:sp>
      <p:sp>
        <p:nvSpPr>
          <p:cNvPr id="12" name="Text Box 5"/>
          <p:cNvSpPr txBox="1"/>
          <p:nvPr/>
        </p:nvSpPr>
        <p:spPr>
          <a:xfrm>
            <a:off x="6534150" y="943548"/>
            <a:ext cx="5035550" cy="584775"/>
          </a:xfrm>
          <a:prstGeom prst="rect">
            <a:avLst/>
          </a:prstGeom>
          <a:noFill/>
        </p:spPr>
        <p:txBody>
          <a:bodyPr>
            <a:spAutoFit/>
          </a:bodyPr>
          <a:lstStyle/>
          <a:p>
            <a:r>
              <a:rPr lang="en-US" sz="3200" noProof="1" smtClean="0">
                <a:ln>
                  <a:solidFill>
                    <a:srgbClr val="FF0000"/>
                  </a:solidFill>
                </a:ln>
                <a:solidFill>
                  <a:srgbClr val="0070C0"/>
                </a:solidFill>
                <a:latin typeface="Tahoma" panose="020B0604030504040204" pitchFamily="34" charset="0"/>
              </a:rPr>
              <a:t>Các </a:t>
            </a:r>
            <a:r>
              <a:rPr lang="en-US" sz="3200" noProof="1">
                <a:ln>
                  <a:solidFill>
                    <a:srgbClr val="FF0000"/>
                  </a:solidFill>
                </a:ln>
                <a:solidFill>
                  <a:srgbClr val="0070C0"/>
                </a:solidFill>
                <a:latin typeface="Tahoma" panose="020B0604030504040204" pitchFamily="34" charset="0"/>
              </a:rPr>
              <a:t>biện pháp thông gió</a:t>
            </a:r>
          </a:p>
        </p:txBody>
      </p:sp>
      <p:pic>
        <p:nvPicPr>
          <p:cNvPr id="10242" name="Picture 2" descr="Hệ thống thông gió công nghiệp - Quạt Công Nhiệp"/>
          <p:cNvPicPr>
            <a:picLocks noChangeAspect="1" noChangeArrowheads="1"/>
          </p:cNvPicPr>
          <p:nvPr/>
        </p:nvPicPr>
        <p:blipFill rotWithShape="1">
          <a:blip r:embed="rId4">
            <a:extLst>
              <a:ext uri="{28A0092B-C50C-407E-A947-70E740481C1C}">
                <a14:useLocalDpi xmlns:a14="http://schemas.microsoft.com/office/drawing/2010/main" val="0"/>
              </a:ext>
            </a:extLst>
          </a:blip>
          <a:srcRect r="32755"/>
          <a:stretch/>
        </p:blipFill>
        <p:spPr bwMode="auto">
          <a:xfrm>
            <a:off x="6076825" y="1712074"/>
            <a:ext cx="5492875" cy="4905275"/>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5" name="Straight Connector 1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6" name="Picture 15">
            <a:hlinkClick r:id="rId5"/>
          </p:cNvPr>
          <p:cNvPicPr>
            <a:picLocks noChangeAspect="1"/>
          </p:cNvPicPr>
          <p:nvPr/>
        </p:nvPicPr>
        <p:blipFill rotWithShape="1">
          <a:blip r:embed="rId6"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3484947451"/>
      </p:ext>
    </p:extLst>
  </p:cSld>
  <p:clrMapOvr>
    <a:masterClrMapping/>
  </p:clrMapOvr>
  <p:transition>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4"/>
          <p:cNvSpPr>
            <a:spLocks noChangeArrowheads="1"/>
          </p:cNvSpPr>
          <p:nvPr/>
        </p:nvSpPr>
        <p:spPr bwMode="auto">
          <a:xfrm>
            <a:off x="838200" y="1295400"/>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9458"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9459" name="Rectangle 7"/>
          <p:cNvSpPr>
            <a:spLocks noChangeArrowheads="1"/>
          </p:cNvSpPr>
          <p:nvPr/>
        </p:nvSpPr>
        <p:spPr bwMode="auto">
          <a:xfrm>
            <a:off x="1752600" y="2197100"/>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2" name="Text Box 1"/>
          <p:cNvSpPr txBox="1">
            <a:spLocks noChangeArrowheads="1"/>
          </p:cNvSpPr>
          <p:nvPr>
            <p:custDataLst>
              <p:tags r:id="rId1"/>
            </p:custDataLst>
          </p:nvPr>
        </p:nvSpPr>
        <p:spPr bwMode="auto">
          <a:xfrm>
            <a:off x="409821" y="943548"/>
            <a:ext cx="5698016"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vi-VN" sz="2400" b="1" dirty="0" err="1" smtClean="0">
                <a:solidFill>
                  <a:srgbClr val="0070C0"/>
                </a:solidFill>
                <a:latin typeface="Tahoma" panose="020B0604030504040204" pitchFamily="34" charset="0"/>
              </a:rPr>
              <a:t>Thông</a:t>
            </a:r>
            <a:r>
              <a:rPr lang="en-US" altLang="vi-VN" sz="2400" b="1" dirty="0" smtClean="0">
                <a:solidFill>
                  <a:srgbClr val="0070C0"/>
                </a:solidFill>
                <a:latin typeface="Tahoma" panose="020B0604030504040204" pitchFamily="34" charset="0"/>
              </a:rPr>
              <a:t> </a:t>
            </a:r>
            <a:r>
              <a:rPr lang="en-US" altLang="vi-VN" sz="2400" b="1" dirty="0" err="1" smtClean="0">
                <a:solidFill>
                  <a:srgbClr val="0070C0"/>
                </a:solidFill>
                <a:latin typeface="Tahoma" panose="020B0604030504040204" pitchFamily="34" charset="0"/>
              </a:rPr>
              <a:t>gió</a:t>
            </a:r>
            <a:r>
              <a:rPr lang="en-US" altLang="vi-VN" sz="2400" b="1" dirty="0" smtClean="0">
                <a:solidFill>
                  <a:srgbClr val="0070C0"/>
                </a:solidFill>
                <a:latin typeface="Tahoma" panose="020B0604030504040204" pitchFamily="34" charset="0"/>
              </a:rPr>
              <a:t> </a:t>
            </a:r>
            <a:r>
              <a:rPr lang="en-US" altLang="vi-VN" sz="2400" b="1" dirty="0" err="1" smtClean="0">
                <a:solidFill>
                  <a:srgbClr val="0070C0"/>
                </a:solidFill>
                <a:latin typeface="Tahoma" panose="020B0604030504040204" pitchFamily="34" charset="0"/>
              </a:rPr>
              <a:t>chung</a:t>
            </a:r>
            <a:r>
              <a:rPr lang="en-US" altLang="vi-VN" sz="2400" b="1" dirty="0" smtClean="0">
                <a:solidFill>
                  <a:srgbClr val="0070C0"/>
                </a:solidFill>
                <a:latin typeface="Tahoma" panose="020B0604030504040204" pitchFamily="34" charset="0"/>
              </a:rPr>
              <a:t>: </a:t>
            </a:r>
            <a:r>
              <a:rPr lang="en-US" altLang="vi-VN" sz="2400" dirty="0" err="1" smtClean="0">
                <a:latin typeface="Tahoma" panose="020B0604030504040204" pitchFamily="34" charset="0"/>
              </a:rPr>
              <a:t>Là</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hệ</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thống</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thông</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gió</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thổi</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vào</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hoặc</a:t>
            </a:r>
            <a:r>
              <a:rPr lang="en-US" altLang="vi-VN" sz="2400" dirty="0" smtClean="0">
                <a:latin typeface="Tahoma" panose="020B0604030504040204" pitchFamily="34" charset="0"/>
              </a:rPr>
              <a:t> </a:t>
            </a:r>
            <a:r>
              <a:rPr lang="en-US" altLang="vi-VN" sz="2400" dirty="0" err="1" smtClean="0">
                <a:latin typeface="Tahoma" panose="020B0604030504040204" pitchFamily="34" charset="0"/>
              </a:rPr>
              <a:t>hút</a:t>
            </a:r>
            <a:r>
              <a:rPr lang="en-US" altLang="vi-VN" sz="2400" dirty="0" smtClean="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có</a:t>
            </a:r>
            <a:r>
              <a:rPr lang="en-US" altLang="vi-VN" sz="2400" dirty="0">
                <a:latin typeface="Tahoma" panose="020B0604030504040204" pitchFamily="34" charset="0"/>
              </a:rPr>
              <a:t> </a:t>
            </a:r>
            <a:r>
              <a:rPr lang="en-US" altLang="vi-VN" sz="2400" dirty="0" err="1">
                <a:solidFill>
                  <a:srgbClr val="0070C0"/>
                </a:solidFill>
                <a:latin typeface="Tahoma" panose="020B0604030504040204" pitchFamily="34" charset="0"/>
              </a:rPr>
              <a:t>phạm</a:t>
            </a:r>
            <a:r>
              <a:rPr lang="en-US" altLang="vi-VN" sz="2400" dirty="0">
                <a:solidFill>
                  <a:srgbClr val="0070C0"/>
                </a:solidFill>
                <a:latin typeface="Tahoma" panose="020B0604030504040204" pitchFamily="34" charset="0"/>
              </a:rPr>
              <a:t> vi </a:t>
            </a:r>
            <a:r>
              <a:rPr lang="en-US" altLang="vi-VN" sz="2400" dirty="0" err="1">
                <a:solidFill>
                  <a:srgbClr val="0070C0"/>
                </a:solidFill>
                <a:latin typeface="Tahoma" panose="020B0604030504040204" pitchFamily="34" charset="0"/>
              </a:rPr>
              <a:t>tác</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dụng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trong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toàn</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bộ</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không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gian</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của</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phân</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xưởng</a:t>
            </a:r>
            <a:r>
              <a:rPr lang="en-US" altLang="vi-VN" sz="2400" dirty="0">
                <a:latin typeface="Tahoma" panose="020B0604030504040204" pitchFamily="34" charset="0"/>
              </a:rPr>
              <a:t>. </a:t>
            </a:r>
            <a:r>
              <a:rPr lang="en-US" altLang="vi-VN" sz="2400" dirty="0" err="1">
                <a:latin typeface="Tahoma" panose="020B0604030504040204" pitchFamily="34" charset="0"/>
              </a:rPr>
              <a:t>Nó</a:t>
            </a:r>
            <a:r>
              <a:rPr lang="en-US" altLang="vi-VN" sz="2400" dirty="0">
                <a:latin typeface="Tahoma" panose="020B0604030504040204" pitchFamily="34" charset="0"/>
              </a:rPr>
              <a:t> </a:t>
            </a:r>
            <a:r>
              <a:rPr lang="en-US" altLang="vi-VN" sz="2400" dirty="0" err="1">
                <a:latin typeface="Tahoma" panose="020B0604030504040204" pitchFamily="34" charset="0"/>
              </a:rPr>
              <a:t>phải</a:t>
            </a:r>
            <a:r>
              <a:rPr lang="en-US" altLang="vi-VN" sz="2400" dirty="0">
                <a:latin typeface="Tahoma" panose="020B0604030504040204" pitchFamily="34" charset="0"/>
              </a:rPr>
              <a:t> </a:t>
            </a:r>
            <a:r>
              <a:rPr lang="en-US" altLang="vi-VN" sz="2400" dirty="0" err="1">
                <a:latin typeface="Tahoma" panose="020B0604030504040204" pitchFamily="34" charset="0"/>
              </a:rPr>
              <a:t>có</a:t>
            </a:r>
            <a:r>
              <a:rPr lang="en-US" altLang="vi-VN" sz="2400" dirty="0">
                <a:latin typeface="Tahoma" panose="020B0604030504040204" pitchFamily="34" charset="0"/>
              </a:rPr>
              <a:t> </a:t>
            </a:r>
            <a:r>
              <a:rPr lang="en-US" altLang="vi-VN" sz="2400" dirty="0" err="1">
                <a:latin typeface="Tahoma" panose="020B0604030504040204" pitchFamily="34" charset="0"/>
              </a:rPr>
              <a:t>khả</a:t>
            </a:r>
            <a:r>
              <a:rPr lang="en-US" altLang="vi-VN" sz="2400" dirty="0">
                <a:latin typeface="Tahoma" panose="020B0604030504040204" pitchFamily="34" charset="0"/>
              </a:rPr>
              <a:t> </a:t>
            </a:r>
            <a:r>
              <a:rPr lang="en-US" altLang="vi-VN" sz="2400" dirty="0" err="1">
                <a:latin typeface="Tahoma" panose="020B0604030504040204" pitchFamily="34" charset="0"/>
              </a:rPr>
              <a:t>năng</a:t>
            </a:r>
            <a:r>
              <a:rPr lang="en-US" altLang="vi-VN" sz="2400" dirty="0">
                <a:latin typeface="Tahoma" panose="020B0604030504040204" pitchFamily="34" charset="0"/>
              </a:rPr>
              <a:t> </a:t>
            </a:r>
            <a:r>
              <a:rPr lang="en-US" altLang="vi-VN" sz="2400" dirty="0" err="1">
                <a:latin typeface="Tahoma" panose="020B0604030504040204" pitchFamily="34" charset="0"/>
              </a:rPr>
              <a:t>khử</a:t>
            </a:r>
            <a:r>
              <a:rPr lang="en-US" altLang="vi-VN" sz="2400" dirty="0">
                <a:latin typeface="Tahoma" panose="020B0604030504040204" pitchFamily="34" charset="0"/>
              </a:rPr>
              <a:t> </a:t>
            </a:r>
            <a:r>
              <a:rPr lang="en-US" altLang="vi-VN" sz="2400" dirty="0" err="1">
                <a:latin typeface="Tahoma" panose="020B0604030504040204" pitchFamily="34" charset="0"/>
              </a:rPr>
              <a:t>nhiệt</a:t>
            </a:r>
            <a:r>
              <a:rPr lang="en-US" altLang="vi-VN" sz="2400" dirty="0">
                <a:latin typeface="Tahoma" panose="020B0604030504040204" pitchFamily="34" charset="0"/>
              </a:rPr>
              <a:t> </a:t>
            </a:r>
            <a:r>
              <a:rPr lang="en-US" altLang="vi-VN" sz="2400" dirty="0" err="1">
                <a:latin typeface="Tahoma" panose="020B0604030504040204" pitchFamily="34" charset="0"/>
              </a:rPr>
              <a:t>thừa</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chất</a:t>
            </a:r>
            <a:r>
              <a:rPr lang="en-US" altLang="vi-VN" sz="2400" dirty="0">
                <a:latin typeface="Tahoma" panose="020B0604030504040204" pitchFamily="34" charset="0"/>
              </a:rPr>
              <a:t> </a:t>
            </a:r>
            <a:r>
              <a:rPr lang="en-US" altLang="vi-VN" sz="2400" dirty="0" err="1">
                <a:latin typeface="Tahoma" panose="020B0604030504040204" pitchFamily="34" charset="0"/>
              </a:rPr>
              <a:t>độc</a:t>
            </a:r>
            <a:r>
              <a:rPr lang="en-US" altLang="vi-VN" sz="2400" dirty="0">
                <a:latin typeface="Tahoma" panose="020B0604030504040204" pitchFamily="34" charset="0"/>
              </a:rPr>
              <a:t> </a:t>
            </a:r>
            <a:r>
              <a:rPr lang="en-US" altLang="vi-VN" sz="2400" dirty="0" err="1">
                <a:latin typeface="Tahoma" panose="020B0604030504040204" pitchFamily="34" charset="0"/>
              </a:rPr>
              <a:t>hại</a:t>
            </a:r>
            <a:r>
              <a:rPr lang="en-US" altLang="vi-VN" sz="2400" dirty="0">
                <a:latin typeface="Tahoma" panose="020B0604030504040204" pitchFamily="34" charset="0"/>
              </a:rPr>
              <a:t> </a:t>
            </a:r>
            <a:r>
              <a:rPr lang="en-US" altLang="vi-VN" sz="2400" dirty="0" err="1">
                <a:latin typeface="Tahoma" panose="020B0604030504040204" pitchFamily="34" charset="0"/>
              </a:rPr>
              <a:t>tỏa</a:t>
            </a:r>
            <a:r>
              <a:rPr lang="en-US" altLang="vi-VN" sz="2400" dirty="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trong</a:t>
            </a:r>
            <a:r>
              <a:rPr lang="en-US" altLang="vi-VN" sz="2400" dirty="0">
                <a:latin typeface="Tahoma" panose="020B0604030504040204" pitchFamily="34" charset="0"/>
              </a:rPr>
              <a:t> </a:t>
            </a:r>
            <a:r>
              <a:rPr lang="en-US" altLang="vi-VN" sz="2400" dirty="0" err="1">
                <a:latin typeface="Tahoma" panose="020B0604030504040204" pitchFamily="34" charset="0"/>
              </a:rPr>
              <a:t>phân</a:t>
            </a:r>
            <a:r>
              <a:rPr lang="en-US" altLang="vi-VN" sz="2400" dirty="0">
                <a:latin typeface="Tahoma" panose="020B0604030504040204" pitchFamily="34" charset="0"/>
              </a:rPr>
              <a:t> </a:t>
            </a:r>
            <a:r>
              <a:rPr lang="en-US" altLang="vi-VN" sz="2400" dirty="0" err="1">
                <a:latin typeface="Tahoma" panose="020B0604030504040204" pitchFamily="34" charset="0"/>
              </a:rPr>
              <a:t>xưởng</a:t>
            </a:r>
            <a:r>
              <a:rPr lang="en-US" altLang="vi-VN" sz="2400" dirty="0">
                <a:latin typeface="Tahoma" panose="020B0604030504040204" pitchFamily="34" charset="0"/>
              </a:rPr>
              <a:t> </a:t>
            </a:r>
            <a:r>
              <a:rPr lang="en-US" altLang="vi-VN" sz="2400" dirty="0" err="1">
                <a:latin typeface="Tahoma" panose="020B0604030504040204" pitchFamily="34" charset="0"/>
              </a:rPr>
              <a:t>để</a:t>
            </a:r>
            <a:r>
              <a:rPr lang="en-US" altLang="vi-VN" sz="2400" dirty="0">
                <a:latin typeface="Tahoma" panose="020B0604030504040204" pitchFamily="34" charset="0"/>
              </a:rPr>
              <a:t> </a:t>
            </a:r>
            <a:r>
              <a:rPr lang="en-US" altLang="vi-VN" sz="2400" dirty="0" err="1">
                <a:latin typeface="Tahoma" panose="020B0604030504040204" pitchFamily="34" charset="0"/>
              </a:rPr>
              <a:t>đưa</a:t>
            </a:r>
            <a:r>
              <a:rPr lang="en-US" altLang="vi-VN" sz="2400" dirty="0">
                <a:latin typeface="Tahoma" panose="020B0604030504040204" pitchFamily="34" charset="0"/>
              </a:rPr>
              <a:t> </a:t>
            </a:r>
            <a:r>
              <a:rPr lang="en-US" altLang="vi-VN" sz="2400" dirty="0" err="1">
                <a:latin typeface="Tahoma" panose="020B0604030504040204" pitchFamily="34" charset="0"/>
              </a:rPr>
              <a:t>nhiệt</a:t>
            </a:r>
            <a:r>
              <a:rPr lang="en-US" altLang="vi-VN" sz="2400" dirty="0">
                <a:latin typeface="Tahoma" panose="020B0604030504040204" pitchFamily="34" charset="0"/>
              </a:rPr>
              <a:t> </a:t>
            </a:r>
            <a:r>
              <a:rPr lang="en-US" altLang="vi-VN" sz="2400" dirty="0" err="1">
                <a:latin typeface="Tahoma" panose="020B0604030504040204" pitchFamily="34" charset="0"/>
              </a:rPr>
              <a:t>độ</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nồng</a:t>
            </a:r>
            <a:r>
              <a:rPr lang="en-US" altLang="vi-VN" sz="2400" dirty="0">
                <a:latin typeface="Tahoma" panose="020B0604030504040204" pitchFamily="34" charset="0"/>
              </a:rPr>
              <a:t> </a:t>
            </a:r>
            <a:r>
              <a:rPr lang="en-US" altLang="vi-VN" sz="2400" dirty="0" err="1">
                <a:latin typeface="Tahoma" panose="020B0604030504040204" pitchFamily="34" charset="0"/>
              </a:rPr>
              <a:t>độ</a:t>
            </a:r>
            <a:r>
              <a:rPr lang="en-US" altLang="vi-VN" sz="2400" dirty="0">
                <a:latin typeface="Tahoma" panose="020B0604030504040204" pitchFamily="34" charset="0"/>
              </a:rPr>
              <a:t> </a:t>
            </a:r>
            <a:r>
              <a:rPr lang="en-US" altLang="vi-VN" sz="2400" dirty="0" err="1">
                <a:latin typeface="Tahoma" panose="020B0604030504040204" pitchFamily="34" charset="0"/>
              </a:rPr>
              <a:t>độc</a:t>
            </a:r>
            <a:r>
              <a:rPr lang="en-US" altLang="vi-VN" sz="2400" dirty="0">
                <a:latin typeface="Tahoma" panose="020B0604030504040204" pitchFamily="34" charset="0"/>
              </a:rPr>
              <a:t> </a:t>
            </a:r>
            <a:r>
              <a:rPr lang="en-US" altLang="vi-VN" sz="2400" dirty="0" err="1">
                <a:latin typeface="Tahoma" panose="020B0604030504040204" pitchFamily="34" charset="0"/>
              </a:rPr>
              <a:t>hại</a:t>
            </a:r>
            <a:r>
              <a:rPr lang="en-US" altLang="vi-VN" sz="2400" dirty="0">
                <a:latin typeface="Tahoma" panose="020B0604030504040204" pitchFamily="34" charset="0"/>
              </a:rPr>
              <a:t> </a:t>
            </a:r>
            <a:r>
              <a:rPr lang="en-US" altLang="vi-VN" sz="2400" dirty="0" err="1">
                <a:latin typeface="Tahoma" panose="020B0604030504040204" pitchFamily="34" charset="0"/>
              </a:rPr>
              <a:t>xuống</a:t>
            </a:r>
            <a:r>
              <a:rPr lang="en-US" altLang="vi-VN" sz="2400" dirty="0">
                <a:latin typeface="Tahoma" panose="020B0604030504040204" pitchFamily="34" charset="0"/>
              </a:rPr>
              <a:t> </a:t>
            </a:r>
            <a:r>
              <a:rPr lang="en-US" altLang="vi-VN" sz="2400" dirty="0" err="1">
                <a:latin typeface="Tahoma" panose="020B0604030504040204" pitchFamily="34" charset="0"/>
              </a:rPr>
              <a:t>dưới</a:t>
            </a:r>
            <a:r>
              <a:rPr lang="en-US" altLang="vi-VN" sz="2400" dirty="0">
                <a:latin typeface="Tahoma" panose="020B0604030504040204" pitchFamily="34" charset="0"/>
              </a:rPr>
              <a:t> </a:t>
            </a:r>
            <a:r>
              <a:rPr lang="en-US" altLang="vi-VN" sz="2400" dirty="0" err="1">
                <a:latin typeface="Tahoma" panose="020B0604030504040204" pitchFamily="34" charset="0"/>
              </a:rPr>
              <a:t>mức</a:t>
            </a:r>
            <a:r>
              <a:rPr lang="en-US" altLang="vi-VN" sz="2400" dirty="0">
                <a:latin typeface="Tahoma" panose="020B0604030504040204" pitchFamily="34" charset="0"/>
              </a:rPr>
              <a:t> </a:t>
            </a:r>
            <a:r>
              <a:rPr lang="en-US" altLang="vi-VN" sz="2400" dirty="0" err="1">
                <a:latin typeface="Tahoma" panose="020B0604030504040204" pitchFamily="34" charset="0"/>
              </a:rPr>
              <a:t>cho</a:t>
            </a:r>
            <a:r>
              <a:rPr lang="en-US" altLang="vi-VN" sz="2400" dirty="0">
                <a:latin typeface="Tahoma" panose="020B0604030504040204" pitchFamily="34" charset="0"/>
              </a:rPr>
              <a:t> </a:t>
            </a:r>
            <a:r>
              <a:rPr lang="en-US" altLang="vi-VN" sz="2400" dirty="0" err="1">
                <a:latin typeface="Tahoma" panose="020B0604030504040204" pitchFamily="34" charset="0"/>
              </a:rPr>
              <a:t>phép</a:t>
            </a:r>
            <a:r>
              <a:rPr lang="en-US" altLang="vi-VN" sz="2400" dirty="0">
                <a:latin typeface="Tahoma" panose="020B0604030504040204" pitchFamily="34" charset="0"/>
              </a:rPr>
              <a:t>. </a:t>
            </a:r>
            <a:r>
              <a:rPr lang="en-US" altLang="vi-VN" sz="2400" dirty="0" err="1">
                <a:latin typeface="Tahoma" panose="020B0604030504040204" pitchFamily="34" charset="0"/>
              </a:rPr>
              <a:t>Có</a:t>
            </a:r>
            <a:r>
              <a:rPr lang="en-US" altLang="vi-VN" sz="2400" dirty="0">
                <a:latin typeface="Tahoma" panose="020B0604030504040204" pitchFamily="34" charset="0"/>
              </a:rPr>
              <a:t> </a:t>
            </a:r>
            <a:r>
              <a:rPr lang="en-US" altLang="vi-VN" sz="2400" dirty="0" err="1">
                <a:latin typeface="Tahoma" panose="020B0604030504040204" pitchFamily="34" charset="0"/>
              </a:rPr>
              <a:t>thể</a:t>
            </a:r>
            <a:r>
              <a:rPr lang="en-US" altLang="vi-VN" sz="2400" dirty="0">
                <a:latin typeface="Tahoma" panose="020B0604030504040204" pitchFamily="34" charset="0"/>
              </a:rPr>
              <a:t> </a:t>
            </a:r>
            <a:r>
              <a:rPr lang="en-US" altLang="vi-VN" sz="2400" dirty="0" err="1">
                <a:latin typeface="Tahoma" panose="020B0604030504040204" pitchFamily="34" charset="0"/>
              </a:rPr>
              <a:t>sử</a:t>
            </a:r>
            <a:r>
              <a:rPr lang="en-US" altLang="vi-VN" sz="2400" dirty="0">
                <a:latin typeface="Tahoma" panose="020B0604030504040204" pitchFamily="34" charset="0"/>
              </a:rPr>
              <a:t> </a:t>
            </a:r>
            <a:r>
              <a:rPr lang="en-US" altLang="vi-VN" sz="2400" dirty="0" err="1">
                <a:latin typeface="Tahoma" panose="020B0604030504040204" pitchFamily="34" charset="0"/>
              </a:rPr>
              <a:t>dụng</a:t>
            </a:r>
            <a:r>
              <a:rPr lang="en-US" altLang="vi-VN" sz="2400" dirty="0">
                <a:latin typeface="Tahoma" panose="020B0604030504040204" pitchFamily="34" charset="0"/>
              </a:rPr>
              <a:t> </a:t>
            </a:r>
            <a:r>
              <a:rPr lang="en-US" altLang="vi-VN" sz="2400" dirty="0" err="1">
                <a:latin typeface="Tahoma" panose="020B0604030504040204" pitchFamily="34" charset="0"/>
              </a:rPr>
              <a:t>thông</a:t>
            </a:r>
            <a:r>
              <a:rPr lang="en-US" altLang="vi-VN" sz="2400" dirty="0">
                <a:latin typeface="Tahoma" panose="020B0604030504040204" pitchFamily="34" charset="0"/>
              </a:rPr>
              <a:t> </a:t>
            </a:r>
            <a:r>
              <a:rPr lang="en-US" altLang="vi-VN" sz="2400" dirty="0" err="1">
                <a:latin typeface="Tahoma" panose="020B0604030504040204" pitchFamily="34" charset="0"/>
              </a:rPr>
              <a:t>gió</a:t>
            </a:r>
            <a:r>
              <a:rPr lang="en-US" altLang="vi-VN" sz="2400" dirty="0">
                <a:latin typeface="Tahoma" panose="020B0604030504040204" pitchFamily="34" charset="0"/>
              </a:rPr>
              <a:t> </a:t>
            </a:r>
            <a:r>
              <a:rPr lang="en-US" altLang="vi-VN" sz="2400" dirty="0" err="1">
                <a:latin typeface="Tahoma" panose="020B0604030504040204" pitchFamily="34" charset="0"/>
              </a:rPr>
              <a:t>chung</a:t>
            </a:r>
            <a:r>
              <a:rPr lang="en-US" altLang="vi-VN" sz="2400" dirty="0">
                <a:latin typeface="Tahoma" panose="020B0604030504040204" pitchFamily="34" charset="0"/>
              </a:rPr>
              <a:t> </a:t>
            </a:r>
            <a:r>
              <a:rPr lang="en-US" altLang="vi-VN" sz="2400" dirty="0" err="1">
                <a:latin typeface="Tahoma" panose="020B0604030504040204" pitchFamily="34" charset="0"/>
              </a:rPr>
              <a:t>theo</a:t>
            </a:r>
            <a:r>
              <a:rPr lang="en-US" altLang="vi-VN" sz="2400" dirty="0">
                <a:latin typeface="Tahoma" panose="020B0604030504040204" pitchFamily="34" charset="0"/>
              </a:rPr>
              <a:t> </a:t>
            </a:r>
            <a:r>
              <a:rPr lang="en-US" altLang="vi-VN" sz="2400" dirty="0" err="1">
                <a:latin typeface="Tahoma" panose="020B0604030504040204" pitchFamily="34" charset="0"/>
              </a:rPr>
              <a:t>nguyên</a:t>
            </a:r>
            <a:r>
              <a:rPr lang="en-US" altLang="vi-VN" sz="2400" dirty="0">
                <a:latin typeface="Tahoma" panose="020B0604030504040204" pitchFamily="34" charset="0"/>
              </a:rPr>
              <a:t> </a:t>
            </a:r>
            <a:r>
              <a:rPr lang="en-US" altLang="vi-VN" sz="2400" dirty="0" err="1">
                <a:latin typeface="Tahoma" panose="020B0604030504040204" pitchFamily="34" charset="0"/>
              </a:rPr>
              <a:t>tắc</a:t>
            </a:r>
            <a:r>
              <a:rPr lang="en-US" altLang="vi-VN" sz="2400" dirty="0">
                <a:latin typeface="Tahoma" panose="020B0604030504040204" pitchFamily="34" charset="0"/>
              </a:rPr>
              <a:t> </a:t>
            </a:r>
            <a:r>
              <a:rPr lang="en-US" altLang="vi-VN" sz="2400" dirty="0" err="1">
                <a:latin typeface="Tahoma" panose="020B0604030504040204" pitchFamily="34" charset="0"/>
              </a:rPr>
              <a:t>thông</a:t>
            </a:r>
            <a:r>
              <a:rPr lang="en-US" altLang="vi-VN" sz="2400" dirty="0">
                <a:latin typeface="Tahoma" panose="020B0604030504040204" pitchFamily="34" charset="0"/>
              </a:rPr>
              <a:t> </a:t>
            </a:r>
            <a:r>
              <a:rPr lang="en-US" altLang="vi-VN" sz="2400" dirty="0" err="1">
                <a:latin typeface="Tahoma" panose="020B0604030504040204" pitchFamily="34" charset="0"/>
              </a:rPr>
              <a:t>gió</a:t>
            </a:r>
            <a:r>
              <a:rPr lang="en-US" altLang="vi-VN" sz="2400" dirty="0">
                <a:latin typeface="Tahoma" panose="020B0604030504040204" pitchFamily="34" charset="0"/>
              </a:rPr>
              <a:t> </a:t>
            </a:r>
            <a:r>
              <a:rPr lang="en-US" altLang="vi-VN" sz="2400" dirty="0" err="1">
                <a:latin typeface="Tahoma" panose="020B0604030504040204" pitchFamily="34" charset="0"/>
              </a:rPr>
              <a:t>tự</a:t>
            </a:r>
            <a:r>
              <a:rPr lang="en-US" altLang="vi-VN" sz="2400" dirty="0">
                <a:latin typeface="Tahoma" panose="020B0604030504040204" pitchFamily="34" charset="0"/>
              </a:rPr>
              <a:t> </a:t>
            </a:r>
            <a:r>
              <a:rPr lang="en-US" altLang="vi-VN" sz="2400" dirty="0" err="1">
                <a:latin typeface="Tahoma" panose="020B0604030504040204" pitchFamily="34" charset="0"/>
              </a:rPr>
              <a:t>nhiên</a:t>
            </a:r>
            <a:r>
              <a:rPr lang="en-US" altLang="vi-VN" sz="2400" dirty="0">
                <a:latin typeface="Tahoma" panose="020B0604030504040204" pitchFamily="34" charset="0"/>
              </a:rPr>
              <a:t> </a:t>
            </a:r>
            <a:r>
              <a:rPr lang="en-US" altLang="vi-VN" sz="2400" dirty="0" err="1">
                <a:latin typeface="Tahoma" panose="020B0604030504040204" pitchFamily="34" charset="0"/>
              </a:rPr>
              <a:t>hoặc</a:t>
            </a:r>
            <a:r>
              <a:rPr lang="en-US" altLang="vi-VN" sz="2400" dirty="0">
                <a:latin typeface="Tahoma" panose="020B0604030504040204" pitchFamily="34" charset="0"/>
              </a:rPr>
              <a:t> </a:t>
            </a:r>
            <a:r>
              <a:rPr lang="en-US" altLang="vi-VN" sz="2400" dirty="0" err="1">
                <a:latin typeface="Tahoma" panose="020B0604030504040204" pitchFamily="34" charset="0"/>
              </a:rPr>
              <a:t>theo</a:t>
            </a:r>
            <a:r>
              <a:rPr lang="en-US" altLang="vi-VN" sz="2400" dirty="0">
                <a:latin typeface="Tahoma" panose="020B0604030504040204" pitchFamily="34" charset="0"/>
              </a:rPr>
              <a:t> </a:t>
            </a:r>
            <a:r>
              <a:rPr lang="en-US" altLang="vi-VN" sz="2400" dirty="0" err="1">
                <a:latin typeface="Tahoma" panose="020B0604030504040204" pitchFamily="34" charset="0"/>
              </a:rPr>
              <a:t>nguyên</a:t>
            </a:r>
            <a:r>
              <a:rPr lang="en-US" altLang="vi-VN" sz="2400" dirty="0">
                <a:latin typeface="Tahoma" panose="020B0604030504040204" pitchFamily="34" charset="0"/>
              </a:rPr>
              <a:t> </a:t>
            </a:r>
            <a:r>
              <a:rPr lang="en-US" altLang="vi-VN" sz="2400" dirty="0" err="1">
                <a:latin typeface="Tahoma" panose="020B0604030504040204" pitchFamily="34" charset="0"/>
              </a:rPr>
              <a:t>tắc</a:t>
            </a:r>
            <a:r>
              <a:rPr lang="en-US" altLang="vi-VN" sz="2400" dirty="0">
                <a:latin typeface="Tahoma" panose="020B0604030504040204" pitchFamily="34" charset="0"/>
              </a:rPr>
              <a:t> </a:t>
            </a:r>
            <a:r>
              <a:rPr lang="en-US" altLang="vi-VN" sz="2400" dirty="0" err="1">
                <a:latin typeface="Tahoma" panose="020B0604030504040204" pitchFamily="34" charset="0"/>
              </a:rPr>
              <a:t>thông</a:t>
            </a:r>
            <a:r>
              <a:rPr lang="en-US" altLang="vi-VN" sz="2400" dirty="0">
                <a:latin typeface="Tahoma" panose="020B0604030504040204" pitchFamily="34" charset="0"/>
              </a:rPr>
              <a:t> </a:t>
            </a:r>
            <a:r>
              <a:rPr lang="en-US" altLang="vi-VN" sz="2400" dirty="0" err="1">
                <a:latin typeface="Tahoma" panose="020B0604030504040204" pitchFamily="34" charset="0"/>
              </a:rPr>
              <a:t>gió</a:t>
            </a:r>
            <a:r>
              <a:rPr lang="en-US" altLang="vi-VN" sz="2400" dirty="0">
                <a:latin typeface="Tahoma" panose="020B0604030504040204" pitchFamily="34" charset="0"/>
              </a:rPr>
              <a:t> </a:t>
            </a:r>
            <a:r>
              <a:rPr lang="en-US" altLang="vi-VN" sz="2400" dirty="0" err="1">
                <a:latin typeface="Tahoma" panose="020B0604030504040204" pitchFamily="34" charset="0"/>
              </a:rPr>
              <a:t>nhân</a:t>
            </a:r>
            <a:r>
              <a:rPr lang="en-US" altLang="vi-VN" sz="2400" dirty="0">
                <a:latin typeface="Tahoma" panose="020B0604030504040204" pitchFamily="34" charset="0"/>
              </a:rPr>
              <a:t> </a:t>
            </a:r>
            <a:r>
              <a:rPr lang="en-US" altLang="vi-VN" sz="2400" dirty="0" err="1">
                <a:latin typeface="Tahoma" panose="020B0604030504040204" pitchFamily="34" charset="0"/>
              </a:rPr>
              <a:t>tạo</a:t>
            </a:r>
            <a:r>
              <a:rPr lang="en-US" altLang="vi-VN" sz="2400" dirty="0" smtClean="0">
                <a:latin typeface="Tahoma" panose="020B0604030504040204" pitchFamily="34" charset="0"/>
              </a:rPr>
              <a:t>.</a:t>
            </a:r>
            <a:endParaRPr lang="en-US" altLang="vi-VN" sz="2400" dirty="0">
              <a:latin typeface="Tahoma" panose="020B0604030504040204" pitchFamily="34" charset="0"/>
            </a:endParaRPr>
          </a:p>
        </p:txBody>
      </p:sp>
      <p:sp>
        <p:nvSpPr>
          <p:cNvPr id="8" name="Text Box 5"/>
          <p:cNvSpPr txBox="1"/>
          <p:nvPr/>
        </p:nvSpPr>
        <p:spPr>
          <a:xfrm>
            <a:off x="6534150" y="943548"/>
            <a:ext cx="5035550" cy="584775"/>
          </a:xfrm>
          <a:prstGeom prst="rect">
            <a:avLst/>
          </a:prstGeom>
          <a:noFill/>
        </p:spPr>
        <p:txBody>
          <a:bodyPr>
            <a:spAutoFit/>
          </a:bodyPr>
          <a:lstStyle/>
          <a:p>
            <a:r>
              <a:rPr lang="en-US" sz="3200" noProof="1" smtClean="0">
                <a:ln>
                  <a:solidFill>
                    <a:srgbClr val="FF0000"/>
                  </a:solidFill>
                </a:ln>
                <a:solidFill>
                  <a:srgbClr val="0070C0"/>
                </a:solidFill>
                <a:latin typeface="Tahoma" panose="020B0604030504040204" pitchFamily="34" charset="0"/>
              </a:rPr>
              <a:t>Các </a:t>
            </a:r>
            <a:r>
              <a:rPr lang="en-US" sz="3200" noProof="1">
                <a:ln>
                  <a:solidFill>
                    <a:srgbClr val="FF0000"/>
                  </a:solidFill>
                </a:ln>
                <a:solidFill>
                  <a:srgbClr val="0070C0"/>
                </a:solidFill>
                <a:latin typeface="Tahoma" panose="020B0604030504040204" pitchFamily="34" charset="0"/>
              </a:rPr>
              <a:t>biện pháp thông gió</a:t>
            </a:r>
          </a:p>
        </p:txBody>
      </p:sp>
      <p:pic>
        <p:nvPicPr>
          <p:cNvPr id="26626" name="Picture 2" descr="Yêu cầu về hệ thống thông gió và điều hòa không khí nhà chung cư"/>
          <p:cNvPicPr>
            <a:picLocks noChangeAspect="1" noChangeArrowheads="1"/>
          </p:cNvPicPr>
          <p:nvPr/>
        </p:nvPicPr>
        <p:blipFill rotWithShape="1">
          <a:blip r:embed="rId4">
            <a:extLst>
              <a:ext uri="{28A0092B-C50C-407E-A947-70E740481C1C}">
                <a14:useLocalDpi xmlns:a14="http://schemas.microsoft.com/office/drawing/2010/main" val="0"/>
              </a:ext>
            </a:extLst>
          </a:blip>
          <a:srcRect l="2545" t="9220" r="1484" b="10198"/>
          <a:stretch/>
        </p:blipFill>
        <p:spPr bwMode="auto">
          <a:xfrm>
            <a:off x="6318437" y="1939925"/>
            <a:ext cx="5702761" cy="4122402"/>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1" name="Straight Connector 10">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2" name="Picture 11">
            <a:hlinkClick r:id="rId5"/>
          </p:cNvPr>
          <p:cNvPicPr>
            <a:picLocks noChangeAspect="1"/>
          </p:cNvPicPr>
          <p:nvPr/>
        </p:nvPicPr>
        <p:blipFill rotWithShape="1">
          <a:blip r:embed="rId6"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215462920"/>
      </p:ext>
    </p:extLst>
  </p:cSld>
  <p:clrMapOvr>
    <a:masterClrMapping/>
  </p:clrMapOvr>
  <p:transition>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19459" name="Rectangle 7"/>
          <p:cNvSpPr>
            <a:spLocks noChangeArrowheads="1"/>
          </p:cNvSpPr>
          <p:nvPr/>
        </p:nvSpPr>
        <p:spPr bwMode="auto">
          <a:xfrm>
            <a:off x="1752600" y="2197100"/>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2" name="Text Box 1"/>
          <p:cNvSpPr txBox="1">
            <a:spLocks noChangeArrowheads="1"/>
          </p:cNvSpPr>
          <p:nvPr>
            <p:custDataLst>
              <p:tags r:id="rId1"/>
            </p:custDataLst>
          </p:nvPr>
        </p:nvSpPr>
        <p:spPr bwMode="auto">
          <a:xfrm>
            <a:off x="301841" y="1601925"/>
            <a:ext cx="11175075"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vi-VN" sz="2400" b="1" dirty="0" err="1" smtClean="0">
                <a:solidFill>
                  <a:srgbClr val="0070C0"/>
                </a:solidFill>
                <a:latin typeface="Tahoma" panose="020B0604030504040204" pitchFamily="34" charset="0"/>
              </a:rPr>
              <a:t>Thông</a:t>
            </a:r>
            <a:r>
              <a:rPr lang="en-US" altLang="vi-VN" sz="2400" b="1" dirty="0" smtClean="0">
                <a:solidFill>
                  <a:srgbClr val="0070C0"/>
                </a:solidFill>
                <a:latin typeface="Tahoma" panose="020B0604030504040204" pitchFamily="34" charset="0"/>
              </a:rPr>
              <a:t> </a:t>
            </a:r>
            <a:r>
              <a:rPr lang="en-US" altLang="vi-VN" sz="2400" b="1" dirty="0" err="1">
                <a:solidFill>
                  <a:srgbClr val="0070C0"/>
                </a:solidFill>
                <a:latin typeface="Tahoma" panose="020B0604030504040204" pitchFamily="34" charset="0"/>
              </a:rPr>
              <a:t>gió</a:t>
            </a:r>
            <a:r>
              <a:rPr lang="en-US" altLang="vi-VN" sz="2400" b="1" dirty="0">
                <a:solidFill>
                  <a:srgbClr val="0070C0"/>
                </a:solidFill>
                <a:latin typeface="Tahoma" panose="020B0604030504040204" pitchFamily="34" charset="0"/>
              </a:rPr>
              <a:t> </a:t>
            </a:r>
            <a:r>
              <a:rPr lang="en-US" altLang="vi-VN" sz="2400" b="1" dirty="0" err="1">
                <a:solidFill>
                  <a:srgbClr val="0070C0"/>
                </a:solidFill>
                <a:latin typeface="Tahoma" panose="020B0604030504040204" pitchFamily="34" charset="0"/>
              </a:rPr>
              <a:t>cục</a:t>
            </a:r>
            <a:r>
              <a:rPr lang="en-US" altLang="vi-VN" sz="2400" b="1" dirty="0">
                <a:solidFill>
                  <a:srgbClr val="0070C0"/>
                </a:solidFill>
                <a:latin typeface="Tahoma" panose="020B0604030504040204" pitchFamily="34" charset="0"/>
              </a:rPr>
              <a:t> </a:t>
            </a:r>
            <a:r>
              <a:rPr lang="en-US" altLang="vi-VN" sz="2400" b="1" dirty="0" err="1" smtClean="0">
                <a:solidFill>
                  <a:srgbClr val="0070C0"/>
                </a:solidFill>
                <a:latin typeface="Tahoma" panose="020B0604030504040204" pitchFamily="34" charset="0"/>
              </a:rPr>
              <a:t>bộ</a:t>
            </a:r>
            <a:r>
              <a:rPr lang="en-US" altLang="vi-VN" sz="2400" b="1" dirty="0" smtClean="0">
                <a:solidFill>
                  <a:srgbClr val="0070C0"/>
                </a:solidFill>
                <a:latin typeface="Tahoma" panose="020B0604030504040204" pitchFamily="34" charset="0"/>
              </a:rPr>
              <a:t>: </a:t>
            </a:r>
            <a:r>
              <a:rPr lang="en-US" altLang="vi-VN" sz="2400" dirty="0" err="1" smtClean="0">
                <a:latin typeface="Tahoma" panose="020B0604030504040204" pitchFamily="34" charset="0"/>
              </a:rPr>
              <a:t>Là</a:t>
            </a:r>
            <a:r>
              <a:rPr lang="en-US" altLang="vi-VN" sz="2400" dirty="0" smtClean="0">
                <a:latin typeface="Tahoma" panose="020B0604030504040204" pitchFamily="34" charset="0"/>
              </a:rPr>
              <a:t> </a:t>
            </a:r>
            <a:r>
              <a:rPr lang="en-US" altLang="vi-VN" sz="2400" dirty="0" err="1">
                <a:latin typeface="Tahoma" panose="020B0604030504040204" pitchFamily="34" charset="0"/>
              </a:rPr>
              <a:t>hệ</a:t>
            </a:r>
            <a:r>
              <a:rPr lang="en-US" altLang="vi-VN" sz="2400" dirty="0">
                <a:latin typeface="Tahoma" panose="020B0604030504040204" pitchFamily="34" charset="0"/>
              </a:rPr>
              <a:t> </a:t>
            </a:r>
            <a:r>
              <a:rPr lang="en-US" altLang="vi-VN" sz="2400" dirty="0" err="1">
                <a:latin typeface="Tahoma" panose="020B0604030504040204" pitchFamily="34" charset="0"/>
              </a:rPr>
              <a:t>thống</a:t>
            </a:r>
            <a:r>
              <a:rPr lang="en-US" altLang="vi-VN" sz="2400" dirty="0">
                <a:latin typeface="Tahoma" panose="020B0604030504040204" pitchFamily="34" charset="0"/>
              </a:rPr>
              <a:t> </a:t>
            </a:r>
            <a:r>
              <a:rPr lang="en-US" altLang="vi-VN" sz="2400" dirty="0" err="1">
                <a:latin typeface="Tahoma" panose="020B0604030504040204" pitchFamily="34" charset="0"/>
              </a:rPr>
              <a:t>thông</a:t>
            </a:r>
            <a:r>
              <a:rPr lang="en-US" altLang="vi-VN" sz="2400" dirty="0">
                <a:latin typeface="Tahoma" panose="020B0604030504040204" pitchFamily="34" charset="0"/>
              </a:rPr>
              <a:t> </a:t>
            </a:r>
            <a:r>
              <a:rPr lang="en-US" altLang="vi-VN" sz="2400" dirty="0" err="1">
                <a:latin typeface="Tahoma" panose="020B0604030504040204" pitchFamily="34" charset="0"/>
              </a:rPr>
              <a:t>gió</a:t>
            </a:r>
            <a:r>
              <a:rPr lang="en-US" altLang="vi-VN" sz="2400" dirty="0">
                <a:latin typeface="Tahoma" panose="020B0604030504040204" pitchFamily="34" charset="0"/>
              </a:rPr>
              <a:t> </a:t>
            </a:r>
            <a:r>
              <a:rPr lang="en-US" altLang="vi-VN" sz="2400" dirty="0" err="1">
                <a:latin typeface="Tahoma" panose="020B0604030504040204" pitchFamily="34" charset="0"/>
              </a:rPr>
              <a:t>có</a:t>
            </a:r>
            <a:r>
              <a:rPr lang="en-US" altLang="vi-VN" sz="2400" dirty="0">
                <a:latin typeface="Tahoma" panose="020B0604030504040204" pitchFamily="34" charset="0"/>
              </a:rPr>
              <a:t> </a:t>
            </a:r>
            <a:r>
              <a:rPr lang="en-US" altLang="vi-VN" sz="2400" dirty="0" err="1">
                <a:latin typeface="Tahoma" panose="020B0604030504040204" pitchFamily="34" charset="0"/>
              </a:rPr>
              <a:t>phạm</a:t>
            </a:r>
            <a:r>
              <a:rPr lang="en-US" altLang="vi-VN" sz="2400" dirty="0">
                <a:latin typeface="Tahoma" panose="020B0604030504040204" pitchFamily="34" charset="0"/>
              </a:rPr>
              <a:t> vi </a:t>
            </a:r>
            <a:r>
              <a:rPr lang="en-US" altLang="vi-VN" sz="2400" dirty="0" err="1">
                <a:solidFill>
                  <a:srgbClr val="0070C0"/>
                </a:solidFill>
                <a:latin typeface="Tahoma" panose="020B0604030504040204" pitchFamily="34" charset="0"/>
              </a:rPr>
              <a:t>tác</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dụng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trong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từng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vùng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hẹp</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riêng</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biệt</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của</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phân</a:t>
            </a:r>
            <a:r>
              <a:rPr lang="en-US" altLang="vi-VN" sz="2400" dirty="0">
                <a:solidFill>
                  <a:srgbClr val="0070C0"/>
                </a:solidFill>
                <a:latin typeface="Tahoma" panose="020B0604030504040204" pitchFamily="34" charset="0"/>
              </a:rPr>
              <a:t> </a:t>
            </a:r>
            <a:r>
              <a:rPr lang="en-US" altLang="vi-VN" sz="2400" dirty="0" err="1">
                <a:solidFill>
                  <a:srgbClr val="0070C0"/>
                </a:solidFill>
                <a:latin typeface="Tahoma" panose="020B0604030504040204" pitchFamily="34" charset="0"/>
              </a:rPr>
              <a:t>xưởng</a:t>
            </a:r>
            <a:r>
              <a:rPr lang="en-US" altLang="vi-VN" sz="2400" dirty="0">
                <a:latin typeface="Tahoma" panose="020B0604030504040204" pitchFamily="34" charset="0"/>
              </a:rPr>
              <a:t>. </a:t>
            </a:r>
            <a:r>
              <a:rPr lang="en-US" altLang="vi-VN" sz="2400" dirty="0" err="1">
                <a:latin typeface="Tahoma" panose="020B0604030504040204" pitchFamily="34" charset="0"/>
              </a:rPr>
              <a:t>Hệ</a:t>
            </a:r>
            <a:r>
              <a:rPr lang="en-US" altLang="vi-VN" sz="2400" dirty="0">
                <a:latin typeface="Tahoma" panose="020B0604030504040204" pitchFamily="34" charset="0"/>
              </a:rPr>
              <a:t> </a:t>
            </a:r>
            <a:r>
              <a:rPr lang="en-US" altLang="vi-VN" sz="2400" dirty="0" err="1">
                <a:latin typeface="Tahoma" panose="020B0604030504040204" pitchFamily="34" charset="0"/>
              </a:rPr>
              <a:t>thống</a:t>
            </a:r>
            <a:r>
              <a:rPr lang="en-US" altLang="vi-VN" sz="2400" dirty="0">
                <a:latin typeface="Tahoma" panose="020B0604030504040204" pitchFamily="34" charset="0"/>
              </a:rPr>
              <a:t> </a:t>
            </a:r>
            <a:r>
              <a:rPr lang="en-US" altLang="vi-VN" sz="2400" dirty="0" err="1">
                <a:latin typeface="Tahoma" panose="020B0604030504040204" pitchFamily="34" charset="0"/>
              </a:rPr>
              <a:t>này</a:t>
            </a:r>
            <a:r>
              <a:rPr lang="en-US" altLang="vi-VN" sz="2400" dirty="0">
                <a:latin typeface="Tahoma" panose="020B0604030504040204" pitchFamily="34" charset="0"/>
              </a:rPr>
              <a:t> </a:t>
            </a:r>
            <a:r>
              <a:rPr lang="en-US" altLang="vi-VN" sz="2400" dirty="0" err="1">
                <a:latin typeface="Tahoma" panose="020B0604030504040204" pitchFamily="34" charset="0"/>
              </a:rPr>
              <a:t>có</a:t>
            </a:r>
            <a:r>
              <a:rPr lang="en-US" altLang="vi-VN" sz="2400" dirty="0">
                <a:latin typeface="Tahoma" panose="020B0604030504040204" pitchFamily="34" charset="0"/>
              </a:rPr>
              <a:t> </a:t>
            </a:r>
            <a:r>
              <a:rPr lang="en-US" altLang="vi-VN" sz="2400" dirty="0" err="1">
                <a:latin typeface="Tahoma" panose="020B0604030504040204" pitchFamily="34" charset="0"/>
              </a:rPr>
              <a:t>thể</a:t>
            </a:r>
            <a:r>
              <a:rPr lang="en-US" altLang="vi-VN" sz="2400" dirty="0">
                <a:latin typeface="Tahoma" panose="020B0604030504040204" pitchFamily="34" charset="0"/>
              </a:rPr>
              <a:t> </a:t>
            </a:r>
            <a:r>
              <a:rPr lang="en-US" altLang="vi-VN" sz="2400" dirty="0" err="1">
                <a:latin typeface="Tahoma" panose="020B0604030504040204" pitchFamily="34" charset="0"/>
              </a:rPr>
              <a:t>chỉ</a:t>
            </a:r>
            <a:r>
              <a:rPr lang="en-US" altLang="vi-VN" sz="2400" dirty="0">
                <a:latin typeface="Tahoma" panose="020B0604030504040204" pitchFamily="34" charset="0"/>
              </a:rPr>
              <a:t> </a:t>
            </a:r>
            <a:r>
              <a:rPr lang="en-US" altLang="vi-VN" sz="2400" dirty="0" err="1">
                <a:latin typeface="Tahoma" panose="020B0604030504040204" pitchFamily="34" charset="0"/>
              </a:rPr>
              <a:t>thổi</a:t>
            </a:r>
            <a:r>
              <a:rPr lang="en-US" altLang="vi-VN" sz="2400" dirty="0">
                <a:latin typeface="Tahoma" panose="020B0604030504040204" pitchFamily="34" charset="0"/>
              </a:rPr>
              <a:t> </a:t>
            </a:r>
            <a:r>
              <a:rPr lang="en-US" altLang="vi-VN" sz="2400" dirty="0" err="1">
                <a:latin typeface="Tahoma" panose="020B0604030504040204" pitchFamily="34" charset="0"/>
              </a:rPr>
              <a:t>vào</a:t>
            </a:r>
            <a:r>
              <a:rPr lang="en-US" altLang="vi-VN" sz="2400" dirty="0">
                <a:latin typeface="Tahoma" panose="020B0604030504040204" pitchFamily="34" charset="0"/>
              </a:rPr>
              <a:t> </a:t>
            </a:r>
            <a:r>
              <a:rPr lang="en-US" altLang="vi-VN" sz="2400" dirty="0" err="1">
                <a:latin typeface="Tahoma" panose="020B0604030504040204" pitchFamily="34" charset="0"/>
              </a:rPr>
              <a:t>cục</a:t>
            </a:r>
            <a:r>
              <a:rPr lang="en-US" altLang="vi-VN" sz="2400" dirty="0">
                <a:latin typeface="Tahoma" panose="020B0604030504040204" pitchFamily="34" charset="0"/>
              </a:rPr>
              <a:t> </a:t>
            </a:r>
            <a:r>
              <a:rPr lang="en-US" altLang="vi-VN" sz="2400" dirty="0" err="1">
                <a:latin typeface="Tahoma" panose="020B0604030504040204" pitchFamily="34" charset="0"/>
              </a:rPr>
              <a:t>bộ</a:t>
            </a:r>
            <a:r>
              <a:rPr lang="en-US" altLang="vi-VN" sz="2400" dirty="0">
                <a:latin typeface="Tahoma" panose="020B0604030504040204" pitchFamily="34" charset="0"/>
              </a:rPr>
              <a:t> </a:t>
            </a:r>
            <a:r>
              <a:rPr lang="en-US" altLang="vi-VN" sz="2400" dirty="0" err="1">
                <a:latin typeface="Tahoma" panose="020B0604030504040204" pitchFamily="34" charset="0"/>
              </a:rPr>
              <a:t>hoặc</a:t>
            </a:r>
            <a:r>
              <a:rPr lang="en-US" altLang="vi-VN" sz="2400" dirty="0">
                <a:latin typeface="Tahoma" panose="020B0604030504040204" pitchFamily="34" charset="0"/>
              </a:rPr>
              <a:t> </a:t>
            </a:r>
            <a:r>
              <a:rPr lang="en-US" altLang="vi-VN" sz="2400" dirty="0" err="1">
                <a:latin typeface="Tahoma" panose="020B0604030504040204" pitchFamily="34" charset="0"/>
              </a:rPr>
              <a:t>hút</a:t>
            </a:r>
            <a:r>
              <a:rPr lang="en-US" altLang="vi-VN" sz="2400" dirty="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cục</a:t>
            </a:r>
            <a:r>
              <a:rPr lang="en-US" altLang="vi-VN" sz="2400" dirty="0">
                <a:latin typeface="Tahoma" panose="020B0604030504040204" pitchFamily="34" charset="0"/>
              </a:rPr>
              <a:t> </a:t>
            </a:r>
            <a:r>
              <a:rPr lang="en-US" altLang="vi-VN" sz="2400" dirty="0" err="1">
                <a:latin typeface="Tahoma" panose="020B0604030504040204" pitchFamily="34" charset="0"/>
              </a:rPr>
              <a:t>bộ</a:t>
            </a:r>
            <a:r>
              <a:rPr lang="en-US" altLang="vi-VN" sz="2400" dirty="0">
                <a:latin typeface="Tahoma" panose="020B0604030504040204" pitchFamily="34" charset="0"/>
              </a:rPr>
              <a:t>.</a:t>
            </a:r>
          </a:p>
          <a:p>
            <a:pPr marL="684213" indent="-338138" algn="just">
              <a:lnSpc>
                <a:spcPct val="150000"/>
              </a:lnSpc>
              <a:buFont typeface="Wingdings" panose="05000000000000000000" pitchFamily="2" charset="2"/>
              <a:buChar char="ü"/>
            </a:pPr>
            <a:r>
              <a:rPr lang="en-US" altLang="vi-VN" sz="2400" dirty="0" err="1" smtClean="0">
                <a:latin typeface="Tahoma" panose="020B0604030504040204" pitchFamily="34" charset="0"/>
              </a:rPr>
              <a:t>Hệ</a:t>
            </a:r>
            <a:r>
              <a:rPr lang="en-US" altLang="vi-VN" sz="2400" dirty="0" smtClean="0">
                <a:latin typeface="Tahoma" panose="020B0604030504040204" pitchFamily="34" charset="0"/>
              </a:rPr>
              <a:t> </a:t>
            </a:r>
            <a:r>
              <a:rPr lang="en-US" altLang="vi-VN" sz="2400" dirty="0" err="1">
                <a:latin typeface="Tahoma" panose="020B0604030504040204" pitchFamily="34" charset="0"/>
              </a:rPr>
              <a:t>thống</a:t>
            </a:r>
            <a:r>
              <a:rPr lang="en-US" altLang="vi-VN" sz="2400" dirty="0">
                <a:latin typeface="Tahoma" panose="020B0604030504040204" pitchFamily="34" charset="0"/>
              </a:rPr>
              <a:t> </a:t>
            </a:r>
            <a:r>
              <a:rPr lang="en-US" altLang="vi-VN" sz="2400" dirty="0" err="1">
                <a:latin typeface="Tahoma" panose="020B0604030504040204" pitchFamily="34" charset="0"/>
              </a:rPr>
              <a:t>thổi</a:t>
            </a:r>
            <a:r>
              <a:rPr lang="en-US" altLang="vi-VN" sz="2400" dirty="0">
                <a:latin typeface="Tahoma" panose="020B0604030504040204" pitchFamily="34" charset="0"/>
              </a:rPr>
              <a:t> </a:t>
            </a:r>
            <a:r>
              <a:rPr lang="en-US" altLang="vi-VN" sz="2400" dirty="0" err="1">
                <a:latin typeface="Tahoma" panose="020B0604030504040204" pitchFamily="34" charset="0"/>
              </a:rPr>
              <a:t>cục</a:t>
            </a:r>
            <a:r>
              <a:rPr lang="en-US" altLang="vi-VN" sz="2400" dirty="0">
                <a:latin typeface="Tahoma" panose="020B0604030504040204" pitchFamily="34" charset="0"/>
              </a:rPr>
              <a:t> </a:t>
            </a:r>
            <a:r>
              <a:rPr lang="en-US" altLang="vi-VN" sz="2400" dirty="0" err="1">
                <a:latin typeface="Tahoma" panose="020B0604030504040204" pitchFamily="34" charset="0"/>
              </a:rPr>
              <a:t>bộ</a:t>
            </a:r>
            <a:r>
              <a:rPr lang="en-US" altLang="vi-VN" sz="2400" dirty="0">
                <a:latin typeface="Tahoma" panose="020B0604030504040204" pitchFamily="34" charset="0"/>
              </a:rPr>
              <a:t>: </a:t>
            </a:r>
            <a:r>
              <a:rPr lang="en-US" altLang="vi-VN" sz="2400" dirty="0" err="1">
                <a:latin typeface="Tahoma" panose="020B0604030504040204" pitchFamily="34" charset="0"/>
              </a:rPr>
              <a:t>Thường</a:t>
            </a:r>
            <a:r>
              <a:rPr lang="en-US" altLang="vi-VN" sz="2400" dirty="0">
                <a:latin typeface="Tahoma" panose="020B0604030504040204" pitchFamily="34" charset="0"/>
              </a:rPr>
              <a:t> </a:t>
            </a:r>
            <a:r>
              <a:rPr lang="en-US" altLang="vi-VN" sz="2400" dirty="0" err="1" smtClean="0">
                <a:latin typeface="Tahoma" panose="020B0604030504040204" pitchFamily="34" charset="0"/>
              </a:rPr>
              <a:t>được</a:t>
            </a:r>
            <a:r>
              <a:rPr lang="en-US" altLang="vi-VN" sz="2400" dirty="0" smtClean="0">
                <a:latin typeface="Tahoma" panose="020B0604030504040204" pitchFamily="34" charset="0"/>
              </a:rPr>
              <a:t> </a:t>
            </a:r>
            <a:r>
              <a:rPr lang="en-US" altLang="vi-VN" sz="2400" dirty="0" err="1">
                <a:latin typeface="Tahoma" panose="020B0604030504040204" pitchFamily="34" charset="0"/>
              </a:rPr>
              <a:t>bố</a:t>
            </a:r>
            <a:r>
              <a:rPr lang="en-US" altLang="vi-VN" sz="2400" dirty="0">
                <a:latin typeface="Tahoma" panose="020B0604030504040204" pitchFamily="34" charset="0"/>
              </a:rPr>
              <a:t> </a:t>
            </a:r>
            <a:r>
              <a:rPr lang="en-US" altLang="vi-VN" sz="2400" dirty="0" err="1">
                <a:latin typeface="Tahoma" panose="020B0604030504040204" pitchFamily="34" charset="0"/>
              </a:rPr>
              <a:t>trí</a:t>
            </a:r>
            <a:r>
              <a:rPr lang="en-US" altLang="vi-VN" sz="2400" dirty="0">
                <a:latin typeface="Tahoma" panose="020B0604030504040204" pitchFamily="34" charset="0"/>
              </a:rPr>
              <a:t> </a:t>
            </a:r>
            <a:r>
              <a:rPr lang="en-US" altLang="vi-VN" sz="2400" dirty="0" err="1">
                <a:latin typeface="Tahoma" panose="020B0604030504040204" pitchFamily="34" charset="0"/>
              </a:rPr>
              <a:t>để</a:t>
            </a:r>
            <a:r>
              <a:rPr lang="en-US" altLang="vi-VN" sz="2400" dirty="0">
                <a:latin typeface="Tahoma" panose="020B0604030504040204" pitchFamily="34" charset="0"/>
              </a:rPr>
              <a:t> </a:t>
            </a:r>
            <a:r>
              <a:rPr lang="en-US" altLang="vi-VN" sz="2400" dirty="0" err="1">
                <a:latin typeface="Tahoma" panose="020B0604030504040204" pitchFamily="34" charset="0"/>
              </a:rPr>
              <a:t>thổi</a:t>
            </a:r>
            <a:r>
              <a:rPr lang="en-US" altLang="vi-VN" sz="2400" dirty="0">
                <a:latin typeface="Tahoma" panose="020B0604030504040204" pitchFamily="34" charset="0"/>
              </a:rPr>
              <a:t> </a:t>
            </a:r>
            <a:r>
              <a:rPr lang="en-US" altLang="vi-VN" sz="2400" dirty="0" err="1">
                <a:latin typeface="Tahoma" panose="020B0604030504040204" pitchFamily="34" charset="0"/>
              </a:rPr>
              <a:t>không</a:t>
            </a:r>
            <a:r>
              <a:rPr lang="en-US" altLang="vi-VN" sz="2400" dirty="0">
                <a:latin typeface="Tahoma" panose="020B0604030504040204" pitchFamily="34" charset="0"/>
              </a:rPr>
              <a:t> </a:t>
            </a:r>
            <a:r>
              <a:rPr lang="en-US" altLang="vi-VN" sz="2400" dirty="0" err="1">
                <a:latin typeface="Tahoma" panose="020B0604030504040204" pitchFamily="34" charset="0"/>
              </a:rPr>
              <a:t>khí</a:t>
            </a:r>
            <a:r>
              <a:rPr lang="en-US" altLang="vi-VN" sz="2400" dirty="0">
                <a:latin typeface="Tahoma" panose="020B0604030504040204" pitchFamily="34" charset="0"/>
              </a:rPr>
              <a:t> </a:t>
            </a:r>
            <a:r>
              <a:rPr lang="en-US" altLang="vi-VN" sz="2400" dirty="0" err="1">
                <a:latin typeface="Tahoma" panose="020B0604030504040204" pitchFamily="34" charset="0"/>
              </a:rPr>
              <a:t>sạch</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mát</a:t>
            </a:r>
            <a:r>
              <a:rPr lang="en-US" altLang="vi-VN" sz="2400" dirty="0">
                <a:latin typeface="Tahoma" panose="020B0604030504040204" pitchFamily="34" charset="0"/>
              </a:rPr>
              <a:t> </a:t>
            </a:r>
            <a:r>
              <a:rPr lang="en-US" altLang="vi-VN" sz="2400" dirty="0" err="1">
                <a:latin typeface="Tahoma" panose="020B0604030504040204" pitchFamily="34" charset="0"/>
              </a:rPr>
              <a:t>vào</a:t>
            </a:r>
            <a:r>
              <a:rPr lang="en-US" altLang="vi-VN" sz="2400" dirty="0">
                <a:latin typeface="Tahoma" panose="020B0604030504040204" pitchFamily="34" charset="0"/>
              </a:rPr>
              <a:t> </a:t>
            </a:r>
            <a:r>
              <a:rPr lang="en-US" altLang="vi-VN" sz="2400" dirty="0" err="1">
                <a:latin typeface="Tahoma" panose="020B0604030504040204" pitchFamily="34" charset="0"/>
              </a:rPr>
              <a:t>những</a:t>
            </a:r>
            <a:r>
              <a:rPr lang="en-US" altLang="vi-VN" sz="2400" dirty="0">
                <a:latin typeface="Tahoma" panose="020B0604030504040204" pitchFamily="34" charset="0"/>
              </a:rPr>
              <a:t> </a:t>
            </a:r>
            <a:r>
              <a:rPr lang="en-US" altLang="vi-VN" sz="2400" dirty="0" err="1">
                <a:latin typeface="Tahoma" panose="020B0604030504040204" pitchFamily="34" charset="0"/>
              </a:rPr>
              <a:t>vị</a:t>
            </a:r>
            <a:r>
              <a:rPr lang="en-US" altLang="vi-VN" sz="2400" dirty="0">
                <a:latin typeface="Tahoma" panose="020B0604030504040204" pitchFamily="34" charset="0"/>
              </a:rPr>
              <a:t> </a:t>
            </a:r>
            <a:r>
              <a:rPr lang="en-US" altLang="vi-VN" sz="2400" dirty="0" err="1">
                <a:latin typeface="Tahoma" panose="020B0604030504040204" pitchFamily="34" charset="0"/>
              </a:rPr>
              <a:t>trí</a:t>
            </a:r>
            <a:r>
              <a:rPr lang="en-US" altLang="vi-VN" sz="2400" dirty="0">
                <a:latin typeface="Tahoma" panose="020B0604030504040204" pitchFamily="34" charset="0"/>
              </a:rPr>
              <a:t> </a:t>
            </a:r>
            <a:r>
              <a:rPr lang="en-US" altLang="vi-VN" sz="2400" dirty="0" err="1">
                <a:latin typeface="Tahoma" panose="020B0604030504040204" pitchFamily="34" charset="0"/>
              </a:rPr>
              <a:t>thao</a:t>
            </a:r>
            <a:r>
              <a:rPr lang="en-US" altLang="vi-VN" sz="2400" dirty="0">
                <a:latin typeface="Tahoma" panose="020B0604030504040204" pitchFamily="34" charset="0"/>
              </a:rPr>
              <a:t> </a:t>
            </a:r>
            <a:r>
              <a:rPr lang="en-US" altLang="vi-VN" sz="2400" dirty="0" err="1">
                <a:latin typeface="Tahoma" panose="020B0604030504040204" pitchFamily="34" charset="0"/>
              </a:rPr>
              <a:t>tác</a:t>
            </a:r>
            <a:r>
              <a:rPr lang="en-US" altLang="vi-VN" sz="2400" dirty="0">
                <a:latin typeface="Tahoma" panose="020B0604030504040204" pitchFamily="34" charset="0"/>
              </a:rPr>
              <a:t> </a:t>
            </a:r>
            <a:r>
              <a:rPr lang="en-US" altLang="vi-VN" sz="2400" dirty="0" err="1">
                <a:latin typeface="Tahoma" panose="020B0604030504040204" pitchFamily="34" charset="0"/>
              </a:rPr>
              <a:t>cố</a:t>
            </a:r>
            <a:r>
              <a:rPr lang="en-US" altLang="vi-VN" sz="2400" dirty="0">
                <a:latin typeface="Tahoma" panose="020B0604030504040204" pitchFamily="34" charset="0"/>
              </a:rPr>
              <a:t> </a:t>
            </a:r>
            <a:r>
              <a:rPr lang="en-US" altLang="vi-VN" sz="2400" dirty="0" err="1">
                <a:latin typeface="Tahoma" panose="020B0604030504040204" pitchFamily="34" charset="0"/>
              </a:rPr>
              <a:t>định</a:t>
            </a:r>
            <a:r>
              <a:rPr lang="en-US" altLang="vi-VN" sz="2400" dirty="0">
                <a:latin typeface="Tahoma" panose="020B0604030504040204" pitchFamily="34" charset="0"/>
              </a:rPr>
              <a:t> </a:t>
            </a:r>
            <a:r>
              <a:rPr lang="en-US" altLang="vi-VN" sz="2400" dirty="0" err="1">
                <a:latin typeface="Tahoma" panose="020B0604030504040204" pitchFamily="34" charset="0"/>
              </a:rPr>
              <a:t>của</a:t>
            </a:r>
            <a:r>
              <a:rPr lang="en-US" altLang="vi-VN" sz="2400" dirty="0">
                <a:latin typeface="Tahoma" panose="020B0604030504040204" pitchFamily="34" charset="0"/>
              </a:rPr>
              <a:t> </a:t>
            </a:r>
            <a:r>
              <a:rPr lang="en-US" altLang="vi-VN" sz="2400" dirty="0" err="1">
                <a:latin typeface="Tahoma" panose="020B0604030504040204" pitchFamily="34" charset="0"/>
              </a:rPr>
              <a:t>công</a:t>
            </a:r>
            <a:r>
              <a:rPr lang="en-US" altLang="vi-VN" sz="2400" dirty="0">
                <a:latin typeface="Tahoma" panose="020B0604030504040204" pitchFamily="34" charset="0"/>
              </a:rPr>
              <a:t> </a:t>
            </a:r>
            <a:r>
              <a:rPr lang="en-US" altLang="vi-VN" sz="2400" dirty="0" err="1">
                <a:latin typeface="Tahoma" panose="020B0604030504040204" pitchFamily="34" charset="0"/>
              </a:rPr>
              <a:t>nhân</a:t>
            </a:r>
            <a:r>
              <a:rPr lang="en-US" altLang="vi-VN" sz="2400" dirty="0">
                <a:latin typeface="Tahoma" panose="020B0604030504040204" pitchFamily="34" charset="0"/>
              </a:rPr>
              <a:t>, </a:t>
            </a:r>
            <a:r>
              <a:rPr lang="en-US" altLang="vi-VN" sz="2400" dirty="0" err="1">
                <a:latin typeface="Tahoma" panose="020B0604030504040204" pitchFamily="34" charset="0"/>
              </a:rPr>
              <a:t>mà</a:t>
            </a:r>
            <a:r>
              <a:rPr lang="en-US" altLang="vi-VN" sz="2400" dirty="0">
                <a:latin typeface="Tahoma" panose="020B0604030504040204" pitchFamily="34" charset="0"/>
              </a:rPr>
              <a:t> </a:t>
            </a:r>
            <a:r>
              <a:rPr lang="en-US" altLang="vi-VN" sz="2400" dirty="0" err="1">
                <a:latin typeface="Tahoma" panose="020B0604030504040204" pitchFamily="34" charset="0"/>
              </a:rPr>
              <a:t>tại</a:t>
            </a:r>
            <a:r>
              <a:rPr lang="en-US" altLang="vi-VN" sz="2400" dirty="0">
                <a:latin typeface="Tahoma" panose="020B0604030504040204" pitchFamily="34" charset="0"/>
              </a:rPr>
              <a:t> </a:t>
            </a:r>
            <a:r>
              <a:rPr lang="en-US" altLang="vi-VN" sz="2400" dirty="0" err="1">
                <a:latin typeface="Tahoma" panose="020B0604030504040204" pitchFamily="34" charset="0"/>
              </a:rPr>
              <a:t>đó</a:t>
            </a:r>
            <a:r>
              <a:rPr lang="en-US" altLang="vi-VN" sz="2400" dirty="0">
                <a:latin typeface="Tahoma" panose="020B0604030504040204" pitchFamily="34" charset="0"/>
              </a:rPr>
              <a:t> </a:t>
            </a:r>
            <a:r>
              <a:rPr lang="en-US" altLang="vi-VN" sz="2400" dirty="0" err="1">
                <a:latin typeface="Tahoma" panose="020B0604030504040204" pitchFamily="34" charset="0"/>
              </a:rPr>
              <a:t>tỏa</a:t>
            </a:r>
            <a:r>
              <a:rPr lang="en-US" altLang="vi-VN" sz="2400" dirty="0">
                <a:latin typeface="Tahoma" panose="020B0604030504040204" pitchFamily="34" charset="0"/>
              </a:rPr>
              <a:t> </a:t>
            </a:r>
            <a:r>
              <a:rPr lang="en-US" altLang="vi-VN" sz="2400" dirty="0" err="1">
                <a:latin typeface="Tahoma" panose="020B0604030504040204" pitchFamily="34" charset="0"/>
              </a:rPr>
              <a:t>nhiều</a:t>
            </a:r>
            <a:r>
              <a:rPr lang="en-US" altLang="vi-VN" sz="2400" dirty="0">
                <a:latin typeface="Tahoma" panose="020B0604030504040204" pitchFamily="34" charset="0"/>
              </a:rPr>
              <a:t> </a:t>
            </a:r>
            <a:r>
              <a:rPr lang="en-US" altLang="vi-VN" sz="2400" dirty="0" err="1">
                <a:latin typeface="Tahoma" panose="020B0604030504040204" pitchFamily="34" charset="0"/>
              </a:rPr>
              <a:t>khí</a:t>
            </a:r>
            <a:r>
              <a:rPr lang="en-US" altLang="vi-VN" sz="2400" dirty="0">
                <a:latin typeface="Tahoma" panose="020B0604030504040204" pitchFamily="34" charset="0"/>
              </a:rPr>
              <a:t> </a:t>
            </a:r>
            <a:r>
              <a:rPr lang="en-US" altLang="vi-VN" sz="2400" dirty="0" err="1">
                <a:latin typeface="Tahoma" panose="020B0604030504040204" pitchFamily="34" charset="0"/>
              </a:rPr>
              <a:t>hơi</a:t>
            </a:r>
            <a:r>
              <a:rPr lang="en-US" altLang="vi-VN" sz="2400" dirty="0">
                <a:latin typeface="Tahoma" panose="020B0604030504040204" pitchFamily="34" charset="0"/>
              </a:rPr>
              <a:t> </a:t>
            </a:r>
            <a:r>
              <a:rPr lang="en-US" altLang="vi-VN" sz="2400" dirty="0" err="1">
                <a:latin typeface="Tahoma" panose="020B0604030504040204" pitchFamily="34" charset="0"/>
              </a:rPr>
              <a:t>có</a:t>
            </a:r>
            <a:r>
              <a:rPr lang="en-US" altLang="vi-VN" sz="2400" dirty="0">
                <a:latin typeface="Tahoma" panose="020B0604030504040204" pitchFamily="34" charset="0"/>
              </a:rPr>
              <a:t> </a:t>
            </a:r>
            <a:r>
              <a:rPr lang="en-US" altLang="vi-VN" sz="2400" dirty="0" err="1">
                <a:latin typeface="Tahoma" panose="020B0604030504040204" pitchFamily="34" charset="0"/>
              </a:rPr>
              <a:t>hại</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nhiều</a:t>
            </a:r>
            <a:r>
              <a:rPr lang="en-US" altLang="vi-VN" sz="2400" dirty="0">
                <a:latin typeface="Tahoma" panose="020B0604030504040204" pitchFamily="34" charset="0"/>
              </a:rPr>
              <a:t> </a:t>
            </a:r>
            <a:r>
              <a:rPr lang="en-US" altLang="vi-VN" sz="2400" dirty="0" err="1">
                <a:latin typeface="Tahoma" panose="020B0604030504040204" pitchFamily="34" charset="0"/>
              </a:rPr>
              <a:t>nhiệt</a:t>
            </a:r>
            <a:r>
              <a:rPr lang="en-US" altLang="vi-VN" sz="2400" dirty="0">
                <a:latin typeface="Tahoma" panose="020B0604030504040204" pitchFamily="34" charset="0"/>
              </a:rPr>
              <a:t> (</a:t>
            </a:r>
            <a:r>
              <a:rPr lang="en-US" altLang="vi-VN" sz="2400" dirty="0" err="1">
                <a:latin typeface="Tahoma" panose="020B0604030504040204" pitchFamily="34" charset="0"/>
              </a:rPr>
              <a:t>ví</a:t>
            </a:r>
            <a:r>
              <a:rPr lang="en-US" altLang="vi-VN" sz="2400" dirty="0">
                <a:latin typeface="Tahoma" panose="020B0604030504040204" pitchFamily="34" charset="0"/>
              </a:rPr>
              <a:t> </a:t>
            </a:r>
            <a:r>
              <a:rPr lang="en-US" altLang="vi-VN" sz="2400" dirty="0" err="1">
                <a:latin typeface="Tahoma" panose="020B0604030504040204" pitchFamily="34" charset="0"/>
              </a:rPr>
              <a:t>dụ</a:t>
            </a:r>
            <a:r>
              <a:rPr lang="en-US" altLang="vi-VN" sz="2400" dirty="0">
                <a:latin typeface="Tahoma" panose="020B0604030504040204" pitchFamily="34" charset="0"/>
              </a:rPr>
              <a:t> </a:t>
            </a:r>
            <a:r>
              <a:rPr lang="en-US" altLang="vi-VN" sz="2400" dirty="0" err="1">
                <a:latin typeface="Tahoma" panose="020B0604030504040204" pitchFamily="34" charset="0"/>
              </a:rPr>
              <a:t>như</a:t>
            </a:r>
            <a:r>
              <a:rPr lang="en-US" altLang="vi-VN" sz="2400" dirty="0">
                <a:latin typeface="Tahoma" panose="020B0604030504040204" pitchFamily="34" charset="0"/>
              </a:rPr>
              <a:t> ở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cửa</a:t>
            </a:r>
            <a:r>
              <a:rPr lang="en-US" altLang="vi-VN" sz="2400" dirty="0">
                <a:latin typeface="Tahoma" panose="020B0604030504040204" pitchFamily="34" charset="0"/>
              </a:rPr>
              <a:t> </a:t>
            </a:r>
            <a:r>
              <a:rPr lang="en-US" altLang="vi-VN" sz="2400" dirty="0" err="1">
                <a:latin typeface="Tahoma" panose="020B0604030504040204" pitchFamily="34" charset="0"/>
              </a:rPr>
              <a:t>lò</a:t>
            </a:r>
            <a:r>
              <a:rPr lang="en-US" altLang="vi-VN" sz="2400" dirty="0">
                <a:latin typeface="Tahoma" panose="020B0604030504040204" pitchFamily="34" charset="0"/>
              </a:rPr>
              <a:t> </a:t>
            </a:r>
            <a:r>
              <a:rPr lang="en-US" altLang="vi-VN" sz="2400" dirty="0" err="1">
                <a:latin typeface="Tahoma" panose="020B0604030504040204" pitchFamily="34" charset="0"/>
              </a:rPr>
              <a:t>nung</a:t>
            </a:r>
            <a:r>
              <a:rPr lang="en-US" altLang="vi-VN" sz="2400" dirty="0">
                <a:latin typeface="Tahoma" panose="020B0604030504040204" pitchFamily="34" charset="0"/>
              </a:rPr>
              <a:t>, </a:t>
            </a:r>
            <a:r>
              <a:rPr lang="en-US" altLang="vi-VN" sz="2400" dirty="0" err="1">
                <a:latin typeface="Tahoma" panose="020B0604030504040204" pitchFamily="34" charset="0"/>
              </a:rPr>
              <a:t>lò</a:t>
            </a:r>
            <a:r>
              <a:rPr lang="en-US" altLang="vi-VN" sz="2400" dirty="0">
                <a:latin typeface="Tahoma" panose="020B0604030504040204" pitchFamily="34" charset="0"/>
              </a:rPr>
              <a:t> </a:t>
            </a:r>
            <a:r>
              <a:rPr lang="en-US" altLang="vi-VN" sz="2400" dirty="0" err="1">
                <a:latin typeface="Tahoma" panose="020B0604030504040204" pitchFamily="34" charset="0"/>
              </a:rPr>
              <a:t>đúc</a:t>
            </a:r>
            <a:r>
              <a:rPr lang="en-US" altLang="vi-VN" sz="2400" dirty="0">
                <a:latin typeface="Tahoma" panose="020B0604030504040204" pitchFamily="34" charset="0"/>
              </a:rPr>
              <a:t>, </a:t>
            </a:r>
            <a:r>
              <a:rPr lang="en-US" altLang="vi-VN" sz="2400" dirty="0" err="1">
                <a:latin typeface="Tahoma" panose="020B0604030504040204" pitchFamily="34" charset="0"/>
              </a:rPr>
              <a:t>xưởng</a:t>
            </a:r>
            <a:r>
              <a:rPr lang="en-US" altLang="vi-VN" sz="2400" dirty="0">
                <a:latin typeface="Tahoma" panose="020B0604030504040204" pitchFamily="34" charset="0"/>
              </a:rPr>
              <a:t> </a:t>
            </a:r>
            <a:r>
              <a:rPr lang="en-US" altLang="vi-VN" sz="2400" dirty="0" err="1">
                <a:latin typeface="Tahoma" panose="020B0604030504040204" pitchFamily="34" charset="0"/>
              </a:rPr>
              <a:t>rèn</a:t>
            </a:r>
            <a:r>
              <a:rPr lang="en-US" altLang="vi-VN" sz="2400" dirty="0">
                <a:latin typeface="Tahoma" panose="020B0604030504040204" pitchFamily="34" charset="0"/>
              </a:rPr>
              <a:t>...).</a:t>
            </a:r>
          </a:p>
          <a:p>
            <a:pPr marL="684213" indent="-338138" algn="just">
              <a:lnSpc>
                <a:spcPct val="150000"/>
              </a:lnSpc>
              <a:buFont typeface="Wingdings" panose="05000000000000000000" pitchFamily="2" charset="2"/>
              <a:buChar char="ü"/>
            </a:pPr>
            <a:r>
              <a:rPr lang="en-US" altLang="vi-VN" sz="2400" dirty="0" err="1" smtClean="0">
                <a:latin typeface="Tahoma" panose="020B0604030504040204" pitchFamily="34" charset="0"/>
              </a:rPr>
              <a:t>Hệ</a:t>
            </a:r>
            <a:r>
              <a:rPr lang="en-US" altLang="vi-VN" sz="2400" dirty="0" smtClean="0">
                <a:latin typeface="Tahoma" panose="020B0604030504040204" pitchFamily="34" charset="0"/>
              </a:rPr>
              <a:t> </a:t>
            </a:r>
            <a:r>
              <a:rPr lang="en-US" altLang="vi-VN" sz="2400" dirty="0" err="1">
                <a:latin typeface="Tahoma" panose="020B0604030504040204" pitchFamily="34" charset="0"/>
              </a:rPr>
              <a:t>thống</a:t>
            </a:r>
            <a:r>
              <a:rPr lang="en-US" altLang="vi-VN" sz="2400" dirty="0">
                <a:latin typeface="Tahoma" panose="020B0604030504040204" pitchFamily="34" charset="0"/>
              </a:rPr>
              <a:t> </a:t>
            </a:r>
            <a:r>
              <a:rPr lang="en-US" altLang="vi-VN" sz="2400" dirty="0" err="1">
                <a:latin typeface="Tahoma" panose="020B0604030504040204" pitchFamily="34" charset="0"/>
              </a:rPr>
              <a:t>hút</a:t>
            </a:r>
            <a:r>
              <a:rPr lang="en-US" altLang="vi-VN" sz="2400" dirty="0">
                <a:latin typeface="Tahoma" panose="020B0604030504040204" pitchFamily="34" charset="0"/>
              </a:rPr>
              <a:t> </a:t>
            </a:r>
            <a:r>
              <a:rPr lang="en-US" altLang="vi-VN" sz="2400" dirty="0" err="1">
                <a:latin typeface="Tahoma" panose="020B0604030504040204" pitchFamily="34" charset="0"/>
              </a:rPr>
              <a:t>cục</a:t>
            </a:r>
            <a:r>
              <a:rPr lang="en-US" altLang="vi-VN" sz="2400" dirty="0">
                <a:latin typeface="Tahoma" panose="020B0604030504040204" pitchFamily="34" charset="0"/>
              </a:rPr>
              <a:t> </a:t>
            </a:r>
            <a:r>
              <a:rPr lang="en-US" altLang="vi-VN" sz="2400" dirty="0" err="1">
                <a:latin typeface="Tahoma" panose="020B0604030504040204" pitchFamily="34" charset="0"/>
              </a:rPr>
              <a:t>bộ</a:t>
            </a:r>
            <a:r>
              <a:rPr lang="en-US" altLang="vi-VN" sz="2400" dirty="0">
                <a:latin typeface="Tahoma" panose="020B0604030504040204" pitchFamily="34" charset="0"/>
              </a:rPr>
              <a:t>: </a:t>
            </a:r>
            <a:r>
              <a:rPr lang="en-US" altLang="vi-VN" sz="2400" dirty="0" err="1">
                <a:latin typeface="Tahoma" panose="020B0604030504040204" pitchFamily="34" charset="0"/>
              </a:rPr>
              <a:t>Dùng</a:t>
            </a:r>
            <a:r>
              <a:rPr lang="en-US" altLang="vi-VN" sz="2400" dirty="0">
                <a:latin typeface="Tahoma" panose="020B0604030504040204" pitchFamily="34" charset="0"/>
              </a:rPr>
              <a:t> </a:t>
            </a:r>
            <a:r>
              <a:rPr lang="en-US" altLang="vi-VN" sz="2400" dirty="0" err="1">
                <a:latin typeface="Tahoma" panose="020B0604030504040204" pitchFamily="34" charset="0"/>
              </a:rPr>
              <a:t>để</a:t>
            </a:r>
            <a:r>
              <a:rPr lang="en-US" altLang="vi-VN" sz="2400" dirty="0">
                <a:latin typeface="Tahoma" panose="020B0604030504040204" pitchFamily="34" charset="0"/>
              </a:rPr>
              <a:t> </a:t>
            </a:r>
            <a:r>
              <a:rPr lang="en-US" altLang="vi-VN" sz="2400" dirty="0" err="1">
                <a:latin typeface="Tahoma" panose="020B0604030504040204" pitchFamily="34" charset="0"/>
              </a:rPr>
              <a:t>hút</a:t>
            </a:r>
            <a:r>
              <a:rPr lang="en-US" altLang="vi-VN" sz="2400" dirty="0">
                <a:latin typeface="Tahoma" panose="020B0604030504040204" pitchFamily="34" charset="0"/>
              </a:rPr>
              <a:t>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chất</a:t>
            </a:r>
            <a:r>
              <a:rPr lang="en-US" altLang="vi-VN" sz="2400" dirty="0">
                <a:latin typeface="Tahoma" panose="020B0604030504040204" pitchFamily="34" charset="0"/>
              </a:rPr>
              <a:t> </a:t>
            </a:r>
            <a:r>
              <a:rPr lang="en-US" altLang="vi-VN" sz="2400" dirty="0" err="1">
                <a:latin typeface="Tahoma" panose="020B0604030504040204" pitchFamily="34" charset="0"/>
              </a:rPr>
              <a:t>độc</a:t>
            </a:r>
            <a:r>
              <a:rPr lang="en-US" altLang="vi-VN" sz="2400" dirty="0">
                <a:latin typeface="Tahoma" panose="020B0604030504040204" pitchFamily="34" charset="0"/>
              </a:rPr>
              <a:t> </a:t>
            </a:r>
            <a:r>
              <a:rPr lang="en-US" altLang="vi-VN" sz="2400" dirty="0" err="1">
                <a:latin typeface="Tahoma" panose="020B0604030504040204" pitchFamily="34" charset="0"/>
              </a:rPr>
              <a:t>hại</a:t>
            </a:r>
            <a:r>
              <a:rPr lang="en-US" altLang="vi-VN" sz="2400" dirty="0">
                <a:latin typeface="Tahoma" panose="020B0604030504040204" pitchFamily="34" charset="0"/>
              </a:rPr>
              <a:t> </a:t>
            </a:r>
            <a:r>
              <a:rPr lang="en-US" altLang="vi-VN" sz="2400" dirty="0" err="1">
                <a:latin typeface="Tahoma" panose="020B0604030504040204" pitchFamily="34" charset="0"/>
              </a:rPr>
              <a:t>ngay</a:t>
            </a:r>
            <a:r>
              <a:rPr lang="en-US" altLang="vi-VN" sz="2400" dirty="0">
                <a:latin typeface="Tahoma" panose="020B0604030504040204" pitchFamily="34" charset="0"/>
              </a:rPr>
              <a:t> </a:t>
            </a:r>
            <a:r>
              <a:rPr lang="en-US" altLang="vi-VN" sz="2400" dirty="0" err="1">
                <a:latin typeface="Tahoma" panose="020B0604030504040204" pitchFamily="34" charset="0"/>
              </a:rPr>
              <a:t>tại</a:t>
            </a:r>
            <a:r>
              <a:rPr lang="en-US" altLang="vi-VN" sz="2400" dirty="0">
                <a:latin typeface="Tahoma" panose="020B0604030504040204" pitchFamily="34" charset="0"/>
              </a:rPr>
              <a:t> </a:t>
            </a:r>
            <a:r>
              <a:rPr lang="en-US" altLang="vi-VN" sz="2400" dirty="0" err="1">
                <a:latin typeface="Tahoma" panose="020B0604030504040204" pitchFamily="34" charset="0"/>
              </a:rPr>
              <a:t>nguồn</a:t>
            </a:r>
            <a:r>
              <a:rPr lang="en-US" altLang="vi-VN" sz="2400" dirty="0">
                <a:latin typeface="Tahoma" panose="020B0604030504040204" pitchFamily="34" charset="0"/>
              </a:rPr>
              <a:t> </a:t>
            </a:r>
            <a:r>
              <a:rPr lang="en-US" altLang="vi-VN" sz="2400" dirty="0" err="1">
                <a:latin typeface="Tahoma" panose="020B0604030504040204" pitchFamily="34" charset="0"/>
              </a:rPr>
              <a:t>sản</a:t>
            </a:r>
            <a:r>
              <a:rPr lang="en-US" altLang="vi-VN" sz="2400" dirty="0">
                <a:latin typeface="Tahoma" panose="020B0604030504040204" pitchFamily="34" charset="0"/>
              </a:rPr>
              <a:t> </a:t>
            </a:r>
            <a:r>
              <a:rPr lang="en-US" altLang="vi-VN" sz="2400" dirty="0" err="1">
                <a:latin typeface="Tahoma" panose="020B0604030504040204" pitchFamily="34" charset="0"/>
              </a:rPr>
              <a:t>sinh</a:t>
            </a:r>
            <a:r>
              <a:rPr lang="en-US" altLang="vi-VN" sz="2400" dirty="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chúng</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thải</a:t>
            </a:r>
            <a:r>
              <a:rPr lang="en-US" altLang="vi-VN" sz="2400" dirty="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ngoài</a:t>
            </a:r>
            <a:r>
              <a:rPr lang="en-US" altLang="vi-VN" sz="2400" dirty="0">
                <a:latin typeface="Tahoma" panose="020B0604030504040204" pitchFamily="34" charset="0"/>
              </a:rPr>
              <a:t>, </a:t>
            </a:r>
            <a:r>
              <a:rPr lang="en-US" altLang="vi-VN" sz="2400" dirty="0" err="1">
                <a:latin typeface="Tahoma" panose="020B0604030504040204" pitchFamily="34" charset="0"/>
              </a:rPr>
              <a:t>không</a:t>
            </a:r>
            <a:r>
              <a:rPr lang="en-US" altLang="vi-VN" sz="2400" dirty="0">
                <a:latin typeface="Tahoma" panose="020B0604030504040204" pitchFamily="34" charset="0"/>
              </a:rPr>
              <a:t> </a:t>
            </a:r>
            <a:r>
              <a:rPr lang="en-US" altLang="vi-VN" sz="2400" dirty="0" err="1">
                <a:latin typeface="Tahoma" panose="020B0604030504040204" pitchFamily="34" charset="0"/>
              </a:rPr>
              <a:t>cho</a:t>
            </a:r>
            <a:r>
              <a:rPr lang="en-US" altLang="vi-VN" sz="2400" dirty="0">
                <a:latin typeface="Tahoma" panose="020B0604030504040204" pitchFamily="34" charset="0"/>
              </a:rPr>
              <a:t> </a:t>
            </a:r>
            <a:r>
              <a:rPr lang="en-US" altLang="vi-VN" sz="2400" dirty="0" err="1">
                <a:latin typeface="Tahoma" panose="020B0604030504040204" pitchFamily="34" charset="0"/>
              </a:rPr>
              <a:t>lan</a:t>
            </a:r>
            <a:r>
              <a:rPr lang="en-US" altLang="vi-VN" sz="2400" dirty="0">
                <a:latin typeface="Tahoma" panose="020B0604030504040204" pitchFamily="34" charset="0"/>
              </a:rPr>
              <a:t> </a:t>
            </a:r>
            <a:r>
              <a:rPr lang="en-US" altLang="vi-VN" sz="2400" dirty="0" err="1">
                <a:latin typeface="Tahoma" panose="020B0604030504040204" pitchFamily="34" charset="0"/>
              </a:rPr>
              <a:t>tỏa</a:t>
            </a:r>
            <a:r>
              <a:rPr lang="en-US" altLang="vi-VN" sz="2400" dirty="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vùng</a:t>
            </a:r>
            <a:r>
              <a:rPr lang="en-US" altLang="vi-VN" sz="2400" dirty="0">
                <a:latin typeface="Tahoma" panose="020B0604030504040204" pitchFamily="34" charset="0"/>
              </a:rPr>
              <a:t> </a:t>
            </a:r>
            <a:r>
              <a:rPr lang="en-US" altLang="vi-VN" sz="2400" dirty="0" err="1">
                <a:latin typeface="Tahoma" panose="020B0604030504040204" pitchFamily="34" charset="0"/>
              </a:rPr>
              <a:t>chung</a:t>
            </a:r>
            <a:r>
              <a:rPr lang="en-US" altLang="vi-VN" sz="2400" dirty="0">
                <a:latin typeface="Tahoma" panose="020B0604030504040204" pitchFamily="34" charset="0"/>
              </a:rPr>
              <a:t> </a:t>
            </a:r>
            <a:r>
              <a:rPr lang="en-US" altLang="vi-VN" sz="2400" dirty="0" err="1" smtClean="0">
                <a:latin typeface="Tahoma" panose="020B0604030504040204" pitchFamily="34" charset="0"/>
              </a:rPr>
              <a:t>quanh</a:t>
            </a:r>
            <a:r>
              <a:rPr lang="en-US" altLang="vi-VN" sz="2400" dirty="0" smtClean="0">
                <a:latin typeface="Tahoma" panose="020B0604030504040204" pitchFamily="34" charset="0"/>
              </a:rPr>
              <a:t>. </a:t>
            </a:r>
            <a:r>
              <a:rPr lang="en-US" altLang="vi-VN" sz="2400" dirty="0" err="1">
                <a:latin typeface="Tahoma" panose="020B0604030504040204" pitchFamily="34" charset="0"/>
              </a:rPr>
              <a:t>Đây</a:t>
            </a:r>
            <a:r>
              <a:rPr lang="en-US" altLang="vi-VN" sz="2400" dirty="0">
                <a:latin typeface="Tahoma" panose="020B0604030504040204" pitchFamily="34" charset="0"/>
              </a:rPr>
              <a:t> </a:t>
            </a:r>
            <a:r>
              <a:rPr lang="en-US" altLang="vi-VN" sz="2400" dirty="0" err="1">
                <a:latin typeface="Tahoma" panose="020B0604030504040204" pitchFamily="34" charset="0"/>
              </a:rPr>
              <a:t>là</a:t>
            </a:r>
            <a:r>
              <a:rPr lang="en-US" altLang="vi-VN" sz="2400" dirty="0">
                <a:latin typeface="Tahoma" panose="020B0604030504040204" pitchFamily="34" charset="0"/>
              </a:rPr>
              <a:t> </a:t>
            </a:r>
            <a:r>
              <a:rPr lang="en-US" altLang="vi-VN" sz="2400" dirty="0" err="1">
                <a:latin typeface="Tahoma" panose="020B0604030504040204" pitchFamily="34" charset="0"/>
              </a:rPr>
              <a:t>biện</a:t>
            </a:r>
            <a:r>
              <a:rPr lang="en-US" altLang="vi-VN" sz="2400" dirty="0">
                <a:latin typeface="Tahoma" panose="020B0604030504040204" pitchFamily="34" charset="0"/>
              </a:rPr>
              <a:t> </a:t>
            </a:r>
            <a:r>
              <a:rPr lang="en-US" altLang="vi-VN" sz="2400" dirty="0" err="1">
                <a:latin typeface="Tahoma" panose="020B0604030504040204" pitchFamily="34" charset="0"/>
              </a:rPr>
              <a:t>pháp</a:t>
            </a:r>
            <a:r>
              <a:rPr lang="en-US" altLang="vi-VN" sz="2400" dirty="0">
                <a:latin typeface="Tahoma" panose="020B0604030504040204" pitchFamily="34" charset="0"/>
              </a:rPr>
              <a:t> </a:t>
            </a:r>
            <a:r>
              <a:rPr lang="en-US" altLang="vi-VN" sz="2400" dirty="0" err="1">
                <a:latin typeface="Tahoma" panose="020B0604030504040204" pitchFamily="34" charset="0"/>
              </a:rPr>
              <a:t>thông</a:t>
            </a:r>
            <a:r>
              <a:rPr lang="en-US" altLang="vi-VN" sz="2400" dirty="0">
                <a:latin typeface="Tahoma" panose="020B0604030504040204" pitchFamily="34" charset="0"/>
              </a:rPr>
              <a:t> </a:t>
            </a:r>
            <a:r>
              <a:rPr lang="en-US" altLang="vi-VN" sz="2400" dirty="0" err="1">
                <a:latin typeface="Tahoma" panose="020B0604030504040204" pitchFamily="34" charset="0"/>
              </a:rPr>
              <a:t>gió</a:t>
            </a:r>
            <a:r>
              <a:rPr lang="en-US" altLang="vi-VN" sz="2400" dirty="0">
                <a:latin typeface="Tahoma" panose="020B0604030504040204" pitchFamily="34" charset="0"/>
              </a:rPr>
              <a:t> </a:t>
            </a:r>
            <a:r>
              <a:rPr lang="en-US" altLang="vi-VN" sz="2400" dirty="0" err="1">
                <a:latin typeface="Tahoma" panose="020B0604030504040204" pitchFamily="34" charset="0"/>
              </a:rPr>
              <a:t>tích</a:t>
            </a:r>
            <a:r>
              <a:rPr lang="en-US" altLang="vi-VN" sz="2400" dirty="0">
                <a:latin typeface="Tahoma" panose="020B0604030504040204" pitchFamily="34" charset="0"/>
              </a:rPr>
              <a:t> </a:t>
            </a:r>
            <a:r>
              <a:rPr lang="en-US" altLang="vi-VN" sz="2400" dirty="0" err="1">
                <a:latin typeface="Tahoma" panose="020B0604030504040204" pitchFamily="34" charset="0"/>
              </a:rPr>
              <a:t>cực</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triệt</a:t>
            </a:r>
            <a:r>
              <a:rPr lang="en-US" altLang="vi-VN" sz="2400" dirty="0">
                <a:latin typeface="Tahoma" panose="020B0604030504040204" pitchFamily="34" charset="0"/>
              </a:rPr>
              <a:t> </a:t>
            </a:r>
            <a:r>
              <a:rPr lang="en-US" altLang="vi-VN" sz="2400" dirty="0" err="1">
                <a:latin typeface="Tahoma" panose="020B0604030504040204" pitchFamily="34" charset="0"/>
              </a:rPr>
              <a:t>để</a:t>
            </a:r>
            <a:r>
              <a:rPr lang="en-US" altLang="vi-VN" sz="2400" dirty="0">
                <a:latin typeface="Tahoma" panose="020B0604030504040204" pitchFamily="34" charset="0"/>
              </a:rPr>
              <a:t> </a:t>
            </a:r>
            <a:r>
              <a:rPr lang="en-US" altLang="vi-VN" sz="2400" dirty="0" err="1">
                <a:latin typeface="Tahoma" panose="020B0604030504040204" pitchFamily="34" charset="0"/>
              </a:rPr>
              <a:t>nhất</a:t>
            </a:r>
            <a:r>
              <a:rPr lang="en-US" altLang="vi-VN" sz="2400" dirty="0">
                <a:latin typeface="Tahoma" panose="020B0604030504040204" pitchFamily="34" charset="0"/>
              </a:rPr>
              <a:t> </a:t>
            </a:r>
            <a:r>
              <a:rPr lang="en-US" altLang="vi-VN" sz="2400" dirty="0" err="1">
                <a:latin typeface="Tahoma" panose="020B0604030504040204" pitchFamily="34" charset="0"/>
              </a:rPr>
              <a:t>để</a:t>
            </a:r>
            <a:r>
              <a:rPr lang="en-US" altLang="vi-VN" sz="2400" dirty="0">
                <a:latin typeface="Tahoma" panose="020B0604030504040204" pitchFamily="34" charset="0"/>
              </a:rPr>
              <a:t> </a:t>
            </a:r>
            <a:r>
              <a:rPr lang="en-US" altLang="vi-VN" sz="2400" dirty="0" err="1">
                <a:latin typeface="Tahoma" panose="020B0604030504040204" pitchFamily="34" charset="0"/>
              </a:rPr>
              <a:t>khử</a:t>
            </a:r>
            <a:r>
              <a:rPr lang="en-US" altLang="vi-VN" sz="2400" dirty="0">
                <a:latin typeface="Tahoma" panose="020B0604030504040204" pitchFamily="34" charset="0"/>
              </a:rPr>
              <a:t> </a:t>
            </a:r>
            <a:r>
              <a:rPr lang="en-US" altLang="vi-VN" sz="2400" dirty="0" err="1">
                <a:latin typeface="Tahoma" panose="020B0604030504040204" pitchFamily="34" charset="0"/>
              </a:rPr>
              <a:t>độc</a:t>
            </a:r>
            <a:r>
              <a:rPr lang="en-US" altLang="vi-VN" sz="2400" dirty="0">
                <a:latin typeface="Tahoma" panose="020B0604030504040204" pitchFamily="34" charset="0"/>
              </a:rPr>
              <a:t> </a:t>
            </a:r>
            <a:r>
              <a:rPr lang="en-US" altLang="vi-VN" sz="2400" dirty="0" err="1">
                <a:latin typeface="Tahoma" panose="020B0604030504040204" pitchFamily="34" charset="0"/>
              </a:rPr>
              <a:t>hại</a:t>
            </a:r>
            <a:r>
              <a:rPr lang="en-US" altLang="vi-VN" sz="2400" dirty="0">
                <a:latin typeface="Tahoma" panose="020B0604030504040204" pitchFamily="34" charset="0"/>
              </a:rPr>
              <a:t> </a:t>
            </a:r>
          </a:p>
        </p:txBody>
      </p:sp>
      <p:sp>
        <p:nvSpPr>
          <p:cNvPr id="6" name="Text Box 5"/>
          <p:cNvSpPr txBox="1"/>
          <p:nvPr/>
        </p:nvSpPr>
        <p:spPr>
          <a:xfrm>
            <a:off x="3648907" y="980584"/>
            <a:ext cx="5035550" cy="523220"/>
          </a:xfrm>
          <a:prstGeom prst="rect">
            <a:avLst/>
          </a:prstGeom>
          <a:noFill/>
        </p:spPr>
        <p:txBody>
          <a:bodyPr>
            <a:spAutoFit/>
          </a:bodyPr>
          <a:lstStyle/>
          <a:p>
            <a:r>
              <a:rPr lang="en-US" sz="2800" noProof="1" smtClean="0">
                <a:ln>
                  <a:solidFill>
                    <a:srgbClr val="FF0000"/>
                  </a:solidFill>
                </a:ln>
                <a:solidFill>
                  <a:srgbClr val="0070C0"/>
                </a:solidFill>
                <a:latin typeface="Tahoma" panose="020B0604030504040204" pitchFamily="34" charset="0"/>
              </a:rPr>
              <a:t>Các </a:t>
            </a:r>
            <a:r>
              <a:rPr lang="en-US" sz="2800" noProof="1">
                <a:ln>
                  <a:solidFill>
                    <a:srgbClr val="FF0000"/>
                  </a:solidFill>
                </a:ln>
                <a:solidFill>
                  <a:srgbClr val="0070C0"/>
                </a:solidFill>
                <a:latin typeface="Tahoma" panose="020B0604030504040204" pitchFamily="34" charset="0"/>
              </a:rPr>
              <a:t>biện pháp thông gió</a:t>
            </a:r>
          </a:p>
        </p:txBody>
      </p:sp>
      <p:sp>
        <p:nvSpPr>
          <p:cNvPr id="7"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866500320"/>
      </p:ext>
    </p:extLst>
  </p:cSld>
  <p:clrMapOvr>
    <a:masterClrMapping/>
  </p:clrMapOvr>
  <p:transition>
    <p:sndAc>
      <p:end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4"/>
          <p:cNvSpPr>
            <a:spLocks noChangeArrowheads="1"/>
          </p:cNvSpPr>
          <p:nvPr/>
        </p:nvSpPr>
        <p:spPr bwMode="auto">
          <a:xfrm>
            <a:off x="858838" y="1330325"/>
            <a:ext cx="44196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solidFill>
                  <a:schemeClr val="accent2"/>
                </a:solidFill>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21506" name="Rectangle 5"/>
          <p:cNvSpPr>
            <a:spLocks noChangeArrowheads="1"/>
          </p:cNvSpPr>
          <p:nvPr/>
        </p:nvSpPr>
        <p:spPr bwMode="auto">
          <a:xfrm>
            <a:off x="1895475" y="2187575"/>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21507" name="Rectangle 7"/>
          <p:cNvSpPr>
            <a:spLocks noChangeArrowheads="1"/>
          </p:cNvSpPr>
          <p:nvPr/>
        </p:nvSpPr>
        <p:spPr bwMode="auto">
          <a:xfrm>
            <a:off x="1752600" y="2197100"/>
            <a:ext cx="927735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sz="3600" i="1" dirty="0">
                <a:latin typeface=".VnArial" panose="020B7200000000000000" pitchFamily="34" charset="0"/>
              </a:rPr>
              <a:t> </a:t>
            </a:r>
            <a:endParaRPr lang="en-US" sz="3600" i="1" dirty="0">
              <a:solidFill>
                <a:srgbClr val="0000FF"/>
              </a:solidFill>
              <a:latin typeface=".VnTime" panose="020B7200000000000000" pitchFamily="34" charset="0"/>
              <a:cs typeface="Tahoma" panose="020B0604030504040204" pitchFamily="34" charset="0"/>
            </a:endParaRPr>
          </a:p>
        </p:txBody>
      </p:sp>
      <p:sp>
        <p:nvSpPr>
          <p:cNvPr id="3" name="Text Box 2"/>
          <p:cNvSpPr txBox="1"/>
          <p:nvPr/>
        </p:nvSpPr>
        <p:spPr>
          <a:xfrm>
            <a:off x="601932" y="1232791"/>
            <a:ext cx="2301335" cy="2677656"/>
          </a:xfrm>
          <a:prstGeom prst="rect">
            <a:avLst/>
          </a:prstGeom>
          <a:noFill/>
        </p:spPr>
        <p:txBody>
          <a:bodyPr wrap="square">
            <a:spAutoFit/>
          </a:bodyPr>
          <a:lstStyle/>
          <a:p>
            <a:pPr algn="ctr">
              <a:lnSpc>
                <a:spcPct val="200000"/>
              </a:lnSpc>
            </a:pPr>
            <a:r>
              <a:rPr lang="en-US" sz="2800" noProof="1" smtClean="0">
                <a:ln>
                  <a:solidFill>
                    <a:srgbClr val="FF0000"/>
                  </a:solidFill>
                </a:ln>
                <a:latin typeface="Tahoma" panose="020B0604030504040204" pitchFamily="34" charset="0"/>
              </a:rPr>
              <a:t>Lọc </a:t>
            </a:r>
            <a:r>
              <a:rPr lang="en-US" sz="2800" noProof="1">
                <a:ln>
                  <a:solidFill>
                    <a:srgbClr val="FF0000"/>
                  </a:solidFill>
                </a:ln>
                <a:latin typeface="Tahoma" panose="020B0604030504040204" pitchFamily="34" charset="0"/>
              </a:rPr>
              <a:t>sạch khí thải trong </a:t>
            </a:r>
            <a:endParaRPr lang="en-US" sz="2800" noProof="1" smtClean="0">
              <a:ln>
                <a:solidFill>
                  <a:srgbClr val="FF0000"/>
                </a:solidFill>
              </a:ln>
              <a:latin typeface="Tahoma" panose="020B0604030504040204" pitchFamily="34" charset="0"/>
            </a:endParaRPr>
          </a:p>
          <a:p>
            <a:pPr algn="ctr">
              <a:lnSpc>
                <a:spcPct val="200000"/>
              </a:lnSpc>
            </a:pPr>
            <a:r>
              <a:rPr lang="en-US" sz="2800" noProof="1" smtClean="0">
                <a:ln>
                  <a:solidFill>
                    <a:srgbClr val="FF0000"/>
                  </a:solidFill>
                </a:ln>
                <a:latin typeface="Tahoma" panose="020B0604030504040204" pitchFamily="34" charset="0"/>
              </a:rPr>
              <a:t>Công nghiệp</a:t>
            </a:r>
            <a:endParaRPr lang="en-US" sz="2800" noProof="1">
              <a:ln>
                <a:solidFill>
                  <a:srgbClr val="FF0000"/>
                </a:solidFill>
              </a:ln>
              <a:latin typeface="Tahoma" panose="020B0604030504040204" pitchFamily="34" charset="0"/>
            </a:endParaRPr>
          </a:p>
        </p:txBody>
      </p:sp>
      <p:sp>
        <p:nvSpPr>
          <p:cNvPr id="4" name="Text Box 3"/>
          <p:cNvSpPr txBox="1">
            <a:spLocks noChangeArrowheads="1"/>
          </p:cNvSpPr>
          <p:nvPr/>
        </p:nvSpPr>
        <p:spPr bwMode="auto">
          <a:xfrm>
            <a:off x="328434" y="4475073"/>
            <a:ext cx="1162090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vi-VN" sz="2400" dirty="0" err="1">
                <a:latin typeface="Tahoma" panose="020B0604030504040204" pitchFamily="34" charset="0"/>
              </a:rPr>
              <a:t>Trong</a:t>
            </a:r>
            <a:r>
              <a:rPr lang="en-US" altLang="vi-VN" sz="2400" dirty="0">
                <a:latin typeface="Tahoma" panose="020B0604030504040204" pitchFamily="34" charset="0"/>
              </a:rPr>
              <a:t>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xí</a:t>
            </a:r>
            <a:r>
              <a:rPr lang="en-US" altLang="vi-VN" sz="2400" dirty="0">
                <a:latin typeface="Tahoma" panose="020B0604030504040204" pitchFamily="34" charset="0"/>
              </a:rPr>
              <a:t> </a:t>
            </a:r>
            <a:r>
              <a:rPr lang="en-US" altLang="vi-VN" sz="2400" dirty="0" err="1">
                <a:latin typeface="Tahoma" panose="020B0604030504040204" pitchFamily="34" charset="0"/>
              </a:rPr>
              <a:t>nghiệp</a:t>
            </a:r>
            <a:r>
              <a:rPr lang="en-US" altLang="vi-VN" sz="2400" dirty="0">
                <a:latin typeface="Tahoma" panose="020B0604030504040204" pitchFamily="34" charset="0"/>
              </a:rPr>
              <a:t> </a:t>
            </a:r>
            <a:r>
              <a:rPr lang="en-US" altLang="vi-VN" sz="2400" dirty="0" err="1">
                <a:latin typeface="Tahoma" panose="020B0604030504040204" pitchFamily="34" charset="0"/>
              </a:rPr>
              <a:t>nhà</a:t>
            </a:r>
            <a:r>
              <a:rPr lang="en-US" altLang="vi-VN" sz="2400" dirty="0">
                <a:latin typeface="Tahoma" panose="020B0604030504040204" pitchFamily="34" charset="0"/>
              </a:rPr>
              <a:t> </a:t>
            </a:r>
            <a:r>
              <a:rPr lang="en-US" altLang="vi-VN" sz="2400" dirty="0" err="1">
                <a:latin typeface="Tahoma" panose="020B0604030504040204" pitchFamily="34" charset="0"/>
              </a:rPr>
              <a:t>máy</a:t>
            </a:r>
            <a:r>
              <a:rPr lang="en-US" altLang="vi-VN" sz="2400" dirty="0">
                <a:latin typeface="Tahoma" panose="020B0604030504040204" pitchFamily="34" charset="0"/>
              </a:rPr>
              <a:t> </a:t>
            </a:r>
            <a:r>
              <a:rPr lang="en-US" altLang="vi-VN" sz="2400" dirty="0" err="1">
                <a:latin typeface="Tahoma" panose="020B0604030504040204" pitchFamily="34" charset="0"/>
              </a:rPr>
              <a:t>sản</a:t>
            </a:r>
            <a:r>
              <a:rPr lang="en-US" altLang="vi-VN" sz="2400" dirty="0">
                <a:latin typeface="Tahoma" panose="020B0604030504040204" pitchFamily="34" charset="0"/>
              </a:rPr>
              <a:t> </a:t>
            </a:r>
            <a:r>
              <a:rPr lang="en-US" altLang="vi-VN" sz="2400" dirty="0" err="1">
                <a:latin typeface="Tahoma" panose="020B0604030504040204" pitchFamily="34" charset="0"/>
              </a:rPr>
              <a:t>xuất</a:t>
            </a:r>
            <a:r>
              <a:rPr lang="en-US" altLang="vi-VN" sz="2400" dirty="0">
                <a:latin typeface="Tahoma" panose="020B0604030504040204" pitchFamily="34" charset="0"/>
              </a:rPr>
              <a:t> </a:t>
            </a:r>
            <a:r>
              <a:rPr lang="en-US" altLang="vi-VN" sz="2400" dirty="0" err="1">
                <a:latin typeface="Tahoma" panose="020B0604030504040204" pitchFamily="34" charset="0"/>
              </a:rPr>
              <a:t>ví</a:t>
            </a:r>
            <a:r>
              <a:rPr lang="en-US" altLang="vi-VN" sz="2400" dirty="0">
                <a:latin typeface="Tahoma" panose="020B0604030504040204" pitchFamily="34" charset="0"/>
              </a:rPr>
              <a:t> </a:t>
            </a:r>
            <a:r>
              <a:rPr lang="en-US" altLang="vi-VN" sz="2400" dirty="0" err="1">
                <a:latin typeface="Tahoma" panose="020B0604030504040204" pitchFamily="34" charset="0"/>
              </a:rPr>
              <a:t>dụ</a:t>
            </a:r>
            <a:r>
              <a:rPr lang="en-US" altLang="vi-VN" sz="2400" dirty="0">
                <a:latin typeface="Tahoma" panose="020B0604030504040204" pitchFamily="34" charset="0"/>
              </a:rPr>
              <a:t>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nhà</a:t>
            </a:r>
            <a:r>
              <a:rPr lang="en-US" altLang="vi-VN" sz="2400" dirty="0">
                <a:latin typeface="Tahoma" panose="020B0604030504040204" pitchFamily="34" charset="0"/>
              </a:rPr>
              <a:t> </a:t>
            </a:r>
            <a:r>
              <a:rPr lang="en-US" altLang="vi-VN" sz="2400" dirty="0" err="1">
                <a:latin typeface="Tahoma" panose="020B0604030504040204" pitchFamily="34" charset="0"/>
              </a:rPr>
              <a:t>máy</a:t>
            </a:r>
            <a:r>
              <a:rPr lang="en-US" altLang="vi-VN" sz="2400" dirty="0">
                <a:latin typeface="Tahoma" panose="020B0604030504040204" pitchFamily="34" charset="0"/>
              </a:rPr>
              <a:t> </a:t>
            </a:r>
            <a:r>
              <a:rPr lang="en-US" altLang="vi-VN" sz="2400" dirty="0" err="1">
                <a:latin typeface="Tahoma" panose="020B0604030504040204" pitchFamily="34" charset="0"/>
              </a:rPr>
              <a:t>sản</a:t>
            </a:r>
            <a:r>
              <a:rPr lang="en-US" altLang="vi-VN" sz="2400" dirty="0">
                <a:latin typeface="Tahoma" panose="020B0604030504040204" pitchFamily="34" charset="0"/>
              </a:rPr>
              <a:t> </a:t>
            </a:r>
            <a:r>
              <a:rPr lang="en-US" altLang="vi-VN" sz="2400" dirty="0" err="1">
                <a:latin typeface="Tahoma" panose="020B0604030504040204" pitchFamily="34" charset="0"/>
              </a:rPr>
              <a:t>xuất</a:t>
            </a:r>
            <a:r>
              <a:rPr lang="en-US" altLang="vi-VN" sz="2400" dirty="0">
                <a:latin typeface="Tahoma" panose="020B0604030504040204" pitchFamily="34" charset="0"/>
              </a:rPr>
              <a:t> </a:t>
            </a:r>
            <a:r>
              <a:rPr lang="en-US" altLang="vi-VN" sz="2400" dirty="0" err="1">
                <a:latin typeface="Tahoma" panose="020B0604030504040204" pitchFamily="34" charset="0"/>
              </a:rPr>
              <a:t>hóa</a:t>
            </a:r>
            <a:r>
              <a:rPr lang="en-US" altLang="vi-VN" sz="2400" dirty="0">
                <a:latin typeface="Tahoma" panose="020B0604030504040204" pitchFamily="34" charset="0"/>
              </a:rPr>
              <a:t> </a:t>
            </a:r>
            <a:r>
              <a:rPr lang="en-US" altLang="vi-VN" sz="2400" dirty="0" err="1">
                <a:latin typeface="Tahoma" panose="020B0604030504040204" pitchFamily="34" charset="0"/>
              </a:rPr>
              <a:t>chất</a:t>
            </a:r>
            <a:r>
              <a:rPr lang="en-US" altLang="vi-VN" sz="2400" dirty="0">
                <a:latin typeface="Tahoma" panose="020B0604030504040204" pitchFamily="34" charset="0"/>
              </a:rPr>
              <a:t>,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nhà</a:t>
            </a:r>
            <a:r>
              <a:rPr lang="en-US" altLang="vi-VN" sz="2400" dirty="0">
                <a:latin typeface="Tahoma" panose="020B0604030504040204" pitchFamily="34" charset="0"/>
              </a:rPr>
              <a:t> </a:t>
            </a:r>
            <a:r>
              <a:rPr lang="en-US" altLang="vi-VN" sz="2400" dirty="0" err="1">
                <a:latin typeface="Tahoma" panose="020B0604030504040204" pitchFamily="34" charset="0"/>
              </a:rPr>
              <a:t>máy</a:t>
            </a:r>
            <a:r>
              <a:rPr lang="en-US" altLang="vi-VN" sz="2400" dirty="0">
                <a:latin typeface="Tahoma" panose="020B0604030504040204" pitchFamily="34" charset="0"/>
              </a:rPr>
              <a:t> </a:t>
            </a:r>
            <a:r>
              <a:rPr lang="en-US" altLang="vi-VN" sz="2400" dirty="0" err="1">
                <a:latin typeface="Tahoma" panose="020B0604030504040204" pitchFamily="34" charset="0"/>
              </a:rPr>
              <a:t>luyện</a:t>
            </a:r>
            <a:r>
              <a:rPr lang="en-US" altLang="vi-VN" sz="2400" dirty="0">
                <a:latin typeface="Tahoma" panose="020B0604030504040204" pitchFamily="34" charset="0"/>
              </a:rPr>
              <a:t> </a:t>
            </a:r>
            <a:r>
              <a:rPr lang="en-US" altLang="vi-VN" sz="2400" dirty="0" err="1" smtClean="0">
                <a:latin typeface="Tahoma" panose="020B0604030504040204" pitchFamily="34" charset="0"/>
              </a:rPr>
              <a:t>kim</a:t>
            </a:r>
            <a:r>
              <a:rPr lang="en-US" altLang="vi-VN" sz="2400" dirty="0" smtClean="0">
                <a:latin typeface="Tahoma" panose="020B0604030504040204" pitchFamily="34" charset="0"/>
              </a:rPr>
              <a:t> </a:t>
            </a:r>
            <a:r>
              <a:rPr lang="en-US" altLang="vi-VN" sz="2400" dirty="0">
                <a:latin typeface="Tahoma" panose="020B0604030504040204" pitchFamily="34" charset="0"/>
              </a:rPr>
              <a:t>v.v... </a:t>
            </a:r>
            <a:r>
              <a:rPr lang="en-US" altLang="vi-VN" sz="2400" dirty="0" err="1">
                <a:latin typeface="Tahoma" panose="020B0604030504040204" pitchFamily="34" charset="0"/>
              </a:rPr>
              <a:t>thải</a:t>
            </a:r>
            <a:r>
              <a:rPr lang="en-US" altLang="vi-VN" sz="2400" dirty="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một</a:t>
            </a:r>
            <a:r>
              <a:rPr lang="en-US" altLang="vi-VN" sz="2400" dirty="0">
                <a:latin typeface="Tahoma" panose="020B0604030504040204" pitchFamily="34" charset="0"/>
              </a:rPr>
              <a:t> </a:t>
            </a:r>
            <a:r>
              <a:rPr lang="en-US" altLang="vi-VN" sz="2400" dirty="0" err="1">
                <a:latin typeface="Tahoma" panose="020B0604030504040204" pitchFamily="34" charset="0"/>
              </a:rPr>
              <a:t>lượng</a:t>
            </a:r>
            <a:r>
              <a:rPr lang="en-US" altLang="vi-VN" sz="2400" dirty="0">
                <a:latin typeface="Tahoma" panose="020B0604030504040204" pitchFamily="34" charset="0"/>
              </a:rPr>
              <a:t> </a:t>
            </a:r>
            <a:r>
              <a:rPr lang="en-US" altLang="vi-VN" sz="2400" dirty="0" err="1">
                <a:latin typeface="Tahoma" panose="020B0604030504040204" pitchFamily="34" charset="0"/>
              </a:rPr>
              <a:t>khí</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hơi</a:t>
            </a:r>
            <a:r>
              <a:rPr lang="en-US" altLang="vi-VN" sz="2400" dirty="0">
                <a:latin typeface="Tahoma" panose="020B0604030504040204" pitchFamily="34" charset="0"/>
              </a:rPr>
              <a:t> </a:t>
            </a:r>
            <a:r>
              <a:rPr lang="en-US" altLang="vi-VN" sz="2400" dirty="0" err="1">
                <a:latin typeface="Tahoma" panose="020B0604030504040204" pitchFamily="34" charset="0"/>
              </a:rPr>
              <a:t>độc</a:t>
            </a:r>
            <a:r>
              <a:rPr lang="en-US" altLang="vi-VN" sz="2400" dirty="0">
                <a:latin typeface="Tahoma" panose="020B0604030504040204" pitchFamily="34" charset="0"/>
              </a:rPr>
              <a:t> </a:t>
            </a:r>
            <a:r>
              <a:rPr lang="en-US" altLang="vi-VN" sz="2400" dirty="0" err="1">
                <a:latin typeface="Tahoma" panose="020B0604030504040204" pitchFamily="34" charset="0"/>
              </a:rPr>
              <a:t>hại</a:t>
            </a:r>
            <a:r>
              <a:rPr lang="en-US" altLang="vi-VN" sz="2400" dirty="0">
                <a:latin typeface="Tahoma" panose="020B0604030504040204" pitchFamily="34" charset="0"/>
              </a:rPr>
              <a:t> </a:t>
            </a:r>
            <a:r>
              <a:rPr lang="en-US" altLang="vi-VN" sz="2400" dirty="0" err="1">
                <a:latin typeface="Tahoma" panose="020B0604030504040204" pitchFamily="34" charset="0"/>
              </a:rPr>
              <a:t>đối</a:t>
            </a:r>
            <a:r>
              <a:rPr lang="en-US" altLang="vi-VN" sz="2400" dirty="0">
                <a:latin typeface="Tahoma" panose="020B0604030504040204" pitchFamily="34" charset="0"/>
              </a:rPr>
              <a:t> </a:t>
            </a:r>
            <a:r>
              <a:rPr lang="en-US" altLang="vi-VN" sz="2400" dirty="0" err="1">
                <a:latin typeface="Tahoma" panose="020B0604030504040204" pitchFamily="34" charset="0"/>
              </a:rPr>
              <a:t>với</a:t>
            </a:r>
            <a:r>
              <a:rPr lang="en-US" altLang="vi-VN" sz="2400" dirty="0">
                <a:latin typeface="Tahoma" panose="020B0604030504040204" pitchFamily="34" charset="0"/>
              </a:rPr>
              <a:t> </a:t>
            </a:r>
            <a:r>
              <a:rPr lang="en-US" altLang="vi-VN" sz="2400" dirty="0" err="1">
                <a:latin typeface="Tahoma" panose="020B0604030504040204" pitchFamily="34" charset="0"/>
              </a:rPr>
              <a:t>sức</a:t>
            </a:r>
            <a:r>
              <a:rPr lang="en-US" altLang="vi-VN" sz="2400" dirty="0">
                <a:latin typeface="Tahoma" panose="020B0604030504040204" pitchFamily="34" charset="0"/>
              </a:rPr>
              <a:t> </a:t>
            </a:r>
            <a:r>
              <a:rPr lang="en-US" altLang="vi-VN" sz="2400" dirty="0" err="1">
                <a:latin typeface="Tahoma" panose="020B0604030504040204" pitchFamily="34" charset="0"/>
              </a:rPr>
              <a:t>khỏe</a:t>
            </a:r>
            <a:r>
              <a:rPr lang="en-US" altLang="vi-VN" sz="2400" dirty="0">
                <a:latin typeface="Tahoma" panose="020B0604030504040204" pitchFamily="34" charset="0"/>
              </a:rPr>
              <a:t> con </a:t>
            </a:r>
            <a:r>
              <a:rPr lang="en-US" altLang="vi-VN" sz="2400" dirty="0" err="1">
                <a:latin typeface="Tahoma" panose="020B0604030504040204" pitchFamily="34" charset="0"/>
              </a:rPr>
              <a:t>người</a:t>
            </a:r>
            <a:r>
              <a:rPr lang="en-US" altLang="vi-VN" sz="2400" dirty="0">
                <a:latin typeface="Tahoma" panose="020B0604030504040204" pitchFamily="34" charset="0"/>
              </a:rPr>
              <a:t> </a:t>
            </a:r>
            <a:r>
              <a:rPr lang="en-US" altLang="vi-VN" sz="2400" dirty="0" err="1">
                <a:latin typeface="Tahoma" panose="020B0604030504040204" pitchFamily="34" charset="0"/>
              </a:rPr>
              <a:t>và</a:t>
            </a:r>
            <a:r>
              <a:rPr lang="en-US" altLang="vi-VN" sz="2400" dirty="0">
                <a:latin typeface="Tahoma" panose="020B0604030504040204" pitchFamily="34" charset="0"/>
              </a:rPr>
              <a:t> </a:t>
            </a:r>
            <a:r>
              <a:rPr lang="en-US" altLang="vi-VN" sz="2400" dirty="0" err="1">
                <a:latin typeface="Tahoma" panose="020B0604030504040204" pitchFamily="34" charset="0"/>
              </a:rPr>
              <a:t>động</a:t>
            </a:r>
            <a:r>
              <a:rPr lang="en-US" altLang="vi-VN" sz="2400" dirty="0">
                <a:latin typeface="Tahoma" panose="020B0604030504040204" pitchFamily="34" charset="0"/>
              </a:rPr>
              <a:t> </a:t>
            </a:r>
            <a:r>
              <a:rPr lang="en-US" altLang="vi-VN" sz="2400" dirty="0" err="1">
                <a:latin typeface="Tahoma" panose="020B0604030504040204" pitchFamily="34" charset="0"/>
              </a:rPr>
              <a:t>thực</a:t>
            </a:r>
            <a:r>
              <a:rPr lang="en-US" altLang="vi-VN" sz="2400" dirty="0">
                <a:latin typeface="Tahoma" panose="020B0604030504040204" pitchFamily="34" charset="0"/>
              </a:rPr>
              <a:t> </a:t>
            </a:r>
            <a:r>
              <a:rPr lang="en-US" altLang="vi-VN" sz="2400" dirty="0" err="1">
                <a:latin typeface="Tahoma" panose="020B0604030504040204" pitchFamily="34" charset="0"/>
              </a:rPr>
              <a:t>vật</a:t>
            </a:r>
            <a:r>
              <a:rPr lang="en-US" altLang="vi-VN" sz="2400" dirty="0">
                <a:latin typeface="Tahoma" panose="020B0604030504040204" pitchFamily="34" charset="0"/>
              </a:rPr>
              <a:t>. </a:t>
            </a:r>
            <a:r>
              <a:rPr lang="en-US" altLang="vi-VN" sz="2400" dirty="0" err="1">
                <a:latin typeface="Tahoma" panose="020B0604030504040204" pitchFamily="34" charset="0"/>
              </a:rPr>
              <a:t>Vì</a:t>
            </a:r>
            <a:r>
              <a:rPr lang="en-US" altLang="vi-VN" sz="2400" dirty="0">
                <a:latin typeface="Tahoma" panose="020B0604030504040204" pitchFamily="34" charset="0"/>
              </a:rPr>
              <a:t> </a:t>
            </a:r>
            <a:r>
              <a:rPr lang="en-US" altLang="vi-VN" sz="2400" dirty="0" err="1">
                <a:latin typeface="Tahoma" panose="020B0604030504040204" pitchFamily="34" charset="0"/>
              </a:rPr>
              <a:t>vậy</a:t>
            </a:r>
            <a:r>
              <a:rPr lang="en-US" altLang="vi-VN" sz="2400" dirty="0">
                <a:latin typeface="Tahoma" panose="020B0604030504040204" pitchFamily="34" charset="0"/>
              </a:rPr>
              <a:t> </a:t>
            </a:r>
            <a:r>
              <a:rPr lang="en-US" altLang="vi-VN" sz="2400" dirty="0" err="1">
                <a:latin typeface="Tahoma" panose="020B0604030504040204" pitchFamily="34" charset="0"/>
              </a:rPr>
              <a:t>để</a:t>
            </a:r>
            <a:r>
              <a:rPr lang="en-US" altLang="vi-VN" sz="2400" dirty="0">
                <a:latin typeface="Tahoma" panose="020B0604030504040204" pitchFamily="34" charset="0"/>
              </a:rPr>
              <a:t> </a:t>
            </a:r>
            <a:r>
              <a:rPr lang="en-US" altLang="vi-VN" sz="2400" dirty="0" err="1">
                <a:latin typeface="Tahoma" panose="020B0604030504040204" pitchFamily="34" charset="0"/>
              </a:rPr>
              <a:t>đảm</a:t>
            </a:r>
            <a:r>
              <a:rPr lang="en-US" altLang="vi-VN" sz="2400" dirty="0">
                <a:latin typeface="Tahoma" panose="020B0604030504040204" pitchFamily="34" charset="0"/>
              </a:rPr>
              <a:t> </a:t>
            </a:r>
            <a:r>
              <a:rPr lang="en-US" altLang="vi-VN" sz="2400" dirty="0" err="1">
                <a:latin typeface="Tahoma" panose="020B0604030504040204" pitchFamily="34" charset="0"/>
              </a:rPr>
              <a:t>bảo</a:t>
            </a:r>
            <a:r>
              <a:rPr lang="en-US" altLang="vi-VN" sz="2400" dirty="0">
                <a:latin typeface="Tahoma" panose="020B0604030504040204" pitchFamily="34" charset="0"/>
              </a:rPr>
              <a:t> </a:t>
            </a:r>
            <a:r>
              <a:rPr lang="en-US" altLang="vi-VN" sz="2400" dirty="0" err="1">
                <a:latin typeface="Tahoma" panose="020B0604030504040204" pitchFamily="34" charset="0"/>
              </a:rPr>
              <a:t>môi</a:t>
            </a:r>
            <a:r>
              <a:rPr lang="en-US" altLang="vi-VN" sz="2400" dirty="0">
                <a:latin typeface="Tahoma" panose="020B0604030504040204" pitchFamily="34" charset="0"/>
              </a:rPr>
              <a:t> </a:t>
            </a:r>
            <a:r>
              <a:rPr lang="en-US" altLang="vi-VN" sz="2400" dirty="0" err="1">
                <a:latin typeface="Tahoma" panose="020B0604030504040204" pitchFamily="34" charset="0"/>
              </a:rPr>
              <a:t>trường</a:t>
            </a:r>
            <a:r>
              <a:rPr lang="en-US" altLang="vi-VN" sz="2400" dirty="0">
                <a:latin typeface="Tahoma" panose="020B0604030504040204" pitchFamily="34" charset="0"/>
              </a:rPr>
              <a:t> </a:t>
            </a:r>
            <a:r>
              <a:rPr lang="en-US" altLang="vi-VN" sz="2400" dirty="0" err="1">
                <a:latin typeface="Tahoma" panose="020B0604030504040204" pitchFamily="34" charset="0"/>
              </a:rPr>
              <a:t>trong</a:t>
            </a:r>
            <a:r>
              <a:rPr lang="en-US" altLang="vi-VN" sz="2400" dirty="0">
                <a:latin typeface="Tahoma" panose="020B0604030504040204" pitchFamily="34" charset="0"/>
              </a:rPr>
              <a:t> </a:t>
            </a:r>
            <a:r>
              <a:rPr lang="en-US" altLang="vi-VN" sz="2400" dirty="0" err="1">
                <a:latin typeface="Tahoma" panose="020B0604030504040204" pitchFamily="34" charset="0"/>
              </a:rPr>
              <a:t>sạch</a:t>
            </a:r>
            <a:r>
              <a:rPr lang="en-US" altLang="vi-VN" sz="2400" dirty="0">
                <a:latin typeface="Tahoma" panose="020B0604030504040204" pitchFamily="34" charset="0"/>
              </a:rPr>
              <a:t>, </a:t>
            </a:r>
            <a:r>
              <a:rPr lang="en-US" altLang="vi-VN" sz="2400" dirty="0" err="1">
                <a:latin typeface="Tahoma" panose="020B0604030504040204" pitchFamily="34" charset="0"/>
              </a:rPr>
              <a:t>các</a:t>
            </a:r>
            <a:r>
              <a:rPr lang="en-US" altLang="vi-VN" sz="2400" dirty="0">
                <a:latin typeface="Tahoma" panose="020B0604030504040204" pitchFamily="34" charset="0"/>
              </a:rPr>
              <a:t> </a:t>
            </a:r>
            <a:r>
              <a:rPr lang="en-US" altLang="vi-VN" sz="2400" dirty="0" err="1">
                <a:latin typeface="Tahoma" panose="020B0604030504040204" pitchFamily="34" charset="0"/>
              </a:rPr>
              <a:t>khí</a:t>
            </a:r>
            <a:r>
              <a:rPr lang="en-US" altLang="vi-VN" sz="2400" dirty="0">
                <a:latin typeface="Tahoma" panose="020B0604030504040204" pitchFamily="34" charset="0"/>
              </a:rPr>
              <a:t> </a:t>
            </a:r>
            <a:r>
              <a:rPr lang="en-US" altLang="vi-VN" sz="2400" dirty="0" err="1">
                <a:latin typeface="Tahoma" panose="020B0604030504040204" pitchFamily="34" charset="0"/>
              </a:rPr>
              <a:t>thải</a:t>
            </a:r>
            <a:r>
              <a:rPr lang="en-US" altLang="vi-VN" sz="2400" dirty="0">
                <a:latin typeface="Tahoma" panose="020B0604030504040204" pitchFamily="34" charset="0"/>
              </a:rPr>
              <a:t> </a:t>
            </a:r>
            <a:r>
              <a:rPr lang="en-US" altLang="vi-VN" sz="2400" dirty="0" err="1">
                <a:latin typeface="Tahoma" panose="020B0604030504040204" pitchFamily="34" charset="0"/>
              </a:rPr>
              <a:t>công</a:t>
            </a:r>
            <a:r>
              <a:rPr lang="en-US" altLang="vi-VN" sz="2400" dirty="0">
                <a:latin typeface="Tahoma" panose="020B0604030504040204" pitchFamily="34" charset="0"/>
              </a:rPr>
              <a:t> </a:t>
            </a:r>
            <a:r>
              <a:rPr lang="en-US" altLang="vi-VN" sz="2400" dirty="0" err="1">
                <a:latin typeface="Tahoma" panose="020B0604030504040204" pitchFamily="34" charset="0"/>
              </a:rPr>
              <a:t>nghiệp</a:t>
            </a:r>
            <a:r>
              <a:rPr lang="en-US" altLang="vi-VN" sz="2400" dirty="0">
                <a:latin typeface="Tahoma" panose="020B0604030504040204" pitchFamily="34" charset="0"/>
              </a:rPr>
              <a:t> </a:t>
            </a:r>
            <a:r>
              <a:rPr lang="en-US" altLang="vi-VN" sz="2400" dirty="0" err="1">
                <a:latin typeface="Tahoma" panose="020B0604030504040204" pitchFamily="34" charset="0"/>
              </a:rPr>
              <a:t>trước</a:t>
            </a:r>
            <a:r>
              <a:rPr lang="en-US" altLang="vi-VN" sz="2400" dirty="0">
                <a:latin typeface="Tahoma" panose="020B0604030504040204" pitchFamily="34" charset="0"/>
              </a:rPr>
              <a:t> </a:t>
            </a:r>
            <a:r>
              <a:rPr lang="en-US" altLang="vi-VN" sz="2400" dirty="0" err="1">
                <a:latin typeface="Tahoma" panose="020B0604030504040204" pitchFamily="34" charset="0"/>
              </a:rPr>
              <a:t>khi</a:t>
            </a:r>
            <a:r>
              <a:rPr lang="en-US" altLang="vi-VN" sz="2400" dirty="0">
                <a:latin typeface="Tahoma" panose="020B0604030504040204" pitchFamily="34" charset="0"/>
              </a:rPr>
              <a:t> </a:t>
            </a:r>
            <a:r>
              <a:rPr lang="en-US" altLang="vi-VN" sz="2400" dirty="0" err="1">
                <a:latin typeface="Tahoma" panose="020B0604030504040204" pitchFamily="34" charset="0"/>
              </a:rPr>
              <a:t>thải</a:t>
            </a:r>
            <a:r>
              <a:rPr lang="en-US" altLang="vi-VN" sz="2400" dirty="0">
                <a:latin typeface="Tahoma" panose="020B0604030504040204" pitchFamily="34" charset="0"/>
              </a:rPr>
              <a:t> </a:t>
            </a:r>
            <a:r>
              <a:rPr lang="en-US" altLang="vi-VN" sz="2400" dirty="0" err="1">
                <a:latin typeface="Tahoma" panose="020B0604030504040204" pitchFamily="34" charset="0"/>
              </a:rPr>
              <a:t>ra</a:t>
            </a:r>
            <a:r>
              <a:rPr lang="en-US" altLang="vi-VN" sz="2400" dirty="0">
                <a:latin typeface="Tahoma" panose="020B0604030504040204" pitchFamily="34" charset="0"/>
              </a:rPr>
              <a:t> </a:t>
            </a:r>
            <a:r>
              <a:rPr lang="en-US" altLang="vi-VN" sz="2400" dirty="0" err="1">
                <a:latin typeface="Tahoma" panose="020B0604030504040204" pitchFamily="34" charset="0"/>
              </a:rPr>
              <a:t>bầu</a:t>
            </a:r>
            <a:r>
              <a:rPr lang="en-US" altLang="vi-VN" sz="2400" dirty="0">
                <a:latin typeface="Tahoma" panose="020B0604030504040204" pitchFamily="34" charset="0"/>
              </a:rPr>
              <a:t> </a:t>
            </a:r>
            <a:r>
              <a:rPr lang="en-US" altLang="vi-VN" sz="2400" dirty="0" err="1">
                <a:latin typeface="Tahoma" panose="020B0604030504040204" pitchFamily="34" charset="0"/>
              </a:rPr>
              <a:t>khí</a:t>
            </a:r>
            <a:r>
              <a:rPr lang="en-US" altLang="vi-VN" sz="2400" dirty="0">
                <a:latin typeface="Tahoma" panose="020B0604030504040204" pitchFamily="34" charset="0"/>
              </a:rPr>
              <a:t> </a:t>
            </a:r>
            <a:r>
              <a:rPr lang="en-US" altLang="vi-VN" sz="2400" dirty="0" err="1">
                <a:latin typeface="Tahoma" panose="020B0604030504040204" pitchFamily="34" charset="0"/>
              </a:rPr>
              <a:t>quyển</a:t>
            </a:r>
            <a:r>
              <a:rPr lang="en-US" altLang="vi-VN" sz="2400" dirty="0">
                <a:latin typeface="Tahoma" panose="020B0604030504040204" pitchFamily="34" charset="0"/>
              </a:rPr>
              <a:t> </a:t>
            </a:r>
            <a:r>
              <a:rPr lang="en-US" altLang="vi-VN" sz="2400" dirty="0" err="1">
                <a:latin typeface="Tahoma" panose="020B0604030504040204" pitchFamily="34" charset="0"/>
              </a:rPr>
              <a:t>cần</a:t>
            </a:r>
            <a:r>
              <a:rPr lang="en-US" altLang="vi-VN" sz="2400" dirty="0">
                <a:latin typeface="Tahoma" panose="020B0604030504040204" pitchFamily="34" charset="0"/>
              </a:rPr>
              <a:t> </a:t>
            </a:r>
            <a:r>
              <a:rPr lang="en-US" altLang="vi-VN" sz="2400" dirty="0" err="1">
                <a:latin typeface="Tahoma" panose="020B0604030504040204" pitchFamily="34" charset="0"/>
              </a:rPr>
              <a:t>được</a:t>
            </a:r>
            <a:r>
              <a:rPr lang="en-US" altLang="vi-VN" sz="2400" dirty="0">
                <a:latin typeface="Tahoma" panose="020B0604030504040204" pitchFamily="34" charset="0"/>
              </a:rPr>
              <a:t> </a:t>
            </a:r>
            <a:r>
              <a:rPr lang="en-US" altLang="vi-VN" sz="2400" dirty="0" err="1">
                <a:latin typeface="Tahoma" panose="020B0604030504040204" pitchFamily="34" charset="0"/>
              </a:rPr>
              <a:t>lọc</a:t>
            </a:r>
            <a:r>
              <a:rPr lang="en-US" altLang="vi-VN" sz="2400" dirty="0">
                <a:latin typeface="Tahoma" panose="020B0604030504040204" pitchFamily="34" charset="0"/>
              </a:rPr>
              <a:t> </a:t>
            </a:r>
            <a:r>
              <a:rPr lang="en-US" altLang="vi-VN" sz="2400" dirty="0" err="1">
                <a:latin typeface="Tahoma" panose="020B0604030504040204" pitchFamily="34" charset="0"/>
              </a:rPr>
              <a:t>tới</a:t>
            </a:r>
            <a:r>
              <a:rPr lang="en-US" altLang="vi-VN" sz="2400" dirty="0">
                <a:latin typeface="Tahoma" panose="020B0604030504040204" pitchFamily="34" charset="0"/>
              </a:rPr>
              <a:t> </a:t>
            </a:r>
            <a:r>
              <a:rPr lang="en-US" altLang="vi-VN" sz="2400" dirty="0" err="1">
                <a:latin typeface="Tahoma" panose="020B0604030504040204" pitchFamily="34" charset="0"/>
              </a:rPr>
              <a:t>những</a:t>
            </a:r>
            <a:r>
              <a:rPr lang="en-US" altLang="vi-VN" sz="2400" dirty="0">
                <a:latin typeface="Tahoma" panose="020B0604030504040204" pitchFamily="34" charset="0"/>
              </a:rPr>
              <a:t> </a:t>
            </a:r>
            <a:r>
              <a:rPr lang="en-US" altLang="vi-VN" sz="2400" dirty="0" err="1">
                <a:latin typeface="Tahoma" panose="020B0604030504040204" pitchFamily="34" charset="0"/>
              </a:rPr>
              <a:t>nồng</a:t>
            </a:r>
            <a:r>
              <a:rPr lang="en-US" altLang="vi-VN" sz="2400" dirty="0">
                <a:latin typeface="Tahoma" panose="020B0604030504040204" pitchFamily="34" charset="0"/>
              </a:rPr>
              <a:t> </a:t>
            </a:r>
            <a:r>
              <a:rPr lang="en-US" altLang="vi-VN" sz="2400" dirty="0" err="1">
                <a:latin typeface="Tahoma" panose="020B0604030504040204" pitchFamily="34" charset="0"/>
              </a:rPr>
              <a:t>độ</a:t>
            </a:r>
            <a:r>
              <a:rPr lang="en-US" altLang="vi-VN" sz="2400" dirty="0">
                <a:latin typeface="Tahoma" panose="020B0604030504040204" pitchFamily="34" charset="0"/>
              </a:rPr>
              <a:t> </a:t>
            </a:r>
            <a:r>
              <a:rPr lang="en-US" altLang="vi-VN" sz="2400" dirty="0" err="1">
                <a:latin typeface="Tahoma" panose="020B0604030504040204" pitchFamily="34" charset="0"/>
              </a:rPr>
              <a:t>cho</a:t>
            </a:r>
            <a:r>
              <a:rPr lang="en-US" altLang="vi-VN" sz="2400" dirty="0">
                <a:latin typeface="Tahoma" panose="020B0604030504040204" pitchFamily="34" charset="0"/>
              </a:rPr>
              <a:t> </a:t>
            </a:r>
            <a:r>
              <a:rPr lang="en-US" altLang="vi-VN" sz="2400" dirty="0" err="1">
                <a:latin typeface="Tahoma" panose="020B0604030504040204" pitchFamily="34" charset="0"/>
              </a:rPr>
              <a:t>phép</a:t>
            </a:r>
            <a:r>
              <a:rPr lang="en-US" altLang="vi-VN" sz="2400" dirty="0" smtClean="0">
                <a:latin typeface="Tahoma" panose="020B0604030504040204" pitchFamily="34" charset="0"/>
              </a:rPr>
              <a:t>.</a:t>
            </a:r>
            <a:endParaRPr lang="en-US" altLang="vi-VN" sz="2400" dirty="0">
              <a:latin typeface="Tahoma" panose="020B0604030504040204" pitchFamily="34" charset="0"/>
            </a:endParaRPr>
          </a:p>
        </p:txBody>
      </p:sp>
      <p:pic>
        <p:nvPicPr>
          <p:cNvPr id="12" name="Picture 11"/>
          <p:cNvPicPr>
            <a:picLocks noChangeAspect="1"/>
          </p:cNvPicPr>
          <p:nvPr/>
        </p:nvPicPr>
        <p:blipFill rotWithShape="1">
          <a:blip r:embed="rId3"/>
          <a:srcRect t="31270"/>
          <a:stretch/>
        </p:blipFill>
        <p:spPr>
          <a:xfrm>
            <a:off x="3572403" y="864200"/>
            <a:ext cx="8476722" cy="3414838"/>
          </a:xfrm>
          <a:prstGeom prst="rect">
            <a:avLst/>
          </a:prstGeom>
        </p:spPr>
      </p:pic>
      <p:sp>
        <p:nvSpPr>
          <p:cNvPr id="13" name="Title 1">
            <a:extLst>
              <a:ext uri="{FF2B5EF4-FFF2-40B4-BE49-F238E27FC236}">
                <a16:creationId xmlns:a16="http://schemas.microsoft.com/office/drawing/2014/main" xmlns=""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ea typeface="Tahoma" panose="020B0604030504040204" pitchFamily="34" charset="0"/>
                <a:cs typeface="Tahoma" panose="020B0604030504040204" pitchFamily="34" charset="0"/>
              </a:rPr>
              <a:t>BÀI GIẢNG AN TOÀN ĐIỆN                            CAO VĂN TUẤN – 0907 907 093</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1600" b="1" dirty="0" smtClean="0">
                <a:solidFill>
                  <a:schemeClr val="tx1">
                    <a:lumMod val="75000"/>
                    <a:lumOff val="25000"/>
                  </a:schemeClr>
                </a:solidFill>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ea typeface="Tahoma" panose="020B0604030504040204" pitchFamily="34" charset="0"/>
                <a:cs typeface="Tahoma" panose="020B0604030504040204" pitchFamily="34" charset="0"/>
              </a:rPr>
            </a:br>
            <a:r>
              <a:rPr lang="en-US" sz="2800" b="1" dirty="0" smtClean="0">
                <a:solidFill>
                  <a:srgbClr val="C00000"/>
                </a:solidFill>
                <a:ea typeface="Tahoma" panose="020B0604030504040204" pitchFamily="34" charset="0"/>
                <a:cs typeface="Tahoma" panose="020B0604030504040204" pitchFamily="34" charset="0"/>
              </a:rPr>
              <a:t>1.4 THÔNG GIÓ CÔNG NGHIỆP</a:t>
            </a:r>
            <a:endParaRPr lang="en-US" dirty="0">
              <a:solidFill>
                <a:srgbClr val="C00000"/>
              </a:solidFill>
              <a:ea typeface="Tahoma" panose="020B0604030504040204" pitchFamily="34" charset="0"/>
              <a:cs typeface="Tahoma" panose="020B0604030504040204" pitchFamily="34" charset="0"/>
            </a:endParaRPr>
          </a:p>
        </p:txBody>
      </p:sp>
      <p:cxnSp>
        <p:nvCxnSpPr>
          <p:cNvPr id="14" name="Straight Connector 13">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5" name="Picture 14">
            <a:hlinkClick r:id="rId4"/>
          </p:cNvPr>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Tree>
    <p:extLst>
      <p:ext uri="{BB962C8B-B14F-4D97-AF65-F5344CB8AC3E}">
        <p14:creationId xmlns:p14="http://schemas.microsoft.com/office/powerpoint/2010/main" val="671169714"/>
      </p:ext>
    </p:extLst>
  </p:cSld>
  <p:clrMapOvr>
    <a:masterClrMapping/>
  </p:clrMapOvr>
  <p:transition>
    <p:sndAc>
      <p:end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ÔN TẬP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7840791" y="2118666"/>
            <a:ext cx="3753445" cy="3508653"/>
          </a:xfrm>
          <a:prstGeom prst="rect">
            <a:avLst/>
          </a:prstGeom>
          <a:solidFill>
            <a:srgbClr val="92D050"/>
          </a:solidFill>
        </p:spPr>
        <p:txBody>
          <a:bodyPr wrap="square">
            <a:spAutoFit/>
          </a:bodyPr>
          <a:lstStyle/>
          <a:p>
            <a:pPr algn="ctr"/>
            <a:r>
              <a:rPr lang="da-DK" sz="28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CHUẨN BỊ BÀI MỚI</a:t>
            </a:r>
          </a:p>
          <a:p>
            <a:pPr algn="ctr"/>
            <a:endParaRPr lang="da-DK" sz="3200" i="1"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fr-FR" sz="3600" i="1" dirty="0" err="1" smtClean="0">
                <a:latin typeface="Tahoma" panose="020B0604030504040204" pitchFamily="34" charset="0"/>
                <a:ea typeface="Tahoma" panose="020B0604030504040204" pitchFamily="34" charset="0"/>
                <a:cs typeface="Tahoma" panose="020B0604030504040204" pitchFamily="34" charset="0"/>
              </a:rPr>
              <a:t>Ảnh</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hưởng</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của</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dòng</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điện</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đới</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với</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cơ</a:t>
            </a:r>
            <a:r>
              <a:rPr lang="fr-FR" sz="3600" i="1" dirty="0" smtClean="0">
                <a:latin typeface="Tahoma" panose="020B0604030504040204" pitchFamily="34" charset="0"/>
                <a:ea typeface="Tahoma" panose="020B0604030504040204" pitchFamily="34" charset="0"/>
                <a:cs typeface="Tahoma" panose="020B0604030504040204" pitchFamily="34" charset="0"/>
              </a:rPr>
              <a:t> </a:t>
            </a:r>
            <a:r>
              <a:rPr lang="fr-FR" sz="3600" i="1" dirty="0" err="1" smtClean="0">
                <a:latin typeface="Tahoma" panose="020B0604030504040204" pitchFamily="34" charset="0"/>
                <a:ea typeface="Tahoma" panose="020B0604030504040204" pitchFamily="34" charset="0"/>
                <a:cs typeface="Tahoma" panose="020B0604030504040204" pitchFamily="34" charset="0"/>
              </a:rPr>
              <a:t>thể</a:t>
            </a:r>
            <a:r>
              <a:rPr lang="fr-FR" sz="3600" i="1" dirty="0" smtClean="0">
                <a:latin typeface="Tahoma" panose="020B0604030504040204" pitchFamily="34" charset="0"/>
                <a:ea typeface="Tahoma" panose="020B0604030504040204" pitchFamily="34" charset="0"/>
                <a:cs typeface="Tahoma" panose="020B0604030504040204" pitchFamily="34" charset="0"/>
              </a:rPr>
              <a:t> con </a:t>
            </a:r>
            <a:r>
              <a:rPr lang="fr-FR" sz="3600" i="1" dirty="0" err="1" smtClean="0">
                <a:latin typeface="Tahoma" panose="020B0604030504040204" pitchFamily="34" charset="0"/>
                <a:ea typeface="Tahoma" panose="020B0604030504040204" pitchFamily="34" charset="0"/>
                <a:cs typeface="Tahoma" panose="020B0604030504040204" pitchFamily="34" charset="0"/>
              </a:rPr>
              <a:t>người</a:t>
            </a:r>
            <a:endParaRPr lang="da-DK"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673554" y="1364614"/>
            <a:ext cx="6446337" cy="5016758"/>
          </a:xfrm>
          <a:prstGeom prst="rect">
            <a:avLst/>
          </a:prstGeom>
          <a:solidFill>
            <a:schemeClr val="accent4">
              <a:lumMod val="20000"/>
              <a:lumOff val="80000"/>
            </a:schemeClr>
          </a:solidFill>
        </p:spPr>
        <p:txBody>
          <a:bodyPr wrap="square">
            <a:spAutoFit/>
          </a:bodyPr>
          <a:lstStyle/>
          <a:p>
            <a:pPr algn="ctr"/>
            <a:r>
              <a:rPr lang="da-DK" sz="3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ÔN TẬP</a:t>
            </a:r>
          </a:p>
          <a:p>
            <a:pPr algn="just"/>
            <a:endParaRPr lang="da-DK" sz="3200" b="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just"/>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Câu</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1.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Trình</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bày</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các</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tác</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hại</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của</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bụi</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trong</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sản</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xuất</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a:t>
            </a:r>
          </a:p>
          <a:p>
            <a:pPr algn="just"/>
            <a:endParaRPr lang="en-US" sz="32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Câu</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2.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Trình</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bày</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mục</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đích</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ý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nghĩa</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của</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thông</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gió</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công</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nghiệp</a:t>
            </a:r>
            <a:r>
              <a:rPr lang="en-US" sz="3200" dirty="0" smtClean="0">
                <a:solidFill>
                  <a:srgbClr val="0070C0"/>
                </a:solidFill>
                <a:latin typeface="Tahoma" panose="020B0604030504040204" pitchFamily="34" charset="0"/>
                <a:ea typeface="Tahoma" panose="020B0604030504040204" pitchFamily="34" charset="0"/>
                <a:cs typeface="Tahoma" panose="020B0604030504040204" pitchFamily="34" charset="0"/>
              </a:rPr>
              <a:t>?</a:t>
            </a:r>
          </a:p>
          <a:p>
            <a:pPr algn="just"/>
            <a:endParaRPr lang="en-US" sz="32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Câu</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 3. </a:t>
            </a:r>
            <a:r>
              <a:rPr lang="en-US" sz="32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Trình</a:t>
            </a:r>
            <a:r>
              <a:rPr lang="en-US" sz="3200" dirty="0" smtClean="0">
                <a:latin typeface="Tahoma" panose="020B0604030504040204" pitchFamily="34" charset="0"/>
                <a:ea typeface="Tahoma" panose="020B0604030504040204" pitchFamily="34" charset="0"/>
                <a:cs typeface="Tahoma" panose="020B0604030504040204" pitchFamily="34" charset="0"/>
              </a:rPr>
              <a:t> </a:t>
            </a:r>
            <a:r>
              <a:rPr lang="en-US" sz="3200" dirty="0" err="1" smtClean="0">
                <a:latin typeface="Tahoma" panose="020B0604030504040204" pitchFamily="34" charset="0"/>
                <a:ea typeface="Tahoma" panose="020B0604030504040204" pitchFamily="34" charset="0"/>
                <a:cs typeface="Tahoma" panose="020B0604030504040204" pitchFamily="34" charset="0"/>
              </a:rPr>
              <a:t>bày</a:t>
            </a:r>
            <a:r>
              <a:rPr lang="en-US" sz="3200" dirty="0" smtClean="0">
                <a:latin typeface="Tahoma" panose="020B0604030504040204" pitchFamily="34" charset="0"/>
                <a:ea typeface="Tahoma" panose="020B0604030504040204" pitchFamily="34" charset="0"/>
                <a:cs typeface="Tahoma" panose="020B0604030504040204" pitchFamily="34" charset="0"/>
              </a:rPr>
              <a:t> </a:t>
            </a:r>
            <a:r>
              <a:rPr lang="en-US" sz="3200" dirty="0" err="1" smtClean="0">
                <a:latin typeface="Tahoma" panose="020B0604030504040204" pitchFamily="34" charset="0"/>
                <a:ea typeface="Tahoma" panose="020B0604030504040204" pitchFamily="34" charset="0"/>
                <a:cs typeface="Tahoma" panose="020B0604030504040204" pitchFamily="34" charset="0"/>
              </a:rPr>
              <a:t>các</a:t>
            </a:r>
            <a:r>
              <a:rPr lang="en-US" sz="3200" dirty="0" smtClean="0">
                <a:latin typeface="Tahoma" panose="020B0604030504040204" pitchFamily="34" charset="0"/>
                <a:ea typeface="Tahoma" panose="020B0604030504040204" pitchFamily="34" charset="0"/>
                <a:cs typeface="Tahoma" panose="020B0604030504040204" pitchFamily="34" charset="0"/>
              </a:rPr>
              <a:t> </a:t>
            </a:r>
            <a:r>
              <a:rPr lang="en-US" sz="3200" dirty="0" err="1" smtClean="0">
                <a:latin typeface="Tahoma" panose="020B0604030504040204" pitchFamily="34" charset="0"/>
                <a:ea typeface="Tahoma" panose="020B0604030504040204" pitchFamily="34" charset="0"/>
                <a:cs typeface="Tahoma" panose="020B0604030504040204" pitchFamily="34" charset="0"/>
              </a:rPr>
              <a:t>phương</a:t>
            </a:r>
            <a:r>
              <a:rPr lang="en-US" sz="3200" dirty="0" smtClean="0">
                <a:latin typeface="Tahoma" panose="020B0604030504040204" pitchFamily="34" charset="0"/>
                <a:ea typeface="Tahoma" panose="020B0604030504040204" pitchFamily="34" charset="0"/>
                <a:cs typeface="Tahoma" panose="020B0604030504040204" pitchFamily="34" charset="0"/>
              </a:rPr>
              <a:t> </a:t>
            </a:r>
            <a:r>
              <a:rPr lang="en-US" sz="3200" dirty="0" err="1" smtClean="0">
                <a:latin typeface="Tahoma" panose="020B0604030504040204" pitchFamily="34" charset="0"/>
                <a:ea typeface="Tahoma" panose="020B0604030504040204" pitchFamily="34" charset="0"/>
                <a:cs typeface="Tahoma" panose="020B0604030504040204" pitchFamily="34" charset="0"/>
              </a:rPr>
              <a:t>pháp</a:t>
            </a:r>
            <a:r>
              <a:rPr lang="en-US" sz="3200" dirty="0">
                <a:latin typeface="Tahoma" panose="020B0604030504040204" pitchFamily="34" charset="0"/>
                <a:ea typeface="Tahoma" panose="020B0604030504040204" pitchFamily="34" charset="0"/>
                <a:cs typeface="Tahoma" panose="020B0604030504040204" pitchFamily="34" charset="0"/>
              </a:rPr>
              <a:t> </a:t>
            </a:r>
            <a:r>
              <a:rPr lang="en-US" sz="3200" dirty="0" err="1">
                <a:latin typeface="Tahoma" panose="020B0604030504040204" pitchFamily="34" charset="0"/>
                <a:ea typeface="Tahoma" panose="020B0604030504040204" pitchFamily="34" charset="0"/>
                <a:cs typeface="Tahoma" panose="020B0604030504040204" pitchFamily="34" charset="0"/>
              </a:rPr>
              <a:t>thông</a:t>
            </a:r>
            <a:r>
              <a:rPr lang="en-US" sz="3200" dirty="0">
                <a:latin typeface="Tahoma" panose="020B0604030504040204" pitchFamily="34" charset="0"/>
                <a:ea typeface="Tahoma" panose="020B0604030504040204" pitchFamily="34" charset="0"/>
                <a:cs typeface="Tahoma" panose="020B0604030504040204" pitchFamily="34" charset="0"/>
              </a:rPr>
              <a:t> </a:t>
            </a:r>
            <a:r>
              <a:rPr lang="en-US" sz="3200" dirty="0" err="1">
                <a:latin typeface="Tahoma" panose="020B0604030504040204" pitchFamily="34" charset="0"/>
                <a:ea typeface="Tahoma" panose="020B0604030504040204" pitchFamily="34" charset="0"/>
                <a:cs typeface="Tahoma" panose="020B0604030504040204" pitchFamily="34" charset="0"/>
              </a:rPr>
              <a:t>gió</a:t>
            </a:r>
            <a:r>
              <a:rPr lang="en-US" sz="3200" dirty="0">
                <a:latin typeface="Tahoma" panose="020B0604030504040204" pitchFamily="34" charset="0"/>
                <a:ea typeface="Tahoma" panose="020B0604030504040204" pitchFamily="34" charset="0"/>
                <a:cs typeface="Tahoma" panose="020B0604030504040204" pitchFamily="34" charset="0"/>
              </a:rPr>
              <a:t> </a:t>
            </a:r>
            <a:r>
              <a:rPr lang="en-US" sz="3200" dirty="0" err="1">
                <a:latin typeface="Tahoma" panose="020B0604030504040204" pitchFamily="34" charset="0"/>
                <a:ea typeface="Tahoma" panose="020B0604030504040204" pitchFamily="34" charset="0"/>
                <a:cs typeface="Tahoma" panose="020B0604030504040204" pitchFamily="34" charset="0"/>
              </a:rPr>
              <a:t>công</a:t>
            </a:r>
            <a:r>
              <a:rPr lang="en-US" sz="3200" dirty="0">
                <a:latin typeface="Tahoma" panose="020B0604030504040204" pitchFamily="34" charset="0"/>
                <a:ea typeface="Tahoma" panose="020B0604030504040204" pitchFamily="34" charset="0"/>
                <a:cs typeface="Tahoma" panose="020B0604030504040204" pitchFamily="34" charset="0"/>
              </a:rPr>
              <a:t> </a:t>
            </a:r>
            <a:r>
              <a:rPr lang="en-US" sz="3200" dirty="0" err="1">
                <a:latin typeface="Tahoma" panose="020B0604030504040204" pitchFamily="34" charset="0"/>
                <a:ea typeface="Tahoma" panose="020B0604030504040204" pitchFamily="34" charset="0"/>
                <a:cs typeface="Tahoma" panose="020B0604030504040204" pitchFamily="34" charset="0"/>
              </a:rPr>
              <a:t>nghiệp</a:t>
            </a:r>
            <a:r>
              <a:rPr lang="en-US" sz="3200" dirty="0" smtClean="0">
                <a:solidFill>
                  <a:prstClr val="black"/>
                </a:solidFill>
                <a:latin typeface="Tahoma" panose="020B0604030504040204" pitchFamily="34" charset="0"/>
                <a:ea typeface="Tahoma" panose="020B0604030504040204" pitchFamily="34" charset="0"/>
                <a:cs typeface="Tahoma" panose="020B0604030504040204" pitchFamily="34" charset="0"/>
              </a:rPr>
              <a:t>?</a:t>
            </a:r>
          </a:p>
        </p:txBody>
      </p:sp>
    </p:spTree>
    <p:extLst>
      <p:ext uri="{BB962C8B-B14F-4D97-AF65-F5344CB8AC3E}">
        <p14:creationId xmlns:p14="http://schemas.microsoft.com/office/powerpoint/2010/main" val="213287084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 name="KSO_WM_UNIT_DYNMNUM_TYPE" val="1"/>
  <p:tag name="KSO_WM_DYNAMICNUM_SPEED" val="3"/>
  <p:tag name="KSO_WM_UNIT_DYNMNUM_DGM_ANIMTYPE" val="5"/>
  <p:tag name="KSO_WM_UNIT_INDEX" val="1605502295244_1_1"/>
</p:tagLst>
</file>

<file path=ppt/tags/tag2.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 name="KSO_WM_UNIT_DYNMNUM_TYPE" val="1"/>
  <p:tag name="KSO_WM_DYNAMICNUM_SPEED" val="3"/>
  <p:tag name="KSO_WM_UNIT_DYNMNUM_DGM_ANIMTYPE" val="5"/>
  <p:tag name="KSO_WM_UNIT_INDEX" val="1605502295244_1_1"/>
</p:tagLst>
</file>

<file path=ppt/tags/tag3.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 name="KSO_WM_UNIT_DYNMNUM_TYPE" val="1"/>
  <p:tag name="KSO_WM_DYNAMICNUM_SPEED" val="3"/>
  <p:tag name="KSO_WM_UNIT_DYNMNUM_DGM_ANIMTYPE" val="5"/>
  <p:tag name="KSO_WM_UNIT_INDEX" val="1605502295244_1_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2">
      <a:majorFont>
        <a:latin typeface="Tahoma"/>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369</TotalTime>
  <Words>2295</Words>
  <Application>Microsoft Office PowerPoint</Application>
  <PresentationFormat>Widescreen</PresentationFormat>
  <Paragraphs>203</Paragraphs>
  <Slides>30</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.VnArial</vt:lpstr>
      <vt:lpstr>.VnTime</vt:lpstr>
      <vt:lpstr>Arial</vt:lpstr>
      <vt:lpstr>Calibri</vt:lpstr>
      <vt:lpstr>Tahoma</vt:lpstr>
      <vt:lpstr>Wingdings</vt:lpstr>
      <vt:lpstr>Office Theme</vt:lpstr>
      <vt:lpstr>PowerPoint Presentation</vt:lpstr>
      <vt:lpstr>PowerPoint Presentation</vt:lpstr>
      <vt:lpstr>PowerPoint Presentation</vt:lpstr>
      <vt:lpstr>PowerPoint Presentation</vt:lpstr>
      <vt:lpstr> Phân loại:</vt:lpstr>
      <vt:lpstr> Phân loại:</vt:lpstr>
      <vt:lpstr> Phân loại:</vt:lpstr>
      <vt:lpstr>PowerPoint Presentation</vt:lpstr>
      <vt:lpstr>Độ phân tán: Là trạng thái của bụi trong không khí phụ thuộc vào trọng lượng hạt bụi và sức cản của không khí. Hạt bụi càng lớn càng dễ rơi tự do,hạt càng mịn càng rơi chậm,hạt nhỏ hơn 0,1micromet thì chuyển động Brao trong không khí.Những hạt bụi mịn gây hại cho phổi nhiều hơn.</vt:lpstr>
      <vt:lpstr>PowerPoint Presentation</vt:lpstr>
      <vt:lpstr>PowerPoint Presentation</vt:lpstr>
      <vt:lpstr>Tác  hại  của  bụi</vt:lpstr>
      <vt:lpstr>Trong bảng dưới đây cho thấy độ phân tán vài loại bụi trong sản xuất:</vt:lpstr>
      <vt:lpstr>Các biện pháp phòng chống bụi:</vt:lpstr>
      <vt:lpstr>Các biện pháp phòng chống bụi:</vt:lpstr>
      <vt:lpstr>Các biện pháp phòng chống bụi: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BÀI GIẢNG AN TOÀN LAO ĐỘNG  ÔN TẬP</vt:lpstr>
    </vt:vector>
  </TitlesOfParts>
  <Company>HP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42</cp:revision>
  <dcterms:created xsi:type="dcterms:W3CDTF">2021-03-05T01:19:01Z</dcterms:created>
  <dcterms:modified xsi:type="dcterms:W3CDTF">2021-03-10T17:45:05Z</dcterms:modified>
</cp:coreProperties>
</file>