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7" r:id="rId2"/>
    <p:sldId id="261" r:id="rId3"/>
    <p:sldId id="263" r:id="rId4"/>
    <p:sldId id="266" r:id="rId5"/>
    <p:sldId id="267" r:id="rId6"/>
    <p:sldId id="268" r:id="rId7"/>
    <p:sldId id="269" r:id="rId8"/>
    <p:sldId id="270" r:id="rId9"/>
    <p:sldId id="273" r:id="rId10"/>
    <p:sldId id="274" r:id="rId11"/>
    <p:sldId id="275" r:id="rId12"/>
    <p:sldId id="276" r:id="rId13"/>
    <p:sldId id="277" r:id="rId14"/>
    <p:sldId id="278" r:id="rId15"/>
    <p:sldId id="279" r:id="rId16"/>
    <p:sldId id="280" r:id="rId17"/>
    <p:sldId id="281" r:id="rId18"/>
    <p:sldId id="282" r:id="rId19"/>
    <p:sldId id="284" r:id="rId20"/>
    <p:sldId id="285" r:id="rId21"/>
    <p:sldId id="286" r:id="rId22"/>
    <p:sldId id="287" r:id="rId23"/>
    <p:sldId id="288" r:id="rId24"/>
    <p:sldId id="290" r:id="rId25"/>
    <p:sldId id="291" r:id="rId26"/>
    <p:sldId id="292" r:id="rId27"/>
    <p:sldId id="295" r:id="rId28"/>
    <p:sldId id="322" r:id="rId29"/>
    <p:sldId id="297" r:id="rId30"/>
    <p:sldId id="299" r:id="rId31"/>
    <p:sldId id="302" r:id="rId32"/>
    <p:sldId id="305" r:id="rId33"/>
    <p:sldId id="306" r:id="rId34"/>
    <p:sldId id="307" r:id="rId35"/>
    <p:sldId id="308" r:id="rId36"/>
    <p:sldId id="309" r:id="rId37"/>
    <p:sldId id="310" r:id="rId38"/>
    <p:sldId id="311" r:id="rId39"/>
    <p:sldId id="312" r:id="rId40"/>
    <p:sldId id="313" r:id="rId41"/>
    <p:sldId id="314" r:id="rId42"/>
    <p:sldId id="316" r:id="rId43"/>
    <p:sldId id="317" r:id="rId44"/>
    <p:sldId id="319" r:id="rId45"/>
    <p:sldId id="320" r:id="rId46"/>
    <p:sldId id="329" r:id="rId47"/>
    <p:sldId id="331" r:id="rId48"/>
    <p:sldId id="332" r:id="rId49"/>
    <p:sldId id="333" r:id="rId50"/>
    <p:sldId id="334" r:id="rId51"/>
    <p:sldId id="335" r:id="rId52"/>
    <p:sldId id="336" r:id="rId53"/>
    <p:sldId id="337" r:id="rId54"/>
    <p:sldId id="377" r:id="rId55"/>
    <p:sldId id="356" r:id="rId56"/>
    <p:sldId id="358" r:id="rId57"/>
    <p:sldId id="357" r:id="rId58"/>
    <p:sldId id="362" r:id="rId59"/>
    <p:sldId id="367" r:id="rId60"/>
    <p:sldId id="368"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48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A001E-2E8B-475C-B4CD-33C98E6C3D5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vi-VN"/>
        </a:p>
      </dgm:t>
    </dgm:pt>
    <dgm:pt modelId="{9E97E2D1-8D4B-449A-9A48-2694A92A4C2C}">
      <dgm:prSet phldrT="[Text]" custT="1"/>
      <dgm:spPr>
        <a:solidFill>
          <a:schemeClr val="accent6">
            <a:lumMod val="90000"/>
          </a:schemeClr>
        </a:solidFill>
        <a:ln>
          <a:solidFill>
            <a:schemeClr val="tx1">
              <a:lumMod val="50000"/>
            </a:schemeClr>
          </a:solidFill>
        </a:ln>
      </dgm:spPr>
      <dgm:t>
        <a:bodyPr/>
        <a:lstStyle/>
        <a:p>
          <a:r>
            <a:rPr lang="vi-VN" sz="2400" b="1" spc="-20" dirty="0" smtClean="0">
              <a:solidFill>
                <a:schemeClr val="tx1"/>
              </a:solidFill>
              <a:latin typeface="Tahoma" panose="020B0604030504040204" pitchFamily="34" charset="0"/>
            </a:rPr>
            <a:t>Vệ sinh cá nhân </a:t>
          </a:r>
          <a:endParaRPr lang="vi-VN" sz="2400" dirty="0">
            <a:solidFill>
              <a:schemeClr val="tx1"/>
            </a:solidFill>
          </a:endParaRPr>
        </a:p>
      </dgm:t>
    </dgm:pt>
    <dgm:pt modelId="{94B9D89B-1F34-424D-B197-5E5D008232D6}" type="parTrans" cxnId="{D8DB330C-D6B5-4377-A1D7-8D4BEBD28DEA}">
      <dgm:prSet/>
      <dgm:spPr/>
      <dgm:t>
        <a:bodyPr/>
        <a:lstStyle/>
        <a:p>
          <a:endParaRPr lang="vi-VN"/>
        </a:p>
      </dgm:t>
    </dgm:pt>
    <dgm:pt modelId="{4F87458B-0B23-4846-AC0E-95638E8987AF}" type="sibTrans" cxnId="{D8DB330C-D6B5-4377-A1D7-8D4BEBD28DEA}">
      <dgm:prSet/>
      <dgm:spPr/>
      <dgm:t>
        <a:bodyPr/>
        <a:lstStyle/>
        <a:p>
          <a:endParaRPr lang="vi-VN"/>
        </a:p>
      </dgm:t>
    </dgm:pt>
    <dgm:pt modelId="{EDCAFCEC-FF7D-4A0C-B051-A4691C17D629}">
      <dgm:prSet phldrT="[Text]" custT="1"/>
      <dgm:spPr>
        <a:solidFill>
          <a:schemeClr val="tx1">
            <a:lumMod val="20000"/>
            <a:lumOff val="80000"/>
          </a:schemeClr>
        </a:solidFill>
        <a:ln>
          <a:solidFill>
            <a:schemeClr val="tx1"/>
          </a:solidFill>
        </a:ln>
      </dgm:spPr>
      <dgm:t>
        <a:bodyPr/>
        <a:lstStyle/>
        <a:p>
          <a:pPr algn="l"/>
          <a:r>
            <a:rPr lang="vi-VN" sz="2000" dirty="0" smtClean="0">
              <a:solidFill>
                <a:schemeClr val="tx1"/>
              </a:solidFill>
              <a:latin typeface="+mj-lt"/>
            </a:rPr>
            <a:t>Kiểm </a:t>
          </a:r>
          <a:r>
            <a:rPr lang="vi-VN" sz="2000" dirty="0" smtClean="0">
              <a:solidFill>
                <a:schemeClr val="tx1"/>
              </a:solidFill>
              <a:latin typeface="+mj-lt"/>
            </a:rPr>
            <a:t>tra sức khỏe thường xuyên</a:t>
          </a:r>
          <a:endParaRPr lang="vi-VN" sz="2000" dirty="0">
            <a:solidFill>
              <a:schemeClr val="tx1"/>
            </a:solidFill>
            <a:latin typeface="+mj-lt"/>
          </a:endParaRPr>
        </a:p>
      </dgm:t>
    </dgm:pt>
    <dgm:pt modelId="{F16CA577-A1B3-43CA-9FFF-5EA939D0984B}" type="parTrans" cxnId="{5106FAE6-4F00-4F3C-97F1-10EFFFB6AD54}">
      <dgm:prSet/>
      <dgm:spPr/>
      <dgm:t>
        <a:bodyPr/>
        <a:lstStyle/>
        <a:p>
          <a:endParaRPr lang="vi-VN"/>
        </a:p>
      </dgm:t>
    </dgm:pt>
    <dgm:pt modelId="{291B0CCC-9F54-4478-9CF5-C8F4A8715DD0}" type="sibTrans" cxnId="{5106FAE6-4F00-4F3C-97F1-10EFFFB6AD54}">
      <dgm:prSet/>
      <dgm:spPr/>
      <dgm:t>
        <a:bodyPr/>
        <a:lstStyle/>
        <a:p>
          <a:endParaRPr lang="vi-VN"/>
        </a:p>
      </dgm:t>
    </dgm:pt>
    <dgm:pt modelId="{8694101F-BB2E-4847-9F10-7A7AB3B89103}">
      <dgm:prSet phldrT="[Text]" custT="1"/>
      <dgm:spPr>
        <a:solidFill>
          <a:schemeClr val="accent2">
            <a:lumMod val="20000"/>
            <a:lumOff val="80000"/>
          </a:schemeClr>
        </a:solidFill>
        <a:ln>
          <a:solidFill>
            <a:schemeClr val="tx1"/>
          </a:solidFill>
        </a:ln>
      </dgm:spPr>
      <dgm:t>
        <a:bodyPr/>
        <a:lstStyle/>
        <a:p>
          <a:pPr algn="l"/>
          <a:r>
            <a:rPr lang="vi-VN" sz="2000" dirty="0" smtClean="0">
              <a:solidFill>
                <a:schemeClr val="tx1"/>
              </a:solidFill>
              <a:latin typeface="+mj-lt"/>
            </a:rPr>
            <a:t>Tắm </a:t>
          </a:r>
          <a:r>
            <a:rPr lang="vi-VN" sz="2000" dirty="0" smtClean="0">
              <a:solidFill>
                <a:schemeClr val="tx1"/>
              </a:solidFill>
              <a:latin typeface="+mj-lt"/>
            </a:rPr>
            <a:t>rửa bằng xà phòng</a:t>
          </a:r>
          <a:endParaRPr lang="vi-VN" sz="2000" dirty="0">
            <a:solidFill>
              <a:schemeClr val="tx1"/>
            </a:solidFill>
            <a:latin typeface="+mj-lt"/>
          </a:endParaRPr>
        </a:p>
      </dgm:t>
    </dgm:pt>
    <dgm:pt modelId="{5E4803EF-2F09-4DD7-834E-2173AE05A18C}" type="parTrans" cxnId="{4B196058-415F-4DBA-A3CA-75D639F9B470}">
      <dgm:prSet/>
      <dgm:spPr/>
      <dgm:t>
        <a:bodyPr/>
        <a:lstStyle/>
        <a:p>
          <a:endParaRPr lang="vi-VN"/>
        </a:p>
      </dgm:t>
    </dgm:pt>
    <dgm:pt modelId="{6D080E17-AA2C-434D-B766-65E32AFE8A9A}" type="sibTrans" cxnId="{4B196058-415F-4DBA-A3CA-75D639F9B470}">
      <dgm:prSet/>
      <dgm:spPr/>
      <dgm:t>
        <a:bodyPr/>
        <a:lstStyle/>
        <a:p>
          <a:endParaRPr lang="vi-VN"/>
        </a:p>
      </dgm:t>
    </dgm:pt>
    <dgm:pt modelId="{0635E6C5-6247-4311-9E0C-524D89BC2CCF}">
      <dgm:prSet custT="1"/>
      <dgm:spPr>
        <a:solidFill>
          <a:schemeClr val="bg1">
            <a:lumMod val="85000"/>
          </a:schemeClr>
        </a:solidFill>
        <a:ln>
          <a:solidFill>
            <a:schemeClr val="tx1"/>
          </a:solidFill>
        </a:ln>
      </dgm:spPr>
      <dgm:t>
        <a:bodyPr/>
        <a:lstStyle/>
        <a:p>
          <a:pPr algn="l"/>
          <a:r>
            <a:rPr lang="vi-VN" sz="2000" dirty="0" smtClean="0">
              <a:solidFill>
                <a:schemeClr val="tx1"/>
              </a:solidFill>
              <a:latin typeface="+mj-lt"/>
            </a:rPr>
            <a:t>Giữ </a:t>
          </a:r>
          <a:r>
            <a:rPr lang="vi-VN" sz="2000" dirty="0" smtClean="0">
              <a:solidFill>
                <a:schemeClr val="tx1"/>
              </a:solidFill>
              <a:latin typeface="+mj-lt"/>
            </a:rPr>
            <a:t>móng tay, chân sạch và ngắn</a:t>
          </a:r>
          <a:endParaRPr lang="vi-VN" sz="2000" dirty="0">
            <a:solidFill>
              <a:schemeClr val="tx1"/>
            </a:solidFill>
            <a:latin typeface="+mj-lt"/>
          </a:endParaRPr>
        </a:p>
      </dgm:t>
    </dgm:pt>
    <dgm:pt modelId="{C4C6131F-1B48-43AC-86AB-BDF627859A53}" type="parTrans" cxnId="{1DFE6E2B-01EE-48C3-87A5-E56E97C2DBFD}">
      <dgm:prSet/>
      <dgm:spPr/>
      <dgm:t>
        <a:bodyPr/>
        <a:lstStyle/>
        <a:p>
          <a:endParaRPr lang="vi-VN"/>
        </a:p>
      </dgm:t>
    </dgm:pt>
    <dgm:pt modelId="{5138DB4E-F636-4255-948F-D0B294CFB2BA}" type="sibTrans" cxnId="{1DFE6E2B-01EE-48C3-87A5-E56E97C2DBFD}">
      <dgm:prSet/>
      <dgm:spPr/>
      <dgm:t>
        <a:bodyPr/>
        <a:lstStyle/>
        <a:p>
          <a:endParaRPr lang="vi-VN"/>
        </a:p>
      </dgm:t>
    </dgm:pt>
    <dgm:pt modelId="{04A4C970-A653-4176-9027-5E7E28E2C023}">
      <dgm:prSet custT="1"/>
      <dgm:spPr>
        <a:gradFill flip="none" rotWithShape="0">
          <a:gsLst>
            <a:gs pos="0">
              <a:schemeClr val="accent4">
                <a:lumMod val="20000"/>
                <a:lumOff val="80000"/>
              </a:schemeClr>
            </a:gs>
            <a:gs pos="50000">
              <a:schemeClr val="accent1">
                <a:hueOff val="0"/>
                <a:satOff val="0"/>
                <a:lumOff val="0"/>
                <a:tint val="44500"/>
                <a:satMod val="160000"/>
              </a:schemeClr>
            </a:gs>
            <a:gs pos="100000">
              <a:schemeClr val="accent1">
                <a:hueOff val="0"/>
                <a:satOff val="0"/>
                <a:lumOff val="0"/>
                <a:tint val="23500"/>
                <a:satMod val="160000"/>
              </a:schemeClr>
            </a:gs>
          </a:gsLst>
          <a:lin ang="2700000" scaled="1"/>
          <a:tileRect/>
        </a:gradFill>
        <a:ln>
          <a:solidFill>
            <a:schemeClr val="tx1"/>
          </a:solidFill>
        </a:ln>
      </dgm:spPr>
      <dgm:t>
        <a:bodyPr/>
        <a:lstStyle/>
        <a:p>
          <a:pPr algn="l"/>
          <a:r>
            <a:rPr lang="vi-VN" sz="2000" dirty="0" smtClean="0">
              <a:solidFill>
                <a:schemeClr val="tx1"/>
              </a:solidFill>
              <a:latin typeface="+mj-lt"/>
            </a:rPr>
            <a:t>Thay </a:t>
          </a:r>
          <a:r>
            <a:rPr lang="vi-VN" sz="2000" dirty="0" smtClean="0">
              <a:solidFill>
                <a:schemeClr val="tx1"/>
              </a:solidFill>
              <a:latin typeface="+mj-lt"/>
            </a:rPr>
            <a:t>quần áo ngay sau khi tiếp xúc với hóa chất</a:t>
          </a:r>
          <a:endParaRPr lang="vi-VN" sz="2000" dirty="0">
            <a:solidFill>
              <a:schemeClr val="tx1"/>
            </a:solidFill>
            <a:latin typeface="+mj-lt"/>
          </a:endParaRPr>
        </a:p>
      </dgm:t>
    </dgm:pt>
    <dgm:pt modelId="{D5066981-A849-4FB8-AB57-74B354003256}" type="parTrans" cxnId="{DE50114A-4A73-4352-BC7C-DFC269959B3B}">
      <dgm:prSet/>
      <dgm:spPr/>
      <dgm:t>
        <a:bodyPr/>
        <a:lstStyle/>
        <a:p>
          <a:endParaRPr lang="vi-VN"/>
        </a:p>
      </dgm:t>
    </dgm:pt>
    <dgm:pt modelId="{007FBE99-B850-46D7-8B5E-FB2AA3CE7452}" type="sibTrans" cxnId="{DE50114A-4A73-4352-BC7C-DFC269959B3B}">
      <dgm:prSet/>
      <dgm:spPr/>
      <dgm:t>
        <a:bodyPr/>
        <a:lstStyle/>
        <a:p>
          <a:endParaRPr lang="vi-VN"/>
        </a:p>
      </dgm:t>
    </dgm:pt>
    <dgm:pt modelId="{DA3E1D0A-819E-4522-A048-03FEDD165515}">
      <dgm:prSet custT="1"/>
      <dgm:spPr>
        <a:solidFill>
          <a:srgbClr val="CCFFFF"/>
        </a:solidFill>
        <a:ln>
          <a:solidFill>
            <a:schemeClr val="tx1"/>
          </a:solidFill>
        </a:ln>
      </dgm:spPr>
      <dgm:t>
        <a:bodyPr/>
        <a:lstStyle/>
        <a:p>
          <a:pPr algn="l"/>
          <a:r>
            <a:rPr lang="vi-VN" sz="2000" dirty="0" smtClean="0">
              <a:solidFill>
                <a:schemeClr val="tx1"/>
              </a:solidFill>
              <a:latin typeface="+mj-lt"/>
            </a:rPr>
            <a:t>Ăn </a:t>
          </a:r>
          <a:r>
            <a:rPr lang="vi-VN" sz="2000" dirty="0" smtClean="0">
              <a:solidFill>
                <a:schemeClr val="tx1"/>
              </a:solidFill>
              <a:latin typeface="+mj-lt"/>
            </a:rPr>
            <a:t>uống đủ dưỡng chất</a:t>
          </a:r>
          <a:endParaRPr lang="vi-VN" sz="2000" dirty="0">
            <a:solidFill>
              <a:schemeClr val="tx1"/>
            </a:solidFill>
            <a:latin typeface="+mj-lt"/>
          </a:endParaRPr>
        </a:p>
      </dgm:t>
    </dgm:pt>
    <dgm:pt modelId="{0BCC8ED8-5F82-47CC-815C-B172EAE651BB}" type="parTrans" cxnId="{D2240E18-A9D9-4210-8380-710BF843FFFC}">
      <dgm:prSet/>
      <dgm:spPr/>
      <dgm:t>
        <a:bodyPr/>
        <a:lstStyle/>
        <a:p>
          <a:endParaRPr lang="vi-VN"/>
        </a:p>
      </dgm:t>
    </dgm:pt>
    <dgm:pt modelId="{5D7A9A4D-1BC6-4B89-BE38-5640E5462502}" type="sibTrans" cxnId="{D2240E18-A9D9-4210-8380-710BF843FFFC}">
      <dgm:prSet/>
      <dgm:spPr/>
      <dgm:t>
        <a:bodyPr/>
        <a:lstStyle/>
        <a:p>
          <a:endParaRPr lang="vi-VN"/>
        </a:p>
      </dgm:t>
    </dgm:pt>
    <dgm:pt modelId="{D2CCFFD8-5A17-4CEF-A8C3-63FF61F7CB10}" type="pres">
      <dgm:prSet presAssocID="{3F6A001E-2E8B-475C-B4CD-33C98E6C3D57}" presName="diagram" presStyleCnt="0">
        <dgm:presLayoutVars>
          <dgm:chPref val="1"/>
          <dgm:dir/>
          <dgm:animOne val="branch"/>
          <dgm:animLvl val="lvl"/>
          <dgm:resizeHandles val="exact"/>
        </dgm:presLayoutVars>
      </dgm:prSet>
      <dgm:spPr/>
      <dgm:t>
        <a:bodyPr/>
        <a:lstStyle/>
        <a:p>
          <a:endParaRPr lang="vi-VN"/>
        </a:p>
      </dgm:t>
    </dgm:pt>
    <dgm:pt modelId="{14105293-AB61-413B-8869-BD25A5B4A31F}" type="pres">
      <dgm:prSet presAssocID="{9E97E2D1-8D4B-449A-9A48-2694A92A4C2C}" presName="root1" presStyleCnt="0"/>
      <dgm:spPr/>
    </dgm:pt>
    <dgm:pt modelId="{B68714F5-4F7F-420E-A846-19687D1073A1}" type="pres">
      <dgm:prSet presAssocID="{9E97E2D1-8D4B-449A-9A48-2694A92A4C2C}" presName="LevelOneTextNode" presStyleLbl="node0" presStyleIdx="0" presStyleCnt="1" custScaleX="203430" custScaleY="219329" custLinFactNeighborX="10700" custLinFactNeighborY="-3013">
        <dgm:presLayoutVars>
          <dgm:chPref val="3"/>
        </dgm:presLayoutVars>
      </dgm:prSet>
      <dgm:spPr/>
      <dgm:t>
        <a:bodyPr/>
        <a:lstStyle/>
        <a:p>
          <a:endParaRPr lang="vi-VN"/>
        </a:p>
      </dgm:t>
    </dgm:pt>
    <dgm:pt modelId="{49D82443-A99C-4795-B390-25D7CF6D30B3}" type="pres">
      <dgm:prSet presAssocID="{9E97E2D1-8D4B-449A-9A48-2694A92A4C2C}" presName="level2hierChild" presStyleCnt="0"/>
      <dgm:spPr/>
    </dgm:pt>
    <dgm:pt modelId="{E3BE93C8-AF25-47BC-B5B9-C3A9EA622698}" type="pres">
      <dgm:prSet presAssocID="{F16CA577-A1B3-43CA-9FFF-5EA939D0984B}" presName="conn2-1" presStyleLbl="parChTrans1D2" presStyleIdx="0" presStyleCnt="5"/>
      <dgm:spPr/>
      <dgm:t>
        <a:bodyPr/>
        <a:lstStyle/>
        <a:p>
          <a:endParaRPr lang="vi-VN"/>
        </a:p>
      </dgm:t>
    </dgm:pt>
    <dgm:pt modelId="{D8DBAA7F-5A45-4A8E-B228-D16BC75E0E7E}" type="pres">
      <dgm:prSet presAssocID="{F16CA577-A1B3-43CA-9FFF-5EA939D0984B}" presName="connTx" presStyleLbl="parChTrans1D2" presStyleIdx="0" presStyleCnt="5"/>
      <dgm:spPr/>
      <dgm:t>
        <a:bodyPr/>
        <a:lstStyle/>
        <a:p>
          <a:endParaRPr lang="vi-VN"/>
        </a:p>
      </dgm:t>
    </dgm:pt>
    <dgm:pt modelId="{DADBDD29-D900-46A2-9021-5EAA5053311D}" type="pres">
      <dgm:prSet presAssocID="{EDCAFCEC-FF7D-4A0C-B051-A4691C17D629}" presName="root2" presStyleCnt="0"/>
      <dgm:spPr/>
    </dgm:pt>
    <dgm:pt modelId="{DBA60E4C-43C7-4FD0-B4D1-5EC69EA4214A}" type="pres">
      <dgm:prSet presAssocID="{EDCAFCEC-FF7D-4A0C-B051-A4691C17D629}" presName="LevelTwoTextNode" presStyleLbl="node2" presStyleIdx="0" presStyleCnt="5" custScaleX="395337">
        <dgm:presLayoutVars>
          <dgm:chPref val="3"/>
        </dgm:presLayoutVars>
      </dgm:prSet>
      <dgm:spPr/>
      <dgm:t>
        <a:bodyPr/>
        <a:lstStyle/>
        <a:p>
          <a:endParaRPr lang="vi-VN"/>
        </a:p>
      </dgm:t>
    </dgm:pt>
    <dgm:pt modelId="{2798C8EB-6DCB-4B3B-9131-C982B5E5C8FE}" type="pres">
      <dgm:prSet presAssocID="{EDCAFCEC-FF7D-4A0C-B051-A4691C17D629}" presName="level3hierChild" presStyleCnt="0"/>
      <dgm:spPr/>
    </dgm:pt>
    <dgm:pt modelId="{E912F913-0E69-448F-AE3D-2AB1DA60F754}" type="pres">
      <dgm:prSet presAssocID="{5E4803EF-2F09-4DD7-834E-2173AE05A18C}" presName="conn2-1" presStyleLbl="parChTrans1D2" presStyleIdx="1" presStyleCnt="5"/>
      <dgm:spPr/>
      <dgm:t>
        <a:bodyPr/>
        <a:lstStyle/>
        <a:p>
          <a:endParaRPr lang="vi-VN"/>
        </a:p>
      </dgm:t>
    </dgm:pt>
    <dgm:pt modelId="{6BF8C5B1-88EF-4D49-AB24-4041E7A5EE9C}" type="pres">
      <dgm:prSet presAssocID="{5E4803EF-2F09-4DD7-834E-2173AE05A18C}" presName="connTx" presStyleLbl="parChTrans1D2" presStyleIdx="1" presStyleCnt="5"/>
      <dgm:spPr/>
      <dgm:t>
        <a:bodyPr/>
        <a:lstStyle/>
        <a:p>
          <a:endParaRPr lang="vi-VN"/>
        </a:p>
      </dgm:t>
    </dgm:pt>
    <dgm:pt modelId="{86690549-DBDF-4B7F-9654-B3B1619C7F48}" type="pres">
      <dgm:prSet presAssocID="{8694101F-BB2E-4847-9F10-7A7AB3B89103}" presName="root2" presStyleCnt="0"/>
      <dgm:spPr/>
    </dgm:pt>
    <dgm:pt modelId="{550A0AF8-3FF3-4398-A211-5F3350EF649E}" type="pres">
      <dgm:prSet presAssocID="{8694101F-BB2E-4847-9F10-7A7AB3B89103}" presName="LevelTwoTextNode" presStyleLbl="node2" presStyleIdx="1" presStyleCnt="5" custScaleX="396588">
        <dgm:presLayoutVars>
          <dgm:chPref val="3"/>
        </dgm:presLayoutVars>
      </dgm:prSet>
      <dgm:spPr/>
      <dgm:t>
        <a:bodyPr/>
        <a:lstStyle/>
        <a:p>
          <a:endParaRPr lang="vi-VN"/>
        </a:p>
      </dgm:t>
    </dgm:pt>
    <dgm:pt modelId="{CC8C3041-3EC7-47B9-8076-C1C8845342C5}" type="pres">
      <dgm:prSet presAssocID="{8694101F-BB2E-4847-9F10-7A7AB3B89103}" presName="level3hierChild" presStyleCnt="0"/>
      <dgm:spPr/>
    </dgm:pt>
    <dgm:pt modelId="{44F70C33-4FE9-4DBB-8EC7-B69369474BF1}" type="pres">
      <dgm:prSet presAssocID="{D5066981-A849-4FB8-AB57-74B354003256}" presName="conn2-1" presStyleLbl="parChTrans1D2" presStyleIdx="2" presStyleCnt="5"/>
      <dgm:spPr/>
      <dgm:t>
        <a:bodyPr/>
        <a:lstStyle/>
        <a:p>
          <a:endParaRPr lang="vi-VN"/>
        </a:p>
      </dgm:t>
    </dgm:pt>
    <dgm:pt modelId="{477ECC94-1A7B-46AC-A35C-AD426023E88B}" type="pres">
      <dgm:prSet presAssocID="{D5066981-A849-4FB8-AB57-74B354003256}" presName="connTx" presStyleLbl="parChTrans1D2" presStyleIdx="2" presStyleCnt="5"/>
      <dgm:spPr/>
      <dgm:t>
        <a:bodyPr/>
        <a:lstStyle/>
        <a:p>
          <a:endParaRPr lang="vi-VN"/>
        </a:p>
      </dgm:t>
    </dgm:pt>
    <dgm:pt modelId="{89F9EA23-824F-431C-ABE4-869DA46C2F4A}" type="pres">
      <dgm:prSet presAssocID="{04A4C970-A653-4176-9027-5E7E28E2C023}" presName="root2" presStyleCnt="0"/>
      <dgm:spPr/>
    </dgm:pt>
    <dgm:pt modelId="{BA0CE3A6-8C8C-4E1E-ACF4-C04C3A6AB107}" type="pres">
      <dgm:prSet presAssocID="{04A4C970-A653-4176-9027-5E7E28E2C023}" presName="LevelTwoTextNode" presStyleLbl="node2" presStyleIdx="2" presStyleCnt="5" custScaleX="396290">
        <dgm:presLayoutVars>
          <dgm:chPref val="3"/>
        </dgm:presLayoutVars>
      </dgm:prSet>
      <dgm:spPr/>
      <dgm:t>
        <a:bodyPr/>
        <a:lstStyle/>
        <a:p>
          <a:endParaRPr lang="vi-VN"/>
        </a:p>
      </dgm:t>
    </dgm:pt>
    <dgm:pt modelId="{E6933F3A-3887-43F7-8145-3362E63C8C5B}" type="pres">
      <dgm:prSet presAssocID="{04A4C970-A653-4176-9027-5E7E28E2C023}" presName="level3hierChild" presStyleCnt="0"/>
      <dgm:spPr/>
    </dgm:pt>
    <dgm:pt modelId="{E5314ADF-FF8F-4D36-853F-2B04D097A3CA}" type="pres">
      <dgm:prSet presAssocID="{C4C6131F-1B48-43AC-86AB-BDF627859A53}" presName="conn2-1" presStyleLbl="parChTrans1D2" presStyleIdx="3" presStyleCnt="5"/>
      <dgm:spPr/>
      <dgm:t>
        <a:bodyPr/>
        <a:lstStyle/>
        <a:p>
          <a:endParaRPr lang="vi-VN"/>
        </a:p>
      </dgm:t>
    </dgm:pt>
    <dgm:pt modelId="{C8BD3B40-AF55-4095-913C-55A01CF02159}" type="pres">
      <dgm:prSet presAssocID="{C4C6131F-1B48-43AC-86AB-BDF627859A53}" presName="connTx" presStyleLbl="parChTrans1D2" presStyleIdx="3" presStyleCnt="5"/>
      <dgm:spPr/>
      <dgm:t>
        <a:bodyPr/>
        <a:lstStyle/>
        <a:p>
          <a:endParaRPr lang="vi-VN"/>
        </a:p>
      </dgm:t>
    </dgm:pt>
    <dgm:pt modelId="{7CE854CC-9AAF-4FDC-924A-848E36CF4EFA}" type="pres">
      <dgm:prSet presAssocID="{0635E6C5-6247-4311-9E0C-524D89BC2CCF}" presName="root2" presStyleCnt="0"/>
      <dgm:spPr/>
    </dgm:pt>
    <dgm:pt modelId="{891CEFC9-CACB-48F6-A344-E3F520021E33}" type="pres">
      <dgm:prSet presAssocID="{0635E6C5-6247-4311-9E0C-524D89BC2CCF}" presName="LevelTwoTextNode" presStyleLbl="node2" presStyleIdx="3" presStyleCnt="5" custScaleX="399248" custLinFactNeighborX="1315" custLinFactNeighborY="-986">
        <dgm:presLayoutVars>
          <dgm:chPref val="3"/>
        </dgm:presLayoutVars>
      </dgm:prSet>
      <dgm:spPr/>
      <dgm:t>
        <a:bodyPr/>
        <a:lstStyle/>
        <a:p>
          <a:endParaRPr lang="vi-VN"/>
        </a:p>
      </dgm:t>
    </dgm:pt>
    <dgm:pt modelId="{B1667CDD-8F15-4379-BCE7-72D83B097598}" type="pres">
      <dgm:prSet presAssocID="{0635E6C5-6247-4311-9E0C-524D89BC2CCF}" presName="level3hierChild" presStyleCnt="0"/>
      <dgm:spPr/>
    </dgm:pt>
    <dgm:pt modelId="{E8896D35-4DD3-4D49-A869-871E561C1640}" type="pres">
      <dgm:prSet presAssocID="{0BCC8ED8-5F82-47CC-815C-B172EAE651BB}" presName="conn2-1" presStyleLbl="parChTrans1D2" presStyleIdx="4" presStyleCnt="5"/>
      <dgm:spPr/>
      <dgm:t>
        <a:bodyPr/>
        <a:lstStyle/>
        <a:p>
          <a:endParaRPr lang="vi-VN"/>
        </a:p>
      </dgm:t>
    </dgm:pt>
    <dgm:pt modelId="{F61D530D-FD97-4775-9919-74A09A77063D}" type="pres">
      <dgm:prSet presAssocID="{0BCC8ED8-5F82-47CC-815C-B172EAE651BB}" presName="connTx" presStyleLbl="parChTrans1D2" presStyleIdx="4" presStyleCnt="5"/>
      <dgm:spPr/>
      <dgm:t>
        <a:bodyPr/>
        <a:lstStyle/>
        <a:p>
          <a:endParaRPr lang="vi-VN"/>
        </a:p>
      </dgm:t>
    </dgm:pt>
    <dgm:pt modelId="{B2492D89-4966-4C5B-8367-5A38B6D04D72}" type="pres">
      <dgm:prSet presAssocID="{DA3E1D0A-819E-4522-A048-03FEDD165515}" presName="root2" presStyleCnt="0"/>
      <dgm:spPr/>
    </dgm:pt>
    <dgm:pt modelId="{6873CCB5-EB1F-4F4A-9D56-194B60B11717}" type="pres">
      <dgm:prSet presAssocID="{DA3E1D0A-819E-4522-A048-03FEDD165515}" presName="LevelTwoTextNode" presStyleLbl="node2" presStyleIdx="4" presStyleCnt="5" custScaleX="397892">
        <dgm:presLayoutVars>
          <dgm:chPref val="3"/>
        </dgm:presLayoutVars>
      </dgm:prSet>
      <dgm:spPr/>
      <dgm:t>
        <a:bodyPr/>
        <a:lstStyle/>
        <a:p>
          <a:endParaRPr lang="vi-VN"/>
        </a:p>
      </dgm:t>
    </dgm:pt>
    <dgm:pt modelId="{7A167902-8EBF-48B9-A380-2B747F397A3D}" type="pres">
      <dgm:prSet presAssocID="{DA3E1D0A-819E-4522-A048-03FEDD165515}" presName="level3hierChild" presStyleCnt="0"/>
      <dgm:spPr/>
    </dgm:pt>
  </dgm:ptLst>
  <dgm:cxnLst>
    <dgm:cxn modelId="{DE50114A-4A73-4352-BC7C-DFC269959B3B}" srcId="{9E97E2D1-8D4B-449A-9A48-2694A92A4C2C}" destId="{04A4C970-A653-4176-9027-5E7E28E2C023}" srcOrd="2" destOrd="0" parTransId="{D5066981-A849-4FB8-AB57-74B354003256}" sibTransId="{007FBE99-B850-46D7-8B5E-FB2AA3CE7452}"/>
    <dgm:cxn modelId="{A949391D-8386-4DB7-94FE-A0822FE60F18}" type="presOf" srcId="{F16CA577-A1B3-43CA-9FFF-5EA939D0984B}" destId="{D8DBAA7F-5A45-4A8E-B228-D16BC75E0E7E}" srcOrd="1" destOrd="0" presId="urn:microsoft.com/office/officeart/2005/8/layout/hierarchy2"/>
    <dgm:cxn modelId="{5106FAE6-4F00-4F3C-97F1-10EFFFB6AD54}" srcId="{9E97E2D1-8D4B-449A-9A48-2694A92A4C2C}" destId="{EDCAFCEC-FF7D-4A0C-B051-A4691C17D629}" srcOrd="0" destOrd="0" parTransId="{F16CA577-A1B3-43CA-9FFF-5EA939D0984B}" sibTransId="{291B0CCC-9F54-4478-9CF5-C8F4A8715DD0}"/>
    <dgm:cxn modelId="{35339B3F-7221-4B76-94D5-224A2B73CD87}" type="presOf" srcId="{9E97E2D1-8D4B-449A-9A48-2694A92A4C2C}" destId="{B68714F5-4F7F-420E-A846-19687D1073A1}" srcOrd="0" destOrd="0" presId="urn:microsoft.com/office/officeart/2005/8/layout/hierarchy2"/>
    <dgm:cxn modelId="{9F4FDD9B-C68E-4154-9FCB-03A5B785DAFA}" type="presOf" srcId="{D5066981-A849-4FB8-AB57-74B354003256}" destId="{477ECC94-1A7B-46AC-A35C-AD426023E88B}" srcOrd="1" destOrd="0" presId="urn:microsoft.com/office/officeart/2005/8/layout/hierarchy2"/>
    <dgm:cxn modelId="{EBD83C3C-6990-4BE3-B72B-7798F04DC357}" type="presOf" srcId="{0635E6C5-6247-4311-9E0C-524D89BC2CCF}" destId="{891CEFC9-CACB-48F6-A344-E3F520021E33}" srcOrd="0" destOrd="0" presId="urn:microsoft.com/office/officeart/2005/8/layout/hierarchy2"/>
    <dgm:cxn modelId="{27F17ED4-F54A-4CB7-9813-2F442ACB17BE}" type="presOf" srcId="{5E4803EF-2F09-4DD7-834E-2173AE05A18C}" destId="{E912F913-0E69-448F-AE3D-2AB1DA60F754}" srcOrd="0" destOrd="0" presId="urn:microsoft.com/office/officeart/2005/8/layout/hierarchy2"/>
    <dgm:cxn modelId="{623C7616-6A0B-4E24-83FB-B24742FD8B87}" type="presOf" srcId="{D5066981-A849-4FB8-AB57-74B354003256}" destId="{44F70C33-4FE9-4DBB-8EC7-B69369474BF1}" srcOrd="0" destOrd="0" presId="urn:microsoft.com/office/officeart/2005/8/layout/hierarchy2"/>
    <dgm:cxn modelId="{66DE9A68-4374-4807-A5C3-BA4C6FF2F7E4}" type="presOf" srcId="{0BCC8ED8-5F82-47CC-815C-B172EAE651BB}" destId="{E8896D35-4DD3-4D49-A869-871E561C1640}" srcOrd="0" destOrd="0" presId="urn:microsoft.com/office/officeart/2005/8/layout/hierarchy2"/>
    <dgm:cxn modelId="{05662EE3-A382-4367-9070-73ABA0C19CC1}" type="presOf" srcId="{C4C6131F-1B48-43AC-86AB-BDF627859A53}" destId="{C8BD3B40-AF55-4095-913C-55A01CF02159}" srcOrd="1" destOrd="0" presId="urn:microsoft.com/office/officeart/2005/8/layout/hierarchy2"/>
    <dgm:cxn modelId="{0E5411E2-FD46-48B7-83D1-B4846FA05844}" type="presOf" srcId="{EDCAFCEC-FF7D-4A0C-B051-A4691C17D629}" destId="{DBA60E4C-43C7-4FD0-B4D1-5EC69EA4214A}" srcOrd="0" destOrd="0" presId="urn:microsoft.com/office/officeart/2005/8/layout/hierarchy2"/>
    <dgm:cxn modelId="{0498E3EE-3512-440E-BDB2-DA538BFA9605}" type="presOf" srcId="{04A4C970-A653-4176-9027-5E7E28E2C023}" destId="{BA0CE3A6-8C8C-4E1E-ACF4-C04C3A6AB107}" srcOrd="0" destOrd="0" presId="urn:microsoft.com/office/officeart/2005/8/layout/hierarchy2"/>
    <dgm:cxn modelId="{928B79E3-9E89-4BC8-B5EF-119B2A4B3112}" type="presOf" srcId="{F16CA577-A1B3-43CA-9FFF-5EA939D0984B}" destId="{E3BE93C8-AF25-47BC-B5B9-C3A9EA622698}" srcOrd="0" destOrd="0" presId="urn:microsoft.com/office/officeart/2005/8/layout/hierarchy2"/>
    <dgm:cxn modelId="{1DFE6E2B-01EE-48C3-87A5-E56E97C2DBFD}" srcId="{9E97E2D1-8D4B-449A-9A48-2694A92A4C2C}" destId="{0635E6C5-6247-4311-9E0C-524D89BC2CCF}" srcOrd="3" destOrd="0" parTransId="{C4C6131F-1B48-43AC-86AB-BDF627859A53}" sibTransId="{5138DB4E-F636-4255-948F-D0B294CFB2BA}"/>
    <dgm:cxn modelId="{4B196058-415F-4DBA-A3CA-75D639F9B470}" srcId="{9E97E2D1-8D4B-449A-9A48-2694A92A4C2C}" destId="{8694101F-BB2E-4847-9F10-7A7AB3B89103}" srcOrd="1" destOrd="0" parTransId="{5E4803EF-2F09-4DD7-834E-2173AE05A18C}" sibTransId="{6D080E17-AA2C-434D-B766-65E32AFE8A9A}"/>
    <dgm:cxn modelId="{E580B2AE-3183-4CD0-82E0-72E29D9BAD01}" type="presOf" srcId="{0BCC8ED8-5F82-47CC-815C-B172EAE651BB}" destId="{F61D530D-FD97-4775-9919-74A09A77063D}" srcOrd="1" destOrd="0" presId="urn:microsoft.com/office/officeart/2005/8/layout/hierarchy2"/>
    <dgm:cxn modelId="{B84E9089-A8FA-4E9D-BC65-C596D67BE617}" type="presOf" srcId="{3F6A001E-2E8B-475C-B4CD-33C98E6C3D57}" destId="{D2CCFFD8-5A17-4CEF-A8C3-63FF61F7CB10}" srcOrd="0" destOrd="0" presId="urn:microsoft.com/office/officeart/2005/8/layout/hierarchy2"/>
    <dgm:cxn modelId="{D8DB330C-D6B5-4377-A1D7-8D4BEBD28DEA}" srcId="{3F6A001E-2E8B-475C-B4CD-33C98E6C3D57}" destId="{9E97E2D1-8D4B-449A-9A48-2694A92A4C2C}" srcOrd="0" destOrd="0" parTransId="{94B9D89B-1F34-424D-B197-5E5D008232D6}" sibTransId="{4F87458B-0B23-4846-AC0E-95638E8987AF}"/>
    <dgm:cxn modelId="{D2240E18-A9D9-4210-8380-710BF843FFFC}" srcId="{9E97E2D1-8D4B-449A-9A48-2694A92A4C2C}" destId="{DA3E1D0A-819E-4522-A048-03FEDD165515}" srcOrd="4" destOrd="0" parTransId="{0BCC8ED8-5F82-47CC-815C-B172EAE651BB}" sibTransId="{5D7A9A4D-1BC6-4B89-BE38-5640E5462502}"/>
    <dgm:cxn modelId="{1D314253-841B-46A7-B938-FD38DCE8C392}" type="presOf" srcId="{C4C6131F-1B48-43AC-86AB-BDF627859A53}" destId="{E5314ADF-FF8F-4D36-853F-2B04D097A3CA}" srcOrd="0" destOrd="0" presId="urn:microsoft.com/office/officeart/2005/8/layout/hierarchy2"/>
    <dgm:cxn modelId="{FAC5BCF9-9F47-405A-A434-DCD69BFF0D20}" type="presOf" srcId="{DA3E1D0A-819E-4522-A048-03FEDD165515}" destId="{6873CCB5-EB1F-4F4A-9D56-194B60B11717}" srcOrd="0" destOrd="0" presId="urn:microsoft.com/office/officeart/2005/8/layout/hierarchy2"/>
    <dgm:cxn modelId="{B53CAEE3-6982-4C71-9738-3A7D13C21EB5}" type="presOf" srcId="{5E4803EF-2F09-4DD7-834E-2173AE05A18C}" destId="{6BF8C5B1-88EF-4D49-AB24-4041E7A5EE9C}" srcOrd="1" destOrd="0" presId="urn:microsoft.com/office/officeart/2005/8/layout/hierarchy2"/>
    <dgm:cxn modelId="{2D358C0E-4BD2-428A-BE5C-3CFBF25948E7}" type="presOf" srcId="{8694101F-BB2E-4847-9F10-7A7AB3B89103}" destId="{550A0AF8-3FF3-4398-A211-5F3350EF649E}" srcOrd="0" destOrd="0" presId="urn:microsoft.com/office/officeart/2005/8/layout/hierarchy2"/>
    <dgm:cxn modelId="{0B712334-E1F6-483B-AEB6-8E16129CA248}" type="presParOf" srcId="{D2CCFFD8-5A17-4CEF-A8C3-63FF61F7CB10}" destId="{14105293-AB61-413B-8869-BD25A5B4A31F}" srcOrd="0" destOrd="0" presId="urn:microsoft.com/office/officeart/2005/8/layout/hierarchy2"/>
    <dgm:cxn modelId="{00664F0D-3B63-4757-8DEC-D05E92324E60}" type="presParOf" srcId="{14105293-AB61-413B-8869-BD25A5B4A31F}" destId="{B68714F5-4F7F-420E-A846-19687D1073A1}" srcOrd="0" destOrd="0" presId="urn:microsoft.com/office/officeart/2005/8/layout/hierarchy2"/>
    <dgm:cxn modelId="{4C34484E-298D-4504-B184-532FBB6A414F}" type="presParOf" srcId="{14105293-AB61-413B-8869-BD25A5B4A31F}" destId="{49D82443-A99C-4795-B390-25D7CF6D30B3}" srcOrd="1" destOrd="0" presId="urn:microsoft.com/office/officeart/2005/8/layout/hierarchy2"/>
    <dgm:cxn modelId="{6BD6F5AC-4161-4BF3-9BBD-D66429266E31}" type="presParOf" srcId="{49D82443-A99C-4795-B390-25D7CF6D30B3}" destId="{E3BE93C8-AF25-47BC-B5B9-C3A9EA622698}" srcOrd="0" destOrd="0" presId="urn:microsoft.com/office/officeart/2005/8/layout/hierarchy2"/>
    <dgm:cxn modelId="{F0FF79CC-A5F2-456D-83F1-EF4931E17D18}" type="presParOf" srcId="{E3BE93C8-AF25-47BC-B5B9-C3A9EA622698}" destId="{D8DBAA7F-5A45-4A8E-B228-D16BC75E0E7E}" srcOrd="0" destOrd="0" presId="urn:microsoft.com/office/officeart/2005/8/layout/hierarchy2"/>
    <dgm:cxn modelId="{348C6F63-DFF4-450F-8845-8F5131280123}" type="presParOf" srcId="{49D82443-A99C-4795-B390-25D7CF6D30B3}" destId="{DADBDD29-D900-46A2-9021-5EAA5053311D}" srcOrd="1" destOrd="0" presId="urn:microsoft.com/office/officeart/2005/8/layout/hierarchy2"/>
    <dgm:cxn modelId="{3D7601D6-06E6-4269-BE73-8642A89BDAE8}" type="presParOf" srcId="{DADBDD29-D900-46A2-9021-5EAA5053311D}" destId="{DBA60E4C-43C7-4FD0-B4D1-5EC69EA4214A}" srcOrd="0" destOrd="0" presId="urn:microsoft.com/office/officeart/2005/8/layout/hierarchy2"/>
    <dgm:cxn modelId="{CFC0B21D-0297-4F7F-B8D2-82E67C576893}" type="presParOf" srcId="{DADBDD29-D900-46A2-9021-5EAA5053311D}" destId="{2798C8EB-6DCB-4B3B-9131-C982B5E5C8FE}" srcOrd="1" destOrd="0" presId="urn:microsoft.com/office/officeart/2005/8/layout/hierarchy2"/>
    <dgm:cxn modelId="{A9E07FA8-18FC-40BB-AB8B-BDA867045F1A}" type="presParOf" srcId="{49D82443-A99C-4795-B390-25D7CF6D30B3}" destId="{E912F913-0E69-448F-AE3D-2AB1DA60F754}" srcOrd="2" destOrd="0" presId="urn:microsoft.com/office/officeart/2005/8/layout/hierarchy2"/>
    <dgm:cxn modelId="{18768513-0856-428B-89F1-4EC57A5F33CB}" type="presParOf" srcId="{E912F913-0E69-448F-AE3D-2AB1DA60F754}" destId="{6BF8C5B1-88EF-4D49-AB24-4041E7A5EE9C}" srcOrd="0" destOrd="0" presId="urn:microsoft.com/office/officeart/2005/8/layout/hierarchy2"/>
    <dgm:cxn modelId="{0C988826-7DA3-4117-B651-BB22E3C12D11}" type="presParOf" srcId="{49D82443-A99C-4795-B390-25D7CF6D30B3}" destId="{86690549-DBDF-4B7F-9654-B3B1619C7F48}" srcOrd="3" destOrd="0" presId="urn:microsoft.com/office/officeart/2005/8/layout/hierarchy2"/>
    <dgm:cxn modelId="{1E14E234-B9DF-4CC3-A8B1-4F6F0B8A9228}" type="presParOf" srcId="{86690549-DBDF-4B7F-9654-B3B1619C7F48}" destId="{550A0AF8-3FF3-4398-A211-5F3350EF649E}" srcOrd="0" destOrd="0" presId="urn:microsoft.com/office/officeart/2005/8/layout/hierarchy2"/>
    <dgm:cxn modelId="{29DBF5C9-377E-499C-9EC5-6301CF583743}" type="presParOf" srcId="{86690549-DBDF-4B7F-9654-B3B1619C7F48}" destId="{CC8C3041-3EC7-47B9-8076-C1C8845342C5}" srcOrd="1" destOrd="0" presId="urn:microsoft.com/office/officeart/2005/8/layout/hierarchy2"/>
    <dgm:cxn modelId="{1685BC8D-692D-4364-B3ED-7AF208DF343C}" type="presParOf" srcId="{49D82443-A99C-4795-B390-25D7CF6D30B3}" destId="{44F70C33-4FE9-4DBB-8EC7-B69369474BF1}" srcOrd="4" destOrd="0" presId="urn:microsoft.com/office/officeart/2005/8/layout/hierarchy2"/>
    <dgm:cxn modelId="{90494147-7C84-4648-9BA0-B68AF99F1729}" type="presParOf" srcId="{44F70C33-4FE9-4DBB-8EC7-B69369474BF1}" destId="{477ECC94-1A7B-46AC-A35C-AD426023E88B}" srcOrd="0" destOrd="0" presId="urn:microsoft.com/office/officeart/2005/8/layout/hierarchy2"/>
    <dgm:cxn modelId="{157A8CC3-B984-4ABF-B0C8-9C5EFD7251E3}" type="presParOf" srcId="{49D82443-A99C-4795-B390-25D7CF6D30B3}" destId="{89F9EA23-824F-431C-ABE4-869DA46C2F4A}" srcOrd="5" destOrd="0" presId="urn:microsoft.com/office/officeart/2005/8/layout/hierarchy2"/>
    <dgm:cxn modelId="{A45C73C8-04BB-495D-8466-467902B46650}" type="presParOf" srcId="{89F9EA23-824F-431C-ABE4-869DA46C2F4A}" destId="{BA0CE3A6-8C8C-4E1E-ACF4-C04C3A6AB107}" srcOrd="0" destOrd="0" presId="urn:microsoft.com/office/officeart/2005/8/layout/hierarchy2"/>
    <dgm:cxn modelId="{1366F923-842B-417E-9474-9476DBD5F142}" type="presParOf" srcId="{89F9EA23-824F-431C-ABE4-869DA46C2F4A}" destId="{E6933F3A-3887-43F7-8145-3362E63C8C5B}" srcOrd="1" destOrd="0" presId="urn:microsoft.com/office/officeart/2005/8/layout/hierarchy2"/>
    <dgm:cxn modelId="{9F80D82D-0823-45B9-8488-98249891CEFA}" type="presParOf" srcId="{49D82443-A99C-4795-B390-25D7CF6D30B3}" destId="{E5314ADF-FF8F-4D36-853F-2B04D097A3CA}" srcOrd="6" destOrd="0" presId="urn:microsoft.com/office/officeart/2005/8/layout/hierarchy2"/>
    <dgm:cxn modelId="{F44A48E3-79DF-4FD8-90F4-D4F50A82B29F}" type="presParOf" srcId="{E5314ADF-FF8F-4D36-853F-2B04D097A3CA}" destId="{C8BD3B40-AF55-4095-913C-55A01CF02159}" srcOrd="0" destOrd="0" presId="urn:microsoft.com/office/officeart/2005/8/layout/hierarchy2"/>
    <dgm:cxn modelId="{00EE15BA-A7F7-4A18-855A-FA638548A85A}" type="presParOf" srcId="{49D82443-A99C-4795-B390-25D7CF6D30B3}" destId="{7CE854CC-9AAF-4FDC-924A-848E36CF4EFA}" srcOrd="7" destOrd="0" presId="urn:microsoft.com/office/officeart/2005/8/layout/hierarchy2"/>
    <dgm:cxn modelId="{F0816F8A-07D2-4C75-A6CA-53097A2F01C6}" type="presParOf" srcId="{7CE854CC-9AAF-4FDC-924A-848E36CF4EFA}" destId="{891CEFC9-CACB-48F6-A344-E3F520021E33}" srcOrd="0" destOrd="0" presId="urn:microsoft.com/office/officeart/2005/8/layout/hierarchy2"/>
    <dgm:cxn modelId="{831EAB2B-C7FB-4481-AF2B-C1795B6AB454}" type="presParOf" srcId="{7CE854CC-9AAF-4FDC-924A-848E36CF4EFA}" destId="{B1667CDD-8F15-4379-BCE7-72D83B097598}" srcOrd="1" destOrd="0" presId="urn:microsoft.com/office/officeart/2005/8/layout/hierarchy2"/>
    <dgm:cxn modelId="{0C34C126-51A1-45D0-8E89-2E095F7C3E03}" type="presParOf" srcId="{49D82443-A99C-4795-B390-25D7CF6D30B3}" destId="{E8896D35-4DD3-4D49-A869-871E561C1640}" srcOrd="8" destOrd="0" presId="urn:microsoft.com/office/officeart/2005/8/layout/hierarchy2"/>
    <dgm:cxn modelId="{A1FCB0AA-E882-4DA7-BA6F-51B03898FC32}" type="presParOf" srcId="{E8896D35-4DD3-4D49-A869-871E561C1640}" destId="{F61D530D-FD97-4775-9919-74A09A77063D}" srcOrd="0" destOrd="0" presId="urn:microsoft.com/office/officeart/2005/8/layout/hierarchy2"/>
    <dgm:cxn modelId="{65BB48F4-473D-44BB-9343-0063A2F4B122}" type="presParOf" srcId="{49D82443-A99C-4795-B390-25D7CF6D30B3}" destId="{B2492D89-4966-4C5B-8367-5A38B6D04D72}" srcOrd="9" destOrd="0" presId="urn:microsoft.com/office/officeart/2005/8/layout/hierarchy2"/>
    <dgm:cxn modelId="{B059FA23-F8ED-44DB-85F5-638266B05781}" type="presParOf" srcId="{B2492D89-4966-4C5B-8367-5A38B6D04D72}" destId="{6873CCB5-EB1F-4F4A-9D56-194B60B11717}" srcOrd="0" destOrd="0" presId="urn:microsoft.com/office/officeart/2005/8/layout/hierarchy2"/>
    <dgm:cxn modelId="{49D05C73-D8A6-4FDE-A6FA-7E3381ADBA49}" type="presParOf" srcId="{B2492D89-4966-4C5B-8367-5A38B6D04D72}" destId="{7A167902-8EBF-48B9-A380-2B747F397A3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6A001E-2E8B-475C-B4CD-33C98E6C3D5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vi-VN"/>
        </a:p>
      </dgm:t>
    </dgm:pt>
    <dgm:pt modelId="{9E97E2D1-8D4B-449A-9A48-2694A92A4C2C}">
      <dgm:prSet phldrT="[Text]" custT="1"/>
      <dgm:spPr>
        <a:solidFill>
          <a:schemeClr val="accent6">
            <a:lumMod val="90000"/>
          </a:schemeClr>
        </a:solidFill>
        <a:ln>
          <a:solidFill>
            <a:schemeClr val="tx1">
              <a:lumMod val="50000"/>
            </a:schemeClr>
          </a:solidFill>
        </a:ln>
      </dgm:spPr>
      <dgm:t>
        <a:bodyPr/>
        <a:lstStyle/>
        <a:p>
          <a:r>
            <a:rPr lang="vi-VN" sz="2400" b="1" spc="-20" dirty="0" smtClean="0">
              <a:solidFill>
                <a:schemeClr val="tx1"/>
              </a:solidFill>
              <a:latin typeface="Tahoma" panose="020B0604030504040204" pitchFamily="34" charset="0"/>
            </a:rPr>
            <a:t>Che chắn thiết lập khoảng cách an toàn</a:t>
          </a:r>
          <a:endParaRPr lang="vi-VN" sz="2400" dirty="0">
            <a:solidFill>
              <a:schemeClr val="tx1"/>
            </a:solidFill>
          </a:endParaRPr>
        </a:p>
      </dgm:t>
    </dgm:pt>
    <dgm:pt modelId="{94B9D89B-1F34-424D-B197-5E5D008232D6}" type="parTrans" cxnId="{D8DB330C-D6B5-4377-A1D7-8D4BEBD28DEA}">
      <dgm:prSet/>
      <dgm:spPr/>
      <dgm:t>
        <a:bodyPr/>
        <a:lstStyle/>
        <a:p>
          <a:endParaRPr lang="vi-VN"/>
        </a:p>
      </dgm:t>
    </dgm:pt>
    <dgm:pt modelId="{4F87458B-0B23-4846-AC0E-95638E8987AF}" type="sibTrans" cxnId="{D8DB330C-D6B5-4377-A1D7-8D4BEBD28DEA}">
      <dgm:prSet/>
      <dgm:spPr/>
      <dgm:t>
        <a:bodyPr/>
        <a:lstStyle/>
        <a:p>
          <a:endParaRPr lang="vi-VN"/>
        </a:p>
      </dgm:t>
    </dgm:pt>
    <dgm:pt modelId="{EDCAFCEC-FF7D-4A0C-B051-A4691C17D629}">
      <dgm:prSet phldrT="[Text]" custT="1"/>
      <dgm:spPr>
        <a:solidFill>
          <a:schemeClr val="tx1">
            <a:lumMod val="20000"/>
            <a:lumOff val="80000"/>
          </a:schemeClr>
        </a:solidFill>
        <a:ln>
          <a:solidFill>
            <a:schemeClr val="tx1"/>
          </a:solidFill>
        </a:ln>
      </dgm:spPr>
      <dgm:t>
        <a:bodyPr/>
        <a:lstStyle/>
        <a:p>
          <a:pPr algn="l"/>
          <a:r>
            <a:rPr lang="vi-VN" sz="2000" dirty="0" smtClean="0">
              <a:solidFill>
                <a:schemeClr val="tx1"/>
              </a:solidFill>
              <a:latin typeface="+mj-lt"/>
            </a:rPr>
            <a:t>Bao </a:t>
          </a:r>
          <a:r>
            <a:rPr lang="vi-VN" sz="2000" dirty="0" smtClean="0">
              <a:solidFill>
                <a:schemeClr val="tx1"/>
              </a:solidFill>
              <a:latin typeface="+mj-lt"/>
            </a:rPr>
            <a:t>che máy móc, quá trình sản xuất các chất ăn mòn.</a:t>
          </a:r>
          <a:endParaRPr lang="vi-VN" sz="2000" dirty="0">
            <a:solidFill>
              <a:schemeClr val="tx1"/>
            </a:solidFill>
            <a:latin typeface="+mj-lt"/>
          </a:endParaRPr>
        </a:p>
      </dgm:t>
    </dgm:pt>
    <dgm:pt modelId="{F16CA577-A1B3-43CA-9FFF-5EA939D0984B}" type="parTrans" cxnId="{5106FAE6-4F00-4F3C-97F1-10EFFFB6AD54}">
      <dgm:prSet/>
      <dgm:spPr/>
      <dgm:t>
        <a:bodyPr/>
        <a:lstStyle/>
        <a:p>
          <a:endParaRPr lang="vi-VN"/>
        </a:p>
      </dgm:t>
    </dgm:pt>
    <dgm:pt modelId="{291B0CCC-9F54-4478-9CF5-C8F4A8715DD0}" type="sibTrans" cxnId="{5106FAE6-4F00-4F3C-97F1-10EFFFB6AD54}">
      <dgm:prSet/>
      <dgm:spPr/>
      <dgm:t>
        <a:bodyPr/>
        <a:lstStyle/>
        <a:p>
          <a:endParaRPr lang="vi-VN"/>
        </a:p>
      </dgm:t>
    </dgm:pt>
    <dgm:pt modelId="{8694101F-BB2E-4847-9F10-7A7AB3B89103}">
      <dgm:prSet phldrT="[Text]" custT="1"/>
      <dgm:spPr>
        <a:solidFill>
          <a:schemeClr val="accent2">
            <a:lumMod val="20000"/>
            <a:lumOff val="80000"/>
          </a:schemeClr>
        </a:solidFill>
        <a:ln>
          <a:solidFill>
            <a:schemeClr val="tx1"/>
          </a:solidFill>
        </a:ln>
      </dgm:spPr>
      <dgm:t>
        <a:bodyPr/>
        <a:lstStyle/>
        <a:p>
          <a:pPr algn="just"/>
          <a:r>
            <a:rPr lang="vi-VN" sz="2000" dirty="0" smtClean="0">
              <a:solidFill>
                <a:schemeClr val="tx1"/>
              </a:solidFill>
              <a:latin typeface="+mj-lt"/>
            </a:rPr>
            <a:t>Bố </a:t>
          </a:r>
          <a:r>
            <a:rPr lang="vi-VN" sz="2000" dirty="0" smtClean="0">
              <a:solidFill>
                <a:schemeClr val="tx1"/>
              </a:solidFill>
              <a:latin typeface="+mj-lt"/>
            </a:rPr>
            <a:t>trí những công đoạn sản xuất liên quan đến hóa chất cách xa các xưởng khác</a:t>
          </a:r>
          <a:endParaRPr lang="vi-VN" sz="2000" dirty="0">
            <a:solidFill>
              <a:schemeClr val="tx1"/>
            </a:solidFill>
            <a:latin typeface="+mj-lt"/>
          </a:endParaRPr>
        </a:p>
      </dgm:t>
    </dgm:pt>
    <dgm:pt modelId="{5E4803EF-2F09-4DD7-834E-2173AE05A18C}" type="parTrans" cxnId="{4B196058-415F-4DBA-A3CA-75D639F9B470}">
      <dgm:prSet/>
      <dgm:spPr/>
      <dgm:t>
        <a:bodyPr/>
        <a:lstStyle/>
        <a:p>
          <a:endParaRPr lang="vi-VN"/>
        </a:p>
      </dgm:t>
    </dgm:pt>
    <dgm:pt modelId="{6D080E17-AA2C-434D-B766-65E32AFE8A9A}" type="sibTrans" cxnId="{4B196058-415F-4DBA-A3CA-75D639F9B470}">
      <dgm:prSet/>
      <dgm:spPr/>
      <dgm:t>
        <a:bodyPr/>
        <a:lstStyle/>
        <a:p>
          <a:endParaRPr lang="vi-VN"/>
        </a:p>
      </dgm:t>
    </dgm:pt>
    <dgm:pt modelId="{0635E6C5-6247-4311-9E0C-524D89BC2CCF}">
      <dgm:prSet custT="1"/>
      <dgm:spPr>
        <a:solidFill>
          <a:schemeClr val="bg1">
            <a:lumMod val="85000"/>
          </a:schemeClr>
        </a:solidFill>
        <a:ln>
          <a:solidFill>
            <a:schemeClr val="tx1"/>
          </a:solidFill>
        </a:ln>
      </dgm:spPr>
      <dgm:t>
        <a:bodyPr/>
        <a:lstStyle/>
        <a:p>
          <a:pPr algn="l"/>
          <a:r>
            <a:rPr lang="vi-VN" sz="2000" dirty="0" smtClean="0">
              <a:solidFill>
                <a:schemeClr val="tx1"/>
              </a:solidFill>
              <a:latin typeface="+mj-lt"/>
            </a:rPr>
            <a:t>Cách </a:t>
          </a:r>
          <a:r>
            <a:rPr lang="vi-VN" sz="2000" dirty="0" smtClean="0">
              <a:solidFill>
                <a:schemeClr val="tx1"/>
              </a:solidFill>
              <a:latin typeface="+mj-lt"/>
            </a:rPr>
            <a:t>ly hóa chất dễ nổ với các nguồn nhiệt</a:t>
          </a:r>
          <a:endParaRPr lang="vi-VN" sz="2000" dirty="0">
            <a:solidFill>
              <a:schemeClr val="tx1"/>
            </a:solidFill>
            <a:latin typeface="+mj-lt"/>
          </a:endParaRPr>
        </a:p>
      </dgm:t>
    </dgm:pt>
    <dgm:pt modelId="{C4C6131F-1B48-43AC-86AB-BDF627859A53}" type="parTrans" cxnId="{1DFE6E2B-01EE-48C3-87A5-E56E97C2DBFD}">
      <dgm:prSet/>
      <dgm:spPr/>
      <dgm:t>
        <a:bodyPr/>
        <a:lstStyle/>
        <a:p>
          <a:endParaRPr lang="vi-VN"/>
        </a:p>
      </dgm:t>
    </dgm:pt>
    <dgm:pt modelId="{5138DB4E-F636-4255-948F-D0B294CFB2BA}" type="sibTrans" cxnId="{1DFE6E2B-01EE-48C3-87A5-E56E97C2DBFD}">
      <dgm:prSet/>
      <dgm:spPr/>
      <dgm:t>
        <a:bodyPr/>
        <a:lstStyle/>
        <a:p>
          <a:endParaRPr lang="vi-VN"/>
        </a:p>
      </dgm:t>
    </dgm:pt>
    <dgm:pt modelId="{DA3E1D0A-819E-4522-A048-03FEDD165515}">
      <dgm:prSet custT="1"/>
      <dgm:spPr>
        <a:solidFill>
          <a:srgbClr val="CCFFFF"/>
        </a:solidFill>
        <a:ln>
          <a:solidFill>
            <a:schemeClr val="tx1"/>
          </a:solidFill>
        </a:ln>
      </dgm:spPr>
      <dgm:t>
        <a:bodyPr/>
        <a:lstStyle/>
        <a:p>
          <a:pPr algn="l"/>
          <a:r>
            <a:rPr lang="vi-VN" sz="2000" dirty="0" smtClean="0">
              <a:solidFill>
                <a:schemeClr val="tx1"/>
              </a:solidFill>
              <a:latin typeface="+mj-lt"/>
            </a:rPr>
            <a:t>Hạn </a:t>
          </a:r>
          <a:r>
            <a:rPr lang="vi-VN" sz="2000" dirty="0" smtClean="0">
              <a:solidFill>
                <a:schemeClr val="tx1"/>
              </a:solidFill>
              <a:latin typeface="+mj-lt"/>
            </a:rPr>
            <a:t>chế sử dung hóa chất trong từng ca làm việc</a:t>
          </a:r>
          <a:r>
            <a:rPr lang="vi-VN" sz="2000" dirty="0" smtClean="0">
              <a:solidFill>
                <a:schemeClr val="tx1"/>
              </a:solidFill>
            </a:rPr>
            <a:t>.</a:t>
          </a:r>
          <a:endParaRPr lang="vi-VN" sz="2000" dirty="0">
            <a:solidFill>
              <a:schemeClr val="tx1"/>
            </a:solidFill>
          </a:endParaRPr>
        </a:p>
      </dgm:t>
    </dgm:pt>
    <dgm:pt modelId="{0BCC8ED8-5F82-47CC-815C-B172EAE651BB}" type="parTrans" cxnId="{D2240E18-A9D9-4210-8380-710BF843FFFC}">
      <dgm:prSet/>
      <dgm:spPr/>
      <dgm:t>
        <a:bodyPr/>
        <a:lstStyle/>
        <a:p>
          <a:endParaRPr lang="vi-VN"/>
        </a:p>
      </dgm:t>
    </dgm:pt>
    <dgm:pt modelId="{5D7A9A4D-1BC6-4B89-BE38-5640E5462502}" type="sibTrans" cxnId="{D2240E18-A9D9-4210-8380-710BF843FFFC}">
      <dgm:prSet/>
      <dgm:spPr/>
      <dgm:t>
        <a:bodyPr/>
        <a:lstStyle/>
        <a:p>
          <a:endParaRPr lang="vi-VN"/>
        </a:p>
      </dgm:t>
    </dgm:pt>
    <dgm:pt modelId="{D2CCFFD8-5A17-4CEF-A8C3-63FF61F7CB10}" type="pres">
      <dgm:prSet presAssocID="{3F6A001E-2E8B-475C-B4CD-33C98E6C3D57}" presName="diagram" presStyleCnt="0">
        <dgm:presLayoutVars>
          <dgm:chPref val="1"/>
          <dgm:dir/>
          <dgm:animOne val="branch"/>
          <dgm:animLvl val="lvl"/>
          <dgm:resizeHandles val="exact"/>
        </dgm:presLayoutVars>
      </dgm:prSet>
      <dgm:spPr/>
      <dgm:t>
        <a:bodyPr/>
        <a:lstStyle/>
        <a:p>
          <a:endParaRPr lang="vi-VN"/>
        </a:p>
      </dgm:t>
    </dgm:pt>
    <dgm:pt modelId="{14105293-AB61-413B-8869-BD25A5B4A31F}" type="pres">
      <dgm:prSet presAssocID="{9E97E2D1-8D4B-449A-9A48-2694A92A4C2C}" presName="root1" presStyleCnt="0"/>
      <dgm:spPr/>
    </dgm:pt>
    <dgm:pt modelId="{B68714F5-4F7F-420E-A846-19687D1073A1}" type="pres">
      <dgm:prSet presAssocID="{9E97E2D1-8D4B-449A-9A48-2694A92A4C2C}" presName="LevelOneTextNode" presStyleLbl="node0" presStyleIdx="0" presStyleCnt="1" custScaleX="216373" custScaleY="195861" custLinFactNeighborX="10700" custLinFactNeighborY="-3013">
        <dgm:presLayoutVars>
          <dgm:chPref val="3"/>
        </dgm:presLayoutVars>
      </dgm:prSet>
      <dgm:spPr/>
      <dgm:t>
        <a:bodyPr/>
        <a:lstStyle/>
        <a:p>
          <a:endParaRPr lang="vi-VN"/>
        </a:p>
      </dgm:t>
    </dgm:pt>
    <dgm:pt modelId="{49D82443-A99C-4795-B390-25D7CF6D30B3}" type="pres">
      <dgm:prSet presAssocID="{9E97E2D1-8D4B-449A-9A48-2694A92A4C2C}" presName="level2hierChild" presStyleCnt="0"/>
      <dgm:spPr/>
    </dgm:pt>
    <dgm:pt modelId="{E3BE93C8-AF25-47BC-B5B9-C3A9EA622698}" type="pres">
      <dgm:prSet presAssocID="{F16CA577-A1B3-43CA-9FFF-5EA939D0984B}" presName="conn2-1" presStyleLbl="parChTrans1D2" presStyleIdx="0" presStyleCnt="4"/>
      <dgm:spPr/>
      <dgm:t>
        <a:bodyPr/>
        <a:lstStyle/>
        <a:p>
          <a:endParaRPr lang="vi-VN"/>
        </a:p>
      </dgm:t>
    </dgm:pt>
    <dgm:pt modelId="{D8DBAA7F-5A45-4A8E-B228-D16BC75E0E7E}" type="pres">
      <dgm:prSet presAssocID="{F16CA577-A1B3-43CA-9FFF-5EA939D0984B}" presName="connTx" presStyleLbl="parChTrans1D2" presStyleIdx="0" presStyleCnt="4"/>
      <dgm:spPr/>
      <dgm:t>
        <a:bodyPr/>
        <a:lstStyle/>
        <a:p>
          <a:endParaRPr lang="vi-VN"/>
        </a:p>
      </dgm:t>
    </dgm:pt>
    <dgm:pt modelId="{DADBDD29-D900-46A2-9021-5EAA5053311D}" type="pres">
      <dgm:prSet presAssocID="{EDCAFCEC-FF7D-4A0C-B051-A4691C17D629}" presName="root2" presStyleCnt="0"/>
      <dgm:spPr/>
    </dgm:pt>
    <dgm:pt modelId="{DBA60E4C-43C7-4FD0-B4D1-5EC69EA4214A}" type="pres">
      <dgm:prSet presAssocID="{EDCAFCEC-FF7D-4A0C-B051-A4691C17D629}" presName="LevelTwoTextNode" presStyleLbl="node2" presStyleIdx="0" presStyleCnt="4" custScaleX="395337" custLinFactNeighborY="-30666">
        <dgm:presLayoutVars>
          <dgm:chPref val="3"/>
        </dgm:presLayoutVars>
      </dgm:prSet>
      <dgm:spPr/>
      <dgm:t>
        <a:bodyPr/>
        <a:lstStyle/>
        <a:p>
          <a:endParaRPr lang="vi-VN"/>
        </a:p>
      </dgm:t>
    </dgm:pt>
    <dgm:pt modelId="{2798C8EB-6DCB-4B3B-9131-C982B5E5C8FE}" type="pres">
      <dgm:prSet presAssocID="{EDCAFCEC-FF7D-4A0C-B051-A4691C17D629}" presName="level3hierChild" presStyleCnt="0"/>
      <dgm:spPr/>
    </dgm:pt>
    <dgm:pt modelId="{E912F913-0E69-448F-AE3D-2AB1DA60F754}" type="pres">
      <dgm:prSet presAssocID="{5E4803EF-2F09-4DD7-834E-2173AE05A18C}" presName="conn2-1" presStyleLbl="parChTrans1D2" presStyleIdx="1" presStyleCnt="4"/>
      <dgm:spPr/>
      <dgm:t>
        <a:bodyPr/>
        <a:lstStyle/>
        <a:p>
          <a:endParaRPr lang="vi-VN"/>
        </a:p>
      </dgm:t>
    </dgm:pt>
    <dgm:pt modelId="{6BF8C5B1-88EF-4D49-AB24-4041E7A5EE9C}" type="pres">
      <dgm:prSet presAssocID="{5E4803EF-2F09-4DD7-834E-2173AE05A18C}" presName="connTx" presStyleLbl="parChTrans1D2" presStyleIdx="1" presStyleCnt="4"/>
      <dgm:spPr/>
      <dgm:t>
        <a:bodyPr/>
        <a:lstStyle/>
        <a:p>
          <a:endParaRPr lang="vi-VN"/>
        </a:p>
      </dgm:t>
    </dgm:pt>
    <dgm:pt modelId="{86690549-DBDF-4B7F-9654-B3B1619C7F48}" type="pres">
      <dgm:prSet presAssocID="{8694101F-BB2E-4847-9F10-7A7AB3B89103}" presName="root2" presStyleCnt="0"/>
      <dgm:spPr/>
    </dgm:pt>
    <dgm:pt modelId="{550A0AF8-3FF3-4398-A211-5F3350EF649E}" type="pres">
      <dgm:prSet presAssocID="{8694101F-BB2E-4847-9F10-7A7AB3B89103}" presName="LevelTwoTextNode" presStyleLbl="node2" presStyleIdx="1" presStyleCnt="4" custScaleX="396588" custScaleY="157457" custLinFactNeighborY="-16937">
        <dgm:presLayoutVars>
          <dgm:chPref val="3"/>
        </dgm:presLayoutVars>
      </dgm:prSet>
      <dgm:spPr/>
      <dgm:t>
        <a:bodyPr/>
        <a:lstStyle/>
        <a:p>
          <a:endParaRPr lang="vi-VN"/>
        </a:p>
      </dgm:t>
    </dgm:pt>
    <dgm:pt modelId="{CC8C3041-3EC7-47B9-8076-C1C8845342C5}" type="pres">
      <dgm:prSet presAssocID="{8694101F-BB2E-4847-9F10-7A7AB3B89103}" presName="level3hierChild" presStyleCnt="0"/>
      <dgm:spPr/>
    </dgm:pt>
    <dgm:pt modelId="{E5314ADF-FF8F-4D36-853F-2B04D097A3CA}" type="pres">
      <dgm:prSet presAssocID="{C4C6131F-1B48-43AC-86AB-BDF627859A53}" presName="conn2-1" presStyleLbl="parChTrans1D2" presStyleIdx="2" presStyleCnt="4"/>
      <dgm:spPr/>
      <dgm:t>
        <a:bodyPr/>
        <a:lstStyle/>
        <a:p>
          <a:endParaRPr lang="vi-VN"/>
        </a:p>
      </dgm:t>
    </dgm:pt>
    <dgm:pt modelId="{C8BD3B40-AF55-4095-913C-55A01CF02159}" type="pres">
      <dgm:prSet presAssocID="{C4C6131F-1B48-43AC-86AB-BDF627859A53}" presName="connTx" presStyleLbl="parChTrans1D2" presStyleIdx="2" presStyleCnt="4"/>
      <dgm:spPr/>
      <dgm:t>
        <a:bodyPr/>
        <a:lstStyle/>
        <a:p>
          <a:endParaRPr lang="vi-VN"/>
        </a:p>
      </dgm:t>
    </dgm:pt>
    <dgm:pt modelId="{7CE854CC-9AAF-4FDC-924A-848E36CF4EFA}" type="pres">
      <dgm:prSet presAssocID="{0635E6C5-6247-4311-9E0C-524D89BC2CCF}" presName="root2" presStyleCnt="0"/>
      <dgm:spPr/>
    </dgm:pt>
    <dgm:pt modelId="{891CEFC9-CACB-48F6-A344-E3F520021E33}" type="pres">
      <dgm:prSet presAssocID="{0635E6C5-6247-4311-9E0C-524D89BC2CCF}" presName="LevelTwoTextNode" presStyleLbl="node2" presStyleIdx="2" presStyleCnt="4" custScaleX="399248" custLinFactNeighborX="447" custLinFactNeighborY="-7752">
        <dgm:presLayoutVars>
          <dgm:chPref val="3"/>
        </dgm:presLayoutVars>
      </dgm:prSet>
      <dgm:spPr/>
      <dgm:t>
        <a:bodyPr/>
        <a:lstStyle/>
        <a:p>
          <a:endParaRPr lang="vi-VN"/>
        </a:p>
      </dgm:t>
    </dgm:pt>
    <dgm:pt modelId="{B1667CDD-8F15-4379-BCE7-72D83B097598}" type="pres">
      <dgm:prSet presAssocID="{0635E6C5-6247-4311-9E0C-524D89BC2CCF}" presName="level3hierChild" presStyleCnt="0"/>
      <dgm:spPr/>
    </dgm:pt>
    <dgm:pt modelId="{E8896D35-4DD3-4D49-A869-871E561C1640}" type="pres">
      <dgm:prSet presAssocID="{0BCC8ED8-5F82-47CC-815C-B172EAE651BB}" presName="conn2-1" presStyleLbl="parChTrans1D2" presStyleIdx="3" presStyleCnt="4"/>
      <dgm:spPr/>
      <dgm:t>
        <a:bodyPr/>
        <a:lstStyle/>
        <a:p>
          <a:endParaRPr lang="vi-VN"/>
        </a:p>
      </dgm:t>
    </dgm:pt>
    <dgm:pt modelId="{F61D530D-FD97-4775-9919-74A09A77063D}" type="pres">
      <dgm:prSet presAssocID="{0BCC8ED8-5F82-47CC-815C-B172EAE651BB}" presName="connTx" presStyleLbl="parChTrans1D2" presStyleIdx="3" presStyleCnt="4"/>
      <dgm:spPr/>
      <dgm:t>
        <a:bodyPr/>
        <a:lstStyle/>
        <a:p>
          <a:endParaRPr lang="vi-VN"/>
        </a:p>
      </dgm:t>
    </dgm:pt>
    <dgm:pt modelId="{B2492D89-4966-4C5B-8367-5A38B6D04D72}" type="pres">
      <dgm:prSet presAssocID="{DA3E1D0A-819E-4522-A048-03FEDD165515}" presName="root2" presStyleCnt="0"/>
      <dgm:spPr/>
    </dgm:pt>
    <dgm:pt modelId="{6873CCB5-EB1F-4F4A-9D56-194B60B11717}" type="pres">
      <dgm:prSet presAssocID="{DA3E1D0A-819E-4522-A048-03FEDD165515}" presName="LevelTwoTextNode" presStyleLbl="node2" presStyleIdx="3" presStyleCnt="4" custScaleX="397892">
        <dgm:presLayoutVars>
          <dgm:chPref val="3"/>
        </dgm:presLayoutVars>
      </dgm:prSet>
      <dgm:spPr/>
      <dgm:t>
        <a:bodyPr/>
        <a:lstStyle/>
        <a:p>
          <a:endParaRPr lang="vi-VN"/>
        </a:p>
      </dgm:t>
    </dgm:pt>
    <dgm:pt modelId="{7A167902-8EBF-48B9-A380-2B747F397A3D}" type="pres">
      <dgm:prSet presAssocID="{DA3E1D0A-819E-4522-A048-03FEDD165515}" presName="level3hierChild" presStyleCnt="0"/>
      <dgm:spPr/>
    </dgm:pt>
  </dgm:ptLst>
  <dgm:cxnLst>
    <dgm:cxn modelId="{0561E065-B4EC-41C7-9305-6C7C23150643}" type="presOf" srcId="{EDCAFCEC-FF7D-4A0C-B051-A4691C17D629}" destId="{DBA60E4C-43C7-4FD0-B4D1-5EC69EA4214A}" srcOrd="0" destOrd="0" presId="urn:microsoft.com/office/officeart/2005/8/layout/hierarchy2"/>
    <dgm:cxn modelId="{E188C568-F7D9-469E-B37A-D21EB623BA1A}" type="presOf" srcId="{0BCC8ED8-5F82-47CC-815C-B172EAE651BB}" destId="{F61D530D-FD97-4775-9919-74A09A77063D}" srcOrd="1" destOrd="0" presId="urn:microsoft.com/office/officeart/2005/8/layout/hierarchy2"/>
    <dgm:cxn modelId="{D8DB330C-D6B5-4377-A1D7-8D4BEBD28DEA}" srcId="{3F6A001E-2E8B-475C-B4CD-33C98E6C3D57}" destId="{9E97E2D1-8D4B-449A-9A48-2694A92A4C2C}" srcOrd="0" destOrd="0" parTransId="{94B9D89B-1F34-424D-B197-5E5D008232D6}" sibTransId="{4F87458B-0B23-4846-AC0E-95638E8987AF}"/>
    <dgm:cxn modelId="{1DFE6E2B-01EE-48C3-87A5-E56E97C2DBFD}" srcId="{9E97E2D1-8D4B-449A-9A48-2694A92A4C2C}" destId="{0635E6C5-6247-4311-9E0C-524D89BC2CCF}" srcOrd="2" destOrd="0" parTransId="{C4C6131F-1B48-43AC-86AB-BDF627859A53}" sibTransId="{5138DB4E-F636-4255-948F-D0B294CFB2BA}"/>
    <dgm:cxn modelId="{E6DB9BA2-3EF5-47B8-8B1C-CEBE321FDAB2}" type="presOf" srcId="{F16CA577-A1B3-43CA-9FFF-5EA939D0984B}" destId="{E3BE93C8-AF25-47BC-B5B9-C3A9EA622698}" srcOrd="0" destOrd="0" presId="urn:microsoft.com/office/officeart/2005/8/layout/hierarchy2"/>
    <dgm:cxn modelId="{BDD8C76A-CA38-4592-AA95-C2D56B7183E2}" type="presOf" srcId="{5E4803EF-2F09-4DD7-834E-2173AE05A18C}" destId="{E912F913-0E69-448F-AE3D-2AB1DA60F754}" srcOrd="0" destOrd="0" presId="urn:microsoft.com/office/officeart/2005/8/layout/hierarchy2"/>
    <dgm:cxn modelId="{D2240E18-A9D9-4210-8380-710BF843FFFC}" srcId="{9E97E2D1-8D4B-449A-9A48-2694A92A4C2C}" destId="{DA3E1D0A-819E-4522-A048-03FEDD165515}" srcOrd="3" destOrd="0" parTransId="{0BCC8ED8-5F82-47CC-815C-B172EAE651BB}" sibTransId="{5D7A9A4D-1BC6-4B89-BE38-5640E5462502}"/>
    <dgm:cxn modelId="{5106FAE6-4F00-4F3C-97F1-10EFFFB6AD54}" srcId="{9E97E2D1-8D4B-449A-9A48-2694A92A4C2C}" destId="{EDCAFCEC-FF7D-4A0C-B051-A4691C17D629}" srcOrd="0" destOrd="0" parTransId="{F16CA577-A1B3-43CA-9FFF-5EA939D0984B}" sibTransId="{291B0CCC-9F54-4478-9CF5-C8F4A8715DD0}"/>
    <dgm:cxn modelId="{26EB28B8-44E7-4018-8225-9B5908537134}" type="presOf" srcId="{8694101F-BB2E-4847-9F10-7A7AB3B89103}" destId="{550A0AF8-3FF3-4398-A211-5F3350EF649E}" srcOrd="0" destOrd="0" presId="urn:microsoft.com/office/officeart/2005/8/layout/hierarchy2"/>
    <dgm:cxn modelId="{BCB581EC-FF72-4DCB-9A8E-22E7C033A9E0}" type="presOf" srcId="{0BCC8ED8-5F82-47CC-815C-B172EAE651BB}" destId="{E8896D35-4DD3-4D49-A869-871E561C1640}" srcOrd="0" destOrd="0" presId="urn:microsoft.com/office/officeart/2005/8/layout/hierarchy2"/>
    <dgm:cxn modelId="{0B5D3187-6435-4EFC-BE58-CE7EBA324D60}" type="presOf" srcId="{C4C6131F-1B48-43AC-86AB-BDF627859A53}" destId="{C8BD3B40-AF55-4095-913C-55A01CF02159}" srcOrd="1" destOrd="0" presId="urn:microsoft.com/office/officeart/2005/8/layout/hierarchy2"/>
    <dgm:cxn modelId="{4CD9497B-D3E2-431F-8F44-5FD5D2798AFD}" type="presOf" srcId="{DA3E1D0A-819E-4522-A048-03FEDD165515}" destId="{6873CCB5-EB1F-4F4A-9D56-194B60B11717}" srcOrd="0" destOrd="0" presId="urn:microsoft.com/office/officeart/2005/8/layout/hierarchy2"/>
    <dgm:cxn modelId="{9FB6B9A9-0C6A-48B2-8E36-66C70A364CFC}" type="presOf" srcId="{C4C6131F-1B48-43AC-86AB-BDF627859A53}" destId="{E5314ADF-FF8F-4D36-853F-2B04D097A3CA}" srcOrd="0" destOrd="0" presId="urn:microsoft.com/office/officeart/2005/8/layout/hierarchy2"/>
    <dgm:cxn modelId="{F5A1B850-9DB8-40BD-A26C-30F943C1C1DE}" type="presOf" srcId="{3F6A001E-2E8B-475C-B4CD-33C98E6C3D57}" destId="{D2CCFFD8-5A17-4CEF-A8C3-63FF61F7CB10}" srcOrd="0" destOrd="0" presId="urn:microsoft.com/office/officeart/2005/8/layout/hierarchy2"/>
    <dgm:cxn modelId="{FE1E92D6-7D13-41FF-A0AD-7975AC622E48}" type="presOf" srcId="{5E4803EF-2F09-4DD7-834E-2173AE05A18C}" destId="{6BF8C5B1-88EF-4D49-AB24-4041E7A5EE9C}" srcOrd="1" destOrd="0" presId="urn:microsoft.com/office/officeart/2005/8/layout/hierarchy2"/>
    <dgm:cxn modelId="{69755B9D-2E86-44F2-92F1-3A5027899704}" type="presOf" srcId="{9E97E2D1-8D4B-449A-9A48-2694A92A4C2C}" destId="{B68714F5-4F7F-420E-A846-19687D1073A1}" srcOrd="0" destOrd="0" presId="urn:microsoft.com/office/officeart/2005/8/layout/hierarchy2"/>
    <dgm:cxn modelId="{ED5EAF62-63DF-42DA-A84B-6ABBBF69DF47}" type="presOf" srcId="{0635E6C5-6247-4311-9E0C-524D89BC2CCF}" destId="{891CEFC9-CACB-48F6-A344-E3F520021E33}" srcOrd="0" destOrd="0" presId="urn:microsoft.com/office/officeart/2005/8/layout/hierarchy2"/>
    <dgm:cxn modelId="{33A63AC6-A617-40B5-95C5-0EC5767BB3AA}" type="presOf" srcId="{F16CA577-A1B3-43CA-9FFF-5EA939D0984B}" destId="{D8DBAA7F-5A45-4A8E-B228-D16BC75E0E7E}" srcOrd="1" destOrd="0" presId="urn:microsoft.com/office/officeart/2005/8/layout/hierarchy2"/>
    <dgm:cxn modelId="{4B196058-415F-4DBA-A3CA-75D639F9B470}" srcId="{9E97E2D1-8D4B-449A-9A48-2694A92A4C2C}" destId="{8694101F-BB2E-4847-9F10-7A7AB3B89103}" srcOrd="1" destOrd="0" parTransId="{5E4803EF-2F09-4DD7-834E-2173AE05A18C}" sibTransId="{6D080E17-AA2C-434D-B766-65E32AFE8A9A}"/>
    <dgm:cxn modelId="{55413C40-3808-4A53-AC8F-7184196330CB}" type="presParOf" srcId="{D2CCFFD8-5A17-4CEF-A8C3-63FF61F7CB10}" destId="{14105293-AB61-413B-8869-BD25A5B4A31F}" srcOrd="0" destOrd="0" presId="urn:microsoft.com/office/officeart/2005/8/layout/hierarchy2"/>
    <dgm:cxn modelId="{5AA3D7A8-AB06-4B98-AB5B-C077DFBAD503}" type="presParOf" srcId="{14105293-AB61-413B-8869-BD25A5B4A31F}" destId="{B68714F5-4F7F-420E-A846-19687D1073A1}" srcOrd="0" destOrd="0" presId="urn:microsoft.com/office/officeart/2005/8/layout/hierarchy2"/>
    <dgm:cxn modelId="{24DF1D98-05E8-4DB3-8DB0-83CA7586C76C}" type="presParOf" srcId="{14105293-AB61-413B-8869-BD25A5B4A31F}" destId="{49D82443-A99C-4795-B390-25D7CF6D30B3}" srcOrd="1" destOrd="0" presId="urn:microsoft.com/office/officeart/2005/8/layout/hierarchy2"/>
    <dgm:cxn modelId="{5BAEDFD4-ECD7-4906-A631-8D7CC3926A8B}" type="presParOf" srcId="{49D82443-A99C-4795-B390-25D7CF6D30B3}" destId="{E3BE93C8-AF25-47BC-B5B9-C3A9EA622698}" srcOrd="0" destOrd="0" presId="urn:microsoft.com/office/officeart/2005/8/layout/hierarchy2"/>
    <dgm:cxn modelId="{6677D7FC-C8CF-4BBE-93BC-6116BF5FDE7A}" type="presParOf" srcId="{E3BE93C8-AF25-47BC-B5B9-C3A9EA622698}" destId="{D8DBAA7F-5A45-4A8E-B228-D16BC75E0E7E}" srcOrd="0" destOrd="0" presId="urn:microsoft.com/office/officeart/2005/8/layout/hierarchy2"/>
    <dgm:cxn modelId="{ED13D2E7-C26E-4C36-868C-4971BC11218E}" type="presParOf" srcId="{49D82443-A99C-4795-B390-25D7CF6D30B3}" destId="{DADBDD29-D900-46A2-9021-5EAA5053311D}" srcOrd="1" destOrd="0" presId="urn:microsoft.com/office/officeart/2005/8/layout/hierarchy2"/>
    <dgm:cxn modelId="{86053F64-1012-456A-9170-2A1371F022F0}" type="presParOf" srcId="{DADBDD29-D900-46A2-9021-5EAA5053311D}" destId="{DBA60E4C-43C7-4FD0-B4D1-5EC69EA4214A}" srcOrd="0" destOrd="0" presId="urn:microsoft.com/office/officeart/2005/8/layout/hierarchy2"/>
    <dgm:cxn modelId="{1C6F5276-89B5-46B6-ACC1-86F85E0ADFEB}" type="presParOf" srcId="{DADBDD29-D900-46A2-9021-5EAA5053311D}" destId="{2798C8EB-6DCB-4B3B-9131-C982B5E5C8FE}" srcOrd="1" destOrd="0" presId="urn:microsoft.com/office/officeart/2005/8/layout/hierarchy2"/>
    <dgm:cxn modelId="{5A4F9390-051D-4C1B-B455-0A8F9057C86A}" type="presParOf" srcId="{49D82443-A99C-4795-B390-25D7CF6D30B3}" destId="{E912F913-0E69-448F-AE3D-2AB1DA60F754}" srcOrd="2" destOrd="0" presId="urn:microsoft.com/office/officeart/2005/8/layout/hierarchy2"/>
    <dgm:cxn modelId="{E25FC726-F7A5-4417-BDF0-62DFAA4BE1C3}" type="presParOf" srcId="{E912F913-0E69-448F-AE3D-2AB1DA60F754}" destId="{6BF8C5B1-88EF-4D49-AB24-4041E7A5EE9C}" srcOrd="0" destOrd="0" presId="urn:microsoft.com/office/officeart/2005/8/layout/hierarchy2"/>
    <dgm:cxn modelId="{EEB4610C-2AF4-458F-A669-4778C31231B5}" type="presParOf" srcId="{49D82443-A99C-4795-B390-25D7CF6D30B3}" destId="{86690549-DBDF-4B7F-9654-B3B1619C7F48}" srcOrd="3" destOrd="0" presId="urn:microsoft.com/office/officeart/2005/8/layout/hierarchy2"/>
    <dgm:cxn modelId="{CE76583B-F8A3-4CE5-96FE-9F2A10EB710F}" type="presParOf" srcId="{86690549-DBDF-4B7F-9654-B3B1619C7F48}" destId="{550A0AF8-3FF3-4398-A211-5F3350EF649E}" srcOrd="0" destOrd="0" presId="urn:microsoft.com/office/officeart/2005/8/layout/hierarchy2"/>
    <dgm:cxn modelId="{A167647B-6B2C-451F-A85A-E36928D80AEC}" type="presParOf" srcId="{86690549-DBDF-4B7F-9654-B3B1619C7F48}" destId="{CC8C3041-3EC7-47B9-8076-C1C8845342C5}" srcOrd="1" destOrd="0" presId="urn:microsoft.com/office/officeart/2005/8/layout/hierarchy2"/>
    <dgm:cxn modelId="{E81E5DCE-954B-4240-9686-A831B102D193}" type="presParOf" srcId="{49D82443-A99C-4795-B390-25D7CF6D30B3}" destId="{E5314ADF-FF8F-4D36-853F-2B04D097A3CA}" srcOrd="4" destOrd="0" presId="urn:microsoft.com/office/officeart/2005/8/layout/hierarchy2"/>
    <dgm:cxn modelId="{745A5906-1973-42D0-86FD-CF34C9CFA24C}" type="presParOf" srcId="{E5314ADF-FF8F-4D36-853F-2B04D097A3CA}" destId="{C8BD3B40-AF55-4095-913C-55A01CF02159}" srcOrd="0" destOrd="0" presId="urn:microsoft.com/office/officeart/2005/8/layout/hierarchy2"/>
    <dgm:cxn modelId="{01FDB053-1B66-4AD5-9A8D-68D6438942F9}" type="presParOf" srcId="{49D82443-A99C-4795-B390-25D7CF6D30B3}" destId="{7CE854CC-9AAF-4FDC-924A-848E36CF4EFA}" srcOrd="5" destOrd="0" presId="urn:microsoft.com/office/officeart/2005/8/layout/hierarchy2"/>
    <dgm:cxn modelId="{378C07B4-6330-4668-AE49-500342D7DEBA}" type="presParOf" srcId="{7CE854CC-9AAF-4FDC-924A-848E36CF4EFA}" destId="{891CEFC9-CACB-48F6-A344-E3F520021E33}" srcOrd="0" destOrd="0" presId="urn:microsoft.com/office/officeart/2005/8/layout/hierarchy2"/>
    <dgm:cxn modelId="{6805C17A-B6E2-47F2-8FF6-90EC7D206AB6}" type="presParOf" srcId="{7CE854CC-9AAF-4FDC-924A-848E36CF4EFA}" destId="{B1667CDD-8F15-4379-BCE7-72D83B097598}" srcOrd="1" destOrd="0" presId="urn:microsoft.com/office/officeart/2005/8/layout/hierarchy2"/>
    <dgm:cxn modelId="{B1E1A0B6-60A7-43ED-870F-31727CFEFA09}" type="presParOf" srcId="{49D82443-A99C-4795-B390-25D7CF6D30B3}" destId="{E8896D35-4DD3-4D49-A869-871E561C1640}" srcOrd="6" destOrd="0" presId="urn:microsoft.com/office/officeart/2005/8/layout/hierarchy2"/>
    <dgm:cxn modelId="{1D60E6A6-F915-4F9D-A9D8-A4C9D2785ABD}" type="presParOf" srcId="{E8896D35-4DD3-4D49-A869-871E561C1640}" destId="{F61D530D-FD97-4775-9919-74A09A77063D}" srcOrd="0" destOrd="0" presId="urn:microsoft.com/office/officeart/2005/8/layout/hierarchy2"/>
    <dgm:cxn modelId="{67E2ACE5-6694-41F3-8C5C-367BA9D4C305}" type="presParOf" srcId="{49D82443-A99C-4795-B390-25D7CF6D30B3}" destId="{B2492D89-4966-4C5B-8367-5A38B6D04D72}" srcOrd="7" destOrd="0" presId="urn:microsoft.com/office/officeart/2005/8/layout/hierarchy2"/>
    <dgm:cxn modelId="{15D50183-2A6A-4EDC-B715-1B5E46D60275}" type="presParOf" srcId="{B2492D89-4966-4C5B-8367-5A38B6D04D72}" destId="{6873CCB5-EB1F-4F4A-9D56-194B60B11717}" srcOrd="0" destOrd="0" presId="urn:microsoft.com/office/officeart/2005/8/layout/hierarchy2"/>
    <dgm:cxn modelId="{0BEC3482-E9E5-435B-A1F2-0CE35C71D679}" type="presParOf" srcId="{B2492D89-4966-4C5B-8367-5A38B6D04D72}" destId="{7A167902-8EBF-48B9-A380-2B747F397A3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8714F5-4F7F-420E-A846-19687D1073A1}">
      <dsp:nvSpPr>
        <dsp:cNvPr id="0" name=""/>
        <dsp:cNvSpPr/>
      </dsp:nvSpPr>
      <dsp:spPr>
        <a:xfrm>
          <a:off x="228600" y="987642"/>
          <a:ext cx="2395273" cy="1291237"/>
        </a:xfrm>
        <a:prstGeom prst="roundRect">
          <a:avLst>
            <a:gd name="adj" fmla="val 10000"/>
          </a:avLst>
        </a:prstGeom>
        <a:solidFill>
          <a:schemeClr val="accent6">
            <a:lumMod val="90000"/>
          </a:schemeClr>
        </a:solidFill>
        <a:ln w="12700" cap="flat" cmpd="sng" algn="ctr">
          <a:solidFill>
            <a:schemeClr val="tx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b="1" kern="1200" spc="-20" dirty="0" smtClean="0">
              <a:solidFill>
                <a:schemeClr val="tx1"/>
              </a:solidFill>
              <a:latin typeface="Tahoma" panose="020B0604030504040204" pitchFamily="34" charset="0"/>
            </a:rPr>
            <a:t>Vệ sinh cá nhân </a:t>
          </a:r>
          <a:endParaRPr lang="vi-VN" sz="2400" kern="1200" dirty="0">
            <a:solidFill>
              <a:schemeClr val="tx1"/>
            </a:solidFill>
          </a:endParaRPr>
        </a:p>
      </dsp:txBody>
      <dsp:txXfrm>
        <a:off x="266419" y="1025461"/>
        <a:ext cx="2319635" cy="1215599"/>
      </dsp:txXfrm>
    </dsp:sp>
    <dsp:sp modelId="{E3BE93C8-AF25-47BC-B5B9-C3A9EA622698}">
      <dsp:nvSpPr>
        <dsp:cNvPr id="0" name=""/>
        <dsp:cNvSpPr/>
      </dsp:nvSpPr>
      <dsp:spPr>
        <a:xfrm rot="17068540">
          <a:off x="2106301" y="949054"/>
          <a:ext cx="1380136" cy="32092"/>
        </a:xfrm>
        <a:custGeom>
          <a:avLst/>
          <a:gdLst/>
          <a:ahLst/>
          <a:cxnLst/>
          <a:rect l="0" t="0" r="0" b="0"/>
          <a:pathLst>
            <a:path>
              <a:moveTo>
                <a:pt x="0" y="16046"/>
              </a:moveTo>
              <a:lnTo>
                <a:pt x="1380136" y="16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761866" y="930597"/>
        <a:ext cx="69006" cy="69006"/>
      </dsp:txXfrm>
    </dsp:sp>
    <dsp:sp modelId="{DBA60E4C-43C7-4FD0-B4D1-5EC69EA4214A}">
      <dsp:nvSpPr>
        <dsp:cNvPr id="0" name=""/>
        <dsp:cNvSpPr/>
      </dsp:nvSpPr>
      <dsp:spPr>
        <a:xfrm>
          <a:off x="2968865" y="2578"/>
          <a:ext cx="4654870" cy="588721"/>
        </a:xfrm>
        <a:prstGeom prst="roundRect">
          <a:avLst>
            <a:gd name="adj" fmla="val 10000"/>
          </a:avLst>
        </a:prstGeom>
        <a:solidFill>
          <a:schemeClr val="tx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Kiểm </a:t>
          </a:r>
          <a:r>
            <a:rPr lang="vi-VN" sz="2000" kern="1200" dirty="0" smtClean="0">
              <a:solidFill>
                <a:schemeClr val="tx1"/>
              </a:solidFill>
              <a:latin typeface="+mj-lt"/>
            </a:rPr>
            <a:t>tra sức khỏe thường xuyên</a:t>
          </a:r>
          <a:endParaRPr lang="vi-VN" sz="2000" kern="1200" dirty="0">
            <a:solidFill>
              <a:schemeClr val="tx1"/>
            </a:solidFill>
            <a:latin typeface="+mj-lt"/>
          </a:endParaRPr>
        </a:p>
      </dsp:txBody>
      <dsp:txXfrm>
        <a:off x="2986108" y="19821"/>
        <a:ext cx="4620384" cy="554235"/>
      </dsp:txXfrm>
    </dsp:sp>
    <dsp:sp modelId="{E912F913-0E69-448F-AE3D-2AB1DA60F754}">
      <dsp:nvSpPr>
        <dsp:cNvPr id="0" name=""/>
        <dsp:cNvSpPr/>
      </dsp:nvSpPr>
      <dsp:spPr>
        <a:xfrm rot="17857316">
          <a:off x="2424319" y="1287569"/>
          <a:ext cx="744099" cy="32092"/>
        </a:xfrm>
        <a:custGeom>
          <a:avLst/>
          <a:gdLst/>
          <a:ahLst/>
          <a:cxnLst/>
          <a:rect l="0" t="0" r="0" b="0"/>
          <a:pathLst>
            <a:path>
              <a:moveTo>
                <a:pt x="0" y="16046"/>
              </a:moveTo>
              <a:lnTo>
                <a:pt x="744099" y="16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777767" y="1285013"/>
        <a:ext cx="37204" cy="37204"/>
      </dsp:txXfrm>
    </dsp:sp>
    <dsp:sp modelId="{550A0AF8-3FF3-4398-A211-5F3350EF649E}">
      <dsp:nvSpPr>
        <dsp:cNvPr id="0" name=""/>
        <dsp:cNvSpPr/>
      </dsp:nvSpPr>
      <dsp:spPr>
        <a:xfrm>
          <a:off x="2968865" y="679608"/>
          <a:ext cx="4669600" cy="58872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Tắm </a:t>
          </a:r>
          <a:r>
            <a:rPr lang="vi-VN" sz="2000" kern="1200" dirty="0" smtClean="0">
              <a:solidFill>
                <a:schemeClr val="tx1"/>
              </a:solidFill>
              <a:latin typeface="+mj-lt"/>
            </a:rPr>
            <a:t>rửa bằng xà phòng</a:t>
          </a:r>
          <a:endParaRPr lang="vi-VN" sz="2000" kern="1200" dirty="0">
            <a:solidFill>
              <a:schemeClr val="tx1"/>
            </a:solidFill>
            <a:latin typeface="+mj-lt"/>
          </a:endParaRPr>
        </a:p>
      </dsp:txBody>
      <dsp:txXfrm>
        <a:off x="2986108" y="696851"/>
        <a:ext cx="4635114" cy="554235"/>
      </dsp:txXfrm>
    </dsp:sp>
    <dsp:sp modelId="{44F70C33-4FE9-4DBB-8EC7-B69369474BF1}">
      <dsp:nvSpPr>
        <dsp:cNvPr id="0" name=""/>
        <dsp:cNvSpPr/>
      </dsp:nvSpPr>
      <dsp:spPr>
        <a:xfrm rot="176601">
          <a:off x="2623646" y="1626084"/>
          <a:ext cx="345446" cy="32092"/>
        </a:xfrm>
        <a:custGeom>
          <a:avLst/>
          <a:gdLst/>
          <a:ahLst/>
          <a:cxnLst/>
          <a:rect l="0" t="0" r="0" b="0"/>
          <a:pathLst>
            <a:path>
              <a:moveTo>
                <a:pt x="0" y="16046"/>
              </a:moveTo>
              <a:lnTo>
                <a:pt x="345446" y="16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787733" y="1633494"/>
        <a:ext cx="17272" cy="17272"/>
      </dsp:txXfrm>
    </dsp:sp>
    <dsp:sp modelId="{BA0CE3A6-8C8C-4E1E-ACF4-C04C3A6AB107}">
      <dsp:nvSpPr>
        <dsp:cNvPr id="0" name=""/>
        <dsp:cNvSpPr/>
      </dsp:nvSpPr>
      <dsp:spPr>
        <a:xfrm>
          <a:off x="2968865" y="1356639"/>
          <a:ext cx="4666091" cy="588721"/>
        </a:xfrm>
        <a:prstGeom prst="roundRect">
          <a:avLst>
            <a:gd name="adj" fmla="val 10000"/>
          </a:avLst>
        </a:prstGeom>
        <a:gradFill flip="none" rotWithShape="0">
          <a:gsLst>
            <a:gs pos="0">
              <a:schemeClr val="accent4">
                <a:lumMod val="20000"/>
                <a:lumOff val="80000"/>
              </a:schemeClr>
            </a:gs>
            <a:gs pos="50000">
              <a:schemeClr val="accent1">
                <a:hueOff val="0"/>
                <a:satOff val="0"/>
                <a:lumOff val="0"/>
                <a:tint val="44500"/>
                <a:satMod val="160000"/>
              </a:schemeClr>
            </a:gs>
            <a:gs pos="100000">
              <a:schemeClr val="accent1">
                <a:hueOff val="0"/>
                <a:satOff val="0"/>
                <a:lumOff val="0"/>
                <a:tint val="23500"/>
                <a:satMod val="160000"/>
              </a:schemeClr>
            </a:gs>
          </a:gsLst>
          <a:lin ang="2700000" scaled="1"/>
          <a:tileRect/>
        </a:gra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Thay </a:t>
          </a:r>
          <a:r>
            <a:rPr lang="vi-VN" sz="2000" kern="1200" dirty="0" smtClean="0">
              <a:solidFill>
                <a:schemeClr val="tx1"/>
              </a:solidFill>
              <a:latin typeface="+mj-lt"/>
            </a:rPr>
            <a:t>quần áo ngay sau khi tiếp xúc với hóa chất</a:t>
          </a:r>
          <a:endParaRPr lang="vi-VN" sz="2000" kern="1200" dirty="0">
            <a:solidFill>
              <a:schemeClr val="tx1"/>
            </a:solidFill>
            <a:latin typeface="+mj-lt"/>
          </a:endParaRPr>
        </a:p>
      </dsp:txBody>
      <dsp:txXfrm>
        <a:off x="2986108" y="1373882"/>
        <a:ext cx="4631605" cy="554235"/>
      </dsp:txXfrm>
    </dsp:sp>
    <dsp:sp modelId="{E5314ADF-FF8F-4D36-853F-2B04D097A3CA}">
      <dsp:nvSpPr>
        <dsp:cNvPr id="0" name=""/>
        <dsp:cNvSpPr/>
      </dsp:nvSpPr>
      <dsp:spPr>
        <a:xfrm rot="3742852">
          <a:off x="2415327" y="1961697"/>
          <a:ext cx="777568" cy="32092"/>
        </a:xfrm>
        <a:custGeom>
          <a:avLst/>
          <a:gdLst/>
          <a:ahLst/>
          <a:cxnLst/>
          <a:rect l="0" t="0" r="0" b="0"/>
          <a:pathLst>
            <a:path>
              <a:moveTo>
                <a:pt x="0" y="16046"/>
              </a:moveTo>
              <a:lnTo>
                <a:pt x="777568" y="16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784672" y="1958304"/>
        <a:ext cx="38878" cy="38878"/>
      </dsp:txXfrm>
    </dsp:sp>
    <dsp:sp modelId="{891CEFC9-CACB-48F6-A344-E3F520021E33}">
      <dsp:nvSpPr>
        <dsp:cNvPr id="0" name=""/>
        <dsp:cNvSpPr/>
      </dsp:nvSpPr>
      <dsp:spPr>
        <a:xfrm>
          <a:off x="2984348" y="2027864"/>
          <a:ext cx="4700920" cy="588721"/>
        </a:xfrm>
        <a:prstGeom prst="roundRect">
          <a:avLst>
            <a:gd name="adj" fmla="val 10000"/>
          </a:avLst>
        </a:prstGeom>
        <a:solidFill>
          <a:schemeClr val="bg1">
            <a:lumMod val="8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Giữ </a:t>
          </a:r>
          <a:r>
            <a:rPr lang="vi-VN" sz="2000" kern="1200" dirty="0" smtClean="0">
              <a:solidFill>
                <a:schemeClr val="tx1"/>
              </a:solidFill>
              <a:latin typeface="+mj-lt"/>
            </a:rPr>
            <a:t>móng tay, chân sạch và ngắn</a:t>
          </a:r>
          <a:endParaRPr lang="vi-VN" sz="2000" kern="1200" dirty="0">
            <a:solidFill>
              <a:schemeClr val="tx1"/>
            </a:solidFill>
            <a:latin typeface="+mj-lt"/>
          </a:endParaRPr>
        </a:p>
      </dsp:txBody>
      <dsp:txXfrm>
        <a:off x="3001591" y="2045107"/>
        <a:ext cx="4666434" cy="554235"/>
      </dsp:txXfrm>
    </dsp:sp>
    <dsp:sp modelId="{E8896D35-4DD3-4D49-A869-871E561C1640}">
      <dsp:nvSpPr>
        <dsp:cNvPr id="0" name=""/>
        <dsp:cNvSpPr/>
      </dsp:nvSpPr>
      <dsp:spPr>
        <a:xfrm rot="4553012">
          <a:off x="2089112" y="2303114"/>
          <a:ext cx="1414514" cy="32092"/>
        </a:xfrm>
        <a:custGeom>
          <a:avLst/>
          <a:gdLst/>
          <a:ahLst/>
          <a:cxnLst/>
          <a:rect l="0" t="0" r="0" b="0"/>
          <a:pathLst>
            <a:path>
              <a:moveTo>
                <a:pt x="0" y="16046"/>
              </a:moveTo>
              <a:lnTo>
                <a:pt x="1414514" y="16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761006" y="2283798"/>
        <a:ext cx="70725" cy="70725"/>
      </dsp:txXfrm>
    </dsp:sp>
    <dsp:sp modelId="{6873CCB5-EB1F-4F4A-9D56-194B60B11717}">
      <dsp:nvSpPr>
        <dsp:cNvPr id="0" name=""/>
        <dsp:cNvSpPr/>
      </dsp:nvSpPr>
      <dsp:spPr>
        <a:xfrm>
          <a:off x="2968865" y="2710699"/>
          <a:ext cx="4684954" cy="588721"/>
        </a:xfrm>
        <a:prstGeom prst="roundRect">
          <a:avLst>
            <a:gd name="adj" fmla="val 10000"/>
          </a:avLst>
        </a:prstGeom>
        <a:solidFill>
          <a:srgbClr val="CCFFFF"/>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Ăn </a:t>
          </a:r>
          <a:r>
            <a:rPr lang="vi-VN" sz="2000" kern="1200" dirty="0" smtClean="0">
              <a:solidFill>
                <a:schemeClr val="tx1"/>
              </a:solidFill>
              <a:latin typeface="+mj-lt"/>
            </a:rPr>
            <a:t>uống đủ dưỡng chất</a:t>
          </a:r>
          <a:endParaRPr lang="vi-VN" sz="2000" kern="1200" dirty="0">
            <a:solidFill>
              <a:schemeClr val="tx1"/>
            </a:solidFill>
            <a:latin typeface="+mj-lt"/>
          </a:endParaRPr>
        </a:p>
      </dsp:txBody>
      <dsp:txXfrm>
        <a:off x="2986108" y="2727942"/>
        <a:ext cx="4650468" cy="5542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8714F5-4F7F-420E-A846-19687D1073A1}">
      <dsp:nvSpPr>
        <dsp:cNvPr id="0" name=""/>
        <dsp:cNvSpPr/>
      </dsp:nvSpPr>
      <dsp:spPr>
        <a:xfrm>
          <a:off x="135694" y="1521916"/>
          <a:ext cx="2658915" cy="1203425"/>
        </a:xfrm>
        <a:prstGeom prst="roundRect">
          <a:avLst>
            <a:gd name="adj" fmla="val 10000"/>
          </a:avLst>
        </a:prstGeom>
        <a:solidFill>
          <a:schemeClr val="accent6">
            <a:lumMod val="90000"/>
          </a:schemeClr>
        </a:solidFill>
        <a:ln w="12700" cap="flat" cmpd="sng" algn="ctr">
          <a:solidFill>
            <a:schemeClr val="tx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b="1" kern="1200" spc="-20" dirty="0" smtClean="0">
              <a:solidFill>
                <a:schemeClr val="tx1"/>
              </a:solidFill>
              <a:latin typeface="Tahoma" panose="020B0604030504040204" pitchFamily="34" charset="0"/>
            </a:rPr>
            <a:t>Che chắn thiết lập khoảng cách an toàn</a:t>
          </a:r>
          <a:endParaRPr lang="vi-VN" sz="2400" kern="1200" dirty="0">
            <a:solidFill>
              <a:schemeClr val="tx1"/>
            </a:solidFill>
          </a:endParaRPr>
        </a:p>
      </dsp:txBody>
      <dsp:txXfrm>
        <a:off x="170941" y="1557163"/>
        <a:ext cx="2588421" cy="1132931"/>
      </dsp:txXfrm>
    </dsp:sp>
    <dsp:sp modelId="{E3BE93C8-AF25-47BC-B5B9-C3A9EA622698}">
      <dsp:nvSpPr>
        <dsp:cNvPr id="0" name=""/>
        <dsp:cNvSpPr/>
      </dsp:nvSpPr>
      <dsp:spPr>
        <a:xfrm rot="17061650">
          <a:off x="2248800" y="1407565"/>
          <a:ext cx="1451673" cy="25814"/>
        </a:xfrm>
        <a:custGeom>
          <a:avLst/>
          <a:gdLst/>
          <a:ahLst/>
          <a:cxnLst/>
          <a:rect l="0" t="0" r="0" b="0"/>
          <a:pathLst>
            <a:path>
              <a:moveTo>
                <a:pt x="0" y="12907"/>
              </a:moveTo>
              <a:lnTo>
                <a:pt x="1451673" y="12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938345" y="1384181"/>
        <a:ext cx="72583" cy="72583"/>
      </dsp:txXfrm>
    </dsp:sp>
    <dsp:sp modelId="{DBA60E4C-43C7-4FD0-B4D1-5EC69EA4214A}">
      <dsp:nvSpPr>
        <dsp:cNvPr id="0" name=""/>
        <dsp:cNvSpPr/>
      </dsp:nvSpPr>
      <dsp:spPr>
        <a:xfrm>
          <a:off x="3154664" y="410102"/>
          <a:ext cx="4858127" cy="614428"/>
        </a:xfrm>
        <a:prstGeom prst="roundRect">
          <a:avLst>
            <a:gd name="adj" fmla="val 10000"/>
          </a:avLst>
        </a:prstGeom>
        <a:solidFill>
          <a:schemeClr val="tx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Bao </a:t>
          </a:r>
          <a:r>
            <a:rPr lang="vi-VN" sz="2000" kern="1200" dirty="0" smtClean="0">
              <a:solidFill>
                <a:schemeClr val="tx1"/>
              </a:solidFill>
              <a:latin typeface="+mj-lt"/>
            </a:rPr>
            <a:t>che máy móc, quá trình sản xuất các chất ăn mòn.</a:t>
          </a:r>
          <a:endParaRPr lang="vi-VN" sz="2000" kern="1200" dirty="0">
            <a:solidFill>
              <a:schemeClr val="tx1"/>
            </a:solidFill>
            <a:latin typeface="+mj-lt"/>
          </a:endParaRPr>
        </a:p>
      </dsp:txBody>
      <dsp:txXfrm>
        <a:off x="3172660" y="428098"/>
        <a:ext cx="4822135" cy="578436"/>
      </dsp:txXfrm>
    </dsp:sp>
    <dsp:sp modelId="{E912F913-0E69-448F-AE3D-2AB1DA60F754}">
      <dsp:nvSpPr>
        <dsp:cNvPr id="0" name=""/>
        <dsp:cNvSpPr/>
      </dsp:nvSpPr>
      <dsp:spPr>
        <a:xfrm rot="18562035">
          <a:off x="2690811" y="1891297"/>
          <a:ext cx="567651" cy="25814"/>
        </a:xfrm>
        <a:custGeom>
          <a:avLst/>
          <a:gdLst/>
          <a:ahLst/>
          <a:cxnLst/>
          <a:rect l="0" t="0" r="0" b="0"/>
          <a:pathLst>
            <a:path>
              <a:moveTo>
                <a:pt x="0" y="12907"/>
              </a:moveTo>
              <a:lnTo>
                <a:pt x="567651" y="12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960445" y="1890013"/>
        <a:ext cx="28382" cy="28382"/>
      </dsp:txXfrm>
    </dsp:sp>
    <dsp:sp modelId="{550A0AF8-3FF3-4398-A211-5F3350EF649E}">
      <dsp:nvSpPr>
        <dsp:cNvPr id="0" name=""/>
        <dsp:cNvSpPr/>
      </dsp:nvSpPr>
      <dsp:spPr>
        <a:xfrm>
          <a:off x="3154664" y="1201049"/>
          <a:ext cx="4873500" cy="967460"/>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just" defTabSz="889000">
            <a:lnSpc>
              <a:spcPct val="90000"/>
            </a:lnSpc>
            <a:spcBef>
              <a:spcPct val="0"/>
            </a:spcBef>
            <a:spcAft>
              <a:spcPct val="35000"/>
            </a:spcAft>
          </a:pPr>
          <a:r>
            <a:rPr lang="vi-VN" sz="2000" kern="1200" dirty="0" smtClean="0">
              <a:solidFill>
                <a:schemeClr val="tx1"/>
              </a:solidFill>
              <a:latin typeface="+mj-lt"/>
            </a:rPr>
            <a:t>Bố </a:t>
          </a:r>
          <a:r>
            <a:rPr lang="vi-VN" sz="2000" kern="1200" dirty="0" smtClean="0">
              <a:solidFill>
                <a:schemeClr val="tx1"/>
              </a:solidFill>
              <a:latin typeface="+mj-lt"/>
            </a:rPr>
            <a:t>trí những công đoạn sản xuất liên quan đến hóa chất cách xa các xưởng khác</a:t>
          </a:r>
          <a:endParaRPr lang="vi-VN" sz="2000" kern="1200" dirty="0">
            <a:solidFill>
              <a:schemeClr val="tx1"/>
            </a:solidFill>
            <a:latin typeface="+mj-lt"/>
          </a:endParaRPr>
        </a:p>
      </dsp:txBody>
      <dsp:txXfrm>
        <a:off x="3183000" y="1229385"/>
        <a:ext cx="4816828" cy="910788"/>
      </dsp:txXfrm>
    </dsp:sp>
    <dsp:sp modelId="{E5314ADF-FF8F-4D36-853F-2B04D097A3CA}">
      <dsp:nvSpPr>
        <dsp:cNvPr id="0" name=""/>
        <dsp:cNvSpPr/>
      </dsp:nvSpPr>
      <dsp:spPr>
        <a:xfrm rot="3237818">
          <a:off x="2667151" y="2361069"/>
          <a:ext cx="619178" cy="25814"/>
        </a:xfrm>
        <a:custGeom>
          <a:avLst/>
          <a:gdLst/>
          <a:ahLst/>
          <a:cxnLst/>
          <a:rect l="0" t="0" r="0" b="0"/>
          <a:pathLst>
            <a:path>
              <a:moveTo>
                <a:pt x="0" y="12907"/>
              </a:moveTo>
              <a:lnTo>
                <a:pt x="619178" y="12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961260" y="2358497"/>
        <a:ext cx="30958" cy="30958"/>
      </dsp:txXfrm>
    </dsp:sp>
    <dsp:sp modelId="{891CEFC9-CACB-48F6-A344-E3F520021E33}">
      <dsp:nvSpPr>
        <dsp:cNvPr id="0" name=""/>
        <dsp:cNvSpPr/>
      </dsp:nvSpPr>
      <dsp:spPr>
        <a:xfrm>
          <a:off x="3158871" y="2317110"/>
          <a:ext cx="4906187" cy="614428"/>
        </a:xfrm>
        <a:prstGeom prst="roundRect">
          <a:avLst>
            <a:gd name="adj" fmla="val 10000"/>
          </a:avLst>
        </a:prstGeom>
        <a:solidFill>
          <a:schemeClr val="bg1">
            <a:lumMod val="8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Cách </a:t>
          </a:r>
          <a:r>
            <a:rPr lang="vi-VN" sz="2000" kern="1200" dirty="0" smtClean="0">
              <a:solidFill>
                <a:schemeClr val="tx1"/>
              </a:solidFill>
              <a:latin typeface="+mj-lt"/>
            </a:rPr>
            <a:t>ly hóa chất dễ nổ với các nguồn nhiệt</a:t>
          </a:r>
          <a:endParaRPr lang="vi-VN" sz="2000" kern="1200" dirty="0">
            <a:solidFill>
              <a:schemeClr val="tx1"/>
            </a:solidFill>
            <a:latin typeface="+mj-lt"/>
          </a:endParaRPr>
        </a:p>
      </dsp:txBody>
      <dsp:txXfrm>
        <a:off x="3176867" y="2335106"/>
        <a:ext cx="4870195" cy="578436"/>
      </dsp:txXfrm>
    </dsp:sp>
    <dsp:sp modelId="{E8896D35-4DD3-4D49-A869-871E561C1640}">
      <dsp:nvSpPr>
        <dsp:cNvPr id="0" name=""/>
        <dsp:cNvSpPr/>
      </dsp:nvSpPr>
      <dsp:spPr>
        <a:xfrm rot="4439460">
          <a:off x="2321862" y="2738181"/>
          <a:ext cx="1305549" cy="25814"/>
        </a:xfrm>
        <a:custGeom>
          <a:avLst/>
          <a:gdLst/>
          <a:ahLst/>
          <a:cxnLst/>
          <a:rect l="0" t="0" r="0" b="0"/>
          <a:pathLst>
            <a:path>
              <a:moveTo>
                <a:pt x="0" y="12907"/>
              </a:moveTo>
              <a:lnTo>
                <a:pt x="1305549" y="12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a:p>
      </dsp:txBody>
      <dsp:txXfrm>
        <a:off x="2941998" y="2718450"/>
        <a:ext cx="65277" cy="65277"/>
      </dsp:txXfrm>
    </dsp:sp>
    <dsp:sp modelId="{6873CCB5-EB1F-4F4A-9D56-194B60B11717}">
      <dsp:nvSpPr>
        <dsp:cNvPr id="0" name=""/>
        <dsp:cNvSpPr/>
      </dsp:nvSpPr>
      <dsp:spPr>
        <a:xfrm>
          <a:off x="3154664" y="3071333"/>
          <a:ext cx="4889524" cy="614428"/>
        </a:xfrm>
        <a:prstGeom prst="roundRect">
          <a:avLst>
            <a:gd name="adj" fmla="val 10000"/>
          </a:avLst>
        </a:prstGeom>
        <a:solidFill>
          <a:srgbClr val="CCFFFF"/>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l" defTabSz="889000">
            <a:lnSpc>
              <a:spcPct val="90000"/>
            </a:lnSpc>
            <a:spcBef>
              <a:spcPct val="0"/>
            </a:spcBef>
            <a:spcAft>
              <a:spcPct val="35000"/>
            </a:spcAft>
          </a:pPr>
          <a:r>
            <a:rPr lang="vi-VN" sz="2000" kern="1200" dirty="0" smtClean="0">
              <a:solidFill>
                <a:schemeClr val="tx1"/>
              </a:solidFill>
              <a:latin typeface="+mj-lt"/>
            </a:rPr>
            <a:t>Hạn </a:t>
          </a:r>
          <a:r>
            <a:rPr lang="vi-VN" sz="2000" kern="1200" dirty="0" smtClean="0">
              <a:solidFill>
                <a:schemeClr val="tx1"/>
              </a:solidFill>
              <a:latin typeface="+mj-lt"/>
            </a:rPr>
            <a:t>chế sử dung hóa chất trong từng ca làm việc</a:t>
          </a:r>
          <a:r>
            <a:rPr lang="vi-VN" sz="2000" kern="1200" dirty="0" smtClean="0">
              <a:solidFill>
                <a:schemeClr val="tx1"/>
              </a:solidFill>
            </a:rPr>
            <a:t>.</a:t>
          </a:r>
          <a:endParaRPr lang="vi-VN" sz="2000" kern="1200" dirty="0">
            <a:solidFill>
              <a:schemeClr val="tx1"/>
            </a:solidFill>
          </a:endParaRPr>
        </a:p>
      </dsp:txBody>
      <dsp:txXfrm>
        <a:off x="3172660" y="3089329"/>
        <a:ext cx="4853532" cy="57843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D9659-D4FE-4B31-8D8F-8AF2AC5A883A}" type="datetimeFigureOut">
              <a:rPr lang="en-US" smtClean="0"/>
              <a:t>3/5/2021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FBFF02-D539-4B2D-B3D2-B86D5CFFCA5B}" type="slidenum">
              <a:rPr lang="en-US" smtClean="0"/>
              <a:t>‹#›</a:t>
            </a:fld>
            <a:endParaRPr lang="en-US"/>
          </a:p>
        </p:txBody>
      </p:sp>
    </p:spTree>
    <p:extLst>
      <p:ext uri="{BB962C8B-B14F-4D97-AF65-F5344CB8AC3E}">
        <p14:creationId xmlns:p14="http://schemas.microsoft.com/office/powerpoint/2010/main" val="4272339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KÍNH</a:t>
            </a:r>
            <a:r>
              <a:rPr lang="en-US" baseline="0" smtClean="0"/>
              <a:t> CHÀO QUÝ VỊ ĐẠI BIỂU</a:t>
            </a:r>
          </a:p>
          <a:p>
            <a:r>
              <a:rPr lang="en-US" baseline="0" smtClean="0"/>
              <a:t>TÔI TÊN ….. </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1</a:t>
            </a:fld>
            <a:endParaRPr lang="en-US"/>
          </a:p>
        </p:txBody>
      </p:sp>
    </p:spTree>
    <p:extLst>
      <p:ext uri="{BB962C8B-B14F-4D97-AF65-F5344CB8AC3E}">
        <p14:creationId xmlns:p14="http://schemas.microsoft.com/office/powerpoint/2010/main" val="3340169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2</a:t>
            </a:fld>
            <a:endParaRPr lang="en-US"/>
          </a:p>
        </p:txBody>
      </p:sp>
    </p:spTree>
    <p:extLst>
      <p:ext uri="{BB962C8B-B14F-4D97-AF65-F5344CB8AC3E}">
        <p14:creationId xmlns:p14="http://schemas.microsoft.com/office/powerpoint/2010/main" val="911804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3</a:t>
            </a:fld>
            <a:endParaRPr lang="en-US"/>
          </a:p>
        </p:txBody>
      </p:sp>
    </p:spTree>
    <p:extLst>
      <p:ext uri="{BB962C8B-B14F-4D97-AF65-F5344CB8AC3E}">
        <p14:creationId xmlns:p14="http://schemas.microsoft.com/office/powerpoint/2010/main" val="3676936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887036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4217205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E72E97-BDB8-46FD-B5E2-0AAEC3797BC3}"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2031015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7E72E97-BDB8-46FD-B5E2-0AAEC3797BC3}" type="datetimeFigureOut">
              <a:rPr lang="en-US" smtClean="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035692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7E72E97-BDB8-46FD-B5E2-0AAEC3797BC3}" type="datetimeFigureOut">
              <a:rPr lang="en-US" smtClean="0"/>
              <a:t>3/5/2021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525750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7E72E97-BDB8-46FD-B5E2-0AAEC3797BC3}" type="datetimeFigureOut">
              <a:rPr lang="en-US" smtClean="0"/>
              <a:t>3/5/2021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772422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E72E97-BDB8-46FD-B5E2-0AAEC3797BC3}" type="datetimeFigureOut">
              <a:rPr lang="en-US" smtClean="0"/>
              <a:t>3/5/2021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699441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E72E97-BDB8-46FD-B5E2-0AAEC3797BC3}" type="datetimeFigureOut">
              <a:rPr lang="en-US" smtClean="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2247264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E72E97-BDB8-46FD-B5E2-0AAEC3797BC3}" type="datetimeFigureOut">
              <a:rPr lang="en-US" smtClean="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784773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397711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882759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03253775-86B4-4CFD-BA61-956C828420FB}" type="slidenum">
              <a:rPr lang="en-US" altLang="en-US"/>
              <a:pPr/>
              <a:t>‹#›</a:t>
            </a:fld>
            <a:endParaRPr lang="en-US" altLang="en-US"/>
          </a:p>
        </p:txBody>
      </p:sp>
    </p:spTree>
    <p:extLst>
      <p:ext uri="{BB962C8B-B14F-4D97-AF65-F5344CB8AC3E}">
        <p14:creationId xmlns:p14="http://schemas.microsoft.com/office/powerpoint/2010/main" val="2597260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7813"/>
            <a:ext cx="109728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405F1C00-E996-488A-A708-AF88CC6AD919}" type="slidenum">
              <a:rPr lang="en-US" altLang="en-US"/>
              <a:pPr/>
              <a:t>‹#›</a:t>
            </a:fld>
            <a:endParaRPr lang="en-US" altLang="en-US"/>
          </a:p>
        </p:txBody>
      </p:sp>
    </p:spTree>
    <p:extLst>
      <p:ext uri="{BB962C8B-B14F-4D97-AF65-F5344CB8AC3E}">
        <p14:creationId xmlns:p14="http://schemas.microsoft.com/office/powerpoint/2010/main" val="3244401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Tahoma" panose="020B0604030504040204" pitchFamily="34" charset="0"/>
              </a:defRPr>
            </a:lvl1pPr>
          </a:lstStyle>
          <a:p>
            <a:fld id="{57E72E97-BDB8-46FD-B5E2-0AAEC3797BC3}" type="datetimeFigureOut">
              <a:rPr lang="en-US" smtClean="0"/>
              <a:pPr/>
              <a:t>3/5/2021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Tahoma" panose="020B0604030504040204" pitchFamily="34"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Tahoma" panose="020B0604030504040204" pitchFamily="34" charset="0"/>
              </a:defRPr>
            </a:lvl1pPr>
          </a:lstStyle>
          <a:p>
            <a:fld id="{8B5421FC-2DFE-4A14-AA27-D3F85B5B5771}" type="slidenum">
              <a:rPr lang="en-US" smtClean="0"/>
              <a:pPr/>
              <a:t>‹#›</a:t>
            </a:fld>
            <a:endParaRPr lang="en-US" dirty="0"/>
          </a:p>
        </p:txBody>
      </p:sp>
    </p:spTree>
    <p:extLst>
      <p:ext uri="{BB962C8B-B14F-4D97-AF65-F5344CB8AC3E}">
        <p14:creationId xmlns:p14="http://schemas.microsoft.com/office/powerpoint/2010/main" val="2512608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ahoma" panose="020B060403050404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ahoma" panose="020B060403050404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hyperlink" Target="https://quizizz.com/admin/reports/5fe40c743658bc001b7ae868/players" TargetMode="External"/><Relationship Id="rId7"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7.png"/><Relationship Id="rId7" Type="http://schemas.openxmlformats.org/officeDocument/2006/relationships/hyperlink" Target="https://quizizz.com/admin/reports/5fe40c743658bc001b7ae868/players" TargetMode="Externa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1.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55.xml.rels><?xml version="1.0" encoding="UTF-8" standalone="yes"?>
<Relationships xmlns="http://schemas.openxmlformats.org/package/2006/relationships"><Relationship Id="rId8" Type="http://schemas.openxmlformats.org/officeDocument/2006/relationships/hyperlink" Target="https://quizizz.com/admin/reports/5fe40c743658bc001b7ae868/players" TargetMode="External"/><Relationship Id="rId3" Type="http://schemas.openxmlformats.org/officeDocument/2006/relationships/image" Target="../media/image26.jpe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emf"/><Relationship Id="rId9" Type="http://schemas.openxmlformats.org/officeDocument/2006/relationships/image" Target="../media/image2.png"/></Relationships>
</file>

<file path=ppt/slides/_rels/slide5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hyperlink" Target="https://quizizz.com/admin/reports/5fe40c743658bc001b7ae868/players"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2.xml"/><Relationship Id="rId7" Type="http://schemas.openxmlformats.org/officeDocument/2006/relationships/hyperlink" Target="https://quizizz.com/admin/reports/5fe40c743658bc001b7ae868/players" TargetMode="Externa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8.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20" y="1908820"/>
            <a:ext cx="11263357" cy="2131491"/>
          </a:xfrm>
        </p:spPr>
        <p:txBody>
          <a:bodyPr>
            <a:noAutofit/>
          </a:bodyPr>
          <a:lstStyle/>
          <a:p>
            <a:pPr algn="ctr"/>
            <a:r>
              <a:rPr lang="en-US" sz="3200" b="1" dirty="0" smtClean="0">
                <a:latin typeface="Tahoma" panose="020B0604030504040204" pitchFamily="34" charset="0"/>
                <a:ea typeface="Tahoma" panose="020B0604030504040204" pitchFamily="34" charset="0"/>
                <a:cs typeface="Tahoma" panose="020B0604030504040204" pitchFamily="34" charset="0"/>
              </a:rPr>
              <a:t>MÔN HỌC</a:t>
            </a:r>
          </a:p>
          <a:p>
            <a:pPr algn="ctr"/>
            <a:endParaRPr lang="en-US" sz="2800" b="1" dirty="0" smtClean="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ctr"/>
            <a:r>
              <a:rPr lang="en-US" sz="6000" b="1" dirty="0" smtClean="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AN TOÀN ĐIỆN</a:t>
            </a:r>
            <a:endParaRPr lang="en-US" sz="6000" b="1" dirty="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http://lttc.edu.vn/media/g5wA2-5tItrGc2JBMsJ_5DOZ3oSBt2-EPIG2wI86C5ulJslHWijwZZREQLDGEp8ACMZMrzieY_BJbwAH9QvZn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225"/>
            <a:ext cx="3782584" cy="12179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576119" y="258848"/>
            <a:ext cx="8434138" cy="1261884"/>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TRƯỜNG CAO ĐẲNG LÝ TỰ TRỌNG </a:t>
            </a: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TP HỒ </a:t>
            </a: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CHÍ MINH</a:t>
            </a:r>
          </a:p>
          <a:p>
            <a:pPr algn="ctr"/>
            <a:r>
              <a:rPr lang="en-US" sz="2800" b="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KHOA ĐIỆN - ĐIỆN TỬ</a:t>
            </a:r>
          </a:p>
          <a:p>
            <a:pPr algn="ctr"/>
            <a:endParaRPr lang="en-US" sz="24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464320" y="5271777"/>
            <a:ext cx="5237698" cy="1015663"/>
          </a:xfrm>
          <a:prstGeom prst="rect">
            <a:avLst/>
          </a:prstGeom>
          <a:noFill/>
        </p:spPr>
        <p:txBody>
          <a:bodyPr wrap="square" rtlCol="0">
            <a:spAutoFit/>
          </a:bodyPr>
          <a:lstStyle/>
          <a:p>
            <a:pPr algn="ctr">
              <a:lnSpc>
                <a:spcPct val="150000"/>
              </a:lnSpc>
            </a:pPr>
            <a:r>
              <a:rPr lang="en-US" sz="2000" b="1" dirty="0" err="1" smtClean="0">
                <a:latin typeface="Tahoma" panose="020B0604030504040204" pitchFamily="34" charset="0"/>
                <a:ea typeface="Tahoma" panose="020B0604030504040204" pitchFamily="34" charset="0"/>
                <a:cs typeface="Tahoma" panose="020B0604030504040204" pitchFamily="34" charset="0"/>
              </a:rPr>
              <a:t>Ths</a:t>
            </a:r>
            <a:r>
              <a:rPr lang="en-US" sz="2000" b="1" dirty="0" smtClean="0">
                <a:latin typeface="Tahoma" panose="020B0604030504040204" pitchFamily="34" charset="0"/>
                <a:ea typeface="Tahoma" panose="020B0604030504040204" pitchFamily="34" charset="0"/>
                <a:cs typeface="Tahoma" panose="020B0604030504040204" pitchFamily="34" charset="0"/>
              </a:rPr>
              <a:t>. CAO </a:t>
            </a:r>
            <a:r>
              <a:rPr lang="en-US" sz="2000" b="1" dirty="0">
                <a:latin typeface="Tahoma" panose="020B0604030504040204" pitchFamily="34" charset="0"/>
                <a:ea typeface="Tahoma" panose="020B0604030504040204" pitchFamily="34" charset="0"/>
                <a:cs typeface="Tahoma" panose="020B0604030504040204" pitchFamily="34" charset="0"/>
              </a:rPr>
              <a:t>VĂN TUẤN </a:t>
            </a:r>
            <a:endParaRPr lang="en-US" sz="2000" b="1" dirty="0" smtClean="0">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GIẢNG </a:t>
            </a:r>
            <a:r>
              <a:rPr lang="en-US" sz="2000" b="1" dirty="0">
                <a:latin typeface="Tahoma" panose="020B0604030504040204" pitchFamily="34" charset="0"/>
                <a:ea typeface="Tahoma" panose="020B0604030504040204" pitchFamily="34" charset="0"/>
                <a:cs typeface="Tahoma" panose="020B0604030504040204" pitchFamily="34" charset="0"/>
              </a:rPr>
              <a:t>VIÊN KHOA ĐIỆN - </a:t>
            </a:r>
            <a:r>
              <a:rPr lang="en-US" sz="2000" b="1" dirty="0" smtClean="0">
                <a:latin typeface="Tahoma" panose="020B0604030504040204" pitchFamily="34" charset="0"/>
                <a:ea typeface="Tahoma" panose="020B0604030504040204" pitchFamily="34" charset="0"/>
                <a:cs typeface="Tahoma" panose="020B0604030504040204" pitchFamily="34" charset="0"/>
              </a:rPr>
              <a:t>ĐIỆN TỬ</a:t>
            </a:r>
          </a:p>
        </p:txBody>
      </p:sp>
      <p:sp>
        <p:nvSpPr>
          <p:cNvPr id="2" name="Rectangle 1">
            <a:extLst>
              <a:ext uri="{FF2B5EF4-FFF2-40B4-BE49-F238E27FC236}">
                <a16:creationId xmlns="" xmlns:a16="http://schemas.microsoft.com/office/drawing/2014/main" id="{0167DD7B-CF0F-473D-A635-0063C0BDBB2F}"/>
              </a:ext>
            </a:extLst>
          </p:cNvPr>
          <p:cNvSpPr/>
          <p:nvPr/>
        </p:nvSpPr>
        <p:spPr>
          <a:xfrm>
            <a:off x="1" y="1215426"/>
            <a:ext cx="12192000"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ahoma" panose="020B0604030504040204" pitchFamily="34" charset="0"/>
            </a:endParaRPr>
          </a:p>
        </p:txBody>
      </p:sp>
      <p:sp>
        <p:nvSpPr>
          <p:cNvPr id="8" name="Rectangle 7">
            <a:extLst>
              <a:ext uri="{FF2B5EF4-FFF2-40B4-BE49-F238E27FC236}">
                <a16:creationId xmlns="" xmlns:a16="http://schemas.microsoft.com/office/drawing/2014/main" id="{0167DD7B-CF0F-473D-A635-0063C0BDBB2F}"/>
              </a:ext>
            </a:extLst>
          </p:cNvPr>
          <p:cNvSpPr/>
          <p:nvPr/>
        </p:nvSpPr>
        <p:spPr>
          <a:xfrm>
            <a:off x="3781425" y="1358302"/>
            <a:ext cx="8429625" cy="886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ahoma" panose="020B0604030504040204" pitchFamily="34" charset="0"/>
            </a:endParaRPr>
          </a:p>
        </p:txBody>
      </p:sp>
      <p:sp>
        <p:nvSpPr>
          <p:cNvPr id="6" name="Rectangle 5"/>
          <p:cNvSpPr/>
          <p:nvPr/>
        </p:nvSpPr>
        <p:spPr>
          <a:xfrm>
            <a:off x="6782540" y="5271778"/>
            <a:ext cx="4945137" cy="1015663"/>
          </a:xfrm>
          <a:prstGeom prst="rect">
            <a:avLst/>
          </a:prstGeom>
        </p:spPr>
        <p:txBody>
          <a:bodyPr wrap="square">
            <a:spAutoFit/>
          </a:bodyPr>
          <a:lstStyle/>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ĐT, ZALO: 0907 907 093</a:t>
            </a:r>
          </a:p>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EMAIL: CAOVANTUAN@LTTC.EDU.VN</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775663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093</a:t>
            </a:r>
          </a:p>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CHƯƠNG 1: CÁC BIỆN PHÁP PHÒNG HỘ LAO ĐỘNG</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4" name="Rectangle 3"/>
          <p:cNvSpPr/>
          <p:nvPr/>
        </p:nvSpPr>
        <p:spPr>
          <a:xfrm>
            <a:off x="429501"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a:solidFill>
                  <a:schemeClr val="tx1"/>
                </a:solidFill>
                <a:latin typeface="Tahoma" panose="020B0604030504040204" pitchFamily="34" charset="0"/>
                <a:ea typeface="Tahoma" panose="020B0604030504040204" pitchFamily="34" charset="0"/>
                <a:cs typeface="Tahoma" panose="020B0604030504040204" pitchFamily="34" charset="0"/>
              </a:rPr>
              <a:t>1.1. </a:t>
            </a:r>
            <a:endPar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nhiễm</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độc</a:t>
            </a:r>
            <a:r>
              <a:rPr lang="fr-FR" sz="2800" dirty="0">
                <a:latin typeface="Tahoma" panose="020B0604030504040204" pitchFamily="34" charset="0"/>
              </a:rPr>
              <a:t>. </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8" name="Straight Connector 47"/>
          <p:cNvCxnSpPr/>
          <p:nvPr/>
        </p:nvCxnSpPr>
        <p:spPr>
          <a:xfrm>
            <a:off x="1519768" y="3345347"/>
            <a:ext cx="8626181" cy="8547"/>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endCxn id="4" idx="0"/>
          </p:cNvCxnSpPr>
          <p:nvPr/>
        </p:nvCxnSpPr>
        <p:spPr>
          <a:xfrm flipH="1">
            <a:off x="1519768"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2811698" y="1033355"/>
            <a:ext cx="6243984" cy="2092563"/>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a:solidFill>
                  <a:schemeClr val="tx1"/>
                </a:solidFill>
                <a:latin typeface="Tahoma" panose="020B0604030504040204" pitchFamily="34" charset="0"/>
                <a:ea typeface="Tahoma" panose="020B0604030504040204" pitchFamily="34" charset="0"/>
                <a:cs typeface="Tahoma" panose="020B0604030504040204" pitchFamily="34" charset="0"/>
              </a:rPr>
              <a:t>Chương</a:t>
            </a:r>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p>
          <a:p>
            <a:pPr algn="ctr">
              <a:lnSpc>
                <a:spcPct val="150000"/>
              </a:lnSpc>
            </a:pP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Các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B</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iện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háp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hòng </a:t>
            </a:r>
            <a:r>
              <a:rPr lang="vi-VN" sz="2800" b="1" dirty="0">
                <a:solidFill>
                  <a:schemeClr val="tx1"/>
                </a:solidFill>
                <a:latin typeface="Tahoma" panose="020B0604030504040204" pitchFamily="34" charset="0"/>
                <a:ea typeface="Tahoma" panose="020B0604030504040204" pitchFamily="34" charset="0"/>
                <a:cs typeface="Tahoma" panose="020B0604030504040204" pitchFamily="34" charset="0"/>
              </a:rPr>
              <a:t>hộ lao động </a:t>
            </a:r>
            <a:endPar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giờ</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ectangle 34"/>
          <p:cNvSpPr/>
          <p:nvPr/>
        </p:nvSpPr>
        <p:spPr>
          <a:xfrm>
            <a:off x="3377420"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1.2. </a:t>
            </a: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bụi</a:t>
            </a:r>
            <a:endPar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6" name="Straight Arrow Connector 35"/>
          <p:cNvCxnSpPr>
            <a:endCxn id="35" idx="0"/>
          </p:cNvCxnSpPr>
          <p:nvPr/>
        </p:nvCxnSpPr>
        <p:spPr>
          <a:xfrm flipH="1">
            <a:off x="4467687"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6195273"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1.3. </a:t>
            </a: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cháy</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nổ</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8" name="Straight Arrow Connector 37"/>
          <p:cNvCxnSpPr>
            <a:endCxn id="37" idx="0"/>
          </p:cNvCxnSpPr>
          <p:nvPr/>
        </p:nvCxnSpPr>
        <p:spPr>
          <a:xfrm flipH="1">
            <a:off x="7285540"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9055682" y="3691449"/>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1.4. </a:t>
            </a: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Thông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gió</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công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nghiệp</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1" name="Straight Arrow Connector 40"/>
          <p:cNvCxnSpPr>
            <a:endCxn id="40" idx="0"/>
          </p:cNvCxnSpPr>
          <p:nvPr/>
        </p:nvCxnSpPr>
        <p:spPr>
          <a:xfrm flipH="1">
            <a:off x="10145949" y="3345347"/>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22" idx="2"/>
          </p:cNvCxnSpPr>
          <p:nvPr/>
        </p:nvCxnSpPr>
        <p:spPr>
          <a:xfrm>
            <a:off x="5933690" y="3125918"/>
            <a:ext cx="5471" cy="219429"/>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174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500" fill="hold"/>
                                        <p:tgtEl>
                                          <p:spTgt spid="35"/>
                                        </p:tgtEl>
                                        <p:attrNameLst>
                                          <p:attrName>ppt_x</p:attrName>
                                        </p:attrNameLst>
                                      </p:cBhvr>
                                      <p:tavLst>
                                        <p:tav tm="0">
                                          <p:val>
                                            <p:strVal val="#ppt_x"/>
                                          </p:val>
                                        </p:tav>
                                        <p:tav tm="100000">
                                          <p:val>
                                            <p:strVal val="#ppt_x"/>
                                          </p:val>
                                        </p:tav>
                                      </p:tavLst>
                                    </p:anim>
                                    <p:anim calcmode="lin" valueType="num">
                                      <p:cBhvr additive="base">
                                        <p:cTn id="1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5" grpId="0" animBg="1"/>
      <p:bldP spid="37" grpId="0" animBg="1"/>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1.1 PHÒNG CHỐNG NHIỄM ĐỘC</a:t>
            </a:r>
            <a:endParaRPr lang="en-US" dirty="0">
              <a:solidFill>
                <a:srgbClr val="C00000"/>
              </a:solidFill>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6" name="Rectangle 3"/>
          <p:cNvSpPr>
            <a:spLocks noChangeArrowheads="1"/>
          </p:cNvSpPr>
          <p:nvPr/>
        </p:nvSpPr>
        <p:spPr bwMode="auto">
          <a:xfrm>
            <a:off x="736847" y="2430823"/>
            <a:ext cx="9144000" cy="2147455"/>
          </a:xfrm>
          <a:prstGeom prst="rect">
            <a:avLst/>
          </a:prstGeom>
          <a:extLst/>
        </p:spPr>
        <p:txBody>
          <a:bodyPr anchor="ctr"/>
          <a:lstStyle/>
          <a:p>
            <a:pPr algn="ctr" eaLnBrk="0" hangingPunct="0">
              <a:lnSpc>
                <a:spcPct val="120000"/>
              </a:lnSpc>
            </a:pPr>
            <a:endParaRPr lang="en-US" b="1">
              <a:solidFill>
                <a:srgbClr val="CC0099"/>
              </a:solidFill>
              <a:latin typeface="+mj-lt"/>
            </a:endParaRPr>
          </a:p>
        </p:txBody>
      </p:sp>
      <p:sp>
        <p:nvSpPr>
          <p:cNvPr id="17" name="Text Box 5"/>
          <p:cNvSpPr txBox="1">
            <a:spLocks noChangeArrowheads="1"/>
          </p:cNvSpPr>
          <p:nvPr/>
        </p:nvSpPr>
        <p:spPr bwMode="auto">
          <a:xfrm>
            <a:off x="543293" y="1115215"/>
            <a:ext cx="7150687" cy="1384995"/>
          </a:xfrm>
          <a:prstGeom prst="rect">
            <a:avLst/>
          </a:prstGeom>
          <a:extLst/>
        </p:spPr>
        <p:txBody>
          <a:bodyPr wrap="square">
            <a:spAutoFit/>
          </a:bodyPr>
          <a:lstStyle/>
          <a:p>
            <a:pPr algn="just">
              <a:spcAft>
                <a:spcPts val="600"/>
              </a:spcAft>
            </a:pPr>
            <a:r>
              <a:rPr lang="vi-VN" sz="2800" b="1" spc="-20" dirty="0" smtClean="0">
                <a:solidFill>
                  <a:srgbClr val="0070C0"/>
                </a:solidFill>
                <a:latin typeface="+mj-lt"/>
                <a:ea typeface="Tahoma" panose="020B0604030504040204" pitchFamily="34" charset="0"/>
              </a:rPr>
              <a:t>Nguyên nhân gây ô nhiễm môi trường</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và</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ảnh</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hưởng</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tới</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sức</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khỏe</a:t>
            </a:r>
            <a:r>
              <a:rPr lang="en-US" sz="2800" b="1" spc="-20" dirty="0" smtClean="0">
                <a:solidFill>
                  <a:srgbClr val="0070C0"/>
                </a:solidFill>
                <a:latin typeface="+mj-lt"/>
                <a:ea typeface="Tahoma" panose="020B0604030504040204" pitchFamily="34" charset="0"/>
              </a:rPr>
              <a:t> con </a:t>
            </a:r>
            <a:r>
              <a:rPr lang="en-US" sz="2800" b="1" spc="-20" dirty="0" err="1" smtClean="0">
                <a:solidFill>
                  <a:srgbClr val="0070C0"/>
                </a:solidFill>
                <a:latin typeface="+mj-lt"/>
                <a:ea typeface="Tahoma" panose="020B0604030504040204" pitchFamily="34" charset="0"/>
              </a:rPr>
              <a:t>người</a:t>
            </a:r>
            <a:r>
              <a:rPr lang="en-US" sz="2800" b="1" spc="-20" dirty="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trong</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đời</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sống</a:t>
            </a:r>
            <a:endParaRPr lang="vi-VN" sz="2800" b="1" spc="-20" dirty="0" smtClean="0">
              <a:solidFill>
                <a:srgbClr val="0070C0"/>
              </a:solidFill>
              <a:latin typeface="+mj-lt"/>
              <a:ea typeface="Tahoma" panose="020B0604030504040204" pitchFamily="34" charset="0"/>
            </a:endParaRPr>
          </a:p>
        </p:txBody>
      </p:sp>
      <p:pic>
        <p:nvPicPr>
          <p:cNvPr id="18" name="Picture 17" descr="Káº¿t quáº£ hÃ¬nh áº£nh cho áº£nh hÆ°á»ng cá»§a hÃ³a cháº¥t Äáº¿n mÃ´i trÆ°á»ng khÃ´ng khÃ­"/>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3363" y="4135961"/>
            <a:ext cx="3667051" cy="2722039"/>
          </a:xfrm>
          <a:prstGeom prst="rect">
            <a:avLst/>
          </a:prstGeom>
          <a:noFill/>
          <a:ln>
            <a:noFill/>
          </a:ln>
        </p:spPr>
      </p:pic>
      <p:pic>
        <p:nvPicPr>
          <p:cNvPr id="19" name="Picture 18" descr="Káº¿t quáº£ hÃ¬nh áº£nh cho áº£nh hÆ°á»ng cá»§a hÃ³a cháº¥t Äáº¿n mÃ´i trÆ°á»ng khÃ´ng khÃ­"/>
          <p:cNvPicPr/>
          <p:nvPr/>
        </p:nvPicPr>
        <p:blipFill>
          <a:blip r:embed="rId6">
            <a:extLst>
              <a:ext uri="{28A0092B-C50C-407E-A947-70E740481C1C}">
                <a14:useLocalDpi xmlns:a14="http://schemas.microsoft.com/office/drawing/2010/main" val="0"/>
              </a:ext>
            </a:extLst>
          </a:blip>
          <a:srcRect/>
          <a:stretch>
            <a:fillRect/>
          </a:stretch>
        </p:blipFill>
        <p:spPr bwMode="auto">
          <a:xfrm>
            <a:off x="8413363" y="957146"/>
            <a:ext cx="3667051" cy="2715513"/>
          </a:xfrm>
          <a:prstGeom prst="rect">
            <a:avLst/>
          </a:prstGeom>
          <a:noFill/>
          <a:ln>
            <a:noFill/>
          </a:ln>
        </p:spPr>
      </p:pic>
      <p:pic>
        <p:nvPicPr>
          <p:cNvPr id="20" name="Picture 2" descr="HÃ¬nh áº£nh cÃ³ liÃªn qua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6193" y="3191430"/>
            <a:ext cx="3678015" cy="252670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Káº¿t quáº£ hÃ¬nh áº£nh cho nÆ°á»c tháº£i tá»« nhÃ  mÃ¡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29005" y="3191431"/>
            <a:ext cx="3675840" cy="2526707"/>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a:off x="9492863" y="3706152"/>
            <a:ext cx="1600200" cy="461665"/>
          </a:xfrm>
          <a:prstGeom prst="rect">
            <a:avLst/>
          </a:prstGeom>
        </p:spPr>
        <p:txBody>
          <a:bodyPr wrap="square">
            <a:spAutoFit/>
          </a:bodyPr>
          <a:lstStyle/>
          <a:p>
            <a:r>
              <a:rPr lang="vi-VN" sz="2400" b="1" spc="-20" dirty="0" smtClean="0">
                <a:latin typeface="+mj-lt"/>
              </a:rPr>
              <a:t>Khí thải</a:t>
            </a:r>
            <a:endParaRPr lang="vi-VN" sz="2400" dirty="0">
              <a:latin typeface="+mj-lt"/>
            </a:endParaRPr>
          </a:p>
        </p:txBody>
      </p:sp>
      <p:sp>
        <p:nvSpPr>
          <p:cNvPr id="24" name="Rectangle 23"/>
          <p:cNvSpPr/>
          <p:nvPr/>
        </p:nvSpPr>
        <p:spPr>
          <a:xfrm>
            <a:off x="1720107" y="5893886"/>
            <a:ext cx="1219886" cy="461665"/>
          </a:xfrm>
          <a:prstGeom prst="rect">
            <a:avLst/>
          </a:prstGeom>
        </p:spPr>
        <p:txBody>
          <a:bodyPr wrap="none">
            <a:spAutoFit/>
          </a:bodyPr>
          <a:lstStyle/>
          <a:p>
            <a:pPr>
              <a:spcAft>
                <a:spcPts val="600"/>
              </a:spcAft>
            </a:pPr>
            <a:r>
              <a:rPr lang="vi-VN" sz="2400" b="1" spc="-20" dirty="0" smtClean="0">
                <a:latin typeface="+mj-lt"/>
              </a:rPr>
              <a:t>Xả </a:t>
            </a:r>
            <a:r>
              <a:rPr lang="vi-VN" sz="2400" b="1" spc="-20" dirty="0">
                <a:latin typeface="+mj-lt"/>
              </a:rPr>
              <a:t>rác </a:t>
            </a:r>
          </a:p>
        </p:txBody>
      </p:sp>
      <p:sp>
        <p:nvSpPr>
          <p:cNvPr id="25" name="Rectangle 24"/>
          <p:cNvSpPr/>
          <p:nvPr/>
        </p:nvSpPr>
        <p:spPr>
          <a:xfrm>
            <a:off x="4873125" y="5893885"/>
            <a:ext cx="2387600" cy="461665"/>
          </a:xfrm>
          <a:prstGeom prst="rect">
            <a:avLst/>
          </a:prstGeom>
        </p:spPr>
        <p:txBody>
          <a:bodyPr wrap="square">
            <a:spAutoFit/>
          </a:bodyPr>
          <a:lstStyle/>
          <a:p>
            <a:pPr algn="ctr"/>
            <a:r>
              <a:rPr lang="vi-VN" sz="2400" b="1" spc="-20" dirty="0" smtClean="0">
                <a:latin typeface="+mj-lt"/>
              </a:rPr>
              <a:t>Nước thải</a:t>
            </a:r>
            <a:endParaRPr lang="vi-VN" sz="2400" dirty="0">
              <a:latin typeface="+mj-lt"/>
            </a:endParaRPr>
          </a:p>
        </p:txBody>
      </p:sp>
    </p:spTree>
    <p:extLst>
      <p:ext uri="{BB962C8B-B14F-4D97-AF65-F5344CB8AC3E}">
        <p14:creationId xmlns:p14="http://schemas.microsoft.com/office/powerpoint/2010/main" val="357770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down)">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51ADA97-1DBA-465E-9964-E34DABCD6B26}" type="slidenum">
              <a:rPr lang="en-US" altLang="en-US">
                <a:latin typeface="Garamond" panose="02020404030301010803" pitchFamily="18" charset="0"/>
                <a:cs typeface="Tahoma" panose="020B0604030504040204" pitchFamily="34" charset="0"/>
              </a:rPr>
              <a:pPr eaLnBrk="1" hangingPunct="1"/>
              <a:t>4</a:t>
            </a:fld>
            <a:endParaRPr lang="en-US" altLang="en-US" dirty="0">
              <a:latin typeface="Garamond" panose="02020404030301010803" pitchFamily="18" charset="0"/>
              <a:cs typeface="Tahoma" panose="020B0604030504040204" pitchFamily="34" charset="0"/>
            </a:endParaRPr>
          </a:p>
        </p:txBody>
      </p:sp>
      <p:sp>
        <p:nvSpPr>
          <p:cNvPr id="5123" name="AutoShape 2"/>
          <p:cNvSpPr>
            <a:spLocks noChangeArrowheads="1"/>
          </p:cNvSpPr>
          <p:nvPr/>
        </p:nvSpPr>
        <p:spPr bwMode="auto">
          <a:xfrm>
            <a:off x="663498" y="1458898"/>
            <a:ext cx="3624417" cy="4897452"/>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30000"/>
              </a:lnSpc>
              <a:spcBef>
                <a:spcPct val="20000"/>
              </a:spcBef>
            </a:pPr>
            <a:r>
              <a:rPr lang="en-US" sz="4000" b="1" dirty="0" smtClean="0">
                <a:solidFill>
                  <a:srgbClr val="000099"/>
                </a:solidFill>
                <a:latin typeface="Tahoma" panose="020B0604030504040204" pitchFamily="34" charset="0"/>
                <a:cs typeface="Tahoma" panose="020B0604030504040204" pitchFamily="34" charset="0"/>
              </a:rPr>
              <a:t>NHIỄM </a:t>
            </a:r>
            <a:r>
              <a:rPr lang="en-US" sz="4000" b="1" dirty="0">
                <a:solidFill>
                  <a:srgbClr val="000099"/>
                </a:solidFill>
                <a:latin typeface="Tahoma" panose="020B0604030504040204" pitchFamily="34" charset="0"/>
                <a:cs typeface="Tahoma" panose="020B0604030504040204" pitchFamily="34" charset="0"/>
              </a:rPr>
              <a:t>ĐỘC</a:t>
            </a:r>
          </a:p>
          <a:p>
            <a:pPr algn="ctr" eaLnBrk="1" hangingPunct="1">
              <a:lnSpc>
                <a:spcPct val="130000"/>
              </a:lnSpc>
              <a:spcBef>
                <a:spcPct val="20000"/>
              </a:spcBef>
            </a:pPr>
            <a:r>
              <a:rPr lang="en-US" sz="4000" b="1" dirty="0">
                <a:solidFill>
                  <a:srgbClr val="000099"/>
                </a:solidFill>
                <a:latin typeface="Tahoma" panose="020B0604030504040204" pitchFamily="34" charset="0"/>
                <a:cs typeface="Tahoma" panose="020B0604030504040204" pitchFamily="34" charset="0"/>
              </a:rPr>
              <a:t>HÓA </a:t>
            </a:r>
            <a:r>
              <a:rPr lang="en-US" sz="4000" b="1" dirty="0" smtClean="0">
                <a:solidFill>
                  <a:srgbClr val="000099"/>
                </a:solidFill>
                <a:latin typeface="Tahoma" panose="020B0604030504040204" pitchFamily="34" charset="0"/>
                <a:cs typeface="Tahoma" panose="020B0604030504040204" pitchFamily="34" charset="0"/>
              </a:rPr>
              <a:t>CHẤT</a:t>
            </a:r>
          </a:p>
          <a:p>
            <a:pPr algn="ctr" eaLnBrk="1" hangingPunct="1">
              <a:lnSpc>
                <a:spcPct val="130000"/>
              </a:lnSpc>
              <a:spcBef>
                <a:spcPct val="20000"/>
              </a:spcBef>
            </a:pPr>
            <a:r>
              <a:rPr lang="en-US" sz="4000" b="1" dirty="0" smtClean="0">
                <a:solidFill>
                  <a:srgbClr val="000099"/>
                </a:solidFill>
                <a:latin typeface="Tahoma" panose="020B0604030504040204" pitchFamily="34" charset="0"/>
                <a:cs typeface="Tahoma" panose="020B0604030504040204" pitchFamily="34" charset="0"/>
              </a:rPr>
              <a:t> </a:t>
            </a:r>
            <a:r>
              <a:rPr lang="en-US" sz="4000" b="1" dirty="0">
                <a:solidFill>
                  <a:srgbClr val="000099"/>
                </a:solidFill>
                <a:latin typeface="Tahoma" panose="020B0604030504040204" pitchFamily="34" charset="0"/>
                <a:cs typeface="Tahoma" panose="020B0604030504040204" pitchFamily="34" charset="0"/>
              </a:rPr>
              <a:t>TRONG </a:t>
            </a:r>
            <a:endParaRPr lang="en-US" sz="4000" b="1" dirty="0" smtClean="0">
              <a:solidFill>
                <a:srgbClr val="000099"/>
              </a:solidFill>
              <a:latin typeface="Tahoma" panose="020B0604030504040204" pitchFamily="34" charset="0"/>
              <a:cs typeface="Tahoma" panose="020B0604030504040204" pitchFamily="34" charset="0"/>
            </a:endParaRPr>
          </a:p>
          <a:p>
            <a:pPr algn="ctr" eaLnBrk="1" hangingPunct="1">
              <a:lnSpc>
                <a:spcPct val="130000"/>
              </a:lnSpc>
              <a:spcBef>
                <a:spcPct val="20000"/>
              </a:spcBef>
            </a:pPr>
            <a:r>
              <a:rPr lang="en-US" sz="4000" b="1" dirty="0" smtClean="0">
                <a:solidFill>
                  <a:srgbClr val="000099"/>
                </a:solidFill>
                <a:latin typeface="Tahoma" panose="020B0604030504040204" pitchFamily="34" charset="0"/>
                <a:cs typeface="Tahoma" panose="020B0604030504040204" pitchFamily="34" charset="0"/>
              </a:rPr>
              <a:t>SẢN </a:t>
            </a:r>
            <a:r>
              <a:rPr lang="en-US" sz="4000" b="1" dirty="0">
                <a:solidFill>
                  <a:srgbClr val="000099"/>
                </a:solidFill>
                <a:latin typeface="Tahoma" panose="020B0604030504040204" pitchFamily="34" charset="0"/>
                <a:cs typeface="Tahoma" panose="020B0604030504040204" pitchFamily="34" charset="0"/>
              </a:rPr>
              <a:t>XUẤT</a:t>
            </a: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8" name="Picture 4" descr="150px-AirPollutionSour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0474" y="1267257"/>
            <a:ext cx="7075503" cy="5169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2134026"/>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7B8D6B5-A78E-439C-B9F5-359452EA0C6C}" type="slidenum">
              <a:rPr lang="en-US" altLang="en-US">
                <a:latin typeface="Garamond" panose="02020404030301010803" pitchFamily="18" charset="0"/>
                <a:cs typeface="Tahoma" panose="020B0604030504040204" pitchFamily="34" charset="0"/>
              </a:rPr>
              <a:pPr eaLnBrk="1" hangingPunct="1"/>
              <a:t>5</a:t>
            </a:fld>
            <a:endParaRPr lang="en-US" altLang="en-US" dirty="0">
              <a:latin typeface="Garamond" panose="02020404030301010803" pitchFamily="18" charset="0"/>
              <a:cs typeface="Tahoma" panose="020B0604030504040204" pitchFamily="34" charset="0"/>
            </a:endParaRPr>
          </a:p>
        </p:txBody>
      </p:sp>
      <p:sp>
        <p:nvSpPr>
          <p:cNvPr id="6147" name="Rectangle 2"/>
          <p:cNvSpPr>
            <a:spLocks noGrp="1" noChangeArrowheads="1"/>
          </p:cNvSpPr>
          <p:nvPr>
            <p:ph type="title"/>
          </p:nvPr>
        </p:nvSpPr>
        <p:spPr>
          <a:xfrm>
            <a:off x="234148" y="928209"/>
            <a:ext cx="5021433" cy="720725"/>
          </a:xfrm>
        </p:spPr>
        <p:txBody>
          <a:bodyPr/>
          <a:lstStyle/>
          <a:p>
            <a:pPr eaLnBrk="1" hangingPunct="1"/>
            <a:r>
              <a:rPr lang="en-US" sz="3200" b="1" dirty="0" err="1" smtClean="0">
                <a:solidFill>
                  <a:srgbClr val="003399"/>
                </a:solidFill>
                <a:latin typeface="Tahoma" panose="020B0604030504040204" pitchFamily="34" charset="0"/>
              </a:rPr>
              <a:t>Khái</a:t>
            </a:r>
            <a:r>
              <a:rPr lang="en-US" sz="3200" b="1" dirty="0" smtClean="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niệm</a:t>
            </a:r>
            <a:r>
              <a:rPr lang="en-US" sz="3200" b="1" dirty="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về</a:t>
            </a:r>
            <a:r>
              <a:rPr lang="en-US" sz="3200" b="1" dirty="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chất</a:t>
            </a:r>
            <a:r>
              <a:rPr lang="en-US" sz="3200" b="1" dirty="0">
                <a:solidFill>
                  <a:srgbClr val="003399"/>
                </a:solidFill>
                <a:latin typeface="Tahoma" panose="020B0604030504040204" pitchFamily="34" charset="0"/>
              </a:rPr>
              <a:t> </a:t>
            </a:r>
            <a:r>
              <a:rPr lang="vi-VN" sz="3200" b="1" dirty="0">
                <a:solidFill>
                  <a:srgbClr val="003399"/>
                </a:solidFill>
                <a:latin typeface="Tahoma" panose="020B0604030504040204" pitchFamily="34" charset="0"/>
              </a:rPr>
              <a:t>đ</a:t>
            </a:r>
            <a:r>
              <a:rPr lang="en-US" sz="3200" b="1" dirty="0" err="1">
                <a:solidFill>
                  <a:srgbClr val="003399"/>
                </a:solidFill>
                <a:latin typeface="Tahoma" panose="020B0604030504040204" pitchFamily="34" charset="0"/>
              </a:rPr>
              <a:t>ộc</a:t>
            </a:r>
            <a:r>
              <a:rPr lang="en-US" sz="3200" b="1" dirty="0">
                <a:solidFill>
                  <a:srgbClr val="003399"/>
                </a:solidFill>
                <a:latin typeface="Tahoma" panose="020B0604030504040204" pitchFamily="34" charset="0"/>
              </a:rPr>
              <a:t>:</a:t>
            </a:r>
          </a:p>
        </p:txBody>
      </p:sp>
      <p:sp>
        <p:nvSpPr>
          <p:cNvPr id="445443" name="Rectangle 3"/>
          <p:cNvSpPr>
            <a:spLocks noGrp="1" noChangeArrowheads="1"/>
          </p:cNvSpPr>
          <p:nvPr>
            <p:ph type="body" sz="half" idx="1"/>
          </p:nvPr>
        </p:nvSpPr>
        <p:spPr>
          <a:xfrm>
            <a:off x="430482" y="1550928"/>
            <a:ext cx="11331036" cy="1152525"/>
          </a:xfrm>
        </p:spPr>
        <p:txBody>
          <a:bodyPr>
            <a:noAutofit/>
          </a:bodyPr>
          <a:lstStyle/>
          <a:p>
            <a:pPr marL="0" indent="0" algn="just">
              <a:lnSpc>
                <a:spcPct val="120000"/>
              </a:lnSpc>
              <a:buNone/>
            </a:pPr>
            <a:r>
              <a:rPr lang="it-IT" b="1" dirty="0" smtClean="0"/>
              <a:t>Chất </a:t>
            </a:r>
            <a:r>
              <a:rPr lang="vi-VN" b="1" dirty="0"/>
              <a:t>đ</a:t>
            </a:r>
            <a:r>
              <a:rPr lang="it-IT" b="1" dirty="0"/>
              <a:t>ộc là những chất khi xâm nhập vào c</a:t>
            </a:r>
            <a:r>
              <a:rPr lang="vi-VN" b="1" dirty="0"/>
              <a:t>ơ</a:t>
            </a:r>
            <a:r>
              <a:rPr lang="it-IT" b="1" dirty="0"/>
              <a:t> </a:t>
            </a:r>
            <a:r>
              <a:rPr lang="it-IT" b="1" dirty="0" smtClean="0"/>
              <a:t>thể dù </a:t>
            </a:r>
            <a:r>
              <a:rPr lang="it-IT" b="1" dirty="0"/>
              <a:t>chỉ với một liều l</a:t>
            </a:r>
            <a:r>
              <a:rPr lang="vi-VN" b="1" dirty="0"/>
              <a:t>ư</a:t>
            </a:r>
            <a:r>
              <a:rPr lang="it-IT" b="1" dirty="0"/>
              <a:t>ợng nhỏ gây nên:</a:t>
            </a:r>
            <a:r>
              <a:rPr lang="en-SG" dirty="0"/>
              <a:t> </a:t>
            </a:r>
            <a:r>
              <a:rPr lang="en-US" b="1" dirty="0"/>
              <a:t>  </a:t>
            </a:r>
          </a:p>
        </p:txBody>
      </p:sp>
      <p:sp>
        <p:nvSpPr>
          <p:cNvPr id="445444" name="Text Box 4"/>
          <p:cNvSpPr txBox="1">
            <a:spLocks noChangeArrowheads="1"/>
          </p:cNvSpPr>
          <p:nvPr/>
        </p:nvSpPr>
        <p:spPr bwMode="auto">
          <a:xfrm>
            <a:off x="4565056" y="2703453"/>
            <a:ext cx="7196462"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892175" indent="-3619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eaLnBrk="1" hangingPunct="1">
              <a:lnSpc>
                <a:spcPct val="120000"/>
              </a:lnSpc>
              <a:spcBef>
                <a:spcPct val="20000"/>
              </a:spcBef>
              <a:buFont typeface="Wingdings" panose="05000000000000000000" pitchFamily="2" charset="2"/>
              <a:buChar char="§"/>
            </a:pPr>
            <a:r>
              <a:rPr lang="en-US" sz="2800" b="1" dirty="0">
                <a:solidFill>
                  <a:srgbClr val="FF0000"/>
                </a:solidFill>
                <a:latin typeface="Tahoma" panose="020B0604030504040204" pitchFamily="34" charset="0"/>
                <a:cs typeface="Tahoma" panose="020B0604030504040204" pitchFamily="34" charset="0"/>
              </a:rPr>
              <a:t> </a:t>
            </a:r>
            <a:r>
              <a:rPr lang="it-IT" sz="2800" b="1" dirty="0">
                <a:solidFill>
                  <a:srgbClr val="FF0000"/>
                </a:solidFill>
                <a:latin typeface="Tahoma" panose="020B0604030504040204" pitchFamily="34" charset="0"/>
                <a:cs typeface="Tahoma" panose="020B0604030504040204" pitchFamily="34" charset="0"/>
              </a:rPr>
              <a:t>Biến </a:t>
            </a:r>
            <a:r>
              <a:rPr lang="vi-VN" sz="2800" b="1" dirty="0">
                <a:solidFill>
                  <a:srgbClr val="FF0000"/>
                </a:solidFill>
                <a:latin typeface="Tahoma" panose="020B0604030504040204" pitchFamily="34" charset="0"/>
                <a:cs typeface="Tahoma" panose="020B0604030504040204" pitchFamily="34" charset="0"/>
              </a:rPr>
              <a:t>đ</a:t>
            </a:r>
            <a:r>
              <a:rPr lang="it-IT" sz="2800" b="1" dirty="0">
                <a:solidFill>
                  <a:srgbClr val="FF0000"/>
                </a:solidFill>
                <a:latin typeface="Tahoma" panose="020B0604030504040204" pitchFamily="34" charset="0"/>
                <a:cs typeface="Tahoma" panose="020B0604030504040204" pitchFamily="34" charset="0"/>
              </a:rPr>
              <a:t>ổi sinh lý;</a:t>
            </a:r>
            <a:r>
              <a:rPr lang="en-SG" sz="2800" b="1" dirty="0">
                <a:solidFill>
                  <a:srgbClr val="FF0000"/>
                </a:solidFill>
                <a:latin typeface="Tahoma" panose="020B0604030504040204" pitchFamily="34" charset="0"/>
                <a:cs typeface="Tahoma" panose="020B0604030504040204" pitchFamily="34" charset="0"/>
              </a:rPr>
              <a:t> </a:t>
            </a:r>
          </a:p>
          <a:p>
            <a:pPr lvl="1" algn="just" eaLnBrk="1" hangingPunct="1">
              <a:lnSpc>
                <a:spcPct val="120000"/>
              </a:lnSpc>
              <a:spcBef>
                <a:spcPct val="20000"/>
              </a:spcBef>
              <a:buFont typeface="Wingdings" panose="05000000000000000000" pitchFamily="2" charset="2"/>
              <a:buChar char="§"/>
            </a:pPr>
            <a:r>
              <a:rPr lang="it-IT" sz="2800" b="1" dirty="0">
                <a:latin typeface="Tahoma" panose="020B0604030504040204" pitchFamily="34" charset="0"/>
                <a:cs typeface="Tahoma" panose="020B0604030504040204" pitchFamily="34" charset="0"/>
              </a:rPr>
              <a:t> </a:t>
            </a:r>
            <a:r>
              <a:rPr lang="it-IT" sz="2800" b="1" dirty="0">
                <a:solidFill>
                  <a:srgbClr val="0000FF"/>
                </a:solidFill>
                <a:latin typeface="Tahoma" panose="020B0604030504040204" pitchFamily="34" charset="0"/>
                <a:cs typeface="Tahoma" panose="020B0604030504040204" pitchFamily="34" charset="0"/>
              </a:rPr>
              <a:t>Biến </a:t>
            </a:r>
            <a:r>
              <a:rPr lang="vi-VN" sz="2800" b="1" dirty="0">
                <a:solidFill>
                  <a:srgbClr val="0000FF"/>
                </a:solidFill>
                <a:latin typeface="Tahoma" panose="020B0604030504040204" pitchFamily="34" charset="0"/>
                <a:cs typeface="Tahoma" panose="020B0604030504040204" pitchFamily="34" charset="0"/>
              </a:rPr>
              <a:t>đ</a:t>
            </a:r>
            <a:r>
              <a:rPr lang="it-IT" sz="2800" b="1" dirty="0">
                <a:solidFill>
                  <a:srgbClr val="0000FF"/>
                </a:solidFill>
                <a:latin typeface="Tahoma" panose="020B0604030504040204" pitchFamily="34" charset="0"/>
                <a:cs typeface="Tahoma" panose="020B0604030504040204" pitchFamily="34" charset="0"/>
              </a:rPr>
              <a:t>ổi sinh hóa;</a:t>
            </a:r>
            <a:r>
              <a:rPr lang="en-SG" sz="2800" b="1" dirty="0">
                <a:latin typeface="Tahoma" panose="020B0604030504040204" pitchFamily="34" charset="0"/>
                <a:cs typeface="Tahoma" panose="020B0604030504040204" pitchFamily="34" charset="0"/>
              </a:rPr>
              <a:t> </a:t>
            </a:r>
            <a:r>
              <a:rPr lang="en-US" sz="2800" b="1" dirty="0">
                <a:latin typeface="Tahoma" panose="020B0604030504040204" pitchFamily="34" charset="0"/>
                <a:cs typeface="Tahoma" panose="020B0604030504040204" pitchFamily="34" charset="0"/>
              </a:rPr>
              <a:t> </a:t>
            </a:r>
          </a:p>
          <a:p>
            <a:pPr lvl="1" algn="just" eaLnBrk="1" hangingPunct="1">
              <a:lnSpc>
                <a:spcPct val="120000"/>
              </a:lnSpc>
              <a:spcBef>
                <a:spcPct val="20000"/>
              </a:spcBef>
              <a:buFont typeface="Wingdings" panose="05000000000000000000" pitchFamily="2" charset="2"/>
              <a:buChar char="à"/>
            </a:pPr>
            <a:r>
              <a:rPr lang="it-IT" sz="2800" b="1" dirty="0">
                <a:latin typeface="Tahoma" panose="020B0604030504040204" pitchFamily="34" charset="0"/>
                <a:cs typeface="Tahoma" panose="020B0604030504040204" pitchFamily="34" charset="0"/>
                <a:sym typeface="Wingdings" panose="05000000000000000000" pitchFamily="2" charset="2"/>
              </a:rPr>
              <a:t> </a:t>
            </a:r>
            <a:r>
              <a:rPr lang="it-IT" sz="2800" b="1" dirty="0">
                <a:solidFill>
                  <a:srgbClr val="800080"/>
                </a:solidFill>
                <a:latin typeface="Tahoma" panose="020B0604030504040204" pitchFamily="34" charset="0"/>
                <a:cs typeface="Tahoma" panose="020B0604030504040204" pitchFamily="34" charset="0"/>
                <a:sym typeface="Wingdings" panose="05000000000000000000" pitchFamily="2" charset="2"/>
              </a:rPr>
              <a:t>phá vỡ cân bằng sinh học, rối loạn chức n</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ă</a:t>
            </a:r>
            <a:r>
              <a:rPr lang="it-IT" sz="2800" b="1" dirty="0">
                <a:solidFill>
                  <a:srgbClr val="800080"/>
                </a:solidFill>
                <a:latin typeface="Tahoma" panose="020B0604030504040204" pitchFamily="34" charset="0"/>
                <a:cs typeface="Tahoma" panose="020B0604030504040204" pitchFamily="34" charset="0"/>
                <a:sym typeface="Wingdings" panose="05000000000000000000" pitchFamily="2" charset="2"/>
              </a:rPr>
              <a:t>ng </a:t>
            </a:r>
            <a:r>
              <a:rPr lang="it-IT" sz="2800" b="1" dirty="0" smtClean="0">
                <a:solidFill>
                  <a:srgbClr val="800080"/>
                </a:solidFill>
                <a:latin typeface="Tahoma" panose="020B0604030504040204" pitchFamily="34" charset="0"/>
                <a:cs typeface="Tahoma" panose="020B0604030504040204" pitchFamily="34" charset="0"/>
                <a:sym typeface="Wingdings" panose="05000000000000000000" pitchFamily="2" charset="2"/>
              </a:rPr>
              <a:t>sống </a:t>
            </a:r>
            <a:r>
              <a:rPr lang="it-IT" sz="2800" b="1" dirty="0">
                <a:solidFill>
                  <a:srgbClr val="800080"/>
                </a:solidFill>
                <a:latin typeface="Tahoma" panose="020B0604030504040204" pitchFamily="34" charset="0"/>
                <a:cs typeface="Tahoma" panose="020B0604030504040204" pitchFamily="34" charset="0"/>
                <a:sym typeface="Wingdings" panose="05000000000000000000" pitchFamily="2" charset="2"/>
              </a:rPr>
              <a:t>bình th</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ư</a:t>
            </a:r>
            <a:r>
              <a:rPr lang="it-IT" sz="2800" b="1" dirty="0">
                <a:solidFill>
                  <a:srgbClr val="800080"/>
                </a:solidFill>
                <a:latin typeface="Tahoma" panose="020B0604030504040204" pitchFamily="34" charset="0"/>
                <a:cs typeface="Tahoma" panose="020B0604030504040204" pitchFamily="34" charset="0"/>
                <a:sym typeface="Wingdings" panose="05000000000000000000" pitchFamily="2" charset="2"/>
              </a:rPr>
              <a:t>ờng.</a:t>
            </a:r>
            <a:r>
              <a:rPr lang="it-IT" sz="2800" b="1" dirty="0">
                <a:latin typeface="Tahoma" panose="020B0604030504040204" pitchFamily="34" charset="0"/>
                <a:cs typeface="Tahoma" panose="020B0604030504040204" pitchFamily="34" charset="0"/>
                <a:sym typeface="Wingdings" panose="05000000000000000000" pitchFamily="2" charset="2"/>
              </a:rPr>
              <a:t> </a:t>
            </a:r>
          </a:p>
          <a:p>
            <a:pPr lvl="1" algn="just" eaLnBrk="1" hangingPunct="1">
              <a:lnSpc>
                <a:spcPct val="120000"/>
              </a:lnSpc>
              <a:spcBef>
                <a:spcPct val="20000"/>
              </a:spcBef>
              <a:buFont typeface="Wingdings" panose="05000000000000000000" pitchFamily="2" charset="2"/>
              <a:buChar char="à"/>
            </a:pPr>
            <a:r>
              <a:rPr lang="it-IT" sz="2800" b="1" dirty="0">
                <a:latin typeface="Tahoma" panose="020B0604030504040204" pitchFamily="34" charset="0"/>
                <a:cs typeface="Tahoma" panose="020B0604030504040204" pitchFamily="34" charset="0"/>
                <a:sym typeface="Wingdings" panose="05000000000000000000" pitchFamily="2" charset="2"/>
              </a:rPr>
              <a:t> </a:t>
            </a:r>
            <a:r>
              <a:rPr lang="it-IT" sz="2800" b="1" dirty="0">
                <a:solidFill>
                  <a:schemeClr val="tx2"/>
                </a:solidFill>
                <a:latin typeface="Tahoma" panose="020B0604030504040204" pitchFamily="34" charset="0"/>
                <a:cs typeface="Tahoma" panose="020B0604030504040204" pitchFamily="34" charset="0"/>
                <a:sym typeface="Wingdings" panose="05000000000000000000" pitchFamily="2" charset="2"/>
              </a:rPr>
              <a:t>trạng thái bệnh lý của các c</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ơ</a:t>
            </a:r>
            <a:r>
              <a:rPr lang="it-IT" sz="2800" b="1" dirty="0">
                <a:solidFill>
                  <a:schemeClr val="tx2"/>
                </a:solidFill>
                <a:latin typeface="Tahoma" panose="020B0604030504040204" pitchFamily="34" charset="0"/>
                <a:cs typeface="Tahoma" panose="020B0604030504040204" pitchFamily="34" charset="0"/>
                <a:sym typeface="Wingdings" panose="05000000000000000000" pitchFamily="2" charset="2"/>
              </a:rPr>
              <a:t> quan, các hệ </a:t>
            </a:r>
            <a:r>
              <a:rPr lang="it-IT"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thống </a:t>
            </a:r>
            <a:r>
              <a:rPr lang="it-IT" sz="2800" b="1" dirty="0">
                <a:solidFill>
                  <a:schemeClr val="tx2"/>
                </a:solidFill>
                <a:latin typeface="Tahoma" panose="020B0604030504040204" pitchFamily="34" charset="0"/>
                <a:cs typeface="Tahoma" panose="020B0604030504040204" pitchFamily="34" charset="0"/>
                <a:sym typeface="Wingdings" panose="05000000000000000000" pitchFamily="2" charset="2"/>
              </a:rPr>
              <a:t>hay toàn bộ c</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ơ</a:t>
            </a:r>
            <a:r>
              <a:rPr lang="it-IT" sz="2800" b="1" dirty="0">
                <a:solidFill>
                  <a:schemeClr val="tx2"/>
                </a:solidFill>
                <a:latin typeface="Tahoma" panose="020B0604030504040204" pitchFamily="34" charset="0"/>
                <a:cs typeface="Tahoma" panose="020B0604030504040204" pitchFamily="34" charset="0"/>
                <a:sym typeface="Wingdings" panose="05000000000000000000" pitchFamily="2" charset="2"/>
              </a:rPr>
              <a:t> thể, có thể tử vong.</a:t>
            </a:r>
            <a:r>
              <a:rPr lang="en-SG" sz="2800" dirty="0">
                <a:solidFill>
                  <a:schemeClr val="tx2"/>
                </a:solidFill>
                <a:latin typeface="Tahoma" panose="020B0604030504040204" pitchFamily="34" charset="0"/>
                <a:cs typeface="Tahoma" panose="020B0604030504040204" pitchFamily="34" charset="0"/>
                <a:sym typeface="Wingdings" panose="05000000000000000000" pitchFamily="2" charset="2"/>
              </a:rPr>
              <a:t> </a:t>
            </a:r>
            <a:endParaRPr lang="en-US" sz="2800" dirty="0">
              <a:solidFill>
                <a:schemeClr val="tx2"/>
              </a:solidFill>
              <a:latin typeface="Tahoma" panose="020B0604030504040204" pitchFamily="34" charset="0"/>
              <a:cs typeface="Tahoma" panose="020B0604030504040204" pitchFamily="34" charset="0"/>
              <a:sym typeface="Wingdings" panose="05000000000000000000" pitchFamily="2" charset="2"/>
            </a:endParaRPr>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11" name="Picture 10" descr="HÃ¬nh áº£nh cÃ³ liÃªn qu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482" y="2995868"/>
            <a:ext cx="4461328" cy="3360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48543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445443">
                                            <p:txEl>
                                              <p:pRg st="0" end="0"/>
                                            </p:txEl>
                                          </p:spTgt>
                                        </p:tgtEl>
                                        <p:attrNameLst>
                                          <p:attrName>style.visibility</p:attrName>
                                        </p:attrNameLst>
                                      </p:cBhvr>
                                      <p:to>
                                        <p:strVal val="visible"/>
                                      </p:to>
                                    </p:set>
                                    <p:animEffect transition="in" filter="diamond(out)">
                                      <p:cBhvr>
                                        <p:cTn id="7" dur="1000"/>
                                        <p:tgtEl>
                                          <p:spTgt spid="445443">
                                            <p:txEl>
                                              <p:pRg st="0" end="0"/>
                                            </p:txEl>
                                          </p:spTgt>
                                        </p:tgtEl>
                                      </p:cBhvr>
                                    </p:animEffect>
                                  </p:childTnLst>
                                </p:cTn>
                              </p:par>
                            </p:childTnLst>
                          </p:cTn>
                        </p:par>
                        <p:par>
                          <p:cTn id="8" fill="hold" nodeType="afterGroup">
                            <p:stCondLst>
                              <p:cond delay="1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445444">
                                            <p:txEl>
                                              <p:pRg st="0" end="0"/>
                                            </p:txEl>
                                          </p:spTgt>
                                        </p:tgtEl>
                                        <p:attrNameLst>
                                          <p:attrName>style.visibility</p:attrName>
                                        </p:attrNameLst>
                                      </p:cBhvr>
                                      <p:to>
                                        <p:strVal val="visible"/>
                                      </p:to>
                                    </p:set>
                                    <p:anim calcmode="discrete" valueType="clr">
                                      <p:cBhvr override="childStyle">
                                        <p:cTn id="11" dur="80"/>
                                        <p:tgtEl>
                                          <p:spTgt spid="44544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445444">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445444">
                                            <p:txEl>
                                              <p:pRg st="0" end="0"/>
                                            </p:txEl>
                                          </p:spTgt>
                                        </p:tgtEl>
                                        <p:attrNameLst>
                                          <p:attrName>fill.type</p:attrName>
                                        </p:attrNameLst>
                                      </p:cBhvr>
                                      <p:to>
                                        <p:strVal val="solid"/>
                                      </p:to>
                                    </p:set>
                                  </p:childTnLst>
                                </p:cTn>
                              </p:par>
                            </p:childTnLst>
                          </p:cTn>
                        </p:par>
                        <p:par>
                          <p:cTn id="14" fill="hold" nodeType="afterGroup">
                            <p:stCondLst>
                              <p:cond delay="160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445444">
                                            <p:txEl>
                                              <p:pRg st="1" end="1"/>
                                            </p:txEl>
                                          </p:spTgt>
                                        </p:tgtEl>
                                        <p:attrNameLst>
                                          <p:attrName>style.visibility</p:attrName>
                                        </p:attrNameLst>
                                      </p:cBhvr>
                                      <p:to>
                                        <p:strVal val="visible"/>
                                      </p:to>
                                    </p:set>
                                    <p:anim calcmode="discrete" valueType="clr">
                                      <p:cBhvr override="childStyle">
                                        <p:cTn id="17" dur="80"/>
                                        <p:tgtEl>
                                          <p:spTgt spid="44544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445444">
                                            <p:txEl>
                                              <p:pRg st="1" end="1"/>
                                            </p:txEl>
                                          </p:spTgt>
                                        </p:tgtEl>
                                        <p:attrNameLst>
                                          <p:attrName>fillcolor</p:attrName>
                                        </p:attrNameLst>
                                      </p:cBhvr>
                                      <p:tavLst>
                                        <p:tav tm="0">
                                          <p:val>
                                            <p:clrVal>
                                              <a:schemeClr val="accent2"/>
                                            </p:clrVal>
                                          </p:val>
                                        </p:tav>
                                        <p:tav tm="50000">
                                          <p:val>
                                            <p:clrVal>
                                              <a:schemeClr val="hlink"/>
                                            </p:clrVal>
                                          </p:val>
                                        </p:tav>
                                      </p:tavLst>
                                    </p:anim>
                                    <p:set>
                                      <p:cBhvr>
                                        <p:cTn id="19" dur="80"/>
                                        <p:tgtEl>
                                          <p:spTgt spid="445444">
                                            <p:txEl>
                                              <p:pRg st="1" end="1"/>
                                            </p:txEl>
                                          </p:spTgt>
                                        </p:tgtEl>
                                        <p:attrNameLst>
                                          <p:attrName>fill.type</p:attrName>
                                        </p:attrNameLst>
                                      </p:cBhvr>
                                      <p:to>
                                        <p:strVal val="solid"/>
                                      </p:to>
                                    </p:set>
                                  </p:childTnLst>
                                </p:cTn>
                              </p:par>
                            </p:childTnLst>
                          </p:cTn>
                        </p:par>
                        <p:par>
                          <p:cTn id="20" fill="hold" nodeType="afterGroup">
                            <p:stCondLst>
                              <p:cond delay="224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445444">
                                            <p:txEl>
                                              <p:pRg st="2" end="2"/>
                                            </p:txEl>
                                          </p:spTgt>
                                        </p:tgtEl>
                                        <p:attrNameLst>
                                          <p:attrName>style.visibility</p:attrName>
                                        </p:attrNameLst>
                                      </p:cBhvr>
                                      <p:to>
                                        <p:strVal val="visible"/>
                                      </p:to>
                                    </p:set>
                                    <p:anim calcmode="discrete" valueType="clr">
                                      <p:cBhvr override="childStyle">
                                        <p:cTn id="23" dur="80"/>
                                        <p:tgtEl>
                                          <p:spTgt spid="445444">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445444">
                                            <p:txEl>
                                              <p:pRg st="2" end="2"/>
                                            </p:txEl>
                                          </p:spTgt>
                                        </p:tgtEl>
                                        <p:attrNameLst>
                                          <p:attrName>fillcolor</p:attrName>
                                        </p:attrNameLst>
                                      </p:cBhvr>
                                      <p:tavLst>
                                        <p:tav tm="0">
                                          <p:val>
                                            <p:clrVal>
                                              <a:schemeClr val="accent2"/>
                                            </p:clrVal>
                                          </p:val>
                                        </p:tav>
                                        <p:tav tm="50000">
                                          <p:val>
                                            <p:clrVal>
                                              <a:schemeClr val="hlink"/>
                                            </p:clrVal>
                                          </p:val>
                                        </p:tav>
                                      </p:tavLst>
                                    </p:anim>
                                    <p:set>
                                      <p:cBhvr>
                                        <p:cTn id="25" dur="80"/>
                                        <p:tgtEl>
                                          <p:spTgt spid="445444">
                                            <p:txEl>
                                              <p:pRg st="2" end="2"/>
                                            </p:txEl>
                                          </p:spTgt>
                                        </p:tgtEl>
                                        <p:attrNameLst>
                                          <p:attrName>fill.type</p:attrName>
                                        </p:attrNameLst>
                                      </p:cBhvr>
                                      <p:to>
                                        <p:strVal val="solid"/>
                                      </p:to>
                                    </p:set>
                                  </p:childTnLst>
                                </p:cTn>
                              </p:par>
                            </p:childTnLst>
                          </p:cTn>
                        </p:par>
                        <p:par>
                          <p:cTn id="26" fill="hold" nodeType="afterGroup">
                            <p:stCondLst>
                              <p:cond delay="4280"/>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445444">
                                            <p:txEl>
                                              <p:pRg st="3" end="3"/>
                                            </p:txEl>
                                          </p:spTgt>
                                        </p:tgtEl>
                                        <p:attrNameLst>
                                          <p:attrName>style.visibility</p:attrName>
                                        </p:attrNameLst>
                                      </p:cBhvr>
                                      <p:to>
                                        <p:strVal val="visible"/>
                                      </p:to>
                                    </p:set>
                                    <p:anim calcmode="discrete" valueType="clr">
                                      <p:cBhvr override="childStyle">
                                        <p:cTn id="29" dur="80"/>
                                        <p:tgtEl>
                                          <p:spTgt spid="445444">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445444">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445444">
                                            <p:txEl>
                                              <p:pRg st="3" end="3"/>
                                            </p:txEl>
                                          </p:spTgt>
                                        </p:tgtEl>
                                        <p:attrNameLst>
                                          <p:attrName>fill.type</p:attrName>
                                        </p:attrNameLst>
                                      </p:cBhvr>
                                      <p:to>
                                        <p:strVal val="solid"/>
                                      </p:to>
                                    </p:se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544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0447997-9787-4241-AF28-FC900E5860CD}" type="slidenum">
              <a:rPr lang="en-US" altLang="en-US">
                <a:latin typeface="Garamond" panose="02020404030301010803" pitchFamily="18" charset="0"/>
                <a:cs typeface="Tahoma" panose="020B0604030504040204" pitchFamily="34" charset="0"/>
              </a:rPr>
              <a:pPr eaLnBrk="1" hangingPunct="1"/>
              <a:t>6</a:t>
            </a:fld>
            <a:endParaRPr lang="en-US" altLang="en-US" dirty="0">
              <a:latin typeface="Garamond" panose="02020404030301010803" pitchFamily="18" charset="0"/>
              <a:cs typeface="Tahoma" panose="020B0604030504040204" pitchFamily="34" charset="0"/>
            </a:endParaRPr>
          </a:p>
        </p:txBody>
      </p:sp>
      <p:sp>
        <p:nvSpPr>
          <p:cNvPr id="7171" name="Rectangle 2"/>
          <p:cNvSpPr>
            <a:spLocks noGrp="1" noChangeArrowheads="1"/>
          </p:cNvSpPr>
          <p:nvPr>
            <p:ph type="title"/>
          </p:nvPr>
        </p:nvSpPr>
        <p:spPr>
          <a:xfrm>
            <a:off x="332189" y="990095"/>
            <a:ext cx="4932270" cy="720725"/>
          </a:xfrm>
        </p:spPr>
        <p:txBody>
          <a:bodyPr/>
          <a:lstStyle/>
          <a:p>
            <a:pPr eaLnBrk="1" hangingPunct="1"/>
            <a:r>
              <a:rPr lang="en-US" sz="3200" b="1" dirty="0" err="1" smtClean="0">
                <a:solidFill>
                  <a:srgbClr val="003399"/>
                </a:solidFill>
                <a:latin typeface="Tahoma" panose="020B0604030504040204" pitchFamily="34" charset="0"/>
              </a:rPr>
              <a:t>Khái</a:t>
            </a:r>
            <a:r>
              <a:rPr lang="en-US" sz="3200" b="1" dirty="0" smtClean="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niệm</a:t>
            </a:r>
            <a:r>
              <a:rPr lang="en-US" sz="3200" b="1" dirty="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về</a:t>
            </a:r>
            <a:r>
              <a:rPr lang="en-US" sz="3200" b="1" dirty="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chất</a:t>
            </a:r>
            <a:r>
              <a:rPr lang="en-US" sz="3200" b="1" dirty="0">
                <a:solidFill>
                  <a:srgbClr val="003399"/>
                </a:solidFill>
                <a:latin typeface="Tahoma" panose="020B0604030504040204" pitchFamily="34" charset="0"/>
              </a:rPr>
              <a:t> </a:t>
            </a:r>
            <a:r>
              <a:rPr lang="vi-VN" sz="3200" b="1" dirty="0">
                <a:solidFill>
                  <a:srgbClr val="003399"/>
                </a:solidFill>
                <a:latin typeface="Tahoma" panose="020B0604030504040204" pitchFamily="34" charset="0"/>
              </a:rPr>
              <a:t>đ</a:t>
            </a:r>
            <a:r>
              <a:rPr lang="en-US" sz="3200" b="1" dirty="0" err="1">
                <a:solidFill>
                  <a:srgbClr val="003399"/>
                </a:solidFill>
                <a:latin typeface="Tahoma" panose="020B0604030504040204" pitchFamily="34" charset="0"/>
              </a:rPr>
              <a:t>ộc</a:t>
            </a:r>
            <a:r>
              <a:rPr lang="en-US" sz="3200" b="1" dirty="0">
                <a:solidFill>
                  <a:srgbClr val="003399"/>
                </a:solidFill>
                <a:latin typeface="Tahoma" panose="020B0604030504040204" pitchFamily="34" charset="0"/>
              </a:rPr>
              <a:t>:</a:t>
            </a:r>
          </a:p>
        </p:txBody>
      </p:sp>
      <p:sp>
        <p:nvSpPr>
          <p:cNvPr id="631811" name="Rectangle 3"/>
          <p:cNvSpPr>
            <a:spLocks noGrp="1" noChangeArrowheads="1"/>
          </p:cNvSpPr>
          <p:nvPr>
            <p:ph type="body" sz="half" idx="1"/>
          </p:nvPr>
        </p:nvSpPr>
        <p:spPr>
          <a:xfrm>
            <a:off x="332189" y="1706398"/>
            <a:ext cx="10880308" cy="1152525"/>
          </a:xfrm>
        </p:spPr>
        <p:txBody>
          <a:bodyPr/>
          <a:lstStyle/>
          <a:p>
            <a:pPr marL="0" indent="0" algn="just">
              <a:lnSpc>
                <a:spcPct val="120000"/>
              </a:lnSpc>
              <a:buNone/>
            </a:pPr>
            <a:r>
              <a:rPr lang="it-IT" b="1" dirty="0" smtClean="0"/>
              <a:t>Khi </a:t>
            </a:r>
            <a:r>
              <a:rPr lang="it-IT" b="1" dirty="0"/>
              <a:t>bị nhiễm </a:t>
            </a:r>
            <a:r>
              <a:rPr lang="vi-VN" b="1" dirty="0"/>
              <a:t>đ</a:t>
            </a:r>
            <a:r>
              <a:rPr lang="it-IT" b="1" dirty="0"/>
              <a:t>ộc, mức </a:t>
            </a:r>
            <a:r>
              <a:rPr lang="vi-VN" b="1" dirty="0"/>
              <a:t>đ</a:t>
            </a:r>
            <a:r>
              <a:rPr lang="it-IT" b="1" dirty="0"/>
              <a:t>ộ rối loạn trong c</a:t>
            </a:r>
            <a:r>
              <a:rPr lang="vi-VN" b="1" dirty="0"/>
              <a:t>ơ</a:t>
            </a:r>
            <a:r>
              <a:rPr lang="it-IT" b="1" dirty="0"/>
              <a:t> thể phụ </a:t>
            </a:r>
            <a:r>
              <a:rPr lang="it-IT" b="1" dirty="0" smtClean="0"/>
              <a:t>thuộc chủ </a:t>
            </a:r>
            <a:r>
              <a:rPr lang="it-IT" b="1" dirty="0"/>
              <a:t>yếu vào:</a:t>
            </a:r>
            <a:r>
              <a:rPr lang="en-SG" dirty="0"/>
              <a:t> </a:t>
            </a:r>
            <a:r>
              <a:rPr lang="en-US" b="1" dirty="0"/>
              <a:t>  </a:t>
            </a:r>
          </a:p>
        </p:txBody>
      </p:sp>
      <p:sp>
        <p:nvSpPr>
          <p:cNvPr id="631812" name="Text Box 4"/>
          <p:cNvSpPr txBox="1">
            <a:spLocks noChangeArrowheads="1"/>
          </p:cNvSpPr>
          <p:nvPr/>
        </p:nvSpPr>
        <p:spPr bwMode="auto">
          <a:xfrm>
            <a:off x="-506027" y="2986890"/>
            <a:ext cx="7084380" cy="3884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892175"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eaLnBrk="1" hangingPunct="1">
              <a:lnSpc>
                <a:spcPct val="120000"/>
              </a:lnSpc>
              <a:spcBef>
                <a:spcPct val="20000"/>
              </a:spcBef>
              <a:buFont typeface="Wingdings" panose="05000000000000000000" pitchFamily="2" charset="2"/>
              <a:buChar char="§"/>
            </a:pPr>
            <a:r>
              <a:rPr lang="en-US" sz="2800" b="1" dirty="0">
                <a:latin typeface="Tahoma" panose="020B0604030504040204" pitchFamily="34" charset="0"/>
                <a:cs typeface="Tahoma" panose="020B0604030504040204" pitchFamily="34" charset="0"/>
              </a:rPr>
              <a:t> </a:t>
            </a:r>
            <a:r>
              <a:rPr lang="it-IT" sz="2800" b="1" dirty="0">
                <a:solidFill>
                  <a:srgbClr val="FF0000"/>
                </a:solidFill>
                <a:latin typeface="Tahoma" panose="020B0604030504040204" pitchFamily="34" charset="0"/>
                <a:cs typeface="Tahoma" panose="020B0604030504040204" pitchFamily="34" charset="0"/>
              </a:rPr>
              <a:t>Yếu tố bên ngoài:</a:t>
            </a:r>
            <a:r>
              <a:rPr lang="it-IT" sz="2800" b="1" dirty="0">
                <a:latin typeface="Tahoma" panose="020B0604030504040204" pitchFamily="34" charset="0"/>
                <a:cs typeface="Tahoma" panose="020B0604030504040204" pitchFamily="34" charset="0"/>
              </a:rPr>
              <a:t> </a:t>
            </a:r>
            <a:r>
              <a:rPr lang="it-IT" sz="2800" b="1" dirty="0">
                <a:solidFill>
                  <a:srgbClr val="800080"/>
                </a:solidFill>
                <a:latin typeface="Tahoma" panose="020B0604030504040204" pitchFamily="34" charset="0"/>
                <a:cs typeface="Tahoma" panose="020B0604030504040204" pitchFamily="34" charset="0"/>
              </a:rPr>
              <a:t>liều l</a:t>
            </a:r>
            <a:r>
              <a:rPr lang="vi-VN" sz="2800" b="1" dirty="0">
                <a:solidFill>
                  <a:srgbClr val="800080"/>
                </a:solidFill>
                <a:latin typeface="Tahoma" panose="020B0604030504040204" pitchFamily="34" charset="0"/>
                <a:cs typeface="Tahoma" panose="020B0604030504040204" pitchFamily="34" charset="0"/>
              </a:rPr>
              <a:t>ư</a:t>
            </a:r>
            <a:r>
              <a:rPr lang="it-IT" sz="2800" b="1" dirty="0">
                <a:solidFill>
                  <a:srgbClr val="800080"/>
                </a:solidFill>
                <a:latin typeface="Tahoma" panose="020B0604030504040204" pitchFamily="34" charset="0"/>
                <a:cs typeface="Tahoma" panose="020B0604030504040204" pitchFamily="34" charset="0"/>
              </a:rPr>
              <a:t>ợng</a:t>
            </a:r>
            <a:r>
              <a:rPr lang="it-IT" sz="2800" b="1" dirty="0">
                <a:latin typeface="Tahoma" panose="020B0604030504040204" pitchFamily="34" charset="0"/>
                <a:cs typeface="Tahoma" panose="020B0604030504040204" pitchFamily="34" charset="0"/>
              </a:rPr>
              <a:t> và </a:t>
            </a:r>
            <a:r>
              <a:rPr lang="it-IT" sz="2800" b="1" dirty="0">
                <a:solidFill>
                  <a:srgbClr val="FF0066"/>
                </a:solidFill>
                <a:latin typeface="Tahoma" panose="020B0604030504040204" pitchFamily="34" charset="0"/>
                <a:cs typeface="Tahoma" panose="020B0604030504040204" pitchFamily="34" charset="0"/>
              </a:rPr>
              <a:t>tác hại của </a:t>
            </a:r>
            <a:r>
              <a:rPr lang="it-IT" sz="2800" b="1" dirty="0" smtClean="0">
                <a:solidFill>
                  <a:srgbClr val="FF0066"/>
                </a:solidFill>
                <a:latin typeface="Tahoma" panose="020B0604030504040204" pitchFamily="34" charset="0"/>
                <a:cs typeface="Tahoma" panose="020B0604030504040204" pitchFamily="34" charset="0"/>
              </a:rPr>
              <a:t>chất </a:t>
            </a:r>
            <a:r>
              <a:rPr lang="vi-VN" sz="2800" b="1" dirty="0">
                <a:solidFill>
                  <a:srgbClr val="FF0066"/>
                </a:solidFill>
                <a:latin typeface="Tahoma" panose="020B0604030504040204" pitchFamily="34" charset="0"/>
                <a:cs typeface="Tahoma" panose="020B0604030504040204" pitchFamily="34" charset="0"/>
              </a:rPr>
              <a:t>đ</a:t>
            </a:r>
            <a:r>
              <a:rPr lang="it-IT" sz="2800" b="1" dirty="0">
                <a:solidFill>
                  <a:srgbClr val="FF0066"/>
                </a:solidFill>
                <a:latin typeface="Tahoma" panose="020B0604030504040204" pitchFamily="34" charset="0"/>
                <a:cs typeface="Tahoma" panose="020B0604030504040204" pitchFamily="34" charset="0"/>
              </a:rPr>
              <a:t>ộc</a:t>
            </a:r>
            <a:r>
              <a:rPr lang="it-IT" sz="2800" b="1" dirty="0">
                <a:latin typeface="Tahoma" panose="020B0604030504040204" pitchFamily="34" charset="0"/>
                <a:cs typeface="Tahoma" panose="020B0604030504040204" pitchFamily="34" charset="0"/>
              </a:rPr>
              <a:t>;</a:t>
            </a:r>
            <a:endParaRPr lang="en-SG" sz="2800" b="1" dirty="0">
              <a:latin typeface="Tahoma" panose="020B0604030504040204" pitchFamily="34" charset="0"/>
              <a:cs typeface="Tahoma" panose="020B0604030504040204" pitchFamily="34" charset="0"/>
            </a:endParaRPr>
          </a:p>
          <a:p>
            <a:pPr lvl="1" algn="just" eaLnBrk="1" hangingPunct="1">
              <a:lnSpc>
                <a:spcPct val="120000"/>
              </a:lnSpc>
              <a:spcBef>
                <a:spcPct val="20000"/>
              </a:spcBef>
              <a:buFont typeface="Wingdings" panose="05000000000000000000" pitchFamily="2" charset="2"/>
              <a:buChar char="§"/>
            </a:pPr>
            <a:r>
              <a:rPr lang="it-IT" sz="2800" b="1" dirty="0">
                <a:latin typeface="Tahoma" panose="020B0604030504040204" pitchFamily="34" charset="0"/>
                <a:cs typeface="Tahoma" panose="020B0604030504040204" pitchFamily="34" charset="0"/>
              </a:rPr>
              <a:t> </a:t>
            </a:r>
            <a:r>
              <a:rPr lang="it-IT" sz="2800" b="1" dirty="0">
                <a:solidFill>
                  <a:srgbClr val="0000FF"/>
                </a:solidFill>
                <a:latin typeface="Tahoma" panose="020B0604030504040204" pitchFamily="34" charset="0"/>
                <a:cs typeface="Tahoma" panose="020B0604030504040204" pitchFamily="34" charset="0"/>
              </a:rPr>
              <a:t>Yếu tố bên trong</a:t>
            </a:r>
            <a:r>
              <a:rPr lang="it-IT" sz="2800" b="1" dirty="0">
                <a:latin typeface="Tahoma" panose="020B0604030504040204" pitchFamily="34" charset="0"/>
                <a:cs typeface="Tahoma" panose="020B0604030504040204" pitchFamily="34" charset="0"/>
              </a:rPr>
              <a:t>: </a:t>
            </a:r>
            <a:r>
              <a:rPr lang="it-IT" sz="2800" b="1" dirty="0">
                <a:solidFill>
                  <a:schemeClr val="tx2"/>
                </a:solidFill>
                <a:latin typeface="Tahoma" panose="020B0604030504040204" pitchFamily="34" charset="0"/>
                <a:cs typeface="Tahoma" panose="020B0604030504040204" pitchFamily="34" charset="0"/>
              </a:rPr>
              <a:t>trạng thái c</a:t>
            </a:r>
            <a:r>
              <a:rPr lang="vi-VN" sz="2800" b="1" dirty="0">
                <a:solidFill>
                  <a:schemeClr val="tx2"/>
                </a:solidFill>
                <a:latin typeface="Tahoma" panose="020B0604030504040204" pitchFamily="34" charset="0"/>
                <a:cs typeface="Tahoma" panose="020B0604030504040204" pitchFamily="34" charset="0"/>
              </a:rPr>
              <a:t>ơ</a:t>
            </a:r>
            <a:r>
              <a:rPr lang="it-IT" sz="2800" b="1" dirty="0">
                <a:solidFill>
                  <a:schemeClr val="tx2"/>
                </a:solidFill>
                <a:latin typeface="Tahoma" panose="020B0604030504040204" pitchFamily="34" charset="0"/>
                <a:cs typeface="Tahoma" panose="020B0604030504040204" pitchFamily="34" charset="0"/>
              </a:rPr>
              <a:t> thể, c</a:t>
            </a:r>
            <a:r>
              <a:rPr lang="vi-VN" sz="2800" b="1" dirty="0">
                <a:solidFill>
                  <a:schemeClr val="tx2"/>
                </a:solidFill>
                <a:latin typeface="Tahoma" panose="020B0604030504040204" pitchFamily="34" charset="0"/>
                <a:cs typeface="Tahoma" panose="020B0604030504040204" pitchFamily="34" charset="0"/>
              </a:rPr>
              <a:t>ơ</a:t>
            </a:r>
            <a:r>
              <a:rPr lang="it-IT"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it-IT" sz="2800" b="1" dirty="0">
                <a:solidFill>
                  <a:schemeClr val="tx2"/>
                </a:solidFill>
                <a:latin typeface="Tahoma" panose="020B0604030504040204" pitchFamily="34" charset="0"/>
                <a:cs typeface="Tahoma" panose="020B0604030504040204" pitchFamily="34" charset="0"/>
              </a:rPr>
              <a:t>ịa </a:t>
            </a:r>
            <a:r>
              <a:rPr lang="it-IT" sz="2800" b="1" dirty="0" smtClean="0">
                <a:solidFill>
                  <a:schemeClr val="tx2"/>
                </a:solidFill>
                <a:latin typeface="Tahoma" panose="020B0604030504040204" pitchFamily="34" charset="0"/>
                <a:cs typeface="Tahoma" panose="020B0604030504040204" pitchFamily="34" charset="0"/>
              </a:rPr>
              <a:t>của </a:t>
            </a:r>
            <a:r>
              <a:rPr lang="it-IT" sz="2800" b="1" dirty="0">
                <a:solidFill>
                  <a:schemeClr val="tx2"/>
                </a:solidFill>
                <a:latin typeface="Tahoma" panose="020B0604030504040204" pitchFamily="34" charset="0"/>
                <a:cs typeface="Tahoma" panose="020B0604030504040204" pitchFamily="34" charset="0"/>
              </a:rPr>
              <a:t>từng cá thể;</a:t>
            </a:r>
            <a:r>
              <a:rPr lang="it-IT" sz="2800" b="1" dirty="0">
                <a:latin typeface="Tahoma" panose="020B0604030504040204" pitchFamily="34" charset="0"/>
                <a:cs typeface="Tahoma" panose="020B0604030504040204" pitchFamily="34" charset="0"/>
              </a:rPr>
              <a:t> </a:t>
            </a:r>
            <a:endParaRPr lang="en-US" sz="2800" b="1" dirty="0">
              <a:latin typeface="Tahoma" panose="020B0604030504040204" pitchFamily="34" charset="0"/>
              <a:cs typeface="Tahoma" panose="020B0604030504040204" pitchFamily="34" charset="0"/>
            </a:endParaRPr>
          </a:p>
          <a:p>
            <a:pPr lvl="1" algn="just" eaLnBrk="1" hangingPunct="1">
              <a:lnSpc>
                <a:spcPct val="120000"/>
              </a:lnSpc>
              <a:spcBef>
                <a:spcPct val="20000"/>
              </a:spcBef>
              <a:buFont typeface="Wingdings" panose="05000000000000000000" pitchFamily="2" charset="2"/>
              <a:buChar char="à"/>
            </a:pPr>
            <a:r>
              <a:rPr lang="it-IT" sz="2800" b="1" dirty="0">
                <a:solidFill>
                  <a:schemeClr val="hlink"/>
                </a:solidFill>
                <a:latin typeface="Tahoma" panose="020B0604030504040204" pitchFamily="34" charset="0"/>
                <a:cs typeface="Tahoma" panose="020B0604030504040204" pitchFamily="34" charset="0"/>
              </a:rPr>
              <a:t>Mức </a:t>
            </a:r>
            <a:r>
              <a:rPr lang="vi-VN" sz="2800" b="1" dirty="0">
                <a:solidFill>
                  <a:schemeClr val="hlink"/>
                </a:solidFill>
                <a:latin typeface="Tahoma" panose="020B0604030504040204" pitchFamily="34" charset="0"/>
                <a:cs typeface="Tahoma" panose="020B0604030504040204" pitchFamily="34" charset="0"/>
              </a:rPr>
              <a:t>đ</a:t>
            </a:r>
            <a:r>
              <a:rPr lang="it-IT" sz="2800" b="1" dirty="0">
                <a:solidFill>
                  <a:schemeClr val="hlink"/>
                </a:solidFill>
                <a:latin typeface="Tahoma" panose="020B0604030504040204" pitchFamily="34" charset="0"/>
                <a:cs typeface="Tahoma" panose="020B0604030504040204" pitchFamily="34" charset="0"/>
              </a:rPr>
              <a:t>ộ nhiễm </a:t>
            </a:r>
            <a:r>
              <a:rPr lang="vi-VN" sz="2800" b="1" dirty="0">
                <a:solidFill>
                  <a:schemeClr val="hlink"/>
                </a:solidFill>
                <a:latin typeface="Tahoma" panose="020B0604030504040204" pitchFamily="34" charset="0"/>
                <a:cs typeface="Tahoma" panose="020B0604030504040204" pitchFamily="34" charset="0"/>
              </a:rPr>
              <a:t>đ</a:t>
            </a:r>
            <a:r>
              <a:rPr lang="it-IT" sz="2800" b="1" dirty="0">
                <a:solidFill>
                  <a:schemeClr val="hlink"/>
                </a:solidFill>
                <a:latin typeface="Tahoma" panose="020B0604030504040204" pitchFamily="34" charset="0"/>
                <a:cs typeface="Tahoma" panose="020B0604030504040204" pitchFamily="34" charset="0"/>
              </a:rPr>
              <a:t>ộc có thể khác nhau mặc dù </a:t>
            </a:r>
            <a:r>
              <a:rPr lang="it-IT" sz="2800" b="1" dirty="0" smtClean="0">
                <a:solidFill>
                  <a:schemeClr val="hlink"/>
                </a:solidFill>
                <a:latin typeface="Tahoma" panose="020B0604030504040204" pitchFamily="34" charset="0"/>
                <a:cs typeface="Tahoma" panose="020B0604030504040204" pitchFamily="34" charset="0"/>
              </a:rPr>
              <a:t>cùng </a:t>
            </a:r>
            <a:r>
              <a:rPr lang="it-IT" sz="2800" b="1" dirty="0">
                <a:solidFill>
                  <a:schemeClr val="hlink"/>
                </a:solidFill>
                <a:latin typeface="Tahoma" panose="020B0604030504040204" pitchFamily="34" charset="0"/>
                <a:cs typeface="Tahoma" panose="020B0604030504040204" pitchFamily="34" charset="0"/>
              </a:rPr>
              <a:t>một môi tr</a:t>
            </a:r>
            <a:r>
              <a:rPr lang="vi-VN" sz="2800" b="1" dirty="0">
                <a:solidFill>
                  <a:schemeClr val="hlink"/>
                </a:solidFill>
                <a:latin typeface="Tahoma" panose="020B0604030504040204" pitchFamily="34" charset="0"/>
                <a:cs typeface="Tahoma" panose="020B0604030504040204" pitchFamily="34" charset="0"/>
              </a:rPr>
              <a:t>ư</a:t>
            </a:r>
            <a:r>
              <a:rPr lang="it-IT" sz="2800" b="1" dirty="0">
                <a:solidFill>
                  <a:schemeClr val="hlink"/>
                </a:solidFill>
                <a:latin typeface="Tahoma" panose="020B0604030504040204" pitchFamily="34" charset="0"/>
                <a:cs typeface="Tahoma" panose="020B0604030504040204" pitchFamily="34" charset="0"/>
              </a:rPr>
              <a:t>ờng tiếp xúc</a:t>
            </a:r>
            <a:endParaRPr lang="en-US" sz="2800" b="1" dirty="0">
              <a:solidFill>
                <a:schemeClr val="hlink"/>
              </a:solidFill>
              <a:latin typeface="Tahoma" panose="020B0604030504040204" pitchFamily="34" charset="0"/>
              <a:cs typeface="Tahoma" panose="020B0604030504040204" pitchFamily="34" charset="0"/>
            </a:endParaRPr>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10" name="Picture 4" descr="Káº¿t quáº£ hÃ¬nh áº£nh cho xÄng dáº§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4264" y="2920695"/>
            <a:ext cx="4965158" cy="3381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1169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631811">
                                            <p:txEl>
                                              <p:pRg st="0" end="0"/>
                                            </p:txEl>
                                          </p:spTgt>
                                        </p:tgtEl>
                                        <p:attrNameLst>
                                          <p:attrName>style.visibility</p:attrName>
                                        </p:attrNameLst>
                                      </p:cBhvr>
                                      <p:to>
                                        <p:strVal val="visible"/>
                                      </p:to>
                                    </p:set>
                                    <p:animEffect transition="in" filter="diamond(in)">
                                      <p:cBhvr>
                                        <p:cTn id="7" dur="1000"/>
                                        <p:tgtEl>
                                          <p:spTgt spid="6318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7" presetClass="entr" presetSubtype="0" fill="hold" nodeType="clickEffect">
                                  <p:stCondLst>
                                    <p:cond delay="0"/>
                                  </p:stCondLst>
                                  <p:iterate type="lt">
                                    <p:tmPct val="50000"/>
                                  </p:iterate>
                                  <p:childTnLst>
                                    <p:set>
                                      <p:cBhvr>
                                        <p:cTn id="11" dur="1" fill="hold">
                                          <p:stCondLst>
                                            <p:cond delay="0"/>
                                          </p:stCondLst>
                                        </p:cTn>
                                        <p:tgtEl>
                                          <p:spTgt spid="631812"/>
                                        </p:tgtEl>
                                        <p:attrNameLst>
                                          <p:attrName>style.visibility</p:attrName>
                                        </p:attrNameLst>
                                      </p:cBhvr>
                                      <p:to>
                                        <p:strVal val="visible"/>
                                      </p:to>
                                    </p:set>
                                    <p:anim calcmode="discrete" valueType="clr">
                                      <p:cBhvr override="childStyle">
                                        <p:cTn id="12" dur="80"/>
                                        <p:tgtEl>
                                          <p:spTgt spid="631812"/>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631812"/>
                                        </p:tgtEl>
                                        <p:attrNameLst>
                                          <p:attrName>fillcolor</p:attrName>
                                        </p:attrNameLst>
                                      </p:cBhvr>
                                      <p:tavLst>
                                        <p:tav tm="0">
                                          <p:val>
                                            <p:clrVal>
                                              <a:schemeClr val="accent2"/>
                                            </p:clrVal>
                                          </p:val>
                                        </p:tav>
                                        <p:tav tm="50000">
                                          <p:val>
                                            <p:clrVal>
                                              <a:schemeClr val="hlink"/>
                                            </p:clrVal>
                                          </p:val>
                                        </p:tav>
                                      </p:tavLst>
                                    </p:anim>
                                    <p:set>
                                      <p:cBhvr>
                                        <p:cTn id="14" dur="80"/>
                                        <p:tgtEl>
                                          <p:spTgt spid="631812"/>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1811"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6"/>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722C880-EF28-4437-A39F-829E2926C8AF}" type="slidenum">
              <a:rPr lang="en-US" altLang="en-US">
                <a:latin typeface="Garamond" panose="02020404030301010803" pitchFamily="18" charset="0"/>
                <a:cs typeface="Tahoma" panose="020B0604030504040204" pitchFamily="34" charset="0"/>
              </a:rPr>
              <a:pPr eaLnBrk="1" hangingPunct="1"/>
              <a:t>7</a:t>
            </a:fld>
            <a:endParaRPr lang="en-US" altLang="en-US" dirty="0">
              <a:latin typeface="Garamond" panose="02020404030301010803" pitchFamily="18" charset="0"/>
              <a:cs typeface="Tahoma" panose="020B0604030504040204" pitchFamily="34" charset="0"/>
            </a:endParaRPr>
          </a:p>
        </p:txBody>
      </p:sp>
      <p:sp>
        <p:nvSpPr>
          <p:cNvPr id="8195" name="Rectangle 2"/>
          <p:cNvSpPr>
            <a:spLocks noGrp="1" noChangeArrowheads="1"/>
          </p:cNvSpPr>
          <p:nvPr>
            <p:ph type="title"/>
          </p:nvPr>
        </p:nvSpPr>
        <p:spPr>
          <a:xfrm>
            <a:off x="420967" y="1127206"/>
            <a:ext cx="8229600" cy="720725"/>
          </a:xfrm>
        </p:spPr>
        <p:txBody>
          <a:bodyPr/>
          <a:lstStyle/>
          <a:p>
            <a:pPr eaLnBrk="1" hangingPunct="1"/>
            <a:r>
              <a:rPr lang="en-US" sz="3200" b="1" dirty="0" err="1" smtClean="0">
                <a:solidFill>
                  <a:srgbClr val="003399"/>
                </a:solidFill>
                <a:latin typeface="Tahoma" panose="020B0604030504040204" pitchFamily="34" charset="0"/>
              </a:rPr>
              <a:t>Khái</a:t>
            </a:r>
            <a:r>
              <a:rPr lang="en-US" sz="3200" b="1" dirty="0" smtClean="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niệm</a:t>
            </a:r>
            <a:r>
              <a:rPr lang="en-US" sz="3200" b="1" dirty="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về</a:t>
            </a:r>
            <a:r>
              <a:rPr lang="en-US" sz="3200" b="1" dirty="0">
                <a:solidFill>
                  <a:srgbClr val="003399"/>
                </a:solidFill>
                <a:latin typeface="Tahoma" panose="020B0604030504040204" pitchFamily="34" charset="0"/>
              </a:rPr>
              <a:t> </a:t>
            </a:r>
            <a:r>
              <a:rPr lang="en-US" sz="3200" b="1" dirty="0" err="1">
                <a:solidFill>
                  <a:srgbClr val="003399"/>
                </a:solidFill>
                <a:latin typeface="Tahoma" panose="020B0604030504040204" pitchFamily="34" charset="0"/>
              </a:rPr>
              <a:t>chất</a:t>
            </a:r>
            <a:r>
              <a:rPr lang="en-US" sz="3200" b="1" dirty="0">
                <a:solidFill>
                  <a:srgbClr val="003399"/>
                </a:solidFill>
                <a:latin typeface="Tahoma" panose="020B0604030504040204" pitchFamily="34" charset="0"/>
              </a:rPr>
              <a:t> </a:t>
            </a:r>
            <a:r>
              <a:rPr lang="vi-VN" sz="3200" b="1" dirty="0">
                <a:solidFill>
                  <a:srgbClr val="003399"/>
                </a:solidFill>
                <a:latin typeface="Tahoma" panose="020B0604030504040204" pitchFamily="34" charset="0"/>
              </a:rPr>
              <a:t>đ</a:t>
            </a:r>
            <a:r>
              <a:rPr lang="en-US" sz="3200" b="1" dirty="0" err="1">
                <a:solidFill>
                  <a:srgbClr val="003399"/>
                </a:solidFill>
                <a:latin typeface="Tahoma" panose="020B0604030504040204" pitchFamily="34" charset="0"/>
              </a:rPr>
              <a:t>ộc</a:t>
            </a:r>
            <a:r>
              <a:rPr lang="en-US" sz="3200" b="1" dirty="0">
                <a:solidFill>
                  <a:srgbClr val="003399"/>
                </a:solidFill>
                <a:latin typeface="Tahoma" panose="020B0604030504040204" pitchFamily="34" charset="0"/>
              </a:rPr>
              <a:t>:</a:t>
            </a:r>
          </a:p>
        </p:txBody>
      </p:sp>
      <p:sp>
        <p:nvSpPr>
          <p:cNvPr id="632835" name="Rectangle 3"/>
          <p:cNvSpPr>
            <a:spLocks noGrp="1" noChangeArrowheads="1"/>
          </p:cNvSpPr>
          <p:nvPr>
            <p:ph type="body" sz="half" idx="1"/>
          </p:nvPr>
        </p:nvSpPr>
        <p:spPr>
          <a:xfrm>
            <a:off x="319999" y="2120253"/>
            <a:ext cx="6485860" cy="4321175"/>
          </a:xfrm>
        </p:spPr>
        <p:txBody>
          <a:bodyPr>
            <a:normAutofit lnSpcReduction="10000"/>
          </a:bodyPr>
          <a:lstStyle/>
          <a:p>
            <a:pPr marL="0" indent="0" algn="just">
              <a:lnSpc>
                <a:spcPct val="120000"/>
              </a:lnSpc>
              <a:buNone/>
            </a:pPr>
            <a:r>
              <a:rPr lang="en-US" b="1" dirty="0"/>
              <a:t>- </a:t>
            </a:r>
            <a:r>
              <a:rPr lang="it-IT" b="1" dirty="0">
                <a:solidFill>
                  <a:srgbClr val="800080"/>
                </a:solidFill>
              </a:rPr>
              <a:t>Chất </a:t>
            </a:r>
            <a:r>
              <a:rPr lang="vi-VN" b="1" dirty="0">
                <a:solidFill>
                  <a:srgbClr val="800080"/>
                </a:solidFill>
              </a:rPr>
              <a:t>đ</a:t>
            </a:r>
            <a:r>
              <a:rPr lang="it-IT" b="1" dirty="0">
                <a:solidFill>
                  <a:srgbClr val="800080"/>
                </a:solidFill>
              </a:rPr>
              <a:t>ộc nghề nghiệp: </a:t>
            </a:r>
            <a:r>
              <a:rPr lang="it-IT" b="1" dirty="0" smtClean="0">
                <a:solidFill>
                  <a:schemeClr val="tx2"/>
                </a:solidFill>
              </a:rPr>
              <a:t>chất </a:t>
            </a:r>
            <a:r>
              <a:rPr lang="vi-VN" b="1" dirty="0">
                <a:solidFill>
                  <a:schemeClr val="tx2"/>
                </a:solidFill>
              </a:rPr>
              <a:t>đ</a:t>
            </a:r>
            <a:r>
              <a:rPr lang="it-IT" b="1" dirty="0">
                <a:solidFill>
                  <a:schemeClr val="tx2"/>
                </a:solidFill>
              </a:rPr>
              <a:t>ộc hiện diện trong môi tr</a:t>
            </a:r>
            <a:r>
              <a:rPr lang="vi-VN" b="1" dirty="0">
                <a:solidFill>
                  <a:schemeClr val="tx2"/>
                </a:solidFill>
              </a:rPr>
              <a:t>ư</a:t>
            </a:r>
            <a:r>
              <a:rPr lang="it-IT" b="1" dirty="0">
                <a:solidFill>
                  <a:schemeClr val="tx2"/>
                </a:solidFill>
              </a:rPr>
              <a:t>ờng lao </a:t>
            </a:r>
            <a:r>
              <a:rPr lang="vi-VN" b="1" dirty="0">
                <a:solidFill>
                  <a:schemeClr val="tx2"/>
                </a:solidFill>
              </a:rPr>
              <a:t>đ</a:t>
            </a:r>
            <a:r>
              <a:rPr lang="it-IT" b="1" dirty="0">
                <a:solidFill>
                  <a:schemeClr val="tx2"/>
                </a:solidFill>
              </a:rPr>
              <a:t>ộng, có liên quan chặt chẽ với một nghề nghiệp nào </a:t>
            </a:r>
            <a:r>
              <a:rPr lang="vi-VN" b="1" dirty="0">
                <a:solidFill>
                  <a:schemeClr val="tx2"/>
                </a:solidFill>
              </a:rPr>
              <a:t>đ</a:t>
            </a:r>
            <a:r>
              <a:rPr lang="it-IT" b="1" dirty="0">
                <a:solidFill>
                  <a:schemeClr val="tx2"/>
                </a:solidFill>
              </a:rPr>
              <a:t>ó.</a:t>
            </a:r>
            <a:r>
              <a:rPr lang="it-IT" b="1" dirty="0">
                <a:solidFill>
                  <a:srgbClr val="800080"/>
                </a:solidFill>
              </a:rPr>
              <a:t> </a:t>
            </a:r>
          </a:p>
          <a:p>
            <a:pPr marL="0" indent="0" algn="just">
              <a:lnSpc>
                <a:spcPct val="120000"/>
              </a:lnSpc>
              <a:buNone/>
            </a:pPr>
            <a:endParaRPr lang="it-IT" sz="1000" b="1" dirty="0">
              <a:solidFill>
                <a:srgbClr val="800080"/>
              </a:solidFill>
            </a:endParaRPr>
          </a:p>
          <a:p>
            <a:pPr marL="0" indent="0" algn="just">
              <a:lnSpc>
                <a:spcPct val="120000"/>
              </a:lnSpc>
              <a:buNone/>
            </a:pPr>
            <a:r>
              <a:rPr lang="it-IT" b="1" dirty="0"/>
              <a:t>- </a:t>
            </a:r>
            <a:r>
              <a:rPr lang="it-IT" b="1" dirty="0">
                <a:solidFill>
                  <a:srgbClr val="FF0000"/>
                </a:solidFill>
              </a:rPr>
              <a:t>Nhiễm </a:t>
            </a:r>
            <a:r>
              <a:rPr lang="vi-VN" b="1" dirty="0">
                <a:solidFill>
                  <a:srgbClr val="FF0000"/>
                </a:solidFill>
              </a:rPr>
              <a:t>đ</a:t>
            </a:r>
            <a:r>
              <a:rPr lang="it-IT" b="1" dirty="0">
                <a:solidFill>
                  <a:srgbClr val="FF0000"/>
                </a:solidFill>
              </a:rPr>
              <a:t>ộc nghề nghiệp:</a:t>
            </a:r>
            <a:r>
              <a:rPr lang="en-SG" dirty="0"/>
              <a:t> </a:t>
            </a:r>
            <a:r>
              <a:rPr lang="it-IT" b="1" dirty="0" smtClean="0"/>
              <a:t>c</a:t>
            </a:r>
            <a:r>
              <a:rPr lang="vi-VN" b="1" dirty="0"/>
              <a:t>ơ</a:t>
            </a:r>
            <a:r>
              <a:rPr lang="it-IT" b="1" dirty="0"/>
              <a:t> thể ng</a:t>
            </a:r>
            <a:r>
              <a:rPr lang="vi-VN" b="1" dirty="0"/>
              <a:t>ư</a:t>
            </a:r>
            <a:r>
              <a:rPr lang="it-IT" b="1" dirty="0"/>
              <a:t>ời lao </a:t>
            </a:r>
            <a:r>
              <a:rPr lang="vi-VN" b="1" dirty="0"/>
              <a:t>đ</a:t>
            </a:r>
            <a:r>
              <a:rPr lang="it-IT" b="1" dirty="0"/>
              <a:t>ộng có các rối loạn hay tổn th</a:t>
            </a:r>
            <a:r>
              <a:rPr lang="vi-VN" b="1" dirty="0"/>
              <a:t>ươ</a:t>
            </a:r>
            <a:r>
              <a:rPr lang="it-IT" b="1" dirty="0"/>
              <a:t>ng trong quá trình lao </a:t>
            </a:r>
            <a:r>
              <a:rPr lang="vi-VN" b="1" dirty="0"/>
              <a:t>đ</a:t>
            </a:r>
            <a:r>
              <a:rPr lang="it-IT" b="1" dirty="0"/>
              <a:t>ộng d</a:t>
            </a:r>
            <a:r>
              <a:rPr lang="vi-VN" b="1" dirty="0"/>
              <a:t>ư</a:t>
            </a:r>
            <a:r>
              <a:rPr lang="it-IT" b="1" dirty="0"/>
              <a:t>ới tác </a:t>
            </a:r>
            <a:r>
              <a:rPr lang="vi-VN" b="1" dirty="0"/>
              <a:t>đ</a:t>
            </a:r>
            <a:r>
              <a:rPr lang="it-IT" b="1" dirty="0"/>
              <a:t>ộng của chất </a:t>
            </a:r>
            <a:r>
              <a:rPr lang="vi-VN" b="1" dirty="0"/>
              <a:t>đ</a:t>
            </a:r>
            <a:r>
              <a:rPr lang="it-IT" b="1" dirty="0"/>
              <a:t>ộc. </a:t>
            </a:r>
            <a:endParaRPr lang="en-US" b="1" dirty="0"/>
          </a:p>
        </p:txBody>
      </p:sp>
      <p:pic>
        <p:nvPicPr>
          <p:cNvPr id="56322" name="Picture 2" descr="Nhiễm độc chì nghề nghiệp và cách bảo vệ bản thân khỏi nhiễm độc chì - Nhà  thuốc Long Châ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7546" y="1667492"/>
            <a:ext cx="4758431" cy="449361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4414683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632835">
                                            <p:txEl>
                                              <p:pRg st="0" end="0"/>
                                            </p:txEl>
                                          </p:spTgt>
                                        </p:tgtEl>
                                        <p:attrNameLst>
                                          <p:attrName>style.visibility</p:attrName>
                                        </p:attrNameLst>
                                      </p:cBhvr>
                                      <p:to>
                                        <p:strVal val="visible"/>
                                      </p:to>
                                    </p:set>
                                  </p:childTnLst>
                                </p:cTn>
                              </p:par>
                            </p:childTnLst>
                          </p:cTn>
                        </p:par>
                        <p:par>
                          <p:cTn id="7" fill="hold">
                            <p:stCondLst>
                              <p:cond delay="7125"/>
                            </p:stCondLst>
                            <p:childTnLst>
                              <p:par>
                                <p:cTn id="8" presetID="1" presetClass="entr" presetSubtype="0" fill="hold" grpId="0" nodeType="afterEffect">
                                  <p:stCondLst>
                                    <p:cond delay="0"/>
                                  </p:stCondLst>
                                  <p:iterate type="lt">
                                    <p:tmAbs val="75"/>
                                  </p:iterate>
                                  <p:childTnLst>
                                    <p:set>
                                      <p:cBhvr>
                                        <p:cTn id="9" dur="1" fill="hold">
                                          <p:stCondLst>
                                            <p:cond delay="74"/>
                                          </p:stCondLst>
                                        </p:cTn>
                                        <p:tgtEl>
                                          <p:spTgt spid="6328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2835" grpId="0" build="p" autoUpdateAnimBg="0"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568170" y="1183214"/>
            <a:ext cx="8229600" cy="560387"/>
          </a:xfrm>
        </p:spPr>
        <p:txBody>
          <a:bodyPr/>
          <a:lstStyle/>
          <a:p>
            <a:pPr eaLnBrk="1" hangingPunct="1"/>
            <a:r>
              <a:rPr lang="en-US" sz="3200" b="1" i="1" dirty="0" err="1" smtClean="0">
                <a:solidFill>
                  <a:srgbClr val="0070C0"/>
                </a:solidFill>
                <a:latin typeface="Tahoma" panose="020B0604030504040204" pitchFamily="34" charset="0"/>
              </a:rPr>
              <a:t>Dịch</a:t>
            </a:r>
            <a:r>
              <a:rPr lang="en-US" sz="3200" b="1" i="1" dirty="0" smtClean="0">
                <a:solidFill>
                  <a:srgbClr val="0070C0"/>
                </a:solidFill>
                <a:latin typeface="Tahoma" panose="020B0604030504040204" pitchFamily="34" charset="0"/>
              </a:rPr>
              <a:t> </a:t>
            </a:r>
            <a:r>
              <a:rPr lang="en-US" sz="3200" b="1" i="1" dirty="0" err="1">
                <a:solidFill>
                  <a:srgbClr val="0070C0"/>
                </a:solidFill>
                <a:latin typeface="Tahoma" panose="020B0604030504040204" pitchFamily="34" charset="0"/>
              </a:rPr>
              <a:t>tễ</a:t>
            </a:r>
            <a:r>
              <a:rPr lang="en-US" sz="3200" b="1" i="1" dirty="0">
                <a:solidFill>
                  <a:srgbClr val="0070C0"/>
                </a:solidFill>
                <a:latin typeface="Tahoma" panose="020B0604030504040204" pitchFamily="34" charset="0"/>
              </a:rPr>
              <a:t> </a:t>
            </a:r>
            <a:r>
              <a:rPr lang="en-US" sz="3200" b="1" i="1" dirty="0" err="1">
                <a:solidFill>
                  <a:srgbClr val="0070C0"/>
                </a:solidFill>
                <a:latin typeface="Tahoma" panose="020B0604030504040204" pitchFamily="34" charset="0"/>
              </a:rPr>
              <a:t>học</a:t>
            </a:r>
            <a:r>
              <a:rPr lang="en-US" sz="3200" b="1" i="1" dirty="0">
                <a:solidFill>
                  <a:srgbClr val="0070C0"/>
                </a:solidFill>
                <a:latin typeface="Tahoma" panose="020B0604030504040204" pitchFamily="34" charset="0"/>
              </a:rPr>
              <a:t> </a:t>
            </a:r>
            <a:r>
              <a:rPr lang="en-US" sz="3200" b="1" i="1" dirty="0" err="1">
                <a:solidFill>
                  <a:srgbClr val="0070C0"/>
                </a:solidFill>
                <a:latin typeface="Tahoma" panose="020B0604030504040204" pitchFamily="34" charset="0"/>
              </a:rPr>
              <a:t>của</a:t>
            </a:r>
            <a:r>
              <a:rPr lang="en-US" sz="3200" b="1" i="1" dirty="0">
                <a:solidFill>
                  <a:srgbClr val="0070C0"/>
                </a:solidFill>
                <a:latin typeface="Tahoma" panose="020B0604030504040204" pitchFamily="34" charset="0"/>
              </a:rPr>
              <a:t> </a:t>
            </a:r>
            <a:r>
              <a:rPr lang="en-US" sz="3200" b="1" i="1" dirty="0" err="1">
                <a:solidFill>
                  <a:srgbClr val="0070C0"/>
                </a:solidFill>
                <a:latin typeface="Tahoma" panose="020B0604030504040204" pitchFamily="34" charset="0"/>
              </a:rPr>
              <a:t>nhiễm</a:t>
            </a:r>
            <a:r>
              <a:rPr lang="en-US" sz="3200" b="1" i="1" dirty="0">
                <a:solidFill>
                  <a:srgbClr val="0070C0"/>
                </a:solidFill>
                <a:latin typeface="Tahoma" panose="020B0604030504040204" pitchFamily="34" charset="0"/>
              </a:rPr>
              <a:t> </a:t>
            </a:r>
            <a:r>
              <a:rPr lang="vi-VN" sz="3200" b="1" i="1" dirty="0">
                <a:solidFill>
                  <a:srgbClr val="0070C0"/>
                </a:solidFill>
                <a:latin typeface="Tahoma" panose="020B0604030504040204" pitchFamily="34" charset="0"/>
              </a:rPr>
              <a:t>đ</a:t>
            </a:r>
            <a:r>
              <a:rPr lang="en-US" sz="3200" b="1" i="1" dirty="0" err="1">
                <a:solidFill>
                  <a:srgbClr val="0070C0"/>
                </a:solidFill>
                <a:latin typeface="Tahoma" panose="020B0604030504040204" pitchFamily="34" charset="0"/>
              </a:rPr>
              <a:t>ộc</a:t>
            </a:r>
            <a:r>
              <a:rPr lang="en-US" sz="3200" b="1" i="1" dirty="0">
                <a:solidFill>
                  <a:srgbClr val="0070C0"/>
                </a:solidFill>
                <a:latin typeface="Tahoma" panose="020B0604030504040204" pitchFamily="34" charset="0"/>
              </a:rPr>
              <a:t>:</a:t>
            </a:r>
          </a:p>
        </p:txBody>
      </p:sp>
      <p:sp>
        <p:nvSpPr>
          <p:cNvPr id="448515" name="Rectangle 3"/>
          <p:cNvSpPr>
            <a:spLocks noGrp="1" noChangeArrowheads="1"/>
          </p:cNvSpPr>
          <p:nvPr>
            <p:ph type="body" idx="1"/>
          </p:nvPr>
        </p:nvSpPr>
        <p:spPr>
          <a:xfrm>
            <a:off x="568170" y="1939138"/>
            <a:ext cx="10981677" cy="5256213"/>
          </a:xfrm>
        </p:spPr>
        <p:txBody>
          <a:bodyPr>
            <a:normAutofit/>
          </a:bodyPr>
          <a:lstStyle/>
          <a:p>
            <a:pPr algn="just">
              <a:lnSpc>
                <a:spcPct val="120000"/>
              </a:lnSpc>
              <a:spcBef>
                <a:spcPct val="0"/>
              </a:spcBef>
              <a:buFont typeface="Wingdings" panose="05000000000000000000" pitchFamily="2" charset="2"/>
              <a:buChar char="v"/>
            </a:pPr>
            <a:r>
              <a:rPr lang="it-IT" b="1" dirty="0" smtClean="0"/>
              <a:t> Nhiễm </a:t>
            </a:r>
            <a:r>
              <a:rPr lang="vi-VN" b="1" dirty="0"/>
              <a:t>đ</a:t>
            </a:r>
            <a:r>
              <a:rPr lang="it-IT" b="1" dirty="0"/>
              <a:t>ộc hóa chất trong sản xuất khá phổ biến</a:t>
            </a:r>
            <a:r>
              <a:rPr lang="en-US" b="1" dirty="0"/>
              <a:t>.</a:t>
            </a:r>
          </a:p>
          <a:p>
            <a:pPr algn="just">
              <a:lnSpc>
                <a:spcPct val="140000"/>
              </a:lnSpc>
              <a:spcBef>
                <a:spcPct val="0"/>
              </a:spcBef>
              <a:buFont typeface="Wingdings" panose="05000000000000000000" pitchFamily="2" charset="2"/>
              <a:buChar char="v"/>
            </a:pPr>
            <a:r>
              <a:rPr lang="it-IT" b="1" dirty="0" smtClean="0"/>
              <a:t> Tồn </a:t>
            </a:r>
            <a:r>
              <a:rPr lang="it-IT" b="1" dirty="0"/>
              <a:t>tại</a:t>
            </a:r>
            <a:r>
              <a:rPr lang="en-US" b="1" dirty="0"/>
              <a:t> </a:t>
            </a:r>
            <a:r>
              <a:rPr lang="it-IT" b="1" dirty="0"/>
              <a:t>&gt; 200.000 loại hoá chất, dung môi </a:t>
            </a:r>
            <a:r>
              <a:rPr lang="vi-VN" b="1" dirty="0"/>
              <a:t>đ</a:t>
            </a:r>
            <a:r>
              <a:rPr lang="it-IT" b="1" dirty="0"/>
              <a:t>ộc hại</a:t>
            </a:r>
          </a:p>
          <a:p>
            <a:pPr marL="284163" indent="-284163" algn="just">
              <a:lnSpc>
                <a:spcPct val="140000"/>
              </a:lnSpc>
              <a:spcBef>
                <a:spcPct val="0"/>
              </a:spcBef>
              <a:buFont typeface="Wingdings" panose="05000000000000000000" pitchFamily="2" charset="2"/>
              <a:buChar char="v"/>
            </a:pPr>
            <a:r>
              <a:rPr lang="it-IT" b="1" dirty="0" smtClean="0"/>
              <a:t> WHO</a:t>
            </a:r>
            <a:r>
              <a:rPr lang="it-IT" b="1" dirty="0"/>
              <a:t>: &gt; 100.000 loại hóa chất dùng th</a:t>
            </a:r>
            <a:r>
              <a:rPr lang="vi-VN" b="1" dirty="0"/>
              <a:t>ư</a:t>
            </a:r>
            <a:r>
              <a:rPr lang="it-IT" b="1" dirty="0"/>
              <a:t>ờng xuyên trong sản xuất có thể gây nhiễm </a:t>
            </a:r>
            <a:r>
              <a:rPr lang="vi-VN" b="1" dirty="0"/>
              <a:t>đ</a:t>
            </a:r>
            <a:r>
              <a:rPr lang="it-IT" b="1" dirty="0"/>
              <a:t>ộc (kim loại nặng, dung môi hữu c</a:t>
            </a:r>
            <a:r>
              <a:rPr lang="vi-VN" b="1" dirty="0"/>
              <a:t>ơ</a:t>
            </a:r>
            <a:r>
              <a:rPr lang="it-IT" b="1" dirty="0"/>
              <a:t>, HCBVTV…)</a:t>
            </a:r>
          </a:p>
          <a:p>
            <a:pPr marL="914400" lvl="1" indent="-514350" algn="just">
              <a:lnSpc>
                <a:spcPct val="140000"/>
              </a:lnSpc>
              <a:spcBef>
                <a:spcPct val="0"/>
              </a:spcBef>
              <a:buFont typeface="Wingdings" panose="05000000000000000000" pitchFamily="2" charset="2"/>
              <a:buChar char="ü"/>
            </a:pPr>
            <a:r>
              <a:rPr lang="it-IT" sz="2700" b="1" dirty="0"/>
              <a:t>200 – 300 loại hóa chất có thể gây biến </a:t>
            </a:r>
            <a:r>
              <a:rPr lang="vi-VN" sz="2700" b="1" dirty="0"/>
              <a:t>đ</a:t>
            </a:r>
            <a:r>
              <a:rPr lang="it-IT" sz="2700" b="1" dirty="0"/>
              <a:t>ổi gen, </a:t>
            </a:r>
            <a:r>
              <a:rPr lang="it-IT" sz="2700" b="1" dirty="0" smtClean="0"/>
              <a:t>gây </a:t>
            </a:r>
            <a:r>
              <a:rPr lang="it-IT" sz="2700" b="1" dirty="0"/>
              <a:t>ung th</a:t>
            </a:r>
            <a:r>
              <a:rPr lang="vi-VN" sz="2700" b="1" dirty="0"/>
              <a:t>ư</a:t>
            </a:r>
            <a:r>
              <a:rPr lang="it-IT" sz="2700" b="1" dirty="0"/>
              <a:t>, ảnh h</a:t>
            </a:r>
            <a:r>
              <a:rPr lang="vi-VN" sz="2700" b="1" dirty="0"/>
              <a:t>ư</a:t>
            </a:r>
            <a:r>
              <a:rPr lang="it-IT" sz="2700" b="1" dirty="0"/>
              <a:t>ởng sinh sản; </a:t>
            </a:r>
          </a:p>
          <a:p>
            <a:pPr marL="914400" lvl="1" indent="-514350" algn="just">
              <a:lnSpc>
                <a:spcPct val="140000"/>
              </a:lnSpc>
              <a:spcBef>
                <a:spcPct val="0"/>
              </a:spcBef>
              <a:buFont typeface="Wingdings" panose="05000000000000000000" pitchFamily="2" charset="2"/>
              <a:buChar char="ü"/>
            </a:pPr>
            <a:r>
              <a:rPr lang="it-IT" sz="2700" b="1" dirty="0"/>
              <a:t>&gt; </a:t>
            </a:r>
            <a:r>
              <a:rPr lang="it-IT" sz="2700" b="1" dirty="0" smtClean="0"/>
              <a:t>3.000 </a:t>
            </a:r>
            <a:r>
              <a:rPr lang="it-IT" sz="2700" b="1" dirty="0"/>
              <a:t>hóa chất gây dị ứng trong môi tr</a:t>
            </a:r>
            <a:r>
              <a:rPr lang="vi-VN" sz="2700" b="1" dirty="0"/>
              <a:t>ư</a:t>
            </a:r>
            <a:r>
              <a:rPr lang="it-IT" sz="2700" b="1" dirty="0"/>
              <a:t>ờng </a:t>
            </a:r>
            <a:r>
              <a:rPr lang="it-IT" sz="2700" b="1" dirty="0" smtClean="0"/>
              <a:t>lao </a:t>
            </a:r>
            <a:r>
              <a:rPr lang="vi-VN" sz="2700" b="1" dirty="0"/>
              <a:t>đ</a:t>
            </a:r>
            <a:r>
              <a:rPr lang="it-IT" sz="2700" b="1" dirty="0"/>
              <a:t>ộng</a:t>
            </a:r>
            <a:r>
              <a:rPr lang="it-IT" sz="2700" b="1" dirty="0" smtClean="0"/>
              <a:t>.</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8837724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448515">
                                            <p:txEl>
                                              <p:pRg st="0" end="0"/>
                                            </p:txEl>
                                          </p:spTgt>
                                        </p:tgtEl>
                                        <p:attrNameLst>
                                          <p:attrName>style.visibility</p:attrName>
                                        </p:attrNameLst>
                                      </p:cBhvr>
                                      <p:to>
                                        <p:strVal val="visible"/>
                                      </p:to>
                                    </p:set>
                                    <p:animEffect transition="in" filter="circle(out)">
                                      <p:cBhvr>
                                        <p:cTn id="7" dur="2000"/>
                                        <p:tgtEl>
                                          <p:spTgt spid="448515">
                                            <p:txEl>
                                              <p:pRg st="0" end="0"/>
                                            </p:txEl>
                                          </p:spTgt>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448515">
                                            <p:txEl>
                                              <p:pRg st="1" end="1"/>
                                            </p:txEl>
                                          </p:spTgt>
                                        </p:tgtEl>
                                        <p:attrNameLst>
                                          <p:attrName>style.visibility</p:attrName>
                                        </p:attrNameLst>
                                      </p:cBhvr>
                                      <p:to>
                                        <p:strVal val="visible"/>
                                      </p:to>
                                    </p:set>
                                    <p:animEffect transition="in" filter="circle(out)">
                                      <p:cBhvr>
                                        <p:cTn id="10" dur="2000"/>
                                        <p:tgtEl>
                                          <p:spTgt spid="448515">
                                            <p:txEl>
                                              <p:pRg st="1" end="1"/>
                                            </p:txEl>
                                          </p:spTgt>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448515">
                                            <p:txEl>
                                              <p:pRg st="2" end="2"/>
                                            </p:txEl>
                                          </p:spTgt>
                                        </p:tgtEl>
                                        <p:attrNameLst>
                                          <p:attrName>style.visibility</p:attrName>
                                        </p:attrNameLst>
                                      </p:cBhvr>
                                      <p:to>
                                        <p:strVal val="visible"/>
                                      </p:to>
                                    </p:set>
                                    <p:animEffect transition="in" filter="circle(out)">
                                      <p:cBhvr>
                                        <p:cTn id="13" dur="2000"/>
                                        <p:tgtEl>
                                          <p:spTgt spid="448515">
                                            <p:txEl>
                                              <p:pRg st="2" end="2"/>
                                            </p:txEl>
                                          </p:spTgt>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448515">
                                            <p:txEl>
                                              <p:pRg st="3" end="3"/>
                                            </p:txEl>
                                          </p:spTgt>
                                        </p:tgtEl>
                                        <p:attrNameLst>
                                          <p:attrName>style.visibility</p:attrName>
                                        </p:attrNameLst>
                                      </p:cBhvr>
                                      <p:to>
                                        <p:strVal val="visible"/>
                                      </p:to>
                                    </p:set>
                                    <p:animEffect transition="in" filter="circle(out)">
                                      <p:cBhvr>
                                        <p:cTn id="16" dur="2000"/>
                                        <p:tgtEl>
                                          <p:spTgt spid="448515">
                                            <p:txEl>
                                              <p:pRg st="3" end="3"/>
                                            </p:txEl>
                                          </p:spTgt>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448515">
                                            <p:txEl>
                                              <p:pRg st="4" end="4"/>
                                            </p:txEl>
                                          </p:spTgt>
                                        </p:tgtEl>
                                        <p:attrNameLst>
                                          <p:attrName>style.visibility</p:attrName>
                                        </p:attrNameLst>
                                      </p:cBhvr>
                                      <p:to>
                                        <p:strVal val="visible"/>
                                      </p:to>
                                    </p:set>
                                    <p:animEffect transition="in" filter="circle(out)">
                                      <p:cBhvr>
                                        <p:cTn id="19" dur="2000"/>
                                        <p:tgtEl>
                                          <p:spTgt spid="4485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851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1C7B168-0E49-4662-B5B0-C7C493DA41FD}" type="slidenum">
              <a:rPr lang="en-US" altLang="en-US">
                <a:latin typeface="Garamond" panose="02020404030301010803" pitchFamily="18" charset="0"/>
                <a:cs typeface="Tahoma" panose="020B0604030504040204" pitchFamily="34" charset="0"/>
              </a:rPr>
              <a:pPr eaLnBrk="1" hangingPunct="1"/>
              <a:t>9</a:t>
            </a:fld>
            <a:endParaRPr lang="en-US" altLang="en-US" dirty="0">
              <a:latin typeface="Garamond" panose="02020404030301010803" pitchFamily="18" charset="0"/>
              <a:cs typeface="Tahoma" panose="020B0604030504040204" pitchFamily="34" charset="0"/>
            </a:endParaRPr>
          </a:p>
        </p:txBody>
      </p:sp>
      <p:sp>
        <p:nvSpPr>
          <p:cNvPr id="450563" name="Text Box 3"/>
          <p:cNvSpPr txBox="1">
            <a:spLocks noChangeArrowheads="1"/>
          </p:cNvSpPr>
          <p:nvPr/>
        </p:nvSpPr>
        <p:spPr bwMode="auto">
          <a:xfrm>
            <a:off x="2205378" y="2668249"/>
            <a:ext cx="8496300" cy="319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457200" eaLnBrk="1" hangingPunct="1">
              <a:lnSpc>
                <a:spcPct val="120000"/>
              </a:lnSpc>
              <a:spcBef>
                <a:spcPct val="50000"/>
              </a:spcBef>
              <a:buFont typeface="Wingdings" panose="05000000000000000000" pitchFamily="2" charset="2"/>
              <a:buChar char="ü"/>
            </a:pPr>
            <a:r>
              <a:rPr lang="en-US" sz="3200" b="1" dirty="0" smtClean="0">
                <a:solidFill>
                  <a:srgbClr val="800080"/>
                </a:solidFill>
                <a:latin typeface="Tahoma" panose="020B0604030504040204" pitchFamily="34" charset="0"/>
                <a:cs typeface="Tahoma" panose="020B0604030504040204" pitchFamily="34" charset="0"/>
              </a:rPr>
              <a:t>Theo </a:t>
            </a:r>
            <a:r>
              <a:rPr lang="en-US" sz="3200" b="1" dirty="0" err="1">
                <a:solidFill>
                  <a:srgbClr val="800080"/>
                </a:solidFill>
                <a:latin typeface="Tahoma" panose="020B0604030504040204" pitchFamily="34" charset="0"/>
                <a:cs typeface="Tahoma" panose="020B0604030504040204" pitchFamily="34" charset="0"/>
              </a:rPr>
              <a:t>trạng</a:t>
            </a:r>
            <a:r>
              <a:rPr lang="en-US" sz="3200" b="1" dirty="0">
                <a:solidFill>
                  <a:srgbClr val="800080"/>
                </a:solidFill>
                <a:latin typeface="Tahoma" panose="020B0604030504040204" pitchFamily="34" charset="0"/>
                <a:cs typeface="Tahoma" panose="020B0604030504040204" pitchFamily="34" charset="0"/>
              </a:rPr>
              <a:t> </a:t>
            </a:r>
            <a:r>
              <a:rPr lang="en-US" sz="3200" b="1" dirty="0" err="1">
                <a:solidFill>
                  <a:srgbClr val="800080"/>
                </a:solidFill>
                <a:latin typeface="Tahoma" panose="020B0604030504040204" pitchFamily="34" charset="0"/>
                <a:cs typeface="Tahoma" panose="020B0604030504040204" pitchFamily="34" charset="0"/>
              </a:rPr>
              <a:t>thái</a:t>
            </a:r>
            <a:r>
              <a:rPr lang="en-US" sz="3200" b="1" dirty="0">
                <a:solidFill>
                  <a:srgbClr val="800080"/>
                </a:solidFill>
                <a:latin typeface="Tahoma" panose="020B0604030504040204" pitchFamily="34" charset="0"/>
                <a:cs typeface="Tahoma" panose="020B0604030504040204" pitchFamily="34" charset="0"/>
              </a:rPr>
              <a:t> </a:t>
            </a:r>
            <a:r>
              <a:rPr lang="en-US" sz="3200" b="1" dirty="0" err="1">
                <a:solidFill>
                  <a:srgbClr val="800080"/>
                </a:solidFill>
                <a:latin typeface="Tahoma" panose="020B0604030504040204" pitchFamily="34" charset="0"/>
                <a:cs typeface="Tahoma" panose="020B0604030504040204" pitchFamily="34" charset="0"/>
              </a:rPr>
              <a:t>vật</a:t>
            </a:r>
            <a:r>
              <a:rPr lang="en-US" sz="3200" b="1" dirty="0">
                <a:solidFill>
                  <a:srgbClr val="800080"/>
                </a:solidFill>
                <a:latin typeface="Tahoma" panose="020B0604030504040204" pitchFamily="34" charset="0"/>
                <a:cs typeface="Tahoma" panose="020B0604030504040204" pitchFamily="34" charset="0"/>
              </a:rPr>
              <a:t> </a:t>
            </a:r>
            <a:r>
              <a:rPr lang="en-US" sz="3200" b="1" dirty="0" err="1">
                <a:solidFill>
                  <a:srgbClr val="800080"/>
                </a:solidFill>
                <a:latin typeface="Tahoma" panose="020B0604030504040204" pitchFamily="34" charset="0"/>
                <a:cs typeface="Tahoma" panose="020B0604030504040204" pitchFamily="34" charset="0"/>
              </a:rPr>
              <a:t>lý</a:t>
            </a:r>
            <a:r>
              <a:rPr lang="en-US" sz="3200" b="1" dirty="0">
                <a:solidFill>
                  <a:srgbClr val="800080"/>
                </a:solidFill>
                <a:latin typeface="Tahoma" panose="020B0604030504040204" pitchFamily="34" charset="0"/>
                <a:cs typeface="Tahoma" panose="020B0604030504040204" pitchFamily="34" charset="0"/>
              </a:rPr>
              <a:t>;</a:t>
            </a:r>
          </a:p>
          <a:p>
            <a:pPr marL="457200" indent="-457200" eaLnBrk="1" hangingPunct="1">
              <a:lnSpc>
                <a:spcPct val="120000"/>
              </a:lnSpc>
              <a:spcBef>
                <a:spcPct val="50000"/>
              </a:spcBef>
              <a:buFont typeface="Wingdings" panose="05000000000000000000" pitchFamily="2" charset="2"/>
              <a:buChar char="ü"/>
            </a:pPr>
            <a:r>
              <a:rPr lang="en-US" sz="3200" b="1" dirty="0" smtClean="0">
                <a:solidFill>
                  <a:srgbClr val="FF0000"/>
                </a:solidFill>
                <a:latin typeface="Tahoma" panose="020B0604030504040204" pitchFamily="34" charset="0"/>
                <a:cs typeface="Tahoma" panose="020B0604030504040204" pitchFamily="34" charset="0"/>
              </a:rPr>
              <a:t>Theo </a:t>
            </a:r>
            <a:r>
              <a:rPr lang="en-US" sz="3200" b="1" dirty="0" err="1">
                <a:solidFill>
                  <a:srgbClr val="FF0000"/>
                </a:solidFill>
                <a:latin typeface="Tahoma" panose="020B0604030504040204" pitchFamily="34" charset="0"/>
                <a:cs typeface="Tahoma" panose="020B0604030504040204" pitchFamily="34" charset="0"/>
              </a:rPr>
              <a:t>cấu</a:t>
            </a:r>
            <a:r>
              <a:rPr lang="en-US" sz="3200" b="1" dirty="0">
                <a:solidFill>
                  <a:srgbClr val="FF0000"/>
                </a:solidFill>
                <a:latin typeface="Tahoma" panose="020B0604030504040204" pitchFamily="34" charset="0"/>
                <a:cs typeface="Tahoma" panose="020B0604030504040204" pitchFamily="34" charset="0"/>
              </a:rPr>
              <a:t> </a:t>
            </a:r>
            <a:r>
              <a:rPr lang="en-US" sz="3200" b="1" dirty="0" err="1">
                <a:solidFill>
                  <a:srgbClr val="FF0000"/>
                </a:solidFill>
                <a:latin typeface="Tahoma" panose="020B0604030504040204" pitchFamily="34" charset="0"/>
                <a:cs typeface="Tahoma" panose="020B0604030504040204" pitchFamily="34" charset="0"/>
              </a:rPr>
              <a:t>trúc</a:t>
            </a:r>
            <a:r>
              <a:rPr lang="en-US" sz="3200" b="1" dirty="0">
                <a:solidFill>
                  <a:srgbClr val="FF0000"/>
                </a:solidFill>
                <a:latin typeface="Tahoma" panose="020B0604030504040204" pitchFamily="34" charset="0"/>
                <a:cs typeface="Tahoma" panose="020B0604030504040204" pitchFamily="34" charset="0"/>
              </a:rPr>
              <a:t> </a:t>
            </a:r>
            <a:r>
              <a:rPr lang="en-US" sz="3200" b="1" dirty="0" err="1">
                <a:solidFill>
                  <a:srgbClr val="FF0000"/>
                </a:solidFill>
                <a:latin typeface="Tahoma" panose="020B0604030504040204" pitchFamily="34" charset="0"/>
                <a:cs typeface="Tahoma" panose="020B0604030504040204" pitchFamily="34" charset="0"/>
              </a:rPr>
              <a:t>hóa</a:t>
            </a:r>
            <a:r>
              <a:rPr lang="en-US" sz="3200" b="1" dirty="0">
                <a:solidFill>
                  <a:srgbClr val="FF0000"/>
                </a:solidFill>
                <a:latin typeface="Tahoma" panose="020B0604030504040204" pitchFamily="34" charset="0"/>
                <a:cs typeface="Tahoma" panose="020B0604030504040204" pitchFamily="34" charset="0"/>
              </a:rPr>
              <a:t> </a:t>
            </a:r>
            <a:r>
              <a:rPr lang="en-US" sz="3200" b="1" dirty="0" err="1">
                <a:solidFill>
                  <a:srgbClr val="FF0000"/>
                </a:solidFill>
                <a:latin typeface="Tahoma" panose="020B0604030504040204" pitchFamily="34" charset="0"/>
                <a:cs typeface="Tahoma" panose="020B0604030504040204" pitchFamily="34" charset="0"/>
              </a:rPr>
              <a:t>học</a:t>
            </a:r>
            <a:r>
              <a:rPr lang="en-US" sz="3200" b="1" dirty="0">
                <a:solidFill>
                  <a:srgbClr val="FF0000"/>
                </a:solidFill>
                <a:latin typeface="Tahoma" panose="020B0604030504040204" pitchFamily="34" charset="0"/>
                <a:cs typeface="Tahoma" panose="020B0604030504040204" pitchFamily="34" charset="0"/>
              </a:rPr>
              <a:t>;</a:t>
            </a:r>
          </a:p>
          <a:p>
            <a:pPr marL="457200" indent="-457200" eaLnBrk="1" hangingPunct="1">
              <a:lnSpc>
                <a:spcPct val="120000"/>
              </a:lnSpc>
              <a:spcBef>
                <a:spcPct val="50000"/>
              </a:spcBef>
              <a:buFont typeface="Wingdings" panose="05000000000000000000" pitchFamily="2" charset="2"/>
              <a:buChar char="ü"/>
            </a:pPr>
            <a:r>
              <a:rPr lang="en-US" sz="3200" b="1" dirty="0" smtClean="0">
                <a:solidFill>
                  <a:schemeClr val="tx2"/>
                </a:solidFill>
                <a:latin typeface="Tahoma" panose="020B0604030504040204" pitchFamily="34" charset="0"/>
                <a:cs typeface="Tahoma" panose="020B0604030504040204" pitchFamily="34" charset="0"/>
              </a:rPr>
              <a:t>Theo </a:t>
            </a:r>
            <a:r>
              <a:rPr lang="en-US" sz="3200" b="1" dirty="0" err="1">
                <a:solidFill>
                  <a:schemeClr val="tx2"/>
                </a:solidFill>
                <a:latin typeface="Tahoma" panose="020B0604030504040204" pitchFamily="34" charset="0"/>
                <a:cs typeface="Tahoma" panose="020B0604030504040204" pitchFamily="34" charset="0"/>
              </a:rPr>
              <a:t>tính</a:t>
            </a:r>
            <a:r>
              <a:rPr lang="en-US" sz="3200" b="1" dirty="0">
                <a:solidFill>
                  <a:schemeClr val="tx2"/>
                </a:solidFill>
                <a:latin typeface="Tahoma" panose="020B0604030504040204" pitchFamily="34" charset="0"/>
                <a:cs typeface="Tahoma" panose="020B0604030504040204" pitchFamily="34" charset="0"/>
              </a:rPr>
              <a:t> </a:t>
            </a:r>
            <a:r>
              <a:rPr lang="en-US" sz="3200" b="1" dirty="0" err="1">
                <a:solidFill>
                  <a:schemeClr val="tx2"/>
                </a:solidFill>
                <a:latin typeface="Tahoma" panose="020B0604030504040204" pitchFamily="34" charset="0"/>
                <a:cs typeface="Tahoma" panose="020B0604030504040204" pitchFamily="34" charset="0"/>
              </a:rPr>
              <a:t>chất</a:t>
            </a:r>
            <a:r>
              <a:rPr lang="en-US" sz="3200" b="1" dirty="0">
                <a:solidFill>
                  <a:schemeClr val="tx2"/>
                </a:solidFill>
                <a:latin typeface="Tahoma" panose="020B0604030504040204" pitchFamily="34" charset="0"/>
                <a:cs typeface="Tahoma" panose="020B0604030504040204" pitchFamily="34" charset="0"/>
              </a:rPr>
              <a:t> </a:t>
            </a:r>
            <a:r>
              <a:rPr lang="en-US" sz="3200" b="1" dirty="0" err="1">
                <a:solidFill>
                  <a:schemeClr val="tx2"/>
                </a:solidFill>
                <a:latin typeface="Tahoma" panose="020B0604030504040204" pitchFamily="34" charset="0"/>
                <a:cs typeface="Tahoma" panose="020B0604030504040204" pitchFamily="34" charset="0"/>
              </a:rPr>
              <a:t>tác</a:t>
            </a:r>
            <a:r>
              <a:rPr lang="en-US" sz="3200" b="1" dirty="0">
                <a:solidFill>
                  <a:schemeClr val="tx2"/>
                </a:solidFill>
                <a:latin typeface="Tahoma" panose="020B0604030504040204" pitchFamily="34" charset="0"/>
                <a:cs typeface="Tahoma" panose="020B0604030504040204" pitchFamily="34" charset="0"/>
              </a:rPr>
              <a:t> </a:t>
            </a:r>
            <a:r>
              <a:rPr lang="en-US" sz="3200" b="1" dirty="0" err="1">
                <a:solidFill>
                  <a:schemeClr val="tx2"/>
                </a:solidFill>
                <a:latin typeface="Tahoma" panose="020B0604030504040204" pitchFamily="34" charset="0"/>
                <a:cs typeface="Tahoma" panose="020B0604030504040204" pitchFamily="34" charset="0"/>
              </a:rPr>
              <a:t>dụng</a:t>
            </a:r>
            <a:r>
              <a:rPr lang="en-US" sz="3200" b="1" dirty="0">
                <a:solidFill>
                  <a:schemeClr val="tx2"/>
                </a:solidFill>
                <a:latin typeface="Tahoma" panose="020B0604030504040204" pitchFamily="34" charset="0"/>
                <a:cs typeface="Tahoma" panose="020B0604030504040204" pitchFamily="34" charset="0"/>
              </a:rPr>
              <a:t> </a:t>
            </a:r>
            <a:r>
              <a:rPr lang="en-US" sz="3200" b="1" dirty="0" err="1">
                <a:solidFill>
                  <a:schemeClr val="tx2"/>
                </a:solidFill>
                <a:latin typeface="Tahoma" panose="020B0604030504040204" pitchFamily="34" charset="0"/>
                <a:cs typeface="Tahoma" panose="020B0604030504040204" pitchFamily="34" charset="0"/>
              </a:rPr>
              <a:t>gây</a:t>
            </a:r>
            <a:r>
              <a:rPr lang="en-US" sz="3200" b="1" dirty="0">
                <a:solidFill>
                  <a:schemeClr val="tx2"/>
                </a:solidFill>
                <a:latin typeface="Tahoma" panose="020B0604030504040204" pitchFamily="34" charset="0"/>
                <a:cs typeface="Tahoma" panose="020B0604030504040204" pitchFamily="34" charset="0"/>
              </a:rPr>
              <a:t> </a:t>
            </a:r>
            <a:r>
              <a:rPr lang="vi-VN" sz="3200" b="1" dirty="0">
                <a:solidFill>
                  <a:schemeClr val="tx2"/>
                </a:solidFill>
                <a:latin typeface="Tahoma" panose="020B0604030504040204" pitchFamily="34" charset="0"/>
                <a:cs typeface="Tahoma" panose="020B0604030504040204" pitchFamily="34" charset="0"/>
              </a:rPr>
              <a:t>đ</a:t>
            </a:r>
            <a:r>
              <a:rPr lang="en-US" sz="3200" b="1" dirty="0" err="1">
                <a:solidFill>
                  <a:schemeClr val="tx2"/>
                </a:solidFill>
                <a:latin typeface="Tahoma" panose="020B0604030504040204" pitchFamily="34" charset="0"/>
                <a:cs typeface="Tahoma" panose="020B0604030504040204" pitchFamily="34" charset="0"/>
              </a:rPr>
              <a:t>ộc</a:t>
            </a:r>
            <a:r>
              <a:rPr lang="en-US" sz="3200" b="1" dirty="0">
                <a:solidFill>
                  <a:schemeClr val="tx2"/>
                </a:solidFill>
                <a:latin typeface="Tahoma" panose="020B0604030504040204" pitchFamily="34" charset="0"/>
                <a:cs typeface="Tahoma" panose="020B0604030504040204" pitchFamily="34" charset="0"/>
              </a:rPr>
              <a:t>;</a:t>
            </a:r>
            <a:r>
              <a:rPr lang="en-US" sz="3200" b="1" dirty="0">
                <a:solidFill>
                  <a:srgbClr val="0000FF"/>
                </a:solidFill>
                <a:latin typeface="Tahoma" panose="020B0604030504040204" pitchFamily="34" charset="0"/>
                <a:cs typeface="Tahoma" panose="020B0604030504040204" pitchFamily="34" charset="0"/>
              </a:rPr>
              <a:t> </a:t>
            </a:r>
          </a:p>
          <a:p>
            <a:pPr marL="457200" indent="-457200" eaLnBrk="1" hangingPunct="1">
              <a:lnSpc>
                <a:spcPct val="120000"/>
              </a:lnSpc>
              <a:spcBef>
                <a:spcPct val="50000"/>
              </a:spcBef>
              <a:buFont typeface="Wingdings" panose="05000000000000000000" pitchFamily="2" charset="2"/>
              <a:buChar char="ü"/>
            </a:pPr>
            <a:r>
              <a:rPr lang="en-US" sz="3200" b="1" dirty="0" smtClean="0">
                <a:solidFill>
                  <a:srgbClr val="0000FF"/>
                </a:solidFill>
                <a:latin typeface="Tahoma" panose="020B0604030504040204" pitchFamily="34" charset="0"/>
                <a:cs typeface="Tahoma" panose="020B0604030504040204" pitchFamily="34" charset="0"/>
              </a:rPr>
              <a:t>Theo </a:t>
            </a:r>
            <a:r>
              <a:rPr lang="en-US" sz="3200" b="1" dirty="0" err="1">
                <a:solidFill>
                  <a:srgbClr val="0000FF"/>
                </a:solidFill>
                <a:latin typeface="Tahoma" panose="020B0604030504040204" pitchFamily="34" charset="0"/>
                <a:cs typeface="Tahoma" panose="020B0604030504040204" pitchFamily="34" charset="0"/>
              </a:rPr>
              <a:t>mức</a:t>
            </a:r>
            <a:r>
              <a:rPr lang="en-US" sz="3200" b="1" dirty="0">
                <a:solidFill>
                  <a:srgbClr val="0000FF"/>
                </a:solidFill>
                <a:latin typeface="Tahoma" panose="020B0604030504040204" pitchFamily="34" charset="0"/>
                <a:cs typeface="Tahoma" panose="020B0604030504040204" pitchFamily="34" charset="0"/>
              </a:rPr>
              <a:t> </a:t>
            </a:r>
            <a:r>
              <a:rPr lang="en-US" sz="3200" b="1" dirty="0" err="1">
                <a:solidFill>
                  <a:srgbClr val="0000FF"/>
                </a:solidFill>
                <a:latin typeface="Tahoma" panose="020B0604030504040204" pitchFamily="34" charset="0"/>
                <a:cs typeface="Tahoma" panose="020B0604030504040204" pitchFamily="34" charset="0"/>
              </a:rPr>
              <a:t>tác</a:t>
            </a:r>
            <a:r>
              <a:rPr lang="en-US" sz="3200" b="1" dirty="0">
                <a:solidFill>
                  <a:srgbClr val="0000FF"/>
                </a:solidFill>
                <a:latin typeface="Tahoma" panose="020B0604030504040204" pitchFamily="34" charset="0"/>
                <a:cs typeface="Tahoma" panose="020B0604030504040204" pitchFamily="34" charset="0"/>
              </a:rPr>
              <a:t> </a:t>
            </a:r>
            <a:r>
              <a:rPr lang="en-US" sz="3200" b="1" dirty="0" err="1">
                <a:solidFill>
                  <a:srgbClr val="0000FF"/>
                </a:solidFill>
                <a:latin typeface="Tahoma" panose="020B0604030504040204" pitchFamily="34" charset="0"/>
                <a:cs typeface="Tahoma" panose="020B0604030504040204" pitchFamily="34" charset="0"/>
              </a:rPr>
              <a:t>dụng</a:t>
            </a:r>
            <a:r>
              <a:rPr lang="en-US" sz="3200" b="1" dirty="0">
                <a:solidFill>
                  <a:srgbClr val="0000FF"/>
                </a:solidFill>
                <a:latin typeface="Tahoma" panose="020B0604030504040204" pitchFamily="34" charset="0"/>
                <a:cs typeface="Tahoma" panose="020B0604030504040204" pitchFamily="34" charset="0"/>
              </a:rPr>
              <a:t> </a:t>
            </a:r>
            <a:r>
              <a:rPr lang="en-US" sz="3200" b="1" dirty="0" err="1">
                <a:solidFill>
                  <a:srgbClr val="0000FF"/>
                </a:solidFill>
                <a:latin typeface="Tahoma" panose="020B0604030504040204" pitchFamily="34" charset="0"/>
                <a:cs typeface="Tahoma" panose="020B0604030504040204" pitchFamily="34" charset="0"/>
              </a:rPr>
              <a:t>sinh</a:t>
            </a:r>
            <a:r>
              <a:rPr lang="en-US" sz="3200" b="1" dirty="0">
                <a:solidFill>
                  <a:srgbClr val="0000FF"/>
                </a:solidFill>
                <a:latin typeface="Tahoma" panose="020B0604030504040204" pitchFamily="34" charset="0"/>
                <a:cs typeface="Tahoma" panose="020B0604030504040204" pitchFamily="34" charset="0"/>
              </a:rPr>
              <a:t> </a:t>
            </a:r>
            <a:r>
              <a:rPr lang="en-US" sz="3200" b="1" dirty="0" err="1">
                <a:solidFill>
                  <a:srgbClr val="0000FF"/>
                </a:solidFill>
                <a:latin typeface="Tahoma" panose="020B0604030504040204" pitchFamily="34" charset="0"/>
                <a:cs typeface="Tahoma" panose="020B0604030504040204" pitchFamily="34" charset="0"/>
              </a:rPr>
              <a:t>học</a:t>
            </a:r>
            <a:r>
              <a:rPr lang="en-US" sz="3200" b="1" dirty="0">
                <a:solidFill>
                  <a:srgbClr val="0000FF"/>
                </a:solidFill>
                <a:latin typeface="Tahoma" panose="020B0604030504040204" pitchFamily="34" charset="0"/>
                <a:cs typeface="Tahoma" panose="020B0604030504040204" pitchFamily="34" charset="0"/>
              </a:rPr>
              <a:t>.</a:t>
            </a:r>
            <a:endParaRPr lang="en-SG" sz="2000" dirty="0">
              <a:solidFill>
                <a:srgbClr val="0000FF"/>
              </a:solidFill>
              <a:latin typeface="Tahoma" panose="020B0604030504040204" pitchFamily="34" charset="0"/>
              <a:cs typeface="Tahoma" panose="020B0604030504040204" pitchFamily="34" charset="0"/>
            </a:endParaRPr>
          </a:p>
        </p:txBody>
      </p:sp>
      <p:sp>
        <p:nvSpPr>
          <p:cNvPr id="12292" name="Rectangle 4"/>
          <p:cNvSpPr>
            <a:spLocks noChangeArrowheads="1"/>
          </p:cNvSpPr>
          <p:nvPr/>
        </p:nvSpPr>
        <p:spPr bwMode="auto">
          <a:xfrm>
            <a:off x="94033" y="1632984"/>
            <a:ext cx="8102600"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3600" b="1" dirty="0" err="1" smtClean="0">
                <a:solidFill>
                  <a:srgbClr val="003399"/>
                </a:solidFill>
                <a:latin typeface="Tahoma" panose="020B0604030504040204" pitchFamily="34" charset="0"/>
                <a:cs typeface="Tahoma" panose="020B0604030504040204" pitchFamily="34" charset="0"/>
              </a:rPr>
              <a:t>Phân</a:t>
            </a:r>
            <a:r>
              <a:rPr lang="en-US" sz="3600" b="1" dirty="0" smtClean="0">
                <a:solidFill>
                  <a:srgbClr val="003399"/>
                </a:solidFill>
                <a:latin typeface="Tahoma" panose="020B0604030504040204" pitchFamily="34" charset="0"/>
                <a:cs typeface="Tahoma" panose="020B0604030504040204" pitchFamily="34" charset="0"/>
              </a:rPr>
              <a:t> </a:t>
            </a:r>
            <a:r>
              <a:rPr lang="en-US" sz="3600" b="1" dirty="0" err="1">
                <a:solidFill>
                  <a:srgbClr val="003399"/>
                </a:solidFill>
                <a:latin typeface="Tahoma" panose="020B0604030504040204" pitchFamily="34" charset="0"/>
                <a:cs typeface="Tahoma" panose="020B0604030504040204" pitchFamily="34" charset="0"/>
              </a:rPr>
              <a:t>loại</a:t>
            </a:r>
            <a:r>
              <a:rPr lang="en-US" sz="3600" b="1" dirty="0">
                <a:solidFill>
                  <a:srgbClr val="003399"/>
                </a:solidFill>
                <a:latin typeface="Tahoma" panose="020B0604030504040204" pitchFamily="34" charset="0"/>
                <a:cs typeface="Tahoma" panose="020B0604030504040204" pitchFamily="34" charset="0"/>
              </a:rPr>
              <a:t> </a:t>
            </a:r>
            <a:r>
              <a:rPr lang="en-US" sz="3600" b="1" dirty="0" err="1">
                <a:solidFill>
                  <a:srgbClr val="003399"/>
                </a:solidFill>
                <a:latin typeface="Tahoma" panose="020B0604030504040204" pitchFamily="34" charset="0"/>
                <a:cs typeface="Tahoma" panose="020B0604030504040204" pitchFamily="34" charset="0"/>
              </a:rPr>
              <a:t>chất</a:t>
            </a:r>
            <a:r>
              <a:rPr lang="en-US" sz="3600" b="1" dirty="0">
                <a:solidFill>
                  <a:srgbClr val="003399"/>
                </a:solidFill>
                <a:latin typeface="Tahoma" panose="020B0604030504040204" pitchFamily="34" charset="0"/>
                <a:cs typeface="Tahoma" panose="020B0604030504040204" pitchFamily="34" charset="0"/>
              </a:rPr>
              <a:t> </a:t>
            </a:r>
            <a:r>
              <a:rPr lang="vi-VN" sz="3600" b="1" dirty="0">
                <a:solidFill>
                  <a:srgbClr val="003399"/>
                </a:solidFill>
                <a:latin typeface="Tahoma" panose="020B0604030504040204" pitchFamily="34" charset="0"/>
                <a:cs typeface="Tahoma" panose="020B0604030504040204" pitchFamily="34" charset="0"/>
              </a:rPr>
              <a:t>đ</a:t>
            </a:r>
            <a:r>
              <a:rPr lang="en-US" sz="3600" b="1" dirty="0" err="1">
                <a:solidFill>
                  <a:srgbClr val="003399"/>
                </a:solidFill>
                <a:latin typeface="Tahoma" panose="020B0604030504040204" pitchFamily="34" charset="0"/>
                <a:cs typeface="Tahoma" panose="020B0604030504040204" pitchFamily="34" charset="0"/>
              </a:rPr>
              <a:t>ộc</a:t>
            </a:r>
            <a:r>
              <a:rPr lang="en-US" sz="3600" b="1" dirty="0">
                <a:solidFill>
                  <a:srgbClr val="003399"/>
                </a:solidFill>
                <a:latin typeface="Tahoma" panose="020B0604030504040204" pitchFamily="34" charset="0"/>
                <a:cs typeface="Tahoma" panose="020B0604030504040204" pitchFamily="34" charset="0"/>
              </a:rPr>
              <a:t>:             </a:t>
            </a:r>
            <a:r>
              <a:rPr lang="en-US" sz="3600" dirty="0">
                <a:solidFill>
                  <a:srgbClr val="003399"/>
                </a:solidFill>
                <a:latin typeface="Tahoma" panose="020B0604030504040204" pitchFamily="34" charset="0"/>
                <a:cs typeface="Tahoma" panose="020B0604030504040204" pitchFamily="34" charset="0"/>
              </a:rPr>
              <a:t> </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1853534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nodeType="clickEffect">
                                  <p:stCondLst>
                                    <p:cond delay="0"/>
                                  </p:stCondLst>
                                  <p:childTnLst>
                                    <p:set>
                                      <p:cBhvr>
                                        <p:cTn id="6" dur="1" fill="hold">
                                          <p:stCondLst>
                                            <p:cond delay="0"/>
                                          </p:stCondLst>
                                        </p:cTn>
                                        <p:tgtEl>
                                          <p:spTgt spid="450563">
                                            <p:txEl>
                                              <p:pRg st="0" end="0"/>
                                            </p:txEl>
                                          </p:spTgt>
                                        </p:tgtEl>
                                        <p:attrNameLst>
                                          <p:attrName>style.visibility</p:attrName>
                                        </p:attrNameLst>
                                      </p:cBhvr>
                                      <p:to>
                                        <p:strVal val="visible"/>
                                      </p:to>
                                    </p:set>
                                    <p:animEffect transition="in" filter="circle(out)">
                                      <p:cBhvr>
                                        <p:cTn id="7" dur="1000"/>
                                        <p:tgtEl>
                                          <p:spTgt spid="4505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450563">
                                            <p:txEl>
                                              <p:pRg st="1" end="1"/>
                                            </p:txEl>
                                          </p:spTgt>
                                        </p:tgtEl>
                                        <p:attrNameLst>
                                          <p:attrName>style.visibility</p:attrName>
                                        </p:attrNameLst>
                                      </p:cBhvr>
                                      <p:to>
                                        <p:strVal val="visible"/>
                                      </p:to>
                                    </p:set>
                                    <p:animEffect transition="in" filter="circle(out)">
                                      <p:cBhvr>
                                        <p:cTn id="12" dur="1000"/>
                                        <p:tgtEl>
                                          <p:spTgt spid="4505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32" fill="hold" nodeType="clickEffect">
                                  <p:stCondLst>
                                    <p:cond delay="0"/>
                                  </p:stCondLst>
                                  <p:childTnLst>
                                    <p:set>
                                      <p:cBhvr>
                                        <p:cTn id="16" dur="1" fill="hold">
                                          <p:stCondLst>
                                            <p:cond delay="0"/>
                                          </p:stCondLst>
                                        </p:cTn>
                                        <p:tgtEl>
                                          <p:spTgt spid="450563">
                                            <p:txEl>
                                              <p:pRg st="2" end="2"/>
                                            </p:txEl>
                                          </p:spTgt>
                                        </p:tgtEl>
                                        <p:attrNameLst>
                                          <p:attrName>style.visibility</p:attrName>
                                        </p:attrNameLst>
                                      </p:cBhvr>
                                      <p:to>
                                        <p:strVal val="visible"/>
                                      </p:to>
                                    </p:set>
                                    <p:animEffect transition="in" filter="circle(out)">
                                      <p:cBhvr>
                                        <p:cTn id="17" dur="1000"/>
                                        <p:tgtEl>
                                          <p:spTgt spid="4505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32" fill="hold" nodeType="clickEffect">
                                  <p:stCondLst>
                                    <p:cond delay="0"/>
                                  </p:stCondLst>
                                  <p:childTnLst>
                                    <p:set>
                                      <p:cBhvr>
                                        <p:cTn id="21" dur="1" fill="hold">
                                          <p:stCondLst>
                                            <p:cond delay="0"/>
                                          </p:stCondLst>
                                        </p:cTn>
                                        <p:tgtEl>
                                          <p:spTgt spid="450563">
                                            <p:txEl>
                                              <p:pRg st="3" end="3"/>
                                            </p:txEl>
                                          </p:spTgt>
                                        </p:tgtEl>
                                        <p:attrNameLst>
                                          <p:attrName>style.visibility</p:attrName>
                                        </p:attrNameLst>
                                      </p:cBhvr>
                                      <p:to>
                                        <p:strVal val="visible"/>
                                      </p:to>
                                    </p:set>
                                    <p:animEffect transition="in" filter="circle(out)">
                                      <p:cBhvr>
                                        <p:cTn id="22" dur="1000"/>
                                        <p:tgtEl>
                                          <p:spTgt spid="4505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6881444-166D-48DF-BB90-3A197C94A05F}" type="slidenum">
              <a:rPr lang="en-US" altLang="en-US">
                <a:latin typeface="Garamond" panose="02020404030301010803" pitchFamily="18" charset="0"/>
                <a:cs typeface="Tahoma" panose="020B0604030504040204" pitchFamily="34" charset="0"/>
              </a:rPr>
              <a:pPr eaLnBrk="1" hangingPunct="1"/>
              <a:t>10</a:t>
            </a:fld>
            <a:endParaRPr lang="en-US" altLang="en-US" dirty="0">
              <a:latin typeface="Garamond" panose="02020404030301010803" pitchFamily="18" charset="0"/>
              <a:cs typeface="Tahoma" panose="020B0604030504040204" pitchFamily="34" charset="0"/>
            </a:endParaRPr>
          </a:p>
        </p:txBody>
      </p:sp>
      <p:sp>
        <p:nvSpPr>
          <p:cNvPr id="671746" name="Text Box 2"/>
          <p:cNvSpPr txBox="1">
            <a:spLocks noChangeArrowheads="1"/>
          </p:cNvSpPr>
          <p:nvPr/>
        </p:nvSpPr>
        <p:spPr bwMode="auto">
          <a:xfrm>
            <a:off x="1246589" y="2018649"/>
            <a:ext cx="10368362"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50000"/>
              </a:spcBef>
            </a:pPr>
            <a:r>
              <a:rPr lang="en-US" sz="2800" b="1" dirty="0" err="1" smtClean="0">
                <a:solidFill>
                  <a:srgbClr val="800080"/>
                </a:solidFill>
                <a:latin typeface="Tahoma" panose="020B0604030504040204" pitchFamily="34" charset="0"/>
                <a:cs typeface="Tahoma" panose="020B0604030504040204" pitchFamily="34" charset="0"/>
              </a:rPr>
              <a:t>Phân</a:t>
            </a:r>
            <a:r>
              <a:rPr lang="en-US" sz="2800" b="1" dirty="0" smtClean="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loại</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theo</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trạng</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thái</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vật</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lý</a:t>
            </a:r>
            <a:r>
              <a:rPr lang="en-US" sz="2800" b="1" dirty="0">
                <a:solidFill>
                  <a:srgbClr val="800080"/>
                </a:solidFill>
                <a:latin typeface="Tahoma" panose="020B0604030504040204" pitchFamily="34" charset="0"/>
                <a:cs typeface="Tahoma" panose="020B0604030504040204" pitchFamily="34" charset="0"/>
              </a:rPr>
              <a:t>:</a:t>
            </a:r>
          </a:p>
          <a:p>
            <a:pPr eaLnBrk="1" hangingPunct="1">
              <a:lnSpc>
                <a:spcPct val="120000"/>
              </a:lnSpc>
              <a:spcBef>
                <a:spcPct val="50000"/>
              </a:spcBef>
            </a:pPr>
            <a:r>
              <a:rPr lang="en-US" sz="2800" b="1" dirty="0">
                <a:latin typeface="Tahoma" panose="020B0604030504040204" pitchFamily="34" charset="0"/>
                <a:cs typeface="Tahoma" panose="020B0604030504040204" pitchFamily="34" charset="0"/>
              </a:rPr>
              <a:t> - </a:t>
            </a:r>
            <a:r>
              <a:rPr lang="en-US" sz="2800" b="1" dirty="0" err="1">
                <a:latin typeface="Tahoma" panose="020B0604030504040204" pitchFamily="34" charset="0"/>
                <a:cs typeface="Tahoma" panose="020B0604030504040204" pitchFamily="34" charset="0"/>
              </a:rPr>
              <a:t>Chất</a:t>
            </a:r>
            <a:r>
              <a:rPr lang="en-US"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en-US" sz="2800" b="1" dirty="0" err="1">
                <a:latin typeface="Tahoma" panose="020B0604030504040204" pitchFamily="34" charset="0"/>
                <a:cs typeface="Tahoma" panose="020B0604030504040204" pitchFamily="34" charset="0"/>
              </a:rPr>
              <a:t>ộc</a:t>
            </a:r>
            <a:r>
              <a:rPr lang="en-US" sz="2800" b="1" dirty="0">
                <a:latin typeface="Tahoma" panose="020B0604030504040204" pitchFamily="34" charset="0"/>
                <a:cs typeface="Tahoma" panose="020B0604030504040204" pitchFamily="34" charset="0"/>
              </a:rPr>
              <a:t> ở </a:t>
            </a:r>
            <a:r>
              <a:rPr lang="en-US" sz="2800" b="1" dirty="0" err="1">
                <a:latin typeface="Tahoma" panose="020B0604030504040204" pitchFamily="34" charset="0"/>
                <a:cs typeface="Tahoma" panose="020B0604030504040204" pitchFamily="34" charset="0"/>
              </a:rPr>
              <a:t>dạng</a:t>
            </a:r>
            <a:r>
              <a:rPr lang="en-US" sz="2800" b="1" dirty="0">
                <a:latin typeface="Tahoma" panose="020B0604030504040204" pitchFamily="34" charset="0"/>
                <a:cs typeface="Tahoma" panose="020B0604030504040204" pitchFamily="34" charset="0"/>
              </a:rPr>
              <a:t> h</a:t>
            </a:r>
            <a:r>
              <a:rPr lang="vi-VN" sz="2800" b="1" dirty="0">
                <a:latin typeface="Tahoma" panose="020B0604030504040204" pitchFamily="34" charset="0"/>
                <a:cs typeface="Tahoma" panose="020B0604030504040204" pitchFamily="34" charset="0"/>
              </a:rPr>
              <a:t>ơ</a:t>
            </a:r>
            <a:r>
              <a:rPr lang="en-US" sz="2800" b="1" dirty="0" err="1">
                <a:latin typeface="Tahoma" panose="020B0604030504040204" pitchFamily="34" charset="0"/>
                <a:cs typeface="Tahoma" panose="020B0604030504040204" pitchFamily="34" charset="0"/>
              </a:rPr>
              <a:t>i</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dạng</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khí</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dạng</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rắn</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dạng</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lỏng</a:t>
            </a:r>
            <a:endParaRPr lang="en-US" sz="2800" b="1" dirty="0">
              <a:latin typeface="Tahoma" panose="020B0604030504040204" pitchFamily="34" charset="0"/>
              <a:cs typeface="Tahoma" panose="020B0604030504040204" pitchFamily="34" charset="0"/>
            </a:endParaRPr>
          </a:p>
          <a:p>
            <a:pPr eaLnBrk="1" hangingPunct="1">
              <a:lnSpc>
                <a:spcPct val="120000"/>
              </a:lnSpc>
              <a:spcBef>
                <a:spcPct val="80000"/>
              </a:spcBef>
            </a:pPr>
            <a:r>
              <a:rPr lang="en-US" sz="2800" b="1" dirty="0" err="1" smtClean="0">
                <a:solidFill>
                  <a:srgbClr val="FF0000"/>
                </a:solidFill>
                <a:latin typeface="Tahoma" panose="020B0604030504040204" pitchFamily="34" charset="0"/>
                <a:cs typeface="Tahoma" panose="020B0604030504040204" pitchFamily="34" charset="0"/>
              </a:rPr>
              <a:t>Phân</a:t>
            </a:r>
            <a:r>
              <a:rPr lang="en-US" sz="2800" b="1" dirty="0" smtClean="0">
                <a:solidFill>
                  <a:srgbClr val="FF0000"/>
                </a:solidFill>
                <a:latin typeface="Tahoma" panose="020B0604030504040204" pitchFamily="34" charset="0"/>
                <a:cs typeface="Tahoma" panose="020B0604030504040204" pitchFamily="34" charset="0"/>
              </a:rPr>
              <a:t> </a:t>
            </a:r>
            <a:r>
              <a:rPr lang="en-US" sz="2800" b="1" dirty="0" err="1">
                <a:solidFill>
                  <a:srgbClr val="FF0000"/>
                </a:solidFill>
                <a:latin typeface="Tahoma" panose="020B0604030504040204" pitchFamily="34" charset="0"/>
                <a:cs typeface="Tahoma" panose="020B0604030504040204" pitchFamily="34" charset="0"/>
              </a:rPr>
              <a:t>loại</a:t>
            </a:r>
            <a:r>
              <a:rPr lang="en-US" sz="2800" b="1" dirty="0">
                <a:solidFill>
                  <a:srgbClr val="FF0000"/>
                </a:solidFill>
                <a:latin typeface="Tahoma" panose="020B0604030504040204" pitchFamily="34" charset="0"/>
                <a:cs typeface="Tahoma" panose="020B0604030504040204" pitchFamily="34" charset="0"/>
              </a:rPr>
              <a:t> </a:t>
            </a:r>
            <a:r>
              <a:rPr lang="en-US" sz="2800" b="1" dirty="0" err="1">
                <a:solidFill>
                  <a:srgbClr val="FF0000"/>
                </a:solidFill>
                <a:latin typeface="Tahoma" panose="020B0604030504040204" pitchFamily="34" charset="0"/>
                <a:cs typeface="Tahoma" panose="020B0604030504040204" pitchFamily="34" charset="0"/>
              </a:rPr>
              <a:t>theo</a:t>
            </a:r>
            <a:r>
              <a:rPr lang="en-US" sz="2800" b="1" dirty="0">
                <a:solidFill>
                  <a:srgbClr val="FF0000"/>
                </a:solidFill>
                <a:latin typeface="Tahoma" panose="020B0604030504040204" pitchFamily="34" charset="0"/>
                <a:cs typeface="Tahoma" panose="020B0604030504040204" pitchFamily="34" charset="0"/>
              </a:rPr>
              <a:t> </a:t>
            </a:r>
            <a:r>
              <a:rPr lang="en-US" sz="2800" b="1" dirty="0" err="1">
                <a:solidFill>
                  <a:srgbClr val="FF0000"/>
                </a:solidFill>
                <a:latin typeface="Tahoma" panose="020B0604030504040204" pitchFamily="34" charset="0"/>
                <a:cs typeface="Tahoma" panose="020B0604030504040204" pitchFamily="34" charset="0"/>
              </a:rPr>
              <a:t>cấu</a:t>
            </a:r>
            <a:r>
              <a:rPr lang="en-US" sz="2800" b="1" dirty="0">
                <a:solidFill>
                  <a:srgbClr val="FF0000"/>
                </a:solidFill>
                <a:latin typeface="Tahoma" panose="020B0604030504040204" pitchFamily="34" charset="0"/>
                <a:cs typeface="Tahoma" panose="020B0604030504040204" pitchFamily="34" charset="0"/>
              </a:rPr>
              <a:t> </a:t>
            </a:r>
            <a:r>
              <a:rPr lang="en-US" sz="2800" b="1" dirty="0" err="1">
                <a:solidFill>
                  <a:srgbClr val="FF0000"/>
                </a:solidFill>
                <a:latin typeface="Tahoma" panose="020B0604030504040204" pitchFamily="34" charset="0"/>
                <a:cs typeface="Tahoma" panose="020B0604030504040204" pitchFamily="34" charset="0"/>
              </a:rPr>
              <a:t>trúc</a:t>
            </a:r>
            <a:r>
              <a:rPr lang="en-US" sz="2800" b="1" dirty="0">
                <a:solidFill>
                  <a:srgbClr val="FF0000"/>
                </a:solidFill>
                <a:latin typeface="Tahoma" panose="020B0604030504040204" pitchFamily="34" charset="0"/>
                <a:cs typeface="Tahoma" panose="020B0604030504040204" pitchFamily="34" charset="0"/>
              </a:rPr>
              <a:t> </a:t>
            </a:r>
            <a:r>
              <a:rPr lang="en-US" sz="2800" b="1" dirty="0" err="1">
                <a:solidFill>
                  <a:srgbClr val="FF0000"/>
                </a:solidFill>
                <a:latin typeface="Tahoma" panose="020B0604030504040204" pitchFamily="34" charset="0"/>
                <a:cs typeface="Tahoma" panose="020B0604030504040204" pitchFamily="34" charset="0"/>
              </a:rPr>
              <a:t>hóa</a:t>
            </a:r>
            <a:r>
              <a:rPr lang="en-US" sz="2800" b="1" dirty="0">
                <a:solidFill>
                  <a:srgbClr val="FF0000"/>
                </a:solidFill>
                <a:latin typeface="Tahoma" panose="020B0604030504040204" pitchFamily="34" charset="0"/>
                <a:cs typeface="Tahoma" panose="020B0604030504040204" pitchFamily="34" charset="0"/>
              </a:rPr>
              <a:t> </a:t>
            </a:r>
            <a:r>
              <a:rPr lang="en-US" sz="2800" b="1" dirty="0" err="1">
                <a:solidFill>
                  <a:srgbClr val="FF0000"/>
                </a:solidFill>
                <a:latin typeface="Tahoma" panose="020B0604030504040204" pitchFamily="34" charset="0"/>
                <a:cs typeface="Tahoma" panose="020B0604030504040204" pitchFamily="34" charset="0"/>
              </a:rPr>
              <a:t>học</a:t>
            </a:r>
            <a:r>
              <a:rPr lang="en-US" sz="2800" b="1" dirty="0">
                <a:solidFill>
                  <a:srgbClr val="FF0000"/>
                </a:solidFill>
                <a:latin typeface="Tahoma" panose="020B0604030504040204" pitchFamily="34" charset="0"/>
                <a:cs typeface="Tahoma" panose="020B0604030504040204" pitchFamily="34" charset="0"/>
              </a:rPr>
              <a:t>:</a:t>
            </a:r>
          </a:p>
          <a:p>
            <a:pPr eaLnBrk="1" hangingPunct="1">
              <a:lnSpc>
                <a:spcPct val="120000"/>
              </a:lnSpc>
              <a:spcBef>
                <a:spcPct val="50000"/>
              </a:spcBef>
            </a:pPr>
            <a:r>
              <a:rPr lang="en-US" sz="2800" b="1" dirty="0">
                <a:latin typeface="Tahoma" panose="020B0604030504040204" pitchFamily="34" charset="0"/>
                <a:cs typeface="Tahoma" panose="020B0604030504040204" pitchFamily="34" charset="0"/>
              </a:rPr>
              <a:t>  </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Chất</a:t>
            </a:r>
            <a:r>
              <a:rPr lang="en-US" sz="2800" b="1" dirty="0">
                <a:solidFill>
                  <a:srgbClr val="0000FF"/>
                </a:solidFill>
                <a:latin typeface="Tahoma" panose="020B0604030504040204" pitchFamily="34" charset="0"/>
                <a:cs typeface="Tahoma" panose="020B0604030504040204" pitchFamily="34" charset="0"/>
              </a:rPr>
              <a:t> </a:t>
            </a:r>
            <a:r>
              <a:rPr lang="vi-VN" sz="2800" b="1" dirty="0">
                <a:solidFill>
                  <a:srgbClr val="0000FF"/>
                </a:solidFill>
                <a:latin typeface="Tahoma" panose="020B0604030504040204" pitchFamily="34" charset="0"/>
                <a:cs typeface="Tahoma" panose="020B0604030504040204" pitchFamily="34" charset="0"/>
              </a:rPr>
              <a:t>đ</a:t>
            </a:r>
            <a:r>
              <a:rPr lang="en-US" sz="2800" b="1" dirty="0" err="1">
                <a:solidFill>
                  <a:srgbClr val="0000FF"/>
                </a:solidFill>
                <a:latin typeface="Tahoma" panose="020B0604030504040204" pitchFamily="34" charset="0"/>
                <a:cs typeface="Tahoma" panose="020B0604030504040204" pitchFamily="34" charset="0"/>
              </a:rPr>
              <a:t>ộc</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vô</a:t>
            </a:r>
            <a:r>
              <a:rPr lang="en-US" sz="2800" b="1" dirty="0">
                <a:solidFill>
                  <a:srgbClr val="0000FF"/>
                </a:solidFill>
                <a:latin typeface="Tahoma" panose="020B0604030504040204" pitchFamily="34" charset="0"/>
                <a:cs typeface="Tahoma" panose="020B0604030504040204" pitchFamily="34" charset="0"/>
              </a:rPr>
              <a:t> c</a:t>
            </a:r>
            <a:r>
              <a:rPr lang="vi-VN" sz="2800" b="1" dirty="0">
                <a:solidFill>
                  <a:srgbClr val="0000FF"/>
                </a:solidFill>
                <a:latin typeface="Tahoma" panose="020B0604030504040204" pitchFamily="34" charset="0"/>
                <a:cs typeface="Tahoma" panose="020B0604030504040204" pitchFamily="34" charset="0"/>
              </a:rPr>
              <a:t>ơ</a:t>
            </a:r>
            <a:r>
              <a:rPr lang="en-US" sz="2800" b="1" dirty="0">
                <a:solidFill>
                  <a:srgbClr val="0000FF"/>
                </a:solidFill>
                <a:latin typeface="Tahoma" panose="020B0604030504040204" pitchFamily="34" charset="0"/>
                <a:cs typeface="Tahoma" panose="020B0604030504040204" pitchFamily="34" charset="0"/>
              </a:rPr>
              <a:t>:</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các</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kim</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loại</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nặng</a:t>
            </a:r>
            <a:r>
              <a:rPr lang="en-US" sz="2800" b="1" dirty="0">
                <a:latin typeface="Tahoma" panose="020B0604030504040204" pitchFamily="34" charset="0"/>
                <a:cs typeface="Tahoma" panose="020B0604030504040204" pitchFamily="34" charset="0"/>
              </a:rPr>
              <a:t> </a:t>
            </a:r>
          </a:p>
          <a:p>
            <a:pPr eaLnBrk="1" hangingPunct="1">
              <a:lnSpc>
                <a:spcPct val="120000"/>
              </a:lnSpc>
              <a:spcBef>
                <a:spcPct val="50000"/>
              </a:spcBef>
            </a:pPr>
            <a:r>
              <a:rPr lang="en-US" sz="2800" b="1" dirty="0">
                <a:latin typeface="Tahoma" panose="020B0604030504040204" pitchFamily="34" charset="0"/>
                <a:cs typeface="Tahoma" panose="020B0604030504040204" pitchFamily="34" charset="0"/>
              </a:rPr>
              <a:t>  </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Chất</a:t>
            </a:r>
            <a:r>
              <a:rPr lang="en-US"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en-US" sz="2800" b="1" dirty="0" err="1">
                <a:solidFill>
                  <a:srgbClr val="800080"/>
                </a:solidFill>
                <a:latin typeface="Tahoma" panose="020B0604030504040204" pitchFamily="34" charset="0"/>
                <a:cs typeface="Tahoma" panose="020B0604030504040204" pitchFamily="34" charset="0"/>
              </a:rPr>
              <a:t>ộc</a:t>
            </a:r>
            <a:r>
              <a:rPr lang="en-US" sz="2800" b="1" dirty="0">
                <a:solidFill>
                  <a:srgbClr val="800080"/>
                </a:solidFill>
                <a:latin typeface="Tahoma" panose="020B0604030504040204" pitchFamily="34" charset="0"/>
                <a:cs typeface="Tahoma" panose="020B0604030504040204" pitchFamily="34" charset="0"/>
              </a:rPr>
              <a:t> </a:t>
            </a:r>
            <a:r>
              <a:rPr lang="en-US" sz="2800" b="1" dirty="0" err="1">
                <a:solidFill>
                  <a:srgbClr val="800080"/>
                </a:solidFill>
                <a:latin typeface="Tahoma" panose="020B0604030504040204" pitchFamily="34" charset="0"/>
                <a:cs typeface="Tahoma" panose="020B0604030504040204" pitchFamily="34" charset="0"/>
              </a:rPr>
              <a:t>hữu</a:t>
            </a:r>
            <a:r>
              <a:rPr lang="en-US" sz="2800" b="1" dirty="0">
                <a:solidFill>
                  <a:srgbClr val="800080"/>
                </a:solidFill>
                <a:latin typeface="Tahoma" panose="020B0604030504040204" pitchFamily="34" charset="0"/>
                <a:cs typeface="Tahoma" panose="020B0604030504040204" pitchFamily="34" charset="0"/>
              </a:rPr>
              <a:t> c</a:t>
            </a:r>
            <a:r>
              <a:rPr lang="vi-VN" sz="2800" b="1" dirty="0">
                <a:solidFill>
                  <a:srgbClr val="800080"/>
                </a:solidFill>
                <a:latin typeface="Tahoma" panose="020B0604030504040204" pitchFamily="34" charset="0"/>
                <a:cs typeface="Tahoma" panose="020B0604030504040204" pitchFamily="34" charset="0"/>
              </a:rPr>
              <a:t>ơ</a:t>
            </a:r>
            <a:r>
              <a:rPr lang="en-US" sz="2800" b="1" dirty="0">
                <a:solidFill>
                  <a:srgbClr val="800080"/>
                </a:solidFill>
                <a:latin typeface="Tahoma" panose="020B0604030504040204" pitchFamily="34" charset="0"/>
                <a:cs typeface="Tahoma" panose="020B0604030504040204" pitchFamily="34" charset="0"/>
              </a:rPr>
              <a:t>:</a:t>
            </a:r>
            <a:r>
              <a:rPr lang="en-US" sz="2800" b="1" dirty="0">
                <a:latin typeface="Tahoma" panose="020B0604030504040204" pitchFamily="34" charset="0"/>
                <a:cs typeface="Tahoma" panose="020B0604030504040204" pitchFamily="34" charset="0"/>
              </a:rPr>
              <a:t> </a:t>
            </a:r>
            <a:r>
              <a:rPr lang="it-IT" sz="2800" b="1" dirty="0">
                <a:latin typeface="Tahoma" panose="020B0604030504040204" pitchFamily="34" charset="0"/>
                <a:cs typeface="Tahoma" panose="020B0604030504040204" pitchFamily="34" charset="0"/>
              </a:rPr>
              <a:t>dẫn xuất Nit</a:t>
            </a:r>
            <a:r>
              <a:rPr lang="vi-VN" sz="2800" b="1" dirty="0">
                <a:latin typeface="Tahoma" panose="020B0604030504040204" pitchFamily="34" charset="0"/>
                <a:cs typeface="Tahoma" panose="020B0604030504040204" pitchFamily="34" charset="0"/>
              </a:rPr>
              <a:t>ơ</a:t>
            </a:r>
            <a:r>
              <a:rPr lang="it-IT" sz="2800" b="1" dirty="0">
                <a:latin typeface="Tahoma" panose="020B0604030504040204" pitchFamily="34" charset="0"/>
                <a:cs typeface="Tahoma" panose="020B0604030504040204" pitchFamily="34" charset="0"/>
              </a:rPr>
              <a:t>, dẫn xuất cacbon, </a:t>
            </a:r>
            <a:r>
              <a:rPr lang="it-IT" sz="2800" b="1" dirty="0" smtClean="0">
                <a:latin typeface="Tahoma" panose="020B0604030504040204" pitchFamily="34" charset="0"/>
                <a:cs typeface="Tahoma" panose="020B0604030504040204" pitchFamily="34" charset="0"/>
              </a:rPr>
              <a:t>dẫn </a:t>
            </a:r>
            <a:r>
              <a:rPr lang="it-IT" sz="2800" b="1" dirty="0">
                <a:latin typeface="Tahoma" panose="020B0604030504040204" pitchFamily="34" charset="0"/>
                <a:cs typeface="Tahoma" panose="020B0604030504040204" pitchFamily="34" charset="0"/>
              </a:rPr>
              <a:t>xuất l</a:t>
            </a:r>
            <a:r>
              <a:rPr lang="vi-VN" sz="2800" b="1" dirty="0">
                <a:latin typeface="Tahoma" panose="020B0604030504040204" pitchFamily="34" charset="0"/>
                <a:cs typeface="Tahoma" panose="020B0604030504040204" pitchFamily="34" charset="0"/>
              </a:rPr>
              <a:t>ư</a:t>
            </a:r>
            <a:r>
              <a:rPr lang="it-IT" sz="2800" b="1" dirty="0">
                <a:latin typeface="Tahoma" panose="020B0604030504040204" pitchFamily="34" charset="0"/>
                <a:cs typeface="Tahoma" panose="020B0604030504040204" pitchFamily="34" charset="0"/>
              </a:rPr>
              <a:t>u huỳnh, các Hydrocacbon dạng </a:t>
            </a:r>
            <a:r>
              <a:rPr lang="it-IT" sz="2800" b="1" dirty="0" smtClean="0">
                <a:latin typeface="Tahoma" panose="020B0604030504040204" pitchFamily="34" charset="0"/>
                <a:cs typeface="Tahoma" panose="020B0604030504040204" pitchFamily="34" charset="0"/>
              </a:rPr>
              <a:t>mạch </a:t>
            </a:r>
            <a:r>
              <a:rPr lang="it-IT" sz="2800" b="1" dirty="0">
                <a:latin typeface="Tahoma" panose="020B0604030504040204" pitchFamily="34" charset="0"/>
                <a:cs typeface="Tahoma" panose="020B0604030504040204" pitchFamily="34" charset="0"/>
              </a:rPr>
              <a:t>thẳng, mạch vòng…</a:t>
            </a:r>
            <a:r>
              <a:rPr lang="en-SG" dirty="0">
                <a:latin typeface="Tahoma" panose="020B0604030504040204" pitchFamily="34" charset="0"/>
                <a:cs typeface="Tahoma" panose="020B0604030504040204" pitchFamily="34" charset="0"/>
              </a:rPr>
              <a:t> </a:t>
            </a:r>
          </a:p>
        </p:txBody>
      </p:sp>
      <p:sp>
        <p:nvSpPr>
          <p:cNvPr id="13316" name="Rectangle 3"/>
          <p:cNvSpPr>
            <a:spLocks noChangeArrowheads="1"/>
          </p:cNvSpPr>
          <p:nvPr/>
        </p:nvSpPr>
        <p:spPr bwMode="auto">
          <a:xfrm>
            <a:off x="1246589" y="1286755"/>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Phân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loại</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chất</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             </a:t>
            </a:r>
            <a:r>
              <a:rPr lang="en-US" sz="3200" dirty="0">
                <a:solidFill>
                  <a:srgbClr val="003399"/>
                </a:solidFill>
                <a:latin typeface="Tahoma" panose="020B0604030504040204" pitchFamily="34" charset="0"/>
                <a:cs typeface="Tahoma" panose="020B0604030504040204" pitchFamily="34" charset="0"/>
              </a:rPr>
              <a:t> </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3441351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71746">
                                            <p:txEl>
                                              <p:pRg st="0" end="0"/>
                                            </p:txEl>
                                          </p:spTgt>
                                        </p:tgtEl>
                                        <p:attrNameLst>
                                          <p:attrName>style.visibility</p:attrName>
                                        </p:attrNameLst>
                                      </p:cBhvr>
                                      <p:to>
                                        <p:strVal val="visible"/>
                                      </p:to>
                                    </p:set>
                                    <p:animEffect transition="in" filter="box(in)">
                                      <p:cBhvr>
                                        <p:cTn id="7" dur="500"/>
                                        <p:tgtEl>
                                          <p:spTgt spid="671746">
                                            <p:txEl>
                                              <p:pRg st="0" end="0"/>
                                            </p:txEl>
                                          </p:spTgt>
                                        </p:tgtEl>
                                      </p:cBhvr>
                                    </p:animEffect>
                                  </p:childTnLst>
                                </p:cTn>
                              </p:par>
                            </p:childTnLst>
                          </p:cTn>
                        </p:par>
                        <p:par>
                          <p:cTn id="8" fill="hold" nodeType="afterGroup">
                            <p:stCondLst>
                              <p:cond delay="500"/>
                            </p:stCondLst>
                            <p:childTnLst>
                              <p:par>
                                <p:cTn id="9" presetID="4" presetClass="entr" presetSubtype="16" fill="hold" nodeType="afterEffect">
                                  <p:stCondLst>
                                    <p:cond delay="0"/>
                                  </p:stCondLst>
                                  <p:childTnLst>
                                    <p:set>
                                      <p:cBhvr>
                                        <p:cTn id="10" dur="1" fill="hold">
                                          <p:stCondLst>
                                            <p:cond delay="0"/>
                                          </p:stCondLst>
                                        </p:cTn>
                                        <p:tgtEl>
                                          <p:spTgt spid="671746">
                                            <p:txEl>
                                              <p:pRg st="1" end="1"/>
                                            </p:txEl>
                                          </p:spTgt>
                                        </p:tgtEl>
                                        <p:attrNameLst>
                                          <p:attrName>style.visibility</p:attrName>
                                        </p:attrNameLst>
                                      </p:cBhvr>
                                      <p:to>
                                        <p:strVal val="visible"/>
                                      </p:to>
                                    </p:set>
                                    <p:animEffect transition="in" filter="box(in)">
                                      <p:cBhvr>
                                        <p:cTn id="11" dur="2000"/>
                                        <p:tgtEl>
                                          <p:spTgt spid="671746">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nodeType="clickEffect">
                                  <p:stCondLst>
                                    <p:cond delay="0"/>
                                  </p:stCondLst>
                                  <p:childTnLst>
                                    <p:set>
                                      <p:cBhvr>
                                        <p:cTn id="15" dur="1" fill="hold">
                                          <p:stCondLst>
                                            <p:cond delay="0"/>
                                          </p:stCondLst>
                                        </p:cTn>
                                        <p:tgtEl>
                                          <p:spTgt spid="671746">
                                            <p:txEl>
                                              <p:pRg st="2" end="2"/>
                                            </p:txEl>
                                          </p:spTgt>
                                        </p:tgtEl>
                                        <p:attrNameLst>
                                          <p:attrName>style.visibility</p:attrName>
                                        </p:attrNameLst>
                                      </p:cBhvr>
                                      <p:to>
                                        <p:strVal val="visible"/>
                                      </p:to>
                                    </p:set>
                                    <p:animEffect transition="in" filter="box(in)">
                                      <p:cBhvr>
                                        <p:cTn id="16" dur="2000"/>
                                        <p:tgtEl>
                                          <p:spTgt spid="671746">
                                            <p:txEl>
                                              <p:pRg st="2" end="2"/>
                                            </p:txEl>
                                          </p:spTgt>
                                        </p:tgtEl>
                                      </p:cBhvr>
                                    </p:animEffect>
                                  </p:childTnLst>
                                </p:cTn>
                              </p:par>
                            </p:childTnLst>
                          </p:cTn>
                        </p:par>
                        <p:par>
                          <p:cTn id="17" fill="hold" nodeType="afterGroup">
                            <p:stCondLst>
                              <p:cond delay="2000"/>
                            </p:stCondLst>
                            <p:childTnLst>
                              <p:par>
                                <p:cTn id="18" presetID="4" presetClass="entr" presetSubtype="16" fill="hold" nodeType="afterEffect">
                                  <p:stCondLst>
                                    <p:cond delay="0"/>
                                  </p:stCondLst>
                                  <p:childTnLst>
                                    <p:set>
                                      <p:cBhvr>
                                        <p:cTn id="19" dur="1" fill="hold">
                                          <p:stCondLst>
                                            <p:cond delay="0"/>
                                          </p:stCondLst>
                                        </p:cTn>
                                        <p:tgtEl>
                                          <p:spTgt spid="671746">
                                            <p:txEl>
                                              <p:pRg st="3" end="3"/>
                                            </p:txEl>
                                          </p:spTgt>
                                        </p:tgtEl>
                                        <p:attrNameLst>
                                          <p:attrName>style.visibility</p:attrName>
                                        </p:attrNameLst>
                                      </p:cBhvr>
                                      <p:to>
                                        <p:strVal val="visible"/>
                                      </p:to>
                                    </p:set>
                                    <p:animEffect transition="in" filter="box(in)">
                                      <p:cBhvr>
                                        <p:cTn id="20" dur="2000"/>
                                        <p:tgtEl>
                                          <p:spTgt spid="671746">
                                            <p:txEl>
                                              <p:pRg st="3" end="3"/>
                                            </p:txEl>
                                          </p:spTgt>
                                        </p:tgtEl>
                                      </p:cBhvr>
                                    </p:animEffect>
                                  </p:childTnLst>
                                </p:cTn>
                              </p:par>
                            </p:childTnLst>
                          </p:cTn>
                        </p:par>
                        <p:par>
                          <p:cTn id="21" fill="hold" nodeType="afterGroup">
                            <p:stCondLst>
                              <p:cond delay="4000"/>
                            </p:stCondLst>
                            <p:childTnLst>
                              <p:par>
                                <p:cTn id="22" presetID="4" presetClass="entr" presetSubtype="16" fill="hold" nodeType="afterEffect">
                                  <p:stCondLst>
                                    <p:cond delay="0"/>
                                  </p:stCondLst>
                                  <p:childTnLst>
                                    <p:set>
                                      <p:cBhvr>
                                        <p:cTn id="23" dur="1" fill="hold">
                                          <p:stCondLst>
                                            <p:cond delay="0"/>
                                          </p:stCondLst>
                                        </p:cTn>
                                        <p:tgtEl>
                                          <p:spTgt spid="671746">
                                            <p:txEl>
                                              <p:pRg st="4" end="4"/>
                                            </p:txEl>
                                          </p:spTgt>
                                        </p:tgtEl>
                                        <p:attrNameLst>
                                          <p:attrName>style.visibility</p:attrName>
                                        </p:attrNameLst>
                                      </p:cBhvr>
                                      <p:to>
                                        <p:strVal val="visible"/>
                                      </p:to>
                                    </p:set>
                                    <p:animEffect transition="in" filter="box(in)">
                                      <p:cBhvr>
                                        <p:cTn id="24" dur="2000"/>
                                        <p:tgtEl>
                                          <p:spTgt spid="67174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9F16890-3622-494D-AD3F-4E7C1C640D81}" type="slidenum">
              <a:rPr lang="en-US" altLang="en-US">
                <a:latin typeface="Garamond" panose="02020404030301010803" pitchFamily="18" charset="0"/>
                <a:cs typeface="Tahoma" panose="020B0604030504040204" pitchFamily="34" charset="0"/>
              </a:rPr>
              <a:pPr eaLnBrk="1" hangingPunct="1"/>
              <a:t>11</a:t>
            </a:fld>
            <a:endParaRPr lang="en-US" altLang="en-US" dirty="0">
              <a:latin typeface="Garamond" panose="02020404030301010803" pitchFamily="18" charset="0"/>
              <a:cs typeface="Tahoma" panose="020B0604030504040204" pitchFamily="34" charset="0"/>
            </a:endParaRPr>
          </a:p>
        </p:txBody>
      </p:sp>
      <p:sp>
        <p:nvSpPr>
          <p:cNvPr id="451588" name="Text Box 4"/>
          <p:cNvSpPr txBox="1">
            <a:spLocks noChangeArrowheads="1"/>
          </p:cNvSpPr>
          <p:nvPr/>
        </p:nvSpPr>
        <p:spPr bwMode="auto">
          <a:xfrm>
            <a:off x="1404491" y="1975560"/>
            <a:ext cx="9743381"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20000"/>
              </a:spcBef>
            </a:pPr>
            <a:r>
              <a:rPr lang="en-US" sz="2800" b="1" dirty="0" err="1" smtClean="0">
                <a:solidFill>
                  <a:schemeClr val="tx2"/>
                </a:solidFill>
                <a:latin typeface="Tahoma" panose="020B0604030504040204" pitchFamily="34" charset="0"/>
                <a:cs typeface="Tahoma" panose="020B0604030504040204" pitchFamily="34" charset="0"/>
              </a:rPr>
              <a:t>Phân</a:t>
            </a:r>
            <a:r>
              <a:rPr lang="en-US" sz="2800" b="1" dirty="0" smtClean="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loại</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theo</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tính</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chất</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tác</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dụng</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gây</a:t>
            </a:r>
            <a:r>
              <a:rPr lang="en-US"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en-US" sz="2800" b="1" dirty="0" err="1">
                <a:solidFill>
                  <a:schemeClr val="tx2"/>
                </a:solidFill>
                <a:latin typeface="Tahoma" panose="020B0604030504040204" pitchFamily="34" charset="0"/>
                <a:cs typeface="Tahoma" panose="020B0604030504040204" pitchFamily="34" charset="0"/>
              </a:rPr>
              <a:t>ộc</a:t>
            </a:r>
            <a:r>
              <a:rPr lang="en-US" sz="2800" b="1" dirty="0">
                <a:solidFill>
                  <a:schemeClr val="tx2"/>
                </a:solidFill>
                <a:latin typeface="Tahoma" panose="020B0604030504040204" pitchFamily="34" charset="0"/>
                <a:cs typeface="Tahoma" panose="020B0604030504040204" pitchFamily="34" charset="0"/>
              </a:rPr>
              <a:t>:</a:t>
            </a:r>
            <a:endParaRPr lang="en-US" sz="2800" b="1" dirty="0">
              <a:latin typeface="Tahoma" panose="020B0604030504040204" pitchFamily="34" charset="0"/>
              <a:cs typeface="Tahoma" panose="020B0604030504040204" pitchFamily="34" charset="0"/>
            </a:endParaRPr>
          </a:p>
          <a:p>
            <a:pPr eaLnBrk="1" hangingPunct="1">
              <a:lnSpc>
                <a:spcPct val="120000"/>
              </a:lnSpc>
              <a:spcBef>
                <a:spcPct val="20000"/>
              </a:spcBef>
            </a:pPr>
            <a:r>
              <a:rPr lang="en-US" sz="2800" b="1" dirty="0">
                <a:latin typeface="Tahoma" panose="020B0604030504040204" pitchFamily="34" charset="0"/>
                <a:cs typeface="Tahoma" panose="020B0604030504040204" pitchFamily="34" charset="0"/>
              </a:rPr>
              <a:t>  * </a:t>
            </a:r>
            <a:r>
              <a:rPr lang="en-US" sz="2800" b="1" dirty="0" err="1">
                <a:latin typeface="Tahoma" panose="020B0604030504040204" pitchFamily="34" charset="0"/>
                <a:cs typeface="Tahoma" panose="020B0604030504040204" pitchFamily="34" charset="0"/>
              </a:rPr>
              <a:t>Chất</a:t>
            </a:r>
            <a:r>
              <a:rPr lang="en-US"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en-US" sz="2800" b="1" dirty="0" err="1">
                <a:latin typeface="Tahoma" panose="020B0604030504040204" pitchFamily="34" charset="0"/>
                <a:cs typeface="Tahoma" panose="020B0604030504040204" pitchFamily="34" charset="0"/>
              </a:rPr>
              <a:t>ộc</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có</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tác</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dụng</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chung</a:t>
            </a:r>
            <a:r>
              <a:rPr lang="en-US" sz="2800" b="1" dirty="0">
                <a:latin typeface="Tahoma" panose="020B0604030504040204" pitchFamily="34" charset="0"/>
                <a:cs typeface="Tahoma" panose="020B0604030504040204" pitchFamily="34" charset="0"/>
              </a:rPr>
              <a:t>: </a:t>
            </a:r>
          </a:p>
          <a:p>
            <a:pPr algn="just" eaLnBrk="1" hangingPunct="1">
              <a:lnSpc>
                <a:spcPct val="120000"/>
              </a:lnSpc>
              <a:spcBef>
                <a:spcPct val="20000"/>
              </a:spcBef>
            </a:pPr>
            <a:r>
              <a:rPr lang="en-US" sz="2800" b="1" dirty="0">
                <a:latin typeface="Tahoma" panose="020B0604030504040204" pitchFamily="34" charset="0"/>
                <a:cs typeface="Tahoma" panose="020B0604030504040204" pitchFamily="34" charset="0"/>
              </a:rPr>
              <a:t>    </a:t>
            </a:r>
            <a:r>
              <a:rPr lang="it-IT" sz="2800" b="1" dirty="0">
                <a:solidFill>
                  <a:srgbClr val="800080"/>
                </a:solidFill>
                <a:latin typeface="Tahoma" panose="020B0604030504040204" pitchFamily="34" charset="0"/>
                <a:cs typeface="Tahoma" panose="020B0604030504040204" pitchFamily="34" charset="0"/>
              </a:rPr>
              <a:t>- Chất </a:t>
            </a:r>
            <a:r>
              <a:rPr lang="vi-VN" sz="2800" b="1" dirty="0">
                <a:solidFill>
                  <a:srgbClr val="800080"/>
                </a:solidFill>
                <a:latin typeface="Tahoma" panose="020B0604030504040204" pitchFamily="34" charset="0"/>
                <a:cs typeface="Tahoma" panose="020B0604030504040204" pitchFamily="34" charset="0"/>
              </a:rPr>
              <a:t>đ</a:t>
            </a:r>
            <a:r>
              <a:rPr lang="it-IT" sz="2800" b="1" dirty="0">
                <a:solidFill>
                  <a:srgbClr val="800080"/>
                </a:solidFill>
                <a:latin typeface="Tahoma" panose="020B0604030504040204" pitchFamily="34" charset="0"/>
                <a:cs typeface="Tahoma" panose="020B0604030504040204" pitchFamily="34" charset="0"/>
              </a:rPr>
              <a:t>ộc có tính kích thích (</a:t>
            </a:r>
            <a:r>
              <a:rPr lang="vi-VN" sz="2800" b="1" dirty="0">
                <a:solidFill>
                  <a:srgbClr val="800080"/>
                </a:solidFill>
                <a:latin typeface="Tahoma" panose="020B0604030504040204" pitchFamily="34" charset="0"/>
                <a:cs typeface="Tahoma" panose="020B0604030504040204" pitchFamily="34" charset="0"/>
              </a:rPr>
              <a:t>đư</a:t>
            </a:r>
            <a:r>
              <a:rPr lang="it-IT" sz="2800" b="1" dirty="0">
                <a:solidFill>
                  <a:srgbClr val="800080"/>
                </a:solidFill>
                <a:latin typeface="Tahoma" panose="020B0604030504040204" pitchFamily="34" charset="0"/>
                <a:cs typeface="Tahoma" panose="020B0604030504040204" pitchFamily="34" charset="0"/>
              </a:rPr>
              <a:t>ờng hô hấp</a:t>
            </a:r>
            <a:r>
              <a:rPr lang="it-IT" sz="2800" b="1" dirty="0" smtClean="0">
                <a:solidFill>
                  <a:srgbClr val="800080"/>
                </a:solidFill>
                <a:latin typeface="Tahoma" panose="020B0604030504040204" pitchFamily="34" charset="0"/>
                <a:cs typeface="Tahoma" panose="020B0604030504040204" pitchFamily="34" charset="0"/>
              </a:rPr>
              <a:t>):</a:t>
            </a:r>
            <a:r>
              <a:rPr lang="it-IT" sz="2800" b="1" dirty="0" smtClean="0">
                <a:latin typeface="Tahoma" panose="020B0604030504040204" pitchFamily="34" charset="0"/>
                <a:cs typeface="Tahoma" panose="020B0604030504040204" pitchFamily="34" charset="0"/>
              </a:rPr>
              <a:t> aldehyt</a:t>
            </a:r>
            <a:r>
              <a:rPr lang="it-IT" sz="2800" b="1" dirty="0">
                <a:latin typeface="Tahoma" panose="020B0604030504040204" pitchFamily="34" charset="0"/>
                <a:cs typeface="Tahoma" panose="020B0604030504040204" pitchFamily="34" charset="0"/>
              </a:rPr>
              <a:t>, bụi kiềm, NH</a:t>
            </a:r>
            <a:r>
              <a:rPr lang="it-IT" sz="2800" b="1" baseline="-25000" dirty="0">
                <a:latin typeface="Tahoma" panose="020B0604030504040204" pitchFamily="34" charset="0"/>
                <a:cs typeface="Tahoma" panose="020B0604030504040204" pitchFamily="34" charset="0"/>
              </a:rPr>
              <a:t>3</a:t>
            </a:r>
            <a:r>
              <a:rPr lang="it-IT" sz="2800" b="1" dirty="0">
                <a:latin typeface="Tahoma" panose="020B0604030504040204" pitchFamily="34" charset="0"/>
                <a:cs typeface="Tahoma" panose="020B0604030504040204" pitchFamily="34" charset="0"/>
              </a:rPr>
              <a:t>, SO</a:t>
            </a:r>
            <a:r>
              <a:rPr lang="it-IT" sz="2800" b="1" baseline="-25000" dirty="0">
                <a:latin typeface="Tahoma" panose="020B0604030504040204" pitchFamily="34" charset="0"/>
                <a:cs typeface="Tahoma" panose="020B0604030504040204" pitchFamily="34" charset="0"/>
              </a:rPr>
              <a:t>2</a:t>
            </a:r>
            <a:r>
              <a:rPr lang="it-IT" sz="2800" b="1" dirty="0">
                <a:latin typeface="Tahoma" panose="020B0604030504040204" pitchFamily="34" charset="0"/>
                <a:cs typeface="Tahoma" panose="020B0604030504040204" pitchFamily="34" charset="0"/>
              </a:rPr>
              <a:t>, Br, Cl, cyanua…</a:t>
            </a:r>
          </a:p>
          <a:p>
            <a:pPr eaLnBrk="1" hangingPunct="1">
              <a:lnSpc>
                <a:spcPct val="120000"/>
              </a:lnSpc>
              <a:spcBef>
                <a:spcPct val="20000"/>
              </a:spcBef>
            </a:pPr>
            <a:r>
              <a:rPr lang="it-IT" sz="2800" b="1" dirty="0">
                <a:latin typeface="Tahoma" panose="020B0604030504040204" pitchFamily="34" charset="0"/>
                <a:cs typeface="Tahoma" panose="020B0604030504040204" pitchFamily="34" charset="0"/>
              </a:rPr>
              <a:t>    </a:t>
            </a:r>
            <a:r>
              <a:rPr lang="it-IT" sz="2800" b="1" dirty="0">
                <a:solidFill>
                  <a:srgbClr val="0000FF"/>
                </a:solidFill>
                <a:latin typeface="Tahoma" panose="020B0604030504040204" pitchFamily="34" charset="0"/>
                <a:cs typeface="Tahoma" panose="020B0604030504040204" pitchFamily="34" charset="0"/>
              </a:rPr>
              <a:t>- Chất </a:t>
            </a:r>
            <a:r>
              <a:rPr lang="vi-VN" sz="2800" b="1" dirty="0">
                <a:solidFill>
                  <a:srgbClr val="0000FF"/>
                </a:solidFill>
                <a:latin typeface="Tahoma" panose="020B0604030504040204" pitchFamily="34" charset="0"/>
                <a:cs typeface="Tahoma" panose="020B0604030504040204" pitchFamily="34" charset="0"/>
              </a:rPr>
              <a:t>đ</a:t>
            </a:r>
            <a:r>
              <a:rPr lang="it-IT" sz="2800" b="1" dirty="0">
                <a:solidFill>
                  <a:srgbClr val="0000FF"/>
                </a:solidFill>
                <a:latin typeface="Tahoma" panose="020B0604030504040204" pitchFamily="34" charset="0"/>
                <a:cs typeface="Tahoma" panose="020B0604030504040204" pitchFamily="34" charset="0"/>
              </a:rPr>
              <a:t>ộc gây ngạt:</a:t>
            </a:r>
            <a:r>
              <a:rPr lang="it-IT" sz="2800" b="1" dirty="0">
                <a:latin typeface="Tahoma" panose="020B0604030504040204" pitchFamily="34" charset="0"/>
                <a:cs typeface="Tahoma" panose="020B0604030504040204" pitchFamily="34" charset="0"/>
              </a:rPr>
              <a:t> CO</a:t>
            </a:r>
            <a:r>
              <a:rPr lang="it-IT" sz="2800" b="1" baseline="-25000" dirty="0">
                <a:latin typeface="Tahoma" panose="020B0604030504040204" pitchFamily="34" charset="0"/>
                <a:cs typeface="Tahoma" panose="020B0604030504040204" pitchFamily="34" charset="0"/>
              </a:rPr>
              <a:t>2</a:t>
            </a:r>
            <a:r>
              <a:rPr lang="it-IT" sz="2800" b="1" dirty="0">
                <a:latin typeface="Tahoma" panose="020B0604030504040204" pitchFamily="34" charset="0"/>
                <a:cs typeface="Tahoma" panose="020B0604030504040204" pitchFamily="34" charset="0"/>
              </a:rPr>
              <a:t>, CH</a:t>
            </a:r>
            <a:r>
              <a:rPr lang="it-IT" sz="2800" b="1" baseline="-25000" dirty="0">
                <a:latin typeface="Tahoma" panose="020B0604030504040204" pitchFamily="34" charset="0"/>
                <a:cs typeface="Tahoma" panose="020B0604030504040204" pitchFamily="34" charset="0"/>
              </a:rPr>
              <a:t>4</a:t>
            </a:r>
            <a:r>
              <a:rPr lang="it-IT" sz="2800" b="1" dirty="0">
                <a:latin typeface="Tahoma" panose="020B0604030504040204" pitchFamily="34" charset="0"/>
                <a:cs typeface="Tahoma" panose="020B0604030504040204" pitchFamily="34" charset="0"/>
              </a:rPr>
              <a:t>, N</a:t>
            </a:r>
            <a:r>
              <a:rPr lang="it-IT" sz="2800" b="1" baseline="-25000" dirty="0">
                <a:latin typeface="Tahoma" panose="020B0604030504040204" pitchFamily="34" charset="0"/>
                <a:cs typeface="Tahoma" panose="020B0604030504040204" pitchFamily="34" charset="0"/>
              </a:rPr>
              <a:t>2</a:t>
            </a:r>
            <a:r>
              <a:rPr lang="it-IT" sz="2800" b="1" dirty="0">
                <a:latin typeface="Tahoma" panose="020B0604030504040204" pitchFamily="34" charset="0"/>
                <a:cs typeface="Tahoma" panose="020B0604030504040204" pitchFamily="34" charset="0"/>
              </a:rPr>
              <a:t>, CO, anilin...</a:t>
            </a:r>
          </a:p>
          <a:p>
            <a:pPr eaLnBrk="1" hangingPunct="1">
              <a:lnSpc>
                <a:spcPct val="120000"/>
              </a:lnSpc>
              <a:spcBef>
                <a:spcPct val="20000"/>
              </a:spcBef>
            </a:pPr>
            <a:r>
              <a:rPr lang="it-IT" sz="2800" b="1" dirty="0">
                <a:latin typeface="Tahoma" panose="020B0604030504040204" pitchFamily="34" charset="0"/>
                <a:cs typeface="Tahoma" panose="020B0604030504040204" pitchFamily="34" charset="0"/>
              </a:rPr>
              <a:t>    </a:t>
            </a:r>
            <a:r>
              <a:rPr lang="it-IT" sz="2800" b="1" dirty="0">
                <a:solidFill>
                  <a:schemeClr val="hlink"/>
                </a:solidFill>
                <a:latin typeface="Tahoma" panose="020B0604030504040204" pitchFamily="34" charset="0"/>
                <a:cs typeface="Tahoma" panose="020B0604030504040204" pitchFamily="34" charset="0"/>
              </a:rPr>
              <a:t>- Chất gây mê và gây tê:</a:t>
            </a:r>
            <a:r>
              <a:rPr lang="it-IT" sz="2800" b="1" dirty="0">
                <a:latin typeface="Tahoma" panose="020B0604030504040204" pitchFamily="34" charset="0"/>
                <a:cs typeface="Tahoma" panose="020B0604030504040204" pitchFamily="34" charset="0"/>
              </a:rPr>
              <a:t> etylen, etyl-eter, ceton...</a:t>
            </a:r>
          </a:p>
          <a:p>
            <a:pPr eaLnBrk="1" hangingPunct="1">
              <a:lnSpc>
                <a:spcPct val="120000"/>
              </a:lnSpc>
              <a:spcBef>
                <a:spcPct val="20000"/>
              </a:spcBef>
            </a:pPr>
            <a:r>
              <a:rPr lang="it-IT" sz="2800" b="1" dirty="0">
                <a:latin typeface="Tahoma" panose="020B0604030504040204" pitchFamily="34" charset="0"/>
                <a:cs typeface="Tahoma" panose="020B0604030504040204" pitchFamily="34" charset="0"/>
              </a:rPr>
              <a:t>    </a:t>
            </a:r>
            <a:r>
              <a:rPr lang="it-IT" sz="2800" b="1" dirty="0">
                <a:solidFill>
                  <a:srgbClr val="FF0066"/>
                </a:solidFill>
                <a:latin typeface="Tahoma" panose="020B0604030504040204" pitchFamily="34" charset="0"/>
                <a:cs typeface="Tahoma" panose="020B0604030504040204" pitchFamily="34" charset="0"/>
              </a:rPr>
              <a:t>- Chất có gây tác dụng dị ứng:</a:t>
            </a:r>
            <a:r>
              <a:rPr lang="it-IT" sz="2800" b="1" dirty="0">
                <a:latin typeface="Tahoma" panose="020B0604030504040204" pitchFamily="34" charset="0"/>
                <a:cs typeface="Tahoma" panose="020B0604030504040204" pitchFamily="34" charset="0"/>
              </a:rPr>
              <a:t> isocyanat hữu c</a:t>
            </a:r>
            <a:r>
              <a:rPr lang="vi-VN" sz="2800" b="1" dirty="0">
                <a:latin typeface="Tahoma" panose="020B0604030504040204" pitchFamily="34" charset="0"/>
                <a:cs typeface="Tahoma" panose="020B0604030504040204" pitchFamily="34" charset="0"/>
              </a:rPr>
              <a:t>ơ</a:t>
            </a:r>
            <a:r>
              <a:rPr lang="it-IT" sz="2800" b="1" dirty="0">
                <a:latin typeface="Tahoma" panose="020B0604030504040204" pitchFamily="34" charset="0"/>
                <a:cs typeface="Tahoma" panose="020B0604030504040204" pitchFamily="34" charset="0"/>
              </a:rPr>
              <a:t>…</a:t>
            </a:r>
          </a:p>
          <a:p>
            <a:pPr eaLnBrk="1" hangingPunct="1">
              <a:lnSpc>
                <a:spcPct val="120000"/>
              </a:lnSpc>
              <a:spcBef>
                <a:spcPct val="20000"/>
              </a:spcBef>
            </a:pPr>
            <a:r>
              <a:rPr lang="it-IT" sz="2800" b="1" dirty="0">
                <a:latin typeface="Tahoma" panose="020B0604030504040204" pitchFamily="34" charset="0"/>
                <a:cs typeface="Tahoma" panose="020B0604030504040204" pitchFamily="34" charset="0"/>
              </a:rPr>
              <a:t>    </a:t>
            </a:r>
            <a:r>
              <a:rPr lang="it-IT" sz="2800" b="1" dirty="0">
                <a:solidFill>
                  <a:srgbClr val="FF0000"/>
                </a:solidFill>
                <a:latin typeface="Tahoma" panose="020B0604030504040204" pitchFamily="34" charset="0"/>
                <a:cs typeface="Tahoma" panose="020B0604030504040204" pitchFamily="34" charset="0"/>
              </a:rPr>
              <a:t>- Chất có tác dụng gây ung th</a:t>
            </a:r>
            <a:r>
              <a:rPr lang="vi-VN" sz="2800" b="1" dirty="0">
                <a:solidFill>
                  <a:srgbClr val="FF0000"/>
                </a:solidFill>
                <a:latin typeface="Tahoma" panose="020B0604030504040204" pitchFamily="34" charset="0"/>
                <a:cs typeface="Tahoma" panose="020B0604030504040204" pitchFamily="34" charset="0"/>
              </a:rPr>
              <a:t>ư</a:t>
            </a:r>
            <a:r>
              <a:rPr lang="it-IT" sz="2800" b="1" dirty="0">
                <a:solidFill>
                  <a:srgbClr val="FF0000"/>
                </a:solidFill>
                <a:latin typeface="Tahoma" panose="020B0604030504040204" pitchFamily="34" charset="0"/>
                <a:cs typeface="Tahoma" panose="020B0604030504040204" pitchFamily="34" charset="0"/>
              </a:rPr>
              <a:t>:</a:t>
            </a:r>
            <a:r>
              <a:rPr lang="it-IT" sz="2800" b="1" dirty="0">
                <a:latin typeface="Tahoma" panose="020B0604030504040204" pitchFamily="34" charset="0"/>
                <a:cs typeface="Tahoma" panose="020B0604030504040204" pitchFamily="34" charset="0"/>
              </a:rPr>
              <a:t> các amin, nicotin…</a:t>
            </a:r>
            <a:r>
              <a:rPr lang="en-SG" sz="2800" dirty="0">
                <a:latin typeface="Tahoma" panose="020B0604030504040204" pitchFamily="34" charset="0"/>
                <a:cs typeface="Tahoma" panose="020B0604030504040204" pitchFamily="34" charset="0"/>
              </a:rPr>
              <a:t> </a:t>
            </a:r>
          </a:p>
        </p:txBody>
      </p:sp>
      <p:sp>
        <p:nvSpPr>
          <p:cNvPr id="14340" name="Rectangle 5"/>
          <p:cNvSpPr>
            <a:spLocks noChangeArrowheads="1"/>
          </p:cNvSpPr>
          <p:nvPr/>
        </p:nvSpPr>
        <p:spPr bwMode="auto">
          <a:xfrm>
            <a:off x="1268413" y="1260061"/>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Phân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loại</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chất</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             </a:t>
            </a:r>
            <a:r>
              <a:rPr lang="en-US" sz="3200" dirty="0">
                <a:solidFill>
                  <a:srgbClr val="003399"/>
                </a:solidFill>
                <a:latin typeface="Tahoma" panose="020B0604030504040204" pitchFamily="34" charset="0"/>
                <a:cs typeface="Tahoma" panose="020B0604030504040204" pitchFamily="34" charset="0"/>
              </a:rPr>
              <a:t> </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438006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451588">
                                            <p:txEl>
                                              <p:pRg st="0" end="0"/>
                                            </p:txEl>
                                          </p:spTgt>
                                        </p:tgtEl>
                                        <p:attrNameLst>
                                          <p:attrName>style.visibility</p:attrName>
                                        </p:attrNameLst>
                                      </p:cBhvr>
                                      <p:to>
                                        <p:strVal val="visible"/>
                                      </p:to>
                                    </p:set>
                                    <p:animEffect transition="in" filter="box(in)">
                                      <p:cBhvr>
                                        <p:cTn id="7" dur="1000"/>
                                        <p:tgtEl>
                                          <p:spTgt spid="4515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51588">
                                            <p:txEl>
                                              <p:pRg st="1" end="1"/>
                                            </p:txEl>
                                          </p:spTgt>
                                        </p:tgtEl>
                                        <p:attrNameLst>
                                          <p:attrName>style.visibility</p:attrName>
                                        </p:attrNameLst>
                                      </p:cBhvr>
                                      <p:to>
                                        <p:strVal val="visible"/>
                                      </p:to>
                                    </p:set>
                                    <p:animEffect transition="in" filter="box(in)">
                                      <p:cBhvr>
                                        <p:cTn id="12" dur="1000"/>
                                        <p:tgtEl>
                                          <p:spTgt spid="451588">
                                            <p:txEl>
                                              <p:pRg st="1" end="1"/>
                                            </p:txEl>
                                          </p:spTgt>
                                        </p:tgtEl>
                                      </p:cBhvr>
                                    </p:animEffect>
                                  </p:childTnLst>
                                </p:cTn>
                              </p:par>
                            </p:childTnLst>
                          </p:cTn>
                        </p:par>
                        <p:par>
                          <p:cTn id="13" fill="hold" nodeType="afterGroup">
                            <p:stCondLst>
                              <p:cond delay="1000"/>
                            </p:stCondLst>
                            <p:childTnLst>
                              <p:par>
                                <p:cTn id="14" presetID="4" presetClass="entr" presetSubtype="16" fill="hold" nodeType="afterEffect">
                                  <p:stCondLst>
                                    <p:cond delay="0"/>
                                  </p:stCondLst>
                                  <p:childTnLst>
                                    <p:set>
                                      <p:cBhvr>
                                        <p:cTn id="15" dur="1" fill="hold">
                                          <p:stCondLst>
                                            <p:cond delay="0"/>
                                          </p:stCondLst>
                                        </p:cTn>
                                        <p:tgtEl>
                                          <p:spTgt spid="451588">
                                            <p:txEl>
                                              <p:pRg st="2" end="2"/>
                                            </p:txEl>
                                          </p:spTgt>
                                        </p:tgtEl>
                                        <p:attrNameLst>
                                          <p:attrName>style.visibility</p:attrName>
                                        </p:attrNameLst>
                                      </p:cBhvr>
                                      <p:to>
                                        <p:strVal val="visible"/>
                                      </p:to>
                                    </p:set>
                                    <p:animEffect transition="in" filter="box(in)">
                                      <p:cBhvr>
                                        <p:cTn id="16" dur="1000"/>
                                        <p:tgtEl>
                                          <p:spTgt spid="451588">
                                            <p:txEl>
                                              <p:pRg st="2" end="2"/>
                                            </p:txEl>
                                          </p:spTgt>
                                        </p:tgtEl>
                                      </p:cBhvr>
                                    </p:animEffect>
                                  </p:childTnLst>
                                </p:cTn>
                              </p:par>
                            </p:childTnLst>
                          </p:cTn>
                        </p:par>
                        <p:par>
                          <p:cTn id="17" fill="hold" nodeType="afterGroup">
                            <p:stCondLst>
                              <p:cond delay="2000"/>
                            </p:stCondLst>
                            <p:childTnLst>
                              <p:par>
                                <p:cTn id="18" presetID="4" presetClass="entr" presetSubtype="16" fill="hold" nodeType="afterEffect">
                                  <p:stCondLst>
                                    <p:cond delay="0"/>
                                  </p:stCondLst>
                                  <p:childTnLst>
                                    <p:set>
                                      <p:cBhvr>
                                        <p:cTn id="19" dur="1" fill="hold">
                                          <p:stCondLst>
                                            <p:cond delay="0"/>
                                          </p:stCondLst>
                                        </p:cTn>
                                        <p:tgtEl>
                                          <p:spTgt spid="451588">
                                            <p:txEl>
                                              <p:pRg st="3" end="3"/>
                                            </p:txEl>
                                          </p:spTgt>
                                        </p:tgtEl>
                                        <p:attrNameLst>
                                          <p:attrName>style.visibility</p:attrName>
                                        </p:attrNameLst>
                                      </p:cBhvr>
                                      <p:to>
                                        <p:strVal val="visible"/>
                                      </p:to>
                                    </p:set>
                                    <p:animEffect transition="in" filter="box(in)">
                                      <p:cBhvr>
                                        <p:cTn id="20" dur="1000"/>
                                        <p:tgtEl>
                                          <p:spTgt spid="451588">
                                            <p:txEl>
                                              <p:pRg st="3" end="3"/>
                                            </p:txEl>
                                          </p:spTgt>
                                        </p:tgtEl>
                                      </p:cBhvr>
                                    </p:animEffect>
                                  </p:childTnLst>
                                </p:cTn>
                              </p:par>
                            </p:childTnLst>
                          </p:cTn>
                        </p:par>
                        <p:par>
                          <p:cTn id="21" fill="hold" nodeType="afterGroup">
                            <p:stCondLst>
                              <p:cond delay="3000"/>
                            </p:stCondLst>
                            <p:childTnLst>
                              <p:par>
                                <p:cTn id="22" presetID="4" presetClass="entr" presetSubtype="16" fill="hold" nodeType="afterEffect">
                                  <p:stCondLst>
                                    <p:cond delay="0"/>
                                  </p:stCondLst>
                                  <p:childTnLst>
                                    <p:set>
                                      <p:cBhvr>
                                        <p:cTn id="23" dur="1" fill="hold">
                                          <p:stCondLst>
                                            <p:cond delay="0"/>
                                          </p:stCondLst>
                                        </p:cTn>
                                        <p:tgtEl>
                                          <p:spTgt spid="451588">
                                            <p:txEl>
                                              <p:pRg st="4" end="4"/>
                                            </p:txEl>
                                          </p:spTgt>
                                        </p:tgtEl>
                                        <p:attrNameLst>
                                          <p:attrName>style.visibility</p:attrName>
                                        </p:attrNameLst>
                                      </p:cBhvr>
                                      <p:to>
                                        <p:strVal val="visible"/>
                                      </p:to>
                                    </p:set>
                                    <p:animEffect transition="in" filter="box(in)">
                                      <p:cBhvr>
                                        <p:cTn id="24" dur="1000"/>
                                        <p:tgtEl>
                                          <p:spTgt spid="451588">
                                            <p:txEl>
                                              <p:pRg st="4" end="4"/>
                                            </p:txEl>
                                          </p:spTgt>
                                        </p:tgtEl>
                                      </p:cBhvr>
                                    </p:animEffect>
                                  </p:childTnLst>
                                </p:cTn>
                              </p:par>
                            </p:childTnLst>
                          </p:cTn>
                        </p:par>
                        <p:par>
                          <p:cTn id="25" fill="hold" nodeType="afterGroup">
                            <p:stCondLst>
                              <p:cond delay="4000"/>
                            </p:stCondLst>
                            <p:childTnLst>
                              <p:par>
                                <p:cTn id="26" presetID="4" presetClass="entr" presetSubtype="16" fill="hold" nodeType="afterEffect">
                                  <p:stCondLst>
                                    <p:cond delay="0"/>
                                  </p:stCondLst>
                                  <p:childTnLst>
                                    <p:set>
                                      <p:cBhvr>
                                        <p:cTn id="27" dur="1" fill="hold">
                                          <p:stCondLst>
                                            <p:cond delay="0"/>
                                          </p:stCondLst>
                                        </p:cTn>
                                        <p:tgtEl>
                                          <p:spTgt spid="451588">
                                            <p:txEl>
                                              <p:pRg st="5" end="5"/>
                                            </p:txEl>
                                          </p:spTgt>
                                        </p:tgtEl>
                                        <p:attrNameLst>
                                          <p:attrName>style.visibility</p:attrName>
                                        </p:attrNameLst>
                                      </p:cBhvr>
                                      <p:to>
                                        <p:strVal val="visible"/>
                                      </p:to>
                                    </p:set>
                                    <p:animEffect transition="in" filter="box(in)">
                                      <p:cBhvr>
                                        <p:cTn id="28" dur="1000"/>
                                        <p:tgtEl>
                                          <p:spTgt spid="451588">
                                            <p:txEl>
                                              <p:pRg st="5" end="5"/>
                                            </p:txEl>
                                          </p:spTgt>
                                        </p:tgtEl>
                                      </p:cBhvr>
                                    </p:animEffect>
                                  </p:childTnLst>
                                </p:cTn>
                              </p:par>
                            </p:childTnLst>
                          </p:cTn>
                        </p:par>
                        <p:par>
                          <p:cTn id="29" fill="hold" nodeType="afterGroup">
                            <p:stCondLst>
                              <p:cond delay="5000"/>
                            </p:stCondLst>
                            <p:childTnLst>
                              <p:par>
                                <p:cTn id="30" presetID="4" presetClass="entr" presetSubtype="16" fill="hold" nodeType="afterEffect">
                                  <p:stCondLst>
                                    <p:cond delay="0"/>
                                  </p:stCondLst>
                                  <p:childTnLst>
                                    <p:set>
                                      <p:cBhvr>
                                        <p:cTn id="31" dur="1" fill="hold">
                                          <p:stCondLst>
                                            <p:cond delay="0"/>
                                          </p:stCondLst>
                                        </p:cTn>
                                        <p:tgtEl>
                                          <p:spTgt spid="451588">
                                            <p:txEl>
                                              <p:pRg st="6" end="6"/>
                                            </p:txEl>
                                          </p:spTgt>
                                        </p:tgtEl>
                                        <p:attrNameLst>
                                          <p:attrName>style.visibility</p:attrName>
                                        </p:attrNameLst>
                                      </p:cBhvr>
                                      <p:to>
                                        <p:strVal val="visible"/>
                                      </p:to>
                                    </p:set>
                                    <p:animEffect transition="in" filter="box(in)">
                                      <p:cBhvr>
                                        <p:cTn id="32" dur="1000"/>
                                        <p:tgtEl>
                                          <p:spTgt spid="45158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F24E29C-1681-4C97-8D97-72B2026B1CE1}" type="slidenum">
              <a:rPr lang="en-US" altLang="en-US">
                <a:latin typeface="Garamond" panose="02020404030301010803" pitchFamily="18" charset="0"/>
                <a:cs typeface="Tahoma" panose="020B0604030504040204" pitchFamily="34" charset="0"/>
              </a:rPr>
              <a:pPr eaLnBrk="1" hangingPunct="1"/>
              <a:t>12</a:t>
            </a:fld>
            <a:endParaRPr lang="en-US" altLang="en-US" dirty="0">
              <a:latin typeface="Garamond" panose="02020404030301010803" pitchFamily="18" charset="0"/>
              <a:cs typeface="Tahoma" panose="020B0604030504040204" pitchFamily="34" charset="0"/>
            </a:endParaRPr>
          </a:p>
        </p:txBody>
      </p:sp>
      <p:sp>
        <p:nvSpPr>
          <p:cNvPr id="452612" name="Text Box 4"/>
          <p:cNvSpPr txBox="1">
            <a:spLocks noChangeArrowheads="1"/>
          </p:cNvSpPr>
          <p:nvPr/>
        </p:nvSpPr>
        <p:spPr bwMode="auto">
          <a:xfrm>
            <a:off x="965046" y="1910927"/>
            <a:ext cx="10622271" cy="4810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15000"/>
              </a:lnSpc>
              <a:spcBef>
                <a:spcPct val="10000"/>
              </a:spcBef>
            </a:pPr>
            <a:r>
              <a:rPr lang="en-US" sz="2800" b="1" dirty="0" err="1" smtClean="0">
                <a:solidFill>
                  <a:schemeClr val="tx2"/>
                </a:solidFill>
                <a:latin typeface="Tahoma" panose="020B0604030504040204" pitchFamily="34" charset="0"/>
                <a:cs typeface="Tahoma" panose="020B0604030504040204" pitchFamily="34" charset="0"/>
              </a:rPr>
              <a:t>Phân</a:t>
            </a:r>
            <a:r>
              <a:rPr lang="en-US" sz="2800" b="1" dirty="0" smtClean="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loại</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theo</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tính</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chất</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tác</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dụng</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gây</a:t>
            </a:r>
            <a:r>
              <a:rPr lang="en-US"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en-US" sz="2800" b="1" dirty="0" err="1">
                <a:solidFill>
                  <a:schemeClr val="tx2"/>
                </a:solidFill>
                <a:latin typeface="Tahoma" panose="020B0604030504040204" pitchFamily="34" charset="0"/>
                <a:cs typeface="Tahoma" panose="020B0604030504040204" pitchFamily="34" charset="0"/>
              </a:rPr>
              <a:t>ộc</a:t>
            </a:r>
            <a:r>
              <a:rPr lang="en-US" sz="2800" b="1" dirty="0">
                <a:solidFill>
                  <a:schemeClr val="tx2"/>
                </a:solidFill>
                <a:latin typeface="Tahoma" panose="020B0604030504040204" pitchFamily="34" charset="0"/>
                <a:cs typeface="Tahoma" panose="020B0604030504040204" pitchFamily="34" charset="0"/>
              </a:rPr>
              <a:t>:</a:t>
            </a:r>
            <a:endParaRPr lang="en-US" sz="2800" b="1" dirty="0">
              <a:latin typeface="Tahoma" panose="020B0604030504040204" pitchFamily="34" charset="0"/>
              <a:cs typeface="Tahoma" panose="020B0604030504040204" pitchFamily="34" charset="0"/>
            </a:endParaRPr>
          </a:p>
          <a:p>
            <a:pPr marL="514350" indent="-514350" algn="just" eaLnBrk="1" hangingPunct="1">
              <a:lnSpc>
                <a:spcPct val="115000"/>
              </a:lnSpc>
              <a:spcBef>
                <a:spcPct val="10000"/>
              </a:spcBef>
            </a:pPr>
            <a:r>
              <a:rPr lang="en-US" sz="2800" b="1" dirty="0">
                <a:latin typeface="Tahoma" panose="020B0604030504040204" pitchFamily="34" charset="0"/>
                <a:cs typeface="Tahoma" panose="020B0604030504040204" pitchFamily="34" charset="0"/>
              </a:rPr>
              <a:t>  * </a:t>
            </a:r>
            <a:r>
              <a:rPr lang="en-US" sz="2800" b="1" dirty="0" err="1">
                <a:latin typeface="Tahoma" panose="020B0604030504040204" pitchFamily="34" charset="0"/>
                <a:cs typeface="Tahoma" panose="020B0604030504040204" pitchFamily="34" charset="0"/>
              </a:rPr>
              <a:t>Chất</a:t>
            </a:r>
            <a:r>
              <a:rPr lang="en-US"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en-US" sz="2800" b="1" dirty="0" err="1">
                <a:latin typeface="Tahoma" panose="020B0604030504040204" pitchFamily="34" charset="0"/>
                <a:cs typeface="Tahoma" panose="020B0604030504040204" pitchFamily="34" charset="0"/>
              </a:rPr>
              <a:t>ộc</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có</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tác</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dụng</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lên</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hệ</a:t>
            </a:r>
            <a:r>
              <a:rPr lang="en-US" sz="2800" b="1" dirty="0">
                <a:latin typeface="Tahoma" panose="020B0604030504040204" pitchFamily="34" charset="0"/>
                <a:cs typeface="Tahoma" panose="020B0604030504040204" pitchFamily="34" charset="0"/>
              </a:rPr>
              <a:t> </a:t>
            </a:r>
            <a:r>
              <a:rPr lang="en-US" sz="2800" b="1" dirty="0" err="1">
                <a:latin typeface="Tahoma" panose="020B0604030504040204" pitchFamily="34" charset="0"/>
                <a:cs typeface="Tahoma" panose="020B0604030504040204" pitchFamily="34" charset="0"/>
              </a:rPr>
              <a:t>thống</a:t>
            </a:r>
            <a:r>
              <a:rPr lang="en-US" sz="2800" b="1" dirty="0">
                <a:latin typeface="Tahoma" panose="020B0604030504040204" pitchFamily="34" charset="0"/>
                <a:cs typeface="Tahoma" panose="020B0604030504040204" pitchFamily="34" charset="0"/>
              </a:rPr>
              <a:t>: </a:t>
            </a:r>
          </a:p>
          <a:p>
            <a:pPr marL="514350" indent="-514350" algn="just" eaLnBrk="1" hangingPunct="1">
              <a:lnSpc>
                <a:spcPct val="115000"/>
              </a:lnSpc>
              <a:spcBef>
                <a:spcPct val="10000"/>
              </a:spcBef>
            </a:pPr>
            <a:r>
              <a:rPr lang="en-US" sz="2800" b="1" dirty="0">
                <a:latin typeface="Tahoma" panose="020B0604030504040204" pitchFamily="34" charset="0"/>
                <a:cs typeface="Tahoma" panose="020B0604030504040204" pitchFamily="34" charset="0"/>
              </a:rPr>
              <a:t>    </a:t>
            </a:r>
            <a:r>
              <a:rPr lang="it-IT" sz="2800" b="1" dirty="0">
                <a:solidFill>
                  <a:srgbClr val="CC6600"/>
                </a:solidFill>
                <a:latin typeface="Tahoma" panose="020B0604030504040204" pitchFamily="34" charset="0"/>
                <a:cs typeface="Tahoma" panose="020B0604030504040204" pitchFamily="34" charset="0"/>
              </a:rPr>
              <a:t>- Chất </a:t>
            </a:r>
            <a:r>
              <a:rPr lang="vi-VN" sz="2800" b="1" dirty="0">
                <a:solidFill>
                  <a:srgbClr val="CC6600"/>
                </a:solidFill>
                <a:latin typeface="Tahoma" panose="020B0604030504040204" pitchFamily="34" charset="0"/>
                <a:cs typeface="Tahoma" panose="020B0604030504040204" pitchFamily="34" charset="0"/>
              </a:rPr>
              <a:t>đ</a:t>
            </a:r>
            <a:r>
              <a:rPr lang="it-IT" sz="2800" b="1" dirty="0">
                <a:solidFill>
                  <a:srgbClr val="CC6600"/>
                </a:solidFill>
                <a:latin typeface="Tahoma" panose="020B0604030504040204" pitchFamily="34" charset="0"/>
                <a:cs typeface="Tahoma" panose="020B0604030504040204" pitchFamily="34" charset="0"/>
              </a:rPr>
              <a:t>ộc tác dụng lên hệ thống thần kinh:</a:t>
            </a:r>
            <a:r>
              <a:rPr lang="it-IT" sz="2800" b="1" dirty="0">
                <a:latin typeface="Tahoma" panose="020B0604030504040204" pitchFamily="34" charset="0"/>
                <a:cs typeface="Tahoma" panose="020B0604030504040204" pitchFamily="34" charset="0"/>
              </a:rPr>
              <a:t> </a:t>
            </a:r>
            <a:r>
              <a:rPr lang="it-IT" sz="2800" b="1" dirty="0" smtClean="0">
                <a:latin typeface="Tahoma" panose="020B0604030504040204" pitchFamily="34" charset="0"/>
                <a:cs typeface="Tahoma" panose="020B0604030504040204" pitchFamily="34" charset="0"/>
              </a:rPr>
              <a:t>hợp </a:t>
            </a:r>
            <a:r>
              <a:rPr lang="it-IT" sz="2800" b="1" dirty="0">
                <a:latin typeface="Tahoma" panose="020B0604030504040204" pitchFamily="34" charset="0"/>
                <a:cs typeface="Tahoma" panose="020B0604030504040204" pitchFamily="34" charset="0"/>
              </a:rPr>
              <a:t>	chất sunfua carbon, thuốc trừ sâu clor hữu c</a:t>
            </a:r>
            <a:r>
              <a:rPr lang="vi-VN" sz="2800" b="1" dirty="0">
                <a:latin typeface="Tahoma" panose="020B0604030504040204" pitchFamily="34" charset="0"/>
                <a:cs typeface="Tahoma" panose="020B0604030504040204" pitchFamily="34" charset="0"/>
              </a:rPr>
              <a:t>ơ</a:t>
            </a:r>
            <a:r>
              <a:rPr lang="it-IT" sz="2800" b="1" dirty="0">
                <a:latin typeface="Tahoma" panose="020B0604030504040204" pitchFamily="34" charset="0"/>
                <a:cs typeface="Tahoma" panose="020B0604030504040204" pitchFamily="34" charset="0"/>
              </a:rPr>
              <a:t>, </a:t>
            </a:r>
            <a:r>
              <a:rPr lang="it-IT" sz="2800" b="1" dirty="0" smtClean="0">
                <a:latin typeface="Tahoma" panose="020B0604030504040204" pitchFamily="34" charset="0"/>
                <a:cs typeface="Tahoma" panose="020B0604030504040204" pitchFamily="34" charset="0"/>
              </a:rPr>
              <a:t>lân </a:t>
            </a:r>
            <a:r>
              <a:rPr lang="it-IT" sz="2800" b="1" dirty="0">
                <a:latin typeface="Tahoma" panose="020B0604030504040204" pitchFamily="34" charset="0"/>
                <a:cs typeface="Tahoma" panose="020B0604030504040204" pitchFamily="34" charset="0"/>
              </a:rPr>
              <a:t>hữu c</a:t>
            </a:r>
            <a:r>
              <a:rPr lang="vi-VN" sz="2800" b="1" dirty="0">
                <a:latin typeface="Tahoma" panose="020B0604030504040204" pitchFamily="34" charset="0"/>
                <a:cs typeface="Tahoma" panose="020B0604030504040204" pitchFamily="34" charset="0"/>
              </a:rPr>
              <a:t>ơ</a:t>
            </a:r>
            <a:r>
              <a:rPr lang="it-IT" sz="2800" b="1" dirty="0">
                <a:latin typeface="Tahoma" panose="020B0604030504040204" pitchFamily="34" charset="0"/>
                <a:cs typeface="Tahoma" panose="020B0604030504040204" pitchFamily="34" charset="0"/>
              </a:rPr>
              <a:t>…</a:t>
            </a:r>
          </a:p>
          <a:p>
            <a:pPr marL="514350" indent="-514350" algn="just" eaLnBrk="1" hangingPunct="1">
              <a:lnSpc>
                <a:spcPct val="115000"/>
              </a:lnSpc>
              <a:spcBef>
                <a:spcPct val="10000"/>
              </a:spcBef>
            </a:pPr>
            <a:r>
              <a:rPr lang="it-IT" sz="2800" b="1" dirty="0">
                <a:latin typeface="Tahoma" panose="020B0604030504040204" pitchFamily="34" charset="0"/>
                <a:cs typeface="Tahoma" panose="020B0604030504040204" pitchFamily="34" charset="0"/>
              </a:rPr>
              <a:t>    </a:t>
            </a:r>
            <a:r>
              <a:rPr lang="it-IT" sz="2800" b="1" dirty="0">
                <a:solidFill>
                  <a:srgbClr val="FF0000"/>
                </a:solidFill>
                <a:latin typeface="Tahoma" panose="020B0604030504040204" pitchFamily="34" charset="0"/>
                <a:cs typeface="Tahoma" panose="020B0604030504040204" pitchFamily="34" charset="0"/>
              </a:rPr>
              <a:t>- Chất </a:t>
            </a:r>
            <a:r>
              <a:rPr lang="vi-VN" sz="2800" b="1" dirty="0">
                <a:solidFill>
                  <a:srgbClr val="FF0000"/>
                </a:solidFill>
                <a:latin typeface="Tahoma" panose="020B0604030504040204" pitchFamily="34" charset="0"/>
                <a:cs typeface="Tahoma" panose="020B0604030504040204" pitchFamily="34" charset="0"/>
              </a:rPr>
              <a:t>đ</a:t>
            </a:r>
            <a:r>
              <a:rPr lang="it-IT" sz="2800" b="1" dirty="0">
                <a:solidFill>
                  <a:srgbClr val="FF0000"/>
                </a:solidFill>
                <a:latin typeface="Tahoma" panose="020B0604030504040204" pitchFamily="34" charset="0"/>
                <a:cs typeface="Tahoma" panose="020B0604030504040204" pitchFamily="34" charset="0"/>
              </a:rPr>
              <a:t>ộc tác dụng trên hệ thống tạo máu:</a:t>
            </a:r>
            <a:r>
              <a:rPr lang="it-IT" sz="2800" b="1" dirty="0">
                <a:latin typeface="Tahoma" panose="020B0604030504040204" pitchFamily="34" charset="0"/>
                <a:cs typeface="Tahoma" panose="020B0604030504040204" pitchFamily="34" charset="0"/>
              </a:rPr>
              <a:t> </a:t>
            </a:r>
            <a:r>
              <a:rPr lang="it-IT" sz="2800" b="1" dirty="0" smtClean="0">
                <a:latin typeface="Tahoma" panose="020B0604030504040204" pitchFamily="34" charset="0"/>
                <a:cs typeface="Tahoma" panose="020B0604030504040204" pitchFamily="34" charset="0"/>
              </a:rPr>
              <a:t>benzen</a:t>
            </a:r>
            <a:r>
              <a:rPr lang="it-IT" sz="2800" b="1" dirty="0">
                <a:latin typeface="Tahoma" panose="020B0604030504040204" pitchFamily="34" charset="0"/>
                <a:cs typeface="Tahoma" panose="020B0604030504040204" pitchFamily="34" charset="0"/>
              </a:rPr>
              <a:t>, phenol, toluen, xylen... </a:t>
            </a:r>
          </a:p>
          <a:p>
            <a:pPr marL="514350" indent="-514350" algn="just" eaLnBrk="1" hangingPunct="1">
              <a:lnSpc>
                <a:spcPct val="115000"/>
              </a:lnSpc>
              <a:spcBef>
                <a:spcPct val="10000"/>
              </a:spcBef>
            </a:pPr>
            <a:r>
              <a:rPr lang="it-IT" sz="2800" b="1" dirty="0">
                <a:latin typeface="Tahoma" panose="020B0604030504040204" pitchFamily="34" charset="0"/>
                <a:cs typeface="Tahoma" panose="020B0604030504040204" pitchFamily="34" charset="0"/>
              </a:rPr>
              <a:t>    </a:t>
            </a:r>
            <a:r>
              <a:rPr lang="it-IT" sz="2800" b="1" dirty="0">
                <a:solidFill>
                  <a:schemeClr val="hlink"/>
                </a:solidFill>
                <a:latin typeface="Tahoma" panose="020B0604030504040204" pitchFamily="34" charset="0"/>
                <a:cs typeface="Tahoma" panose="020B0604030504040204" pitchFamily="34" charset="0"/>
              </a:rPr>
              <a:t>- Chất </a:t>
            </a:r>
            <a:r>
              <a:rPr lang="vi-VN" sz="2800" b="1" dirty="0">
                <a:solidFill>
                  <a:schemeClr val="hlink"/>
                </a:solidFill>
                <a:latin typeface="Tahoma" panose="020B0604030504040204" pitchFamily="34" charset="0"/>
                <a:cs typeface="Tahoma" panose="020B0604030504040204" pitchFamily="34" charset="0"/>
              </a:rPr>
              <a:t>đ</a:t>
            </a:r>
            <a:r>
              <a:rPr lang="it-IT" sz="2800" b="1" dirty="0">
                <a:solidFill>
                  <a:schemeClr val="hlink"/>
                </a:solidFill>
                <a:latin typeface="Tahoma" panose="020B0604030504040204" pitchFamily="34" charset="0"/>
                <a:cs typeface="Tahoma" panose="020B0604030504040204" pitchFamily="34" charset="0"/>
              </a:rPr>
              <a:t>ộc tác dụng gây </a:t>
            </a:r>
            <a:r>
              <a:rPr lang="vi-VN" sz="2800" b="1" dirty="0">
                <a:solidFill>
                  <a:schemeClr val="hlink"/>
                </a:solidFill>
                <a:latin typeface="Tahoma" panose="020B0604030504040204" pitchFamily="34" charset="0"/>
                <a:cs typeface="Tahoma" panose="020B0604030504040204" pitchFamily="34" charset="0"/>
              </a:rPr>
              <a:t>đ</a:t>
            </a:r>
            <a:r>
              <a:rPr lang="it-IT" sz="2800" b="1" dirty="0">
                <a:solidFill>
                  <a:schemeClr val="hlink"/>
                </a:solidFill>
                <a:latin typeface="Tahoma" panose="020B0604030504040204" pitchFamily="34" charset="0"/>
                <a:cs typeface="Tahoma" panose="020B0604030504040204" pitchFamily="34" charset="0"/>
              </a:rPr>
              <a:t>ộc trên gan:</a:t>
            </a:r>
            <a:r>
              <a:rPr lang="it-IT" sz="2800" b="1" dirty="0">
                <a:latin typeface="Tahoma" panose="020B0604030504040204" pitchFamily="34" charset="0"/>
                <a:cs typeface="Tahoma" panose="020B0604030504040204" pitchFamily="34" charset="0"/>
              </a:rPr>
              <a:t> clorua vinyl. </a:t>
            </a:r>
          </a:p>
          <a:p>
            <a:pPr marL="514350" indent="-514350" algn="just" eaLnBrk="1" hangingPunct="1">
              <a:lnSpc>
                <a:spcPct val="115000"/>
              </a:lnSpc>
              <a:spcBef>
                <a:spcPct val="10000"/>
              </a:spcBef>
            </a:pPr>
            <a:r>
              <a:rPr lang="it-IT" sz="2800" b="1" dirty="0">
                <a:latin typeface="Tahoma" panose="020B0604030504040204" pitchFamily="34" charset="0"/>
                <a:cs typeface="Tahoma" panose="020B0604030504040204" pitchFamily="34" charset="0"/>
              </a:rPr>
              <a:t>    </a:t>
            </a:r>
            <a:r>
              <a:rPr lang="it-IT" sz="2800" b="1" dirty="0">
                <a:solidFill>
                  <a:srgbClr val="800080"/>
                </a:solidFill>
                <a:latin typeface="Tahoma" panose="020B0604030504040204" pitchFamily="34" charset="0"/>
                <a:cs typeface="Tahoma" panose="020B0604030504040204" pitchFamily="34" charset="0"/>
              </a:rPr>
              <a:t>- Chất </a:t>
            </a:r>
            <a:r>
              <a:rPr lang="vi-VN" sz="2800" b="1" dirty="0">
                <a:solidFill>
                  <a:srgbClr val="800080"/>
                </a:solidFill>
                <a:latin typeface="Tahoma" panose="020B0604030504040204" pitchFamily="34" charset="0"/>
                <a:cs typeface="Tahoma" panose="020B0604030504040204" pitchFamily="34" charset="0"/>
              </a:rPr>
              <a:t>đ</a:t>
            </a:r>
            <a:r>
              <a:rPr lang="it-IT" sz="2800" b="1" dirty="0">
                <a:solidFill>
                  <a:srgbClr val="800080"/>
                </a:solidFill>
                <a:latin typeface="Tahoma" panose="020B0604030504040204" pitchFamily="34" charset="0"/>
                <a:cs typeface="Tahoma" panose="020B0604030504040204" pitchFamily="34" charset="0"/>
              </a:rPr>
              <a:t>ộc tác dụng gây </a:t>
            </a:r>
            <a:r>
              <a:rPr lang="vi-VN" sz="2800" b="1" dirty="0">
                <a:solidFill>
                  <a:srgbClr val="800080"/>
                </a:solidFill>
                <a:latin typeface="Tahoma" panose="020B0604030504040204" pitchFamily="34" charset="0"/>
                <a:cs typeface="Tahoma" panose="020B0604030504040204" pitchFamily="34" charset="0"/>
              </a:rPr>
              <a:t>đ</a:t>
            </a:r>
            <a:r>
              <a:rPr lang="it-IT" sz="2800" b="1" dirty="0">
                <a:solidFill>
                  <a:srgbClr val="800080"/>
                </a:solidFill>
                <a:latin typeface="Tahoma" panose="020B0604030504040204" pitchFamily="34" charset="0"/>
                <a:cs typeface="Tahoma" panose="020B0604030504040204" pitchFamily="34" charset="0"/>
              </a:rPr>
              <a:t>ộc cho thận:</a:t>
            </a:r>
            <a:r>
              <a:rPr lang="it-IT" sz="2800" b="1" dirty="0">
                <a:latin typeface="Tahoma" panose="020B0604030504040204" pitchFamily="34" charset="0"/>
                <a:cs typeface="Tahoma" panose="020B0604030504040204" pitchFamily="34" charset="0"/>
              </a:rPr>
              <a:t> Chì, Hg. </a:t>
            </a:r>
          </a:p>
          <a:p>
            <a:pPr marL="514350" indent="-514350" algn="just" eaLnBrk="1" hangingPunct="1">
              <a:lnSpc>
                <a:spcPct val="115000"/>
              </a:lnSpc>
              <a:spcBef>
                <a:spcPct val="10000"/>
              </a:spcBef>
            </a:pPr>
            <a:r>
              <a:rPr lang="it-IT" sz="2800" b="1" dirty="0">
                <a:latin typeface="Tahoma" panose="020B0604030504040204" pitchFamily="34" charset="0"/>
                <a:cs typeface="Tahoma" panose="020B0604030504040204" pitchFamily="34" charset="0"/>
              </a:rPr>
              <a:t>    </a:t>
            </a:r>
            <a:r>
              <a:rPr lang="it-IT" sz="2800" b="1" dirty="0">
                <a:solidFill>
                  <a:srgbClr val="0000FF"/>
                </a:solidFill>
                <a:latin typeface="Tahoma" panose="020B0604030504040204" pitchFamily="34" charset="0"/>
                <a:cs typeface="Tahoma" panose="020B0604030504040204" pitchFamily="34" charset="0"/>
              </a:rPr>
              <a:t>- Chất </a:t>
            </a:r>
            <a:r>
              <a:rPr lang="vi-VN" sz="2800" b="1" dirty="0">
                <a:solidFill>
                  <a:srgbClr val="0000FF"/>
                </a:solidFill>
                <a:latin typeface="Tahoma" panose="020B0604030504040204" pitchFamily="34" charset="0"/>
                <a:cs typeface="Tahoma" panose="020B0604030504040204" pitchFamily="34" charset="0"/>
              </a:rPr>
              <a:t>đ</a:t>
            </a:r>
            <a:r>
              <a:rPr lang="it-IT" sz="2800" b="1" dirty="0">
                <a:solidFill>
                  <a:srgbClr val="0000FF"/>
                </a:solidFill>
                <a:latin typeface="Tahoma" panose="020B0604030504040204" pitchFamily="34" charset="0"/>
                <a:cs typeface="Tahoma" panose="020B0604030504040204" pitchFamily="34" charset="0"/>
              </a:rPr>
              <a:t>ộc gây </a:t>
            </a:r>
            <a:r>
              <a:rPr lang="vi-VN" sz="2800" b="1" dirty="0">
                <a:solidFill>
                  <a:srgbClr val="0000FF"/>
                </a:solidFill>
                <a:latin typeface="Tahoma" panose="020B0604030504040204" pitchFamily="34" charset="0"/>
                <a:cs typeface="Tahoma" panose="020B0604030504040204" pitchFamily="34" charset="0"/>
              </a:rPr>
              <a:t>đ</a:t>
            </a:r>
            <a:r>
              <a:rPr lang="it-IT" sz="2800" b="1" dirty="0">
                <a:solidFill>
                  <a:srgbClr val="0000FF"/>
                </a:solidFill>
                <a:latin typeface="Tahoma" panose="020B0604030504040204" pitchFamily="34" charset="0"/>
                <a:cs typeface="Tahoma" panose="020B0604030504040204" pitchFamily="34" charset="0"/>
              </a:rPr>
              <a:t>ộc trên các c</a:t>
            </a:r>
            <a:r>
              <a:rPr lang="vi-VN" sz="2800" b="1" dirty="0">
                <a:solidFill>
                  <a:srgbClr val="0000FF"/>
                </a:solidFill>
                <a:latin typeface="Tahoma" panose="020B0604030504040204" pitchFamily="34" charset="0"/>
                <a:cs typeface="Tahoma" panose="020B0604030504040204" pitchFamily="34" charset="0"/>
              </a:rPr>
              <a:t>ơ</a:t>
            </a:r>
            <a:r>
              <a:rPr lang="it-IT" sz="2800" b="1" dirty="0">
                <a:solidFill>
                  <a:srgbClr val="0000FF"/>
                </a:solidFill>
                <a:latin typeface="Tahoma" panose="020B0604030504040204" pitchFamily="34" charset="0"/>
                <a:cs typeface="Tahoma" panose="020B0604030504040204" pitchFamily="34" charset="0"/>
              </a:rPr>
              <a:t> quan và mô khác…</a:t>
            </a:r>
            <a:endParaRPr lang="en-SG" sz="2800" b="1" dirty="0">
              <a:solidFill>
                <a:srgbClr val="0000FF"/>
              </a:solidFill>
              <a:latin typeface="Tahoma" panose="020B0604030504040204" pitchFamily="34" charset="0"/>
              <a:cs typeface="Tahoma" panose="020B0604030504040204" pitchFamily="34" charset="0"/>
            </a:endParaRPr>
          </a:p>
        </p:txBody>
      </p:sp>
      <p:sp>
        <p:nvSpPr>
          <p:cNvPr id="15364" name="Rectangle 5"/>
          <p:cNvSpPr>
            <a:spLocks noChangeArrowheads="1"/>
          </p:cNvSpPr>
          <p:nvPr/>
        </p:nvSpPr>
        <p:spPr bwMode="auto">
          <a:xfrm>
            <a:off x="472229" y="1277816"/>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Phân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loại</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chất</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             </a:t>
            </a:r>
            <a:r>
              <a:rPr lang="en-US" sz="3200" dirty="0">
                <a:solidFill>
                  <a:srgbClr val="003399"/>
                </a:solidFill>
                <a:latin typeface="Tahoma" panose="020B0604030504040204" pitchFamily="34" charset="0"/>
                <a:cs typeface="Tahoma" panose="020B0604030504040204" pitchFamily="34" charset="0"/>
              </a:rPr>
              <a:t> </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5762005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452612">
                                            <p:txEl>
                                              <p:pRg st="0" end="0"/>
                                            </p:txEl>
                                          </p:spTgt>
                                        </p:tgtEl>
                                        <p:attrNameLst>
                                          <p:attrName>style.visibility</p:attrName>
                                        </p:attrNameLst>
                                      </p:cBhvr>
                                      <p:to>
                                        <p:strVal val="visible"/>
                                      </p:to>
                                    </p:set>
                                    <p:animEffect transition="in" filter="box(in)">
                                      <p:cBhvr>
                                        <p:cTn id="7" dur="1000"/>
                                        <p:tgtEl>
                                          <p:spTgt spid="452612">
                                            <p:txEl>
                                              <p:pRg st="0" end="0"/>
                                            </p:txEl>
                                          </p:spTgt>
                                        </p:tgtEl>
                                      </p:cBhvr>
                                    </p:animEffect>
                                  </p:childTnLst>
                                </p:cTn>
                              </p:par>
                            </p:childTnLst>
                          </p:cTn>
                        </p:par>
                        <p:par>
                          <p:cTn id="8" fill="hold" nodeType="afterGroup">
                            <p:stCondLst>
                              <p:cond delay="1000"/>
                            </p:stCondLst>
                            <p:childTnLst>
                              <p:par>
                                <p:cTn id="9" presetID="4" presetClass="entr" presetSubtype="16" fill="hold" nodeType="afterEffect">
                                  <p:stCondLst>
                                    <p:cond delay="0"/>
                                  </p:stCondLst>
                                  <p:childTnLst>
                                    <p:set>
                                      <p:cBhvr>
                                        <p:cTn id="10" dur="1" fill="hold">
                                          <p:stCondLst>
                                            <p:cond delay="0"/>
                                          </p:stCondLst>
                                        </p:cTn>
                                        <p:tgtEl>
                                          <p:spTgt spid="452612">
                                            <p:txEl>
                                              <p:pRg st="1" end="1"/>
                                            </p:txEl>
                                          </p:spTgt>
                                        </p:tgtEl>
                                        <p:attrNameLst>
                                          <p:attrName>style.visibility</p:attrName>
                                        </p:attrNameLst>
                                      </p:cBhvr>
                                      <p:to>
                                        <p:strVal val="visible"/>
                                      </p:to>
                                    </p:set>
                                    <p:animEffect transition="in" filter="box(in)">
                                      <p:cBhvr>
                                        <p:cTn id="11" dur="1000"/>
                                        <p:tgtEl>
                                          <p:spTgt spid="452612">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nodeType="clickEffect">
                                  <p:stCondLst>
                                    <p:cond delay="0"/>
                                  </p:stCondLst>
                                  <p:childTnLst>
                                    <p:set>
                                      <p:cBhvr>
                                        <p:cTn id="15" dur="1" fill="hold">
                                          <p:stCondLst>
                                            <p:cond delay="0"/>
                                          </p:stCondLst>
                                        </p:cTn>
                                        <p:tgtEl>
                                          <p:spTgt spid="452612">
                                            <p:txEl>
                                              <p:pRg st="2" end="2"/>
                                            </p:txEl>
                                          </p:spTgt>
                                        </p:tgtEl>
                                        <p:attrNameLst>
                                          <p:attrName>style.visibility</p:attrName>
                                        </p:attrNameLst>
                                      </p:cBhvr>
                                      <p:to>
                                        <p:strVal val="visible"/>
                                      </p:to>
                                    </p:set>
                                    <p:animEffect transition="in" filter="box(in)">
                                      <p:cBhvr>
                                        <p:cTn id="16" dur="1000"/>
                                        <p:tgtEl>
                                          <p:spTgt spid="452612">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nodeType="clickEffect">
                                  <p:stCondLst>
                                    <p:cond delay="0"/>
                                  </p:stCondLst>
                                  <p:childTnLst>
                                    <p:set>
                                      <p:cBhvr>
                                        <p:cTn id="20" dur="1" fill="hold">
                                          <p:stCondLst>
                                            <p:cond delay="0"/>
                                          </p:stCondLst>
                                        </p:cTn>
                                        <p:tgtEl>
                                          <p:spTgt spid="452612">
                                            <p:txEl>
                                              <p:pRg st="3" end="3"/>
                                            </p:txEl>
                                          </p:spTgt>
                                        </p:tgtEl>
                                        <p:attrNameLst>
                                          <p:attrName>style.visibility</p:attrName>
                                        </p:attrNameLst>
                                      </p:cBhvr>
                                      <p:to>
                                        <p:strVal val="visible"/>
                                      </p:to>
                                    </p:set>
                                    <p:animEffect transition="in" filter="box(in)">
                                      <p:cBhvr>
                                        <p:cTn id="21" dur="1000"/>
                                        <p:tgtEl>
                                          <p:spTgt spid="452612">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 presetClass="entr" presetSubtype="16" fill="hold" nodeType="clickEffect">
                                  <p:stCondLst>
                                    <p:cond delay="0"/>
                                  </p:stCondLst>
                                  <p:childTnLst>
                                    <p:set>
                                      <p:cBhvr>
                                        <p:cTn id="25" dur="1" fill="hold">
                                          <p:stCondLst>
                                            <p:cond delay="0"/>
                                          </p:stCondLst>
                                        </p:cTn>
                                        <p:tgtEl>
                                          <p:spTgt spid="452612">
                                            <p:txEl>
                                              <p:pRg st="4" end="4"/>
                                            </p:txEl>
                                          </p:spTgt>
                                        </p:tgtEl>
                                        <p:attrNameLst>
                                          <p:attrName>style.visibility</p:attrName>
                                        </p:attrNameLst>
                                      </p:cBhvr>
                                      <p:to>
                                        <p:strVal val="visible"/>
                                      </p:to>
                                    </p:set>
                                    <p:animEffect transition="in" filter="box(in)">
                                      <p:cBhvr>
                                        <p:cTn id="26" dur="1000"/>
                                        <p:tgtEl>
                                          <p:spTgt spid="452612">
                                            <p:txEl>
                                              <p:pRg st="4" end="4"/>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 presetClass="entr" presetSubtype="16" fill="hold" nodeType="clickEffect">
                                  <p:stCondLst>
                                    <p:cond delay="0"/>
                                  </p:stCondLst>
                                  <p:childTnLst>
                                    <p:set>
                                      <p:cBhvr>
                                        <p:cTn id="30" dur="1" fill="hold">
                                          <p:stCondLst>
                                            <p:cond delay="0"/>
                                          </p:stCondLst>
                                        </p:cTn>
                                        <p:tgtEl>
                                          <p:spTgt spid="452612">
                                            <p:txEl>
                                              <p:pRg st="5" end="5"/>
                                            </p:txEl>
                                          </p:spTgt>
                                        </p:tgtEl>
                                        <p:attrNameLst>
                                          <p:attrName>style.visibility</p:attrName>
                                        </p:attrNameLst>
                                      </p:cBhvr>
                                      <p:to>
                                        <p:strVal val="visible"/>
                                      </p:to>
                                    </p:set>
                                    <p:animEffect transition="in" filter="box(in)">
                                      <p:cBhvr>
                                        <p:cTn id="31" dur="1000"/>
                                        <p:tgtEl>
                                          <p:spTgt spid="452612">
                                            <p:txEl>
                                              <p:pRg st="5" end="5"/>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 presetClass="entr" presetSubtype="16" fill="hold" nodeType="clickEffect">
                                  <p:stCondLst>
                                    <p:cond delay="0"/>
                                  </p:stCondLst>
                                  <p:childTnLst>
                                    <p:set>
                                      <p:cBhvr>
                                        <p:cTn id="35" dur="1" fill="hold">
                                          <p:stCondLst>
                                            <p:cond delay="0"/>
                                          </p:stCondLst>
                                        </p:cTn>
                                        <p:tgtEl>
                                          <p:spTgt spid="452612">
                                            <p:txEl>
                                              <p:pRg st="6" end="6"/>
                                            </p:txEl>
                                          </p:spTgt>
                                        </p:tgtEl>
                                        <p:attrNameLst>
                                          <p:attrName>style.visibility</p:attrName>
                                        </p:attrNameLst>
                                      </p:cBhvr>
                                      <p:to>
                                        <p:strVal val="visible"/>
                                      </p:to>
                                    </p:set>
                                    <p:animEffect transition="in" filter="box(in)">
                                      <p:cBhvr>
                                        <p:cTn id="36" dur="1000"/>
                                        <p:tgtEl>
                                          <p:spTgt spid="4526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F9B563-4806-4C27-8F87-998AB4E98800}" type="slidenum">
              <a:rPr lang="en-US" altLang="en-US">
                <a:latin typeface="Garamond" panose="02020404030301010803" pitchFamily="18" charset="0"/>
                <a:cs typeface="Tahoma" panose="020B0604030504040204" pitchFamily="34" charset="0"/>
              </a:rPr>
              <a:pPr eaLnBrk="1" hangingPunct="1"/>
              <a:t>13</a:t>
            </a:fld>
            <a:endParaRPr lang="en-US" altLang="en-US" dirty="0">
              <a:latin typeface="Garamond" panose="02020404030301010803" pitchFamily="18" charset="0"/>
              <a:cs typeface="Tahoma" panose="020B0604030504040204" pitchFamily="34" charset="0"/>
            </a:endParaRPr>
          </a:p>
        </p:txBody>
      </p:sp>
      <p:sp>
        <p:nvSpPr>
          <p:cNvPr id="453637" name="Text Box 5"/>
          <p:cNvSpPr txBox="1">
            <a:spLocks noChangeArrowheads="1"/>
          </p:cNvSpPr>
          <p:nvPr/>
        </p:nvSpPr>
        <p:spPr bwMode="auto">
          <a:xfrm>
            <a:off x="1051281" y="1673939"/>
            <a:ext cx="9930398"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25000"/>
              </a:lnSpc>
              <a:spcBef>
                <a:spcPct val="30000"/>
              </a:spcBef>
            </a:pPr>
            <a:r>
              <a:rPr lang="en-US" sz="2800" b="1" dirty="0" err="1" smtClean="0">
                <a:solidFill>
                  <a:srgbClr val="0000FF"/>
                </a:solidFill>
                <a:latin typeface="Tahoma" panose="020B0604030504040204" pitchFamily="34" charset="0"/>
                <a:cs typeface="Tahoma" panose="020B0604030504040204" pitchFamily="34" charset="0"/>
              </a:rPr>
              <a:t>Phân</a:t>
            </a:r>
            <a:r>
              <a:rPr lang="en-US" sz="2800" b="1" dirty="0" smtClean="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loại</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theo</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mức</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tác</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dụng</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sinh</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học</a:t>
            </a:r>
            <a:r>
              <a:rPr lang="en-US" sz="2800" b="1" dirty="0">
                <a:solidFill>
                  <a:srgbClr val="0000FF"/>
                </a:solidFill>
                <a:latin typeface="Tahoma" panose="020B0604030504040204" pitchFamily="34" charset="0"/>
                <a:cs typeface="Tahoma" panose="020B0604030504040204" pitchFamily="34" charset="0"/>
              </a:rPr>
              <a:t>:</a:t>
            </a:r>
          </a:p>
          <a:p>
            <a:pPr marL="630238" indent="-630238" algn="just" eaLnBrk="1" hangingPunct="1">
              <a:lnSpc>
                <a:spcPct val="125000"/>
              </a:lnSpc>
              <a:spcBef>
                <a:spcPct val="30000"/>
              </a:spcBef>
            </a:pPr>
            <a:r>
              <a:rPr lang="en-US" sz="2800" b="1" dirty="0">
                <a:latin typeface="Tahoma" panose="020B0604030504040204" pitchFamily="34" charset="0"/>
                <a:cs typeface="Tahoma" panose="020B0604030504040204" pitchFamily="34" charset="0"/>
              </a:rPr>
              <a:t>  * </a:t>
            </a:r>
            <a:r>
              <a:rPr lang="it-IT" sz="2800" b="1" dirty="0">
                <a:latin typeface="Tahoma" panose="020B0604030504040204" pitchFamily="34" charset="0"/>
                <a:cs typeface="Tahoma" panose="020B0604030504040204" pitchFamily="34" charset="0"/>
              </a:rPr>
              <a:t>N</a:t>
            </a:r>
            <a:r>
              <a:rPr lang="vi-VN" sz="2800" b="1" dirty="0">
                <a:latin typeface="Tahoma" panose="020B0604030504040204" pitchFamily="34" charset="0"/>
                <a:cs typeface="Tahoma" panose="020B0604030504040204" pitchFamily="34" charset="0"/>
              </a:rPr>
              <a:t>ă</a:t>
            </a:r>
            <a:r>
              <a:rPr lang="it-IT" sz="2800" b="1" dirty="0">
                <a:latin typeface="Tahoma" panose="020B0604030504040204" pitchFamily="34" charset="0"/>
                <a:cs typeface="Tahoma" panose="020B0604030504040204" pitchFamily="34" charset="0"/>
              </a:rPr>
              <a:t>m 1969, WHO/ILO phân loại</a:t>
            </a:r>
            <a:r>
              <a:rPr lang="en-US" sz="2800" b="1" dirty="0">
                <a:latin typeface="Tahoma" panose="020B0604030504040204" pitchFamily="34" charset="0"/>
                <a:cs typeface="Tahoma" panose="020B0604030504040204" pitchFamily="34" charset="0"/>
              </a:rPr>
              <a:t>: </a:t>
            </a:r>
          </a:p>
          <a:p>
            <a:pPr marL="630238" indent="-630238" algn="just" eaLnBrk="1" hangingPunct="1">
              <a:lnSpc>
                <a:spcPct val="125000"/>
              </a:lnSpc>
              <a:spcBef>
                <a:spcPct val="30000"/>
              </a:spcBef>
            </a:pPr>
            <a:r>
              <a:rPr lang="en-US" sz="2800" b="1" dirty="0">
                <a:latin typeface="Tahoma" panose="020B0604030504040204" pitchFamily="34" charset="0"/>
                <a:cs typeface="Tahoma" panose="020B0604030504040204" pitchFamily="34" charset="0"/>
              </a:rPr>
              <a:t>    </a:t>
            </a:r>
            <a:r>
              <a:rPr lang="it-IT" sz="2800" b="1" dirty="0">
                <a:solidFill>
                  <a:srgbClr val="0000FF"/>
                </a:solidFill>
                <a:latin typeface="Tahoma" panose="020B0604030504040204" pitchFamily="34" charset="0"/>
                <a:cs typeface="Tahoma" panose="020B0604030504040204" pitchFamily="34" charset="0"/>
              </a:rPr>
              <a:t>- Loại A:</a:t>
            </a:r>
            <a:r>
              <a:rPr lang="it-IT" sz="2800" b="1" dirty="0">
                <a:latin typeface="Tahoma" panose="020B0604030504040204" pitchFamily="34" charset="0"/>
                <a:cs typeface="Tahoma" panose="020B0604030504040204" pitchFamily="34" charset="0"/>
              </a:rPr>
              <a:t> chất </a:t>
            </a:r>
            <a:r>
              <a:rPr lang="vi-VN" sz="2800" b="1" dirty="0">
                <a:latin typeface="Tahoma" panose="020B0604030504040204" pitchFamily="34" charset="0"/>
                <a:cs typeface="Tahoma" panose="020B0604030504040204" pitchFamily="34" charset="0"/>
              </a:rPr>
              <a:t>đ</a:t>
            </a:r>
            <a:r>
              <a:rPr lang="it-IT" sz="2800" b="1" dirty="0">
                <a:latin typeface="Tahoma" panose="020B0604030504040204" pitchFamily="34" charset="0"/>
                <a:cs typeface="Tahoma" panose="020B0604030504040204" pitchFamily="34" charset="0"/>
              </a:rPr>
              <a:t>ộc tiếp xúc ko ảnh h</a:t>
            </a:r>
            <a:r>
              <a:rPr lang="vi-VN" sz="2800" b="1" dirty="0">
                <a:latin typeface="Tahoma" panose="020B0604030504040204" pitchFamily="34" charset="0"/>
                <a:cs typeface="Tahoma" panose="020B0604030504040204" pitchFamily="34" charset="0"/>
              </a:rPr>
              <a:t>ư</a:t>
            </a:r>
            <a:r>
              <a:rPr lang="it-IT" sz="2800" b="1" dirty="0">
                <a:latin typeface="Tahoma" panose="020B0604030504040204" pitchFamily="34" charset="0"/>
                <a:cs typeface="Tahoma" panose="020B0604030504040204" pitchFamily="34" charset="0"/>
              </a:rPr>
              <a:t>ởng sức khỏe. </a:t>
            </a:r>
          </a:p>
          <a:p>
            <a:pPr marL="630238" indent="-630238" algn="just" eaLnBrk="1" hangingPunct="1">
              <a:lnSpc>
                <a:spcPct val="125000"/>
              </a:lnSpc>
              <a:spcBef>
                <a:spcPct val="30000"/>
              </a:spcBef>
            </a:pPr>
            <a:r>
              <a:rPr lang="it-IT" sz="2800" b="1" dirty="0">
                <a:latin typeface="Tahoma" panose="020B0604030504040204" pitchFamily="34" charset="0"/>
                <a:cs typeface="Tahoma" panose="020B0604030504040204" pitchFamily="34" charset="0"/>
              </a:rPr>
              <a:t>    </a:t>
            </a:r>
            <a:r>
              <a:rPr lang="it-IT" sz="2800" b="1" dirty="0">
                <a:solidFill>
                  <a:schemeClr val="tx2"/>
                </a:solidFill>
                <a:latin typeface="Tahoma" panose="020B0604030504040204" pitchFamily="34" charset="0"/>
                <a:cs typeface="Tahoma" panose="020B0604030504040204" pitchFamily="34" charset="0"/>
              </a:rPr>
              <a:t>- Loại B:</a:t>
            </a:r>
            <a:r>
              <a:rPr lang="it-IT" sz="2800" b="1" dirty="0">
                <a:latin typeface="Tahoma" panose="020B0604030504040204" pitchFamily="34" charset="0"/>
                <a:cs typeface="Tahoma" panose="020B0604030504040204" pitchFamily="34" charset="0"/>
              </a:rPr>
              <a:t> chất </a:t>
            </a:r>
            <a:r>
              <a:rPr lang="vi-VN" sz="2800" b="1" dirty="0">
                <a:latin typeface="Tahoma" panose="020B0604030504040204" pitchFamily="34" charset="0"/>
                <a:cs typeface="Tahoma" panose="020B0604030504040204" pitchFamily="34" charset="0"/>
              </a:rPr>
              <a:t>đ</a:t>
            </a:r>
            <a:r>
              <a:rPr lang="it-IT" sz="2800" b="1" dirty="0">
                <a:latin typeface="Tahoma" panose="020B0604030504040204" pitchFamily="34" charset="0"/>
                <a:cs typeface="Tahoma" panose="020B0604030504040204" pitchFamily="34" charset="0"/>
              </a:rPr>
              <a:t>ộc tiếp xúc có thể ảnh h</a:t>
            </a:r>
            <a:r>
              <a:rPr lang="vi-VN" sz="2800" b="1" dirty="0">
                <a:latin typeface="Tahoma" panose="020B0604030504040204" pitchFamily="34" charset="0"/>
                <a:cs typeface="Tahoma" panose="020B0604030504040204" pitchFamily="34" charset="0"/>
              </a:rPr>
              <a:t>ư</a:t>
            </a:r>
            <a:r>
              <a:rPr lang="it-IT" sz="2800" b="1" dirty="0">
                <a:latin typeface="Tahoma" panose="020B0604030504040204" pitchFamily="34" charset="0"/>
                <a:cs typeface="Tahoma" panose="020B0604030504040204" pitchFamily="34" charset="0"/>
              </a:rPr>
              <a:t>ởng sức </a:t>
            </a:r>
            <a:r>
              <a:rPr lang="it-IT" sz="2800" b="1" dirty="0" smtClean="0">
                <a:latin typeface="Tahoma" panose="020B0604030504040204" pitchFamily="34" charset="0"/>
                <a:cs typeface="Tahoma" panose="020B0604030504040204" pitchFamily="34" charset="0"/>
              </a:rPr>
              <a:t>khỏe </a:t>
            </a:r>
            <a:r>
              <a:rPr lang="it-IT" sz="2800" b="1" dirty="0">
                <a:latin typeface="Tahoma" panose="020B0604030504040204" pitchFamily="34" charset="0"/>
                <a:cs typeface="Tahoma" panose="020B0604030504040204" pitchFamily="34" charset="0"/>
              </a:rPr>
              <a:t>nhẹ, có thể hồi phục </a:t>
            </a:r>
            <a:r>
              <a:rPr lang="vi-VN" sz="2800" b="1" dirty="0">
                <a:latin typeface="Tahoma" panose="020B0604030504040204" pitchFamily="34" charset="0"/>
                <a:cs typeface="Tahoma" panose="020B0604030504040204" pitchFamily="34" charset="0"/>
              </a:rPr>
              <a:t>đư</a:t>
            </a:r>
            <a:r>
              <a:rPr lang="it-IT" sz="2800" b="1" dirty="0">
                <a:latin typeface="Tahoma" panose="020B0604030504040204" pitchFamily="34" charset="0"/>
                <a:cs typeface="Tahoma" panose="020B0604030504040204" pitchFamily="34" charset="0"/>
              </a:rPr>
              <a:t>ợc. </a:t>
            </a:r>
          </a:p>
          <a:p>
            <a:pPr marL="630238" indent="-630238" algn="just" eaLnBrk="1" hangingPunct="1">
              <a:lnSpc>
                <a:spcPct val="125000"/>
              </a:lnSpc>
              <a:spcBef>
                <a:spcPct val="30000"/>
              </a:spcBef>
            </a:pPr>
            <a:r>
              <a:rPr lang="it-IT" sz="2800" b="1" dirty="0">
                <a:latin typeface="Tahoma" panose="020B0604030504040204" pitchFamily="34" charset="0"/>
                <a:cs typeface="Tahoma" panose="020B0604030504040204" pitchFamily="34" charset="0"/>
              </a:rPr>
              <a:t>    </a:t>
            </a:r>
            <a:r>
              <a:rPr lang="it-IT" sz="2800" b="1" dirty="0">
                <a:solidFill>
                  <a:srgbClr val="800080"/>
                </a:solidFill>
                <a:latin typeface="Tahoma" panose="020B0604030504040204" pitchFamily="34" charset="0"/>
                <a:cs typeface="Tahoma" panose="020B0604030504040204" pitchFamily="34" charset="0"/>
              </a:rPr>
              <a:t>- Loại C:</a:t>
            </a:r>
            <a:r>
              <a:rPr lang="it-IT" sz="2800" b="1" dirty="0">
                <a:latin typeface="Tahoma" panose="020B0604030504040204" pitchFamily="34" charset="0"/>
                <a:cs typeface="Tahoma" panose="020B0604030504040204" pitchFamily="34" charset="0"/>
              </a:rPr>
              <a:t> chất </a:t>
            </a:r>
            <a:r>
              <a:rPr lang="vi-VN" sz="2800" b="1" dirty="0">
                <a:latin typeface="Tahoma" panose="020B0604030504040204" pitchFamily="34" charset="0"/>
                <a:cs typeface="Tahoma" panose="020B0604030504040204" pitchFamily="34" charset="0"/>
              </a:rPr>
              <a:t>đ</a:t>
            </a:r>
            <a:r>
              <a:rPr lang="it-IT" sz="2800" b="1" dirty="0">
                <a:latin typeface="Tahoma" panose="020B0604030504040204" pitchFamily="34" charset="0"/>
                <a:cs typeface="Tahoma" panose="020B0604030504040204" pitchFamily="34" charset="0"/>
              </a:rPr>
              <a:t>ộc gây bệnh nh</a:t>
            </a:r>
            <a:r>
              <a:rPr lang="vi-VN" sz="2800" b="1" dirty="0">
                <a:latin typeface="Tahoma" panose="020B0604030504040204" pitchFamily="34" charset="0"/>
                <a:cs typeface="Tahoma" panose="020B0604030504040204" pitchFamily="34" charset="0"/>
              </a:rPr>
              <a:t>ư</a:t>
            </a:r>
            <a:r>
              <a:rPr lang="it-IT" sz="2800" b="1" dirty="0">
                <a:latin typeface="Tahoma" panose="020B0604030504040204" pitchFamily="34" charset="0"/>
                <a:cs typeface="Tahoma" panose="020B0604030504040204" pitchFamily="34" charset="0"/>
              </a:rPr>
              <a:t>ng hồi phục </a:t>
            </a:r>
            <a:r>
              <a:rPr lang="vi-VN" sz="2800" b="1" dirty="0">
                <a:latin typeface="Tahoma" panose="020B0604030504040204" pitchFamily="34" charset="0"/>
                <a:cs typeface="Tahoma" panose="020B0604030504040204" pitchFamily="34" charset="0"/>
              </a:rPr>
              <a:t>đư</a:t>
            </a:r>
            <a:r>
              <a:rPr lang="it-IT" sz="2800" b="1" dirty="0">
                <a:latin typeface="Tahoma" panose="020B0604030504040204" pitchFamily="34" charset="0"/>
                <a:cs typeface="Tahoma" panose="020B0604030504040204" pitchFamily="34" charset="0"/>
              </a:rPr>
              <a:t>ợc. </a:t>
            </a:r>
          </a:p>
          <a:p>
            <a:pPr marL="630238" indent="-630238" algn="just" eaLnBrk="1" hangingPunct="1">
              <a:lnSpc>
                <a:spcPct val="125000"/>
              </a:lnSpc>
              <a:spcBef>
                <a:spcPct val="30000"/>
              </a:spcBef>
            </a:pPr>
            <a:r>
              <a:rPr lang="it-IT" sz="2800" b="1" dirty="0">
                <a:latin typeface="Tahoma" panose="020B0604030504040204" pitchFamily="34" charset="0"/>
                <a:cs typeface="Tahoma" panose="020B0604030504040204" pitchFamily="34" charset="0"/>
              </a:rPr>
              <a:t>    </a:t>
            </a:r>
            <a:r>
              <a:rPr lang="it-IT" sz="2800" b="1" dirty="0">
                <a:solidFill>
                  <a:srgbClr val="FF0000"/>
                </a:solidFill>
                <a:latin typeface="Tahoma" panose="020B0604030504040204" pitchFamily="34" charset="0"/>
                <a:cs typeface="Tahoma" panose="020B0604030504040204" pitchFamily="34" charset="0"/>
              </a:rPr>
              <a:t>- Loại D:</a:t>
            </a:r>
            <a:r>
              <a:rPr lang="it-IT" sz="2800" b="1" dirty="0">
                <a:latin typeface="Tahoma" panose="020B0604030504040204" pitchFamily="34" charset="0"/>
                <a:cs typeface="Tahoma" panose="020B0604030504040204" pitchFamily="34" charset="0"/>
              </a:rPr>
              <a:t> chất </a:t>
            </a:r>
            <a:r>
              <a:rPr lang="vi-VN" sz="2800" b="1" dirty="0">
                <a:latin typeface="Tahoma" panose="020B0604030504040204" pitchFamily="34" charset="0"/>
                <a:cs typeface="Tahoma" panose="020B0604030504040204" pitchFamily="34" charset="0"/>
              </a:rPr>
              <a:t>đ</a:t>
            </a:r>
            <a:r>
              <a:rPr lang="it-IT" sz="2800" b="1" dirty="0">
                <a:latin typeface="Tahoma" panose="020B0604030504040204" pitchFamily="34" charset="0"/>
                <a:cs typeface="Tahoma" panose="020B0604030504040204" pitchFamily="34" charset="0"/>
              </a:rPr>
              <a:t>ộc gây bệnh nh</a:t>
            </a:r>
            <a:r>
              <a:rPr lang="vi-VN" sz="2800" b="1" dirty="0">
                <a:latin typeface="Tahoma" panose="020B0604030504040204" pitchFamily="34" charset="0"/>
                <a:cs typeface="Tahoma" panose="020B0604030504040204" pitchFamily="34" charset="0"/>
              </a:rPr>
              <a:t>ư</a:t>
            </a:r>
            <a:r>
              <a:rPr lang="it-IT" sz="2800" b="1" dirty="0">
                <a:latin typeface="Tahoma" panose="020B0604030504040204" pitchFamily="34" charset="0"/>
                <a:cs typeface="Tahoma" panose="020B0604030504040204" pitchFamily="34" charset="0"/>
              </a:rPr>
              <a:t>ng không thể hồi </a:t>
            </a:r>
            <a:r>
              <a:rPr lang="it-IT" sz="2800" b="1" dirty="0" smtClean="0">
                <a:latin typeface="Tahoma" panose="020B0604030504040204" pitchFamily="34" charset="0"/>
                <a:cs typeface="Tahoma" panose="020B0604030504040204" pitchFamily="34" charset="0"/>
              </a:rPr>
              <a:t>phục </a:t>
            </a:r>
            <a:r>
              <a:rPr lang="it-IT" sz="2800" b="1" dirty="0">
                <a:latin typeface="Tahoma" panose="020B0604030504040204" pitchFamily="34" charset="0"/>
                <a:cs typeface="Tahoma" panose="020B0604030504040204" pitchFamily="34" charset="0"/>
              </a:rPr>
              <a:t>hoặc chết. </a:t>
            </a:r>
            <a:endParaRPr lang="en-SG" sz="2800" b="1" dirty="0">
              <a:latin typeface="Tahoma" panose="020B0604030504040204" pitchFamily="34" charset="0"/>
              <a:cs typeface="Tahoma" panose="020B0604030504040204" pitchFamily="34" charset="0"/>
            </a:endParaRPr>
          </a:p>
        </p:txBody>
      </p:sp>
      <p:sp>
        <p:nvSpPr>
          <p:cNvPr id="16388" name="Rectangle 6"/>
          <p:cNvSpPr>
            <a:spLocks noChangeArrowheads="1"/>
          </p:cNvSpPr>
          <p:nvPr/>
        </p:nvSpPr>
        <p:spPr bwMode="auto">
          <a:xfrm>
            <a:off x="1051281" y="970565"/>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Phân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loại</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chất</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             </a:t>
            </a:r>
            <a:r>
              <a:rPr lang="en-US" sz="3200" dirty="0">
                <a:solidFill>
                  <a:srgbClr val="003399"/>
                </a:solidFill>
                <a:latin typeface="Tahoma" panose="020B0604030504040204" pitchFamily="34" charset="0"/>
                <a:cs typeface="Tahoma" panose="020B0604030504040204" pitchFamily="34" charset="0"/>
              </a:rPr>
              <a:t> </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8492169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453637">
                                            <p:txEl>
                                              <p:pRg st="0" end="0"/>
                                            </p:txEl>
                                          </p:spTgt>
                                        </p:tgtEl>
                                        <p:attrNameLst>
                                          <p:attrName>style.visibility</p:attrName>
                                        </p:attrNameLst>
                                      </p:cBhvr>
                                      <p:to>
                                        <p:strVal val="visible"/>
                                      </p:to>
                                    </p:set>
                                    <p:animEffect transition="in" filter="box(in)">
                                      <p:cBhvr>
                                        <p:cTn id="7" dur="1000"/>
                                        <p:tgtEl>
                                          <p:spTgt spid="453637">
                                            <p:txEl>
                                              <p:pRg st="0" end="0"/>
                                            </p:txEl>
                                          </p:spTgt>
                                        </p:tgtEl>
                                      </p:cBhvr>
                                    </p:animEffect>
                                  </p:childTnLst>
                                </p:cTn>
                              </p:par>
                            </p:childTnLst>
                          </p:cTn>
                        </p:par>
                        <p:par>
                          <p:cTn id="8" fill="hold" nodeType="afterGroup">
                            <p:stCondLst>
                              <p:cond delay="1000"/>
                            </p:stCondLst>
                            <p:childTnLst>
                              <p:par>
                                <p:cTn id="9" presetID="4" presetClass="entr" presetSubtype="16" fill="hold" nodeType="afterEffect">
                                  <p:stCondLst>
                                    <p:cond delay="0"/>
                                  </p:stCondLst>
                                  <p:childTnLst>
                                    <p:set>
                                      <p:cBhvr>
                                        <p:cTn id="10" dur="1" fill="hold">
                                          <p:stCondLst>
                                            <p:cond delay="0"/>
                                          </p:stCondLst>
                                        </p:cTn>
                                        <p:tgtEl>
                                          <p:spTgt spid="453637">
                                            <p:txEl>
                                              <p:pRg st="1" end="1"/>
                                            </p:txEl>
                                          </p:spTgt>
                                        </p:tgtEl>
                                        <p:attrNameLst>
                                          <p:attrName>style.visibility</p:attrName>
                                        </p:attrNameLst>
                                      </p:cBhvr>
                                      <p:to>
                                        <p:strVal val="visible"/>
                                      </p:to>
                                    </p:set>
                                    <p:animEffect transition="in" filter="box(in)">
                                      <p:cBhvr>
                                        <p:cTn id="11" dur="1000"/>
                                        <p:tgtEl>
                                          <p:spTgt spid="453637">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nodeType="clickEffect">
                                  <p:stCondLst>
                                    <p:cond delay="0"/>
                                  </p:stCondLst>
                                  <p:childTnLst>
                                    <p:set>
                                      <p:cBhvr>
                                        <p:cTn id="15" dur="1" fill="hold">
                                          <p:stCondLst>
                                            <p:cond delay="0"/>
                                          </p:stCondLst>
                                        </p:cTn>
                                        <p:tgtEl>
                                          <p:spTgt spid="453637">
                                            <p:txEl>
                                              <p:pRg st="2" end="2"/>
                                            </p:txEl>
                                          </p:spTgt>
                                        </p:tgtEl>
                                        <p:attrNameLst>
                                          <p:attrName>style.visibility</p:attrName>
                                        </p:attrNameLst>
                                      </p:cBhvr>
                                      <p:to>
                                        <p:strVal val="visible"/>
                                      </p:to>
                                    </p:set>
                                    <p:animEffect transition="in" filter="box(in)">
                                      <p:cBhvr>
                                        <p:cTn id="16" dur="1000"/>
                                        <p:tgtEl>
                                          <p:spTgt spid="453637">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nodeType="clickEffect">
                                  <p:stCondLst>
                                    <p:cond delay="0"/>
                                  </p:stCondLst>
                                  <p:childTnLst>
                                    <p:set>
                                      <p:cBhvr>
                                        <p:cTn id="20" dur="1" fill="hold">
                                          <p:stCondLst>
                                            <p:cond delay="0"/>
                                          </p:stCondLst>
                                        </p:cTn>
                                        <p:tgtEl>
                                          <p:spTgt spid="453637">
                                            <p:txEl>
                                              <p:pRg st="3" end="3"/>
                                            </p:txEl>
                                          </p:spTgt>
                                        </p:tgtEl>
                                        <p:attrNameLst>
                                          <p:attrName>style.visibility</p:attrName>
                                        </p:attrNameLst>
                                      </p:cBhvr>
                                      <p:to>
                                        <p:strVal val="visible"/>
                                      </p:to>
                                    </p:set>
                                    <p:animEffect transition="in" filter="box(in)">
                                      <p:cBhvr>
                                        <p:cTn id="21" dur="1000"/>
                                        <p:tgtEl>
                                          <p:spTgt spid="453637">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 presetClass="entr" presetSubtype="16" fill="hold" nodeType="clickEffect">
                                  <p:stCondLst>
                                    <p:cond delay="0"/>
                                  </p:stCondLst>
                                  <p:childTnLst>
                                    <p:set>
                                      <p:cBhvr>
                                        <p:cTn id="25" dur="1" fill="hold">
                                          <p:stCondLst>
                                            <p:cond delay="0"/>
                                          </p:stCondLst>
                                        </p:cTn>
                                        <p:tgtEl>
                                          <p:spTgt spid="453637">
                                            <p:txEl>
                                              <p:pRg st="4" end="4"/>
                                            </p:txEl>
                                          </p:spTgt>
                                        </p:tgtEl>
                                        <p:attrNameLst>
                                          <p:attrName>style.visibility</p:attrName>
                                        </p:attrNameLst>
                                      </p:cBhvr>
                                      <p:to>
                                        <p:strVal val="visible"/>
                                      </p:to>
                                    </p:set>
                                    <p:animEffect transition="in" filter="box(in)">
                                      <p:cBhvr>
                                        <p:cTn id="26" dur="1000"/>
                                        <p:tgtEl>
                                          <p:spTgt spid="453637">
                                            <p:txEl>
                                              <p:pRg st="4" end="4"/>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 presetClass="entr" presetSubtype="16" fill="hold" nodeType="clickEffect">
                                  <p:stCondLst>
                                    <p:cond delay="0"/>
                                  </p:stCondLst>
                                  <p:childTnLst>
                                    <p:set>
                                      <p:cBhvr>
                                        <p:cTn id="30" dur="1" fill="hold">
                                          <p:stCondLst>
                                            <p:cond delay="0"/>
                                          </p:stCondLst>
                                        </p:cTn>
                                        <p:tgtEl>
                                          <p:spTgt spid="453637">
                                            <p:txEl>
                                              <p:pRg st="5" end="5"/>
                                            </p:txEl>
                                          </p:spTgt>
                                        </p:tgtEl>
                                        <p:attrNameLst>
                                          <p:attrName>style.visibility</p:attrName>
                                        </p:attrNameLst>
                                      </p:cBhvr>
                                      <p:to>
                                        <p:strVal val="visible"/>
                                      </p:to>
                                    </p:set>
                                    <p:animEffect transition="in" filter="box(in)">
                                      <p:cBhvr>
                                        <p:cTn id="31" dur="1000"/>
                                        <p:tgtEl>
                                          <p:spTgt spid="45363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0DCB6D5-61FE-40D6-8454-7C2779633D12}" type="slidenum">
              <a:rPr lang="en-US" altLang="en-US">
                <a:latin typeface="Garamond" panose="02020404030301010803" pitchFamily="18" charset="0"/>
                <a:cs typeface="Tahoma" panose="020B0604030504040204" pitchFamily="34" charset="0"/>
              </a:rPr>
              <a:pPr eaLnBrk="1" hangingPunct="1"/>
              <a:t>14</a:t>
            </a:fld>
            <a:endParaRPr lang="en-US" altLang="en-US" dirty="0">
              <a:latin typeface="Garamond" panose="02020404030301010803" pitchFamily="18" charset="0"/>
              <a:cs typeface="Tahoma" panose="020B0604030504040204" pitchFamily="34" charset="0"/>
            </a:endParaRPr>
          </a:p>
        </p:txBody>
      </p:sp>
      <p:sp>
        <p:nvSpPr>
          <p:cNvPr id="456707" name="Rectangle 3"/>
          <p:cNvSpPr>
            <a:spLocks noGrp="1" noChangeArrowheads="1"/>
          </p:cNvSpPr>
          <p:nvPr>
            <p:ph type="body" idx="1"/>
          </p:nvPr>
        </p:nvSpPr>
        <p:spPr>
          <a:xfrm>
            <a:off x="1029979" y="2041110"/>
            <a:ext cx="10635279" cy="4751387"/>
          </a:xfrm>
        </p:spPr>
        <p:txBody>
          <a:bodyPr>
            <a:normAutofit/>
          </a:bodyPr>
          <a:lstStyle/>
          <a:p>
            <a:pPr algn="just" eaLnBrk="1" hangingPunct="1">
              <a:lnSpc>
                <a:spcPct val="120000"/>
              </a:lnSpc>
              <a:buFont typeface="Wingdings" panose="05000000000000000000" pitchFamily="2" charset="2"/>
              <a:buNone/>
            </a:pPr>
            <a:r>
              <a:rPr lang="en-US" b="1" dirty="0">
                <a:solidFill>
                  <a:srgbClr val="800080"/>
                </a:solidFill>
              </a:rPr>
              <a:t>- </a:t>
            </a:r>
            <a:r>
              <a:rPr lang="fr-FR" b="1" dirty="0" err="1">
                <a:solidFill>
                  <a:srgbClr val="800080"/>
                </a:solidFill>
              </a:rPr>
              <a:t>Chất</a:t>
            </a:r>
            <a:r>
              <a:rPr lang="fr-FR" b="1" dirty="0">
                <a:solidFill>
                  <a:srgbClr val="800080"/>
                </a:solidFill>
              </a:rPr>
              <a:t> </a:t>
            </a:r>
            <a:r>
              <a:rPr lang="fr-FR" b="1" dirty="0" err="1">
                <a:solidFill>
                  <a:srgbClr val="800080"/>
                </a:solidFill>
              </a:rPr>
              <a:t>gây</a:t>
            </a:r>
            <a:r>
              <a:rPr lang="fr-FR" b="1" dirty="0">
                <a:solidFill>
                  <a:srgbClr val="800080"/>
                </a:solidFill>
              </a:rPr>
              <a:t> </a:t>
            </a:r>
            <a:r>
              <a:rPr lang="fr-FR" b="1" dirty="0" err="1">
                <a:solidFill>
                  <a:srgbClr val="800080"/>
                </a:solidFill>
              </a:rPr>
              <a:t>nhiễm</a:t>
            </a:r>
            <a:r>
              <a:rPr lang="fr-FR" b="1" dirty="0">
                <a:solidFill>
                  <a:srgbClr val="800080"/>
                </a:solidFill>
              </a:rPr>
              <a:t> </a:t>
            </a:r>
            <a:r>
              <a:rPr lang="vi-VN" b="1" dirty="0">
                <a:solidFill>
                  <a:srgbClr val="800080"/>
                </a:solidFill>
              </a:rPr>
              <a:t>đ</a:t>
            </a:r>
            <a:r>
              <a:rPr lang="fr-FR" b="1" dirty="0" err="1">
                <a:solidFill>
                  <a:srgbClr val="800080"/>
                </a:solidFill>
              </a:rPr>
              <a:t>ộc</a:t>
            </a:r>
            <a:r>
              <a:rPr lang="fr-FR" b="1" dirty="0">
                <a:solidFill>
                  <a:srgbClr val="800080"/>
                </a:solidFill>
              </a:rPr>
              <a:t> </a:t>
            </a:r>
            <a:r>
              <a:rPr lang="fr-FR" b="1" dirty="0" err="1">
                <a:solidFill>
                  <a:srgbClr val="800080"/>
                </a:solidFill>
              </a:rPr>
              <a:t>trong</a:t>
            </a:r>
            <a:r>
              <a:rPr lang="fr-FR" b="1" dirty="0">
                <a:solidFill>
                  <a:srgbClr val="800080"/>
                </a:solidFill>
              </a:rPr>
              <a:t> </a:t>
            </a:r>
            <a:r>
              <a:rPr lang="fr-FR" b="1" dirty="0" err="1">
                <a:solidFill>
                  <a:srgbClr val="800080"/>
                </a:solidFill>
              </a:rPr>
              <a:t>sản</a:t>
            </a:r>
            <a:r>
              <a:rPr lang="fr-FR" b="1" dirty="0">
                <a:solidFill>
                  <a:srgbClr val="800080"/>
                </a:solidFill>
              </a:rPr>
              <a:t> </a:t>
            </a:r>
            <a:r>
              <a:rPr lang="fr-FR" b="1" dirty="0" err="1">
                <a:solidFill>
                  <a:srgbClr val="800080"/>
                </a:solidFill>
              </a:rPr>
              <a:t>xuất</a:t>
            </a:r>
            <a:r>
              <a:rPr lang="fr-FR" b="1" dirty="0">
                <a:solidFill>
                  <a:srgbClr val="800080"/>
                </a:solidFill>
              </a:rPr>
              <a:t> </a:t>
            </a:r>
            <a:r>
              <a:rPr lang="fr-FR" b="1" dirty="0" err="1">
                <a:solidFill>
                  <a:srgbClr val="800080"/>
                </a:solidFill>
              </a:rPr>
              <a:t>phát</a:t>
            </a:r>
            <a:r>
              <a:rPr lang="fr-FR" b="1" dirty="0">
                <a:solidFill>
                  <a:srgbClr val="800080"/>
                </a:solidFill>
              </a:rPr>
              <a:t> </a:t>
            </a:r>
            <a:r>
              <a:rPr lang="fr-FR" b="1" dirty="0" err="1">
                <a:solidFill>
                  <a:srgbClr val="800080"/>
                </a:solidFill>
              </a:rPr>
              <a:t>sinh</a:t>
            </a:r>
            <a:r>
              <a:rPr lang="fr-FR" b="1" dirty="0">
                <a:solidFill>
                  <a:srgbClr val="800080"/>
                </a:solidFill>
              </a:rPr>
              <a:t> </a:t>
            </a:r>
            <a:r>
              <a:rPr lang="fr-FR" b="1" dirty="0" err="1">
                <a:solidFill>
                  <a:srgbClr val="800080"/>
                </a:solidFill>
              </a:rPr>
              <a:t>từ</a:t>
            </a:r>
            <a:r>
              <a:rPr lang="fr-FR" b="1" dirty="0">
                <a:solidFill>
                  <a:srgbClr val="800080"/>
                </a:solidFill>
              </a:rPr>
              <a:t>:</a:t>
            </a:r>
            <a:endParaRPr lang="en-US" b="1" dirty="0">
              <a:solidFill>
                <a:srgbClr val="800080"/>
              </a:solidFill>
            </a:endParaRPr>
          </a:p>
          <a:p>
            <a:pPr lvl="1" algn="just" eaLnBrk="1" hangingPunct="1">
              <a:lnSpc>
                <a:spcPct val="120000"/>
              </a:lnSpc>
              <a:buFont typeface="Wingdings" panose="05000000000000000000" pitchFamily="2" charset="2"/>
              <a:buChar char="ü"/>
            </a:pPr>
            <a:r>
              <a:rPr lang="fr-FR" sz="2800" b="1" dirty="0" err="1"/>
              <a:t>Các</a:t>
            </a:r>
            <a:r>
              <a:rPr lang="fr-FR" sz="2800" b="1" dirty="0"/>
              <a:t> </a:t>
            </a:r>
            <a:r>
              <a:rPr lang="fr-FR" sz="2800" b="1" dirty="0" err="1"/>
              <a:t>nguyên</a:t>
            </a:r>
            <a:r>
              <a:rPr lang="fr-FR" sz="2800" b="1" dirty="0"/>
              <a:t> </a:t>
            </a:r>
            <a:r>
              <a:rPr lang="fr-FR" sz="2800" b="1" dirty="0" err="1"/>
              <a:t>vật</a:t>
            </a:r>
            <a:r>
              <a:rPr lang="fr-FR" sz="2800" b="1" dirty="0"/>
              <a:t> </a:t>
            </a:r>
            <a:r>
              <a:rPr lang="fr-FR" sz="2800" b="1" dirty="0" err="1"/>
              <a:t>liệu</a:t>
            </a:r>
            <a:r>
              <a:rPr lang="fr-FR" sz="2800" b="1" dirty="0"/>
              <a:t> </a:t>
            </a:r>
          </a:p>
          <a:p>
            <a:pPr lvl="1" algn="just" eaLnBrk="1" hangingPunct="1">
              <a:lnSpc>
                <a:spcPct val="120000"/>
              </a:lnSpc>
              <a:buFont typeface="Wingdings" panose="05000000000000000000" pitchFamily="2" charset="2"/>
              <a:buChar char="ü"/>
            </a:pPr>
            <a:r>
              <a:rPr lang="fr-FR" sz="2800" b="1" dirty="0" err="1"/>
              <a:t>Bán</a:t>
            </a:r>
            <a:r>
              <a:rPr lang="fr-FR" sz="2800" b="1" dirty="0"/>
              <a:t> </a:t>
            </a:r>
            <a:r>
              <a:rPr lang="fr-FR" sz="2800" b="1" dirty="0" err="1"/>
              <a:t>thành</a:t>
            </a:r>
            <a:r>
              <a:rPr lang="fr-FR" sz="2800" b="1" dirty="0"/>
              <a:t> </a:t>
            </a:r>
            <a:r>
              <a:rPr lang="fr-FR" sz="2800" b="1" dirty="0" err="1"/>
              <a:t>phẩm</a:t>
            </a:r>
            <a:endParaRPr lang="fr-FR" sz="2800" b="1" dirty="0"/>
          </a:p>
          <a:p>
            <a:pPr lvl="1" algn="just" eaLnBrk="1" hangingPunct="1">
              <a:lnSpc>
                <a:spcPct val="120000"/>
              </a:lnSpc>
              <a:buFont typeface="Wingdings" panose="05000000000000000000" pitchFamily="2" charset="2"/>
              <a:buChar char="ü"/>
            </a:pPr>
            <a:r>
              <a:rPr lang="fr-FR" sz="2800" b="1" dirty="0" err="1" smtClean="0"/>
              <a:t>Thành</a:t>
            </a:r>
            <a:r>
              <a:rPr lang="fr-FR" sz="2800" b="1" dirty="0" smtClean="0"/>
              <a:t> </a:t>
            </a:r>
            <a:r>
              <a:rPr lang="fr-FR" sz="2800" b="1" dirty="0" err="1"/>
              <a:t>phẩm</a:t>
            </a:r>
            <a:r>
              <a:rPr lang="fr-FR" sz="2800" b="1" dirty="0"/>
              <a:t> </a:t>
            </a:r>
            <a:r>
              <a:rPr lang="fr-FR" sz="2800" b="1" dirty="0" err="1"/>
              <a:t>phụ</a:t>
            </a:r>
            <a:r>
              <a:rPr lang="fr-FR" sz="2800" b="1" dirty="0"/>
              <a:t> </a:t>
            </a:r>
          </a:p>
          <a:p>
            <a:pPr lvl="1" algn="just" eaLnBrk="1" hangingPunct="1">
              <a:lnSpc>
                <a:spcPct val="120000"/>
              </a:lnSpc>
              <a:buFont typeface="Wingdings" panose="05000000000000000000" pitchFamily="2" charset="2"/>
              <a:buChar char="ü"/>
            </a:pPr>
            <a:r>
              <a:rPr lang="fr-FR" sz="2800" b="1" dirty="0" err="1"/>
              <a:t>Thành</a:t>
            </a:r>
            <a:r>
              <a:rPr lang="fr-FR" sz="2800" b="1" dirty="0"/>
              <a:t> </a:t>
            </a:r>
            <a:r>
              <a:rPr lang="fr-FR" sz="2800" b="1" dirty="0" err="1"/>
              <a:t>phẩm</a:t>
            </a:r>
            <a:r>
              <a:rPr lang="fr-FR" sz="2800" b="1" dirty="0"/>
              <a:t> </a:t>
            </a:r>
            <a:r>
              <a:rPr lang="fr-FR" sz="2800" b="1" dirty="0" err="1"/>
              <a:t>chính</a:t>
            </a:r>
            <a:r>
              <a:rPr lang="fr-FR" sz="2800" b="1" dirty="0"/>
              <a:t>… </a:t>
            </a:r>
          </a:p>
          <a:p>
            <a:pPr marL="346075" indent="-346075" algn="just" eaLnBrk="1" hangingPunct="1">
              <a:lnSpc>
                <a:spcPct val="120000"/>
              </a:lnSpc>
              <a:buFont typeface="Wingdings" panose="05000000000000000000" pitchFamily="2" charset="2"/>
              <a:buNone/>
            </a:pPr>
            <a:r>
              <a:rPr lang="fr-FR" b="1" dirty="0"/>
              <a:t> </a:t>
            </a:r>
            <a:r>
              <a:rPr lang="fr-FR" b="1" dirty="0">
                <a:solidFill>
                  <a:schemeClr val="tx2"/>
                </a:solidFill>
              </a:rPr>
              <a:t>- </a:t>
            </a:r>
            <a:r>
              <a:rPr lang="fr-FR" b="1" dirty="0" err="1">
                <a:solidFill>
                  <a:schemeClr val="tx2"/>
                </a:solidFill>
              </a:rPr>
              <a:t>Hiện</a:t>
            </a:r>
            <a:r>
              <a:rPr lang="fr-FR" b="1" dirty="0">
                <a:solidFill>
                  <a:schemeClr val="tx2"/>
                </a:solidFill>
              </a:rPr>
              <a:t> </a:t>
            </a:r>
            <a:r>
              <a:rPr lang="fr-FR" b="1" dirty="0" err="1">
                <a:solidFill>
                  <a:schemeClr val="tx2"/>
                </a:solidFill>
              </a:rPr>
              <a:t>diện</a:t>
            </a:r>
            <a:r>
              <a:rPr lang="fr-FR" b="1" dirty="0">
                <a:solidFill>
                  <a:schemeClr val="tx2"/>
                </a:solidFill>
              </a:rPr>
              <a:t> ở </a:t>
            </a:r>
            <a:r>
              <a:rPr lang="fr-FR" b="1" dirty="0" err="1">
                <a:solidFill>
                  <a:schemeClr val="tx2"/>
                </a:solidFill>
              </a:rPr>
              <a:t>tất</a:t>
            </a:r>
            <a:r>
              <a:rPr lang="fr-FR" b="1" dirty="0">
                <a:solidFill>
                  <a:schemeClr val="tx2"/>
                </a:solidFill>
              </a:rPr>
              <a:t> </a:t>
            </a:r>
            <a:r>
              <a:rPr lang="fr-FR" b="1" dirty="0" err="1">
                <a:solidFill>
                  <a:schemeClr val="tx2"/>
                </a:solidFill>
              </a:rPr>
              <a:t>cả</a:t>
            </a:r>
            <a:r>
              <a:rPr lang="fr-FR" b="1" dirty="0">
                <a:solidFill>
                  <a:schemeClr val="tx2"/>
                </a:solidFill>
              </a:rPr>
              <a:t> </a:t>
            </a:r>
            <a:r>
              <a:rPr lang="fr-FR" b="1" dirty="0" err="1">
                <a:solidFill>
                  <a:schemeClr val="tx2"/>
                </a:solidFill>
              </a:rPr>
              <a:t>các</a:t>
            </a:r>
            <a:r>
              <a:rPr lang="fr-FR" b="1" dirty="0">
                <a:solidFill>
                  <a:schemeClr val="tx2"/>
                </a:solidFill>
              </a:rPr>
              <a:t> </a:t>
            </a:r>
            <a:r>
              <a:rPr lang="fr-FR" b="1" dirty="0" err="1">
                <a:solidFill>
                  <a:schemeClr val="tx2"/>
                </a:solidFill>
              </a:rPr>
              <a:t>khâu</a:t>
            </a:r>
            <a:r>
              <a:rPr lang="fr-FR" b="1" dirty="0">
                <a:solidFill>
                  <a:schemeClr val="tx2"/>
                </a:solidFill>
              </a:rPr>
              <a:t> </a:t>
            </a:r>
            <a:r>
              <a:rPr lang="fr-FR" b="1" dirty="0" err="1">
                <a:solidFill>
                  <a:schemeClr val="tx2"/>
                </a:solidFill>
              </a:rPr>
              <a:t>trong</a:t>
            </a:r>
            <a:r>
              <a:rPr lang="fr-FR" b="1" dirty="0">
                <a:solidFill>
                  <a:schemeClr val="tx2"/>
                </a:solidFill>
              </a:rPr>
              <a:t> </a:t>
            </a:r>
            <a:r>
              <a:rPr lang="fr-FR" b="1" dirty="0" err="1">
                <a:solidFill>
                  <a:schemeClr val="tx2"/>
                </a:solidFill>
              </a:rPr>
              <a:t>dây</a:t>
            </a:r>
            <a:r>
              <a:rPr lang="fr-FR" b="1" dirty="0">
                <a:solidFill>
                  <a:schemeClr val="tx2"/>
                </a:solidFill>
              </a:rPr>
              <a:t> </a:t>
            </a:r>
            <a:r>
              <a:rPr lang="fr-FR" b="1" dirty="0" err="1">
                <a:solidFill>
                  <a:schemeClr val="tx2"/>
                </a:solidFill>
              </a:rPr>
              <a:t>chuyền</a:t>
            </a:r>
            <a:r>
              <a:rPr lang="fr-FR" b="1" dirty="0">
                <a:solidFill>
                  <a:schemeClr val="tx2"/>
                </a:solidFill>
              </a:rPr>
              <a:t> </a:t>
            </a:r>
            <a:r>
              <a:rPr lang="fr-FR" b="1" dirty="0" err="1">
                <a:solidFill>
                  <a:schemeClr val="tx2"/>
                </a:solidFill>
              </a:rPr>
              <a:t>sản</a:t>
            </a:r>
            <a:r>
              <a:rPr lang="fr-FR" b="1" dirty="0">
                <a:solidFill>
                  <a:schemeClr val="tx2"/>
                </a:solidFill>
              </a:rPr>
              <a:t> </a:t>
            </a:r>
            <a:r>
              <a:rPr lang="fr-FR" b="1" dirty="0" err="1" smtClean="0">
                <a:solidFill>
                  <a:schemeClr val="tx2"/>
                </a:solidFill>
              </a:rPr>
              <a:t>xuất</a:t>
            </a:r>
            <a:r>
              <a:rPr lang="fr-FR" b="1" dirty="0">
                <a:solidFill>
                  <a:schemeClr val="tx2"/>
                </a:solidFill>
              </a:rPr>
              <a:t>, n</a:t>
            </a:r>
            <a:r>
              <a:rPr lang="vi-VN" b="1" dirty="0">
                <a:solidFill>
                  <a:schemeClr val="tx2"/>
                </a:solidFill>
              </a:rPr>
              <a:t>ơ</a:t>
            </a:r>
            <a:r>
              <a:rPr lang="fr-FR" b="1" dirty="0">
                <a:solidFill>
                  <a:schemeClr val="tx2"/>
                </a:solidFill>
              </a:rPr>
              <a:t>i </a:t>
            </a:r>
            <a:r>
              <a:rPr lang="vi-VN" b="1" dirty="0">
                <a:solidFill>
                  <a:schemeClr val="tx2"/>
                </a:solidFill>
              </a:rPr>
              <a:t>đ</a:t>
            </a:r>
            <a:r>
              <a:rPr lang="fr-FR" b="1" dirty="0" err="1">
                <a:solidFill>
                  <a:schemeClr val="tx2"/>
                </a:solidFill>
              </a:rPr>
              <a:t>óng</a:t>
            </a:r>
            <a:r>
              <a:rPr lang="fr-FR" b="1" dirty="0">
                <a:solidFill>
                  <a:schemeClr val="tx2"/>
                </a:solidFill>
              </a:rPr>
              <a:t> </a:t>
            </a:r>
            <a:r>
              <a:rPr lang="fr-FR" b="1" dirty="0" err="1">
                <a:solidFill>
                  <a:schemeClr val="tx2"/>
                </a:solidFill>
              </a:rPr>
              <a:t>gói</a:t>
            </a:r>
            <a:r>
              <a:rPr lang="fr-FR" b="1" dirty="0">
                <a:solidFill>
                  <a:schemeClr val="tx2"/>
                </a:solidFill>
              </a:rPr>
              <a:t>, </a:t>
            </a:r>
            <a:r>
              <a:rPr lang="fr-FR" b="1" dirty="0" err="1">
                <a:solidFill>
                  <a:schemeClr val="tx2"/>
                </a:solidFill>
              </a:rPr>
              <a:t>trong</a:t>
            </a:r>
            <a:r>
              <a:rPr lang="fr-FR" b="1" dirty="0">
                <a:solidFill>
                  <a:schemeClr val="tx2"/>
                </a:solidFill>
              </a:rPr>
              <a:t> </a:t>
            </a:r>
            <a:r>
              <a:rPr lang="fr-FR" b="1" dirty="0" err="1">
                <a:solidFill>
                  <a:schemeClr val="tx2"/>
                </a:solidFill>
              </a:rPr>
              <a:t>quá</a:t>
            </a:r>
            <a:r>
              <a:rPr lang="fr-FR" b="1" dirty="0">
                <a:solidFill>
                  <a:schemeClr val="tx2"/>
                </a:solidFill>
              </a:rPr>
              <a:t> </a:t>
            </a:r>
            <a:r>
              <a:rPr lang="fr-FR" b="1" dirty="0" err="1">
                <a:solidFill>
                  <a:schemeClr val="tx2"/>
                </a:solidFill>
              </a:rPr>
              <a:t>trình</a:t>
            </a:r>
            <a:r>
              <a:rPr lang="fr-FR" b="1" dirty="0">
                <a:solidFill>
                  <a:schemeClr val="tx2"/>
                </a:solidFill>
              </a:rPr>
              <a:t> </a:t>
            </a:r>
            <a:r>
              <a:rPr lang="fr-FR" b="1" dirty="0" err="1">
                <a:solidFill>
                  <a:schemeClr val="tx2"/>
                </a:solidFill>
              </a:rPr>
              <a:t>chuyên</a:t>
            </a:r>
            <a:r>
              <a:rPr lang="fr-FR" b="1" dirty="0">
                <a:solidFill>
                  <a:schemeClr val="tx2"/>
                </a:solidFill>
              </a:rPr>
              <a:t> 	</a:t>
            </a:r>
            <a:r>
              <a:rPr lang="fr-FR" b="1" dirty="0" err="1">
                <a:solidFill>
                  <a:schemeClr val="tx2"/>
                </a:solidFill>
              </a:rPr>
              <a:t>chở</a:t>
            </a:r>
            <a:r>
              <a:rPr lang="fr-FR" b="1" dirty="0">
                <a:solidFill>
                  <a:schemeClr val="tx2"/>
                </a:solidFill>
              </a:rPr>
              <a:t>, </a:t>
            </a:r>
            <a:r>
              <a:rPr lang="fr-FR" b="1" dirty="0" err="1">
                <a:solidFill>
                  <a:schemeClr val="tx2"/>
                </a:solidFill>
              </a:rPr>
              <a:t>hay</a:t>
            </a:r>
            <a:r>
              <a:rPr lang="fr-FR" b="1" dirty="0">
                <a:solidFill>
                  <a:schemeClr val="tx2"/>
                </a:solidFill>
              </a:rPr>
              <a:t> n</a:t>
            </a:r>
            <a:r>
              <a:rPr lang="vi-VN" b="1" dirty="0">
                <a:solidFill>
                  <a:schemeClr val="tx2"/>
                </a:solidFill>
              </a:rPr>
              <a:t>ơ</a:t>
            </a:r>
            <a:r>
              <a:rPr lang="fr-FR" b="1" dirty="0">
                <a:solidFill>
                  <a:schemeClr val="tx2"/>
                </a:solidFill>
              </a:rPr>
              <a:t>i </a:t>
            </a:r>
            <a:r>
              <a:rPr lang="fr-FR" b="1" dirty="0" err="1">
                <a:solidFill>
                  <a:schemeClr val="tx2"/>
                </a:solidFill>
              </a:rPr>
              <a:t>cất</a:t>
            </a:r>
            <a:r>
              <a:rPr lang="fr-FR" b="1" dirty="0">
                <a:solidFill>
                  <a:schemeClr val="tx2"/>
                </a:solidFill>
              </a:rPr>
              <a:t> </a:t>
            </a:r>
            <a:r>
              <a:rPr lang="fr-FR" b="1" dirty="0" err="1">
                <a:solidFill>
                  <a:schemeClr val="tx2"/>
                </a:solidFill>
              </a:rPr>
              <a:t>chứa</a:t>
            </a:r>
            <a:r>
              <a:rPr lang="fr-FR" b="1" dirty="0">
                <a:solidFill>
                  <a:schemeClr val="tx2"/>
                </a:solidFill>
              </a:rPr>
              <a:t>, </a:t>
            </a:r>
            <a:r>
              <a:rPr lang="fr-FR" b="1" dirty="0" err="1">
                <a:solidFill>
                  <a:schemeClr val="tx2"/>
                </a:solidFill>
              </a:rPr>
              <a:t>kho</a:t>
            </a:r>
            <a:r>
              <a:rPr lang="fr-FR" b="1" dirty="0">
                <a:solidFill>
                  <a:schemeClr val="tx2"/>
                </a:solidFill>
              </a:rPr>
              <a:t> </a:t>
            </a:r>
            <a:r>
              <a:rPr lang="fr-FR" b="1" dirty="0" err="1">
                <a:solidFill>
                  <a:schemeClr val="tx2"/>
                </a:solidFill>
              </a:rPr>
              <a:t>tàng</a:t>
            </a:r>
            <a:r>
              <a:rPr lang="fr-FR" b="1" dirty="0">
                <a:solidFill>
                  <a:schemeClr val="tx2"/>
                </a:solidFill>
              </a:rPr>
              <a:t>...</a:t>
            </a:r>
            <a:r>
              <a:rPr lang="fr-FR" dirty="0">
                <a:solidFill>
                  <a:schemeClr val="tx2"/>
                </a:solidFill>
              </a:rPr>
              <a:t> </a:t>
            </a:r>
            <a:endParaRPr lang="en-US" dirty="0">
              <a:solidFill>
                <a:schemeClr val="tx2"/>
              </a:solidFill>
            </a:endParaRPr>
          </a:p>
        </p:txBody>
      </p:sp>
      <p:sp>
        <p:nvSpPr>
          <p:cNvPr id="17413" name="AutoShape 8"/>
          <p:cNvSpPr>
            <a:spLocks noChangeArrowheads="1"/>
          </p:cNvSpPr>
          <p:nvPr/>
        </p:nvSpPr>
        <p:spPr bwMode="auto">
          <a:xfrm>
            <a:off x="542832" y="1236478"/>
            <a:ext cx="8820150" cy="576262"/>
          </a:xfrm>
          <a:prstGeom prst="roundRect">
            <a:avLst>
              <a:gd name="adj" fmla="val 16667"/>
            </a:avLst>
          </a:prstGeom>
          <a:noFill/>
          <a:ln>
            <a:noFill/>
          </a:ln>
          <a:effectLst/>
          <a:extLst>
            <a:ext uri="{909E8E84-426E-40DD-AFC4-6F175D3DCCD1}">
              <a14:hiddenFill xmlns:a14="http://schemas.microsoft.com/office/drawing/2010/main">
                <a:solidFill>
                  <a:srgbClr val="FFFF66"/>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20000"/>
              </a:spcBef>
            </a:pPr>
            <a:r>
              <a:rPr lang="en-US" sz="3200" b="1" dirty="0" err="1" smtClean="0">
                <a:solidFill>
                  <a:srgbClr val="000099"/>
                </a:solidFill>
                <a:latin typeface="Tahoma" panose="020B0604030504040204" pitchFamily="34" charset="0"/>
                <a:cs typeface="Tahoma" panose="020B0604030504040204" pitchFamily="34" charset="0"/>
              </a:rPr>
              <a:t>Nguồn</a:t>
            </a:r>
            <a:r>
              <a:rPr lang="en-US" sz="3200" b="1" dirty="0" smtClean="0">
                <a:solidFill>
                  <a:srgbClr val="000099"/>
                </a:solidFill>
                <a:latin typeface="Tahoma" panose="020B0604030504040204" pitchFamily="34" charset="0"/>
                <a:cs typeface="Tahoma" panose="020B0604030504040204" pitchFamily="34" charset="0"/>
              </a:rPr>
              <a:t> </a:t>
            </a:r>
            <a:r>
              <a:rPr lang="en-US" sz="3200" b="1" dirty="0" err="1">
                <a:solidFill>
                  <a:srgbClr val="000099"/>
                </a:solidFill>
                <a:latin typeface="Tahoma" panose="020B0604030504040204" pitchFamily="34" charset="0"/>
                <a:cs typeface="Tahoma" panose="020B0604030504040204" pitchFamily="34" charset="0"/>
              </a:rPr>
              <a:t>gốc</a:t>
            </a:r>
            <a:r>
              <a:rPr lang="en-US" sz="3200" b="1" dirty="0">
                <a:solidFill>
                  <a:srgbClr val="000099"/>
                </a:solidFill>
                <a:latin typeface="Tahoma" panose="020B0604030504040204" pitchFamily="34" charset="0"/>
                <a:cs typeface="Tahoma" panose="020B0604030504040204" pitchFamily="34" charset="0"/>
              </a:rPr>
              <a:t> </a:t>
            </a:r>
            <a:r>
              <a:rPr lang="en-US" sz="3200" b="1" dirty="0" err="1">
                <a:solidFill>
                  <a:srgbClr val="000099"/>
                </a:solidFill>
                <a:latin typeface="Tahoma" panose="020B0604030504040204" pitchFamily="34" charset="0"/>
                <a:cs typeface="Tahoma" panose="020B0604030504040204" pitchFamily="34" charset="0"/>
              </a:rPr>
              <a:t>và</a:t>
            </a:r>
            <a:r>
              <a:rPr lang="en-US" sz="3200" b="1" dirty="0">
                <a:solidFill>
                  <a:srgbClr val="000099"/>
                </a:solidFill>
                <a:latin typeface="Tahoma" panose="020B0604030504040204" pitchFamily="34" charset="0"/>
                <a:cs typeface="Tahoma" panose="020B0604030504040204" pitchFamily="34" charset="0"/>
              </a:rPr>
              <a:t> </a:t>
            </a:r>
            <a:r>
              <a:rPr lang="en-US" sz="3200" b="1" dirty="0" err="1">
                <a:solidFill>
                  <a:srgbClr val="000099"/>
                </a:solidFill>
                <a:latin typeface="Tahoma" panose="020B0604030504040204" pitchFamily="34" charset="0"/>
                <a:cs typeface="Tahoma" panose="020B0604030504040204" pitchFamily="34" charset="0"/>
              </a:rPr>
              <a:t>nguyên</a:t>
            </a:r>
            <a:r>
              <a:rPr lang="en-US" sz="3200" b="1" dirty="0">
                <a:solidFill>
                  <a:srgbClr val="000099"/>
                </a:solidFill>
                <a:latin typeface="Tahoma" panose="020B0604030504040204" pitchFamily="34" charset="0"/>
                <a:cs typeface="Tahoma" panose="020B0604030504040204" pitchFamily="34" charset="0"/>
              </a:rPr>
              <a:t> </a:t>
            </a:r>
            <a:r>
              <a:rPr lang="en-US" sz="3200" b="1" dirty="0" err="1">
                <a:solidFill>
                  <a:srgbClr val="000099"/>
                </a:solidFill>
                <a:latin typeface="Tahoma" panose="020B0604030504040204" pitchFamily="34" charset="0"/>
                <a:cs typeface="Tahoma" panose="020B0604030504040204" pitchFamily="34" charset="0"/>
              </a:rPr>
              <a:t>nhân</a:t>
            </a:r>
            <a:r>
              <a:rPr lang="en-US" sz="3200" b="1" dirty="0">
                <a:solidFill>
                  <a:srgbClr val="000099"/>
                </a:solidFill>
                <a:latin typeface="Tahoma" panose="020B0604030504040204" pitchFamily="34" charset="0"/>
                <a:cs typeface="Tahoma" panose="020B0604030504040204" pitchFamily="34" charset="0"/>
              </a:rPr>
              <a:t> </a:t>
            </a:r>
            <a:r>
              <a:rPr lang="en-US" sz="3200" b="1" dirty="0" err="1">
                <a:solidFill>
                  <a:srgbClr val="000099"/>
                </a:solidFill>
                <a:latin typeface="Tahoma" panose="020B0604030504040204" pitchFamily="34" charset="0"/>
                <a:cs typeface="Tahoma" panose="020B0604030504040204" pitchFamily="34" charset="0"/>
              </a:rPr>
              <a:t>gây</a:t>
            </a:r>
            <a:r>
              <a:rPr lang="en-US" sz="3200" b="1" dirty="0">
                <a:solidFill>
                  <a:srgbClr val="000099"/>
                </a:solidFill>
                <a:latin typeface="Tahoma" panose="020B0604030504040204" pitchFamily="34" charset="0"/>
                <a:cs typeface="Tahoma" panose="020B0604030504040204" pitchFamily="34" charset="0"/>
              </a:rPr>
              <a:t> </a:t>
            </a:r>
            <a:r>
              <a:rPr lang="en-US" sz="3200" b="1" dirty="0" err="1">
                <a:solidFill>
                  <a:srgbClr val="000099"/>
                </a:solidFill>
                <a:latin typeface="Tahoma" panose="020B0604030504040204" pitchFamily="34" charset="0"/>
                <a:cs typeface="Tahoma" panose="020B0604030504040204" pitchFamily="34" charset="0"/>
              </a:rPr>
              <a:t>nhiễm</a:t>
            </a:r>
            <a:r>
              <a:rPr lang="en-US" sz="3200" b="1" dirty="0">
                <a:solidFill>
                  <a:srgbClr val="000099"/>
                </a:solidFill>
                <a:latin typeface="Tahoma" panose="020B0604030504040204" pitchFamily="34" charset="0"/>
                <a:cs typeface="Tahoma" panose="020B0604030504040204" pitchFamily="34" charset="0"/>
              </a:rPr>
              <a:t> </a:t>
            </a:r>
            <a:r>
              <a:rPr lang="vi-VN" sz="3200" b="1" dirty="0">
                <a:solidFill>
                  <a:srgbClr val="000099"/>
                </a:solidFill>
                <a:latin typeface="Tahoma" panose="020B0604030504040204" pitchFamily="34" charset="0"/>
                <a:cs typeface="Tahoma" panose="020B0604030504040204" pitchFamily="34" charset="0"/>
              </a:rPr>
              <a:t>đ</a:t>
            </a:r>
            <a:r>
              <a:rPr lang="en-US" sz="3200" b="1" dirty="0" err="1">
                <a:solidFill>
                  <a:srgbClr val="000099"/>
                </a:solidFill>
                <a:latin typeface="Tahoma" panose="020B0604030504040204" pitchFamily="34" charset="0"/>
                <a:cs typeface="Tahoma" panose="020B0604030504040204" pitchFamily="34" charset="0"/>
              </a:rPr>
              <a:t>ộc</a:t>
            </a:r>
            <a:r>
              <a:rPr lang="en-US" sz="3200" b="1" dirty="0">
                <a:solidFill>
                  <a:srgbClr val="000099"/>
                </a:solidFill>
                <a:latin typeface="Tahoma" panose="020B0604030504040204" pitchFamily="34" charset="0"/>
                <a:cs typeface="Tahoma" panose="020B0604030504040204" pitchFamily="34" charset="0"/>
              </a:rPr>
              <a:t>:</a:t>
            </a:r>
          </a:p>
        </p:txBody>
      </p:sp>
      <p:sp>
        <p:nvSpPr>
          <p:cNvPr id="8"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582492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56707">
                                            <p:txEl>
                                              <p:pRg st="0" end="0"/>
                                            </p:txEl>
                                          </p:spTgt>
                                        </p:tgtEl>
                                        <p:attrNameLst>
                                          <p:attrName>style.visibility</p:attrName>
                                        </p:attrNameLst>
                                      </p:cBhvr>
                                      <p:to>
                                        <p:strVal val="visible"/>
                                      </p:to>
                                    </p:set>
                                    <p:animEffect transition="in" filter="blinds(horizontal)">
                                      <p:cBhvr>
                                        <p:cTn id="7" dur="1000"/>
                                        <p:tgtEl>
                                          <p:spTgt spid="456707">
                                            <p:txEl>
                                              <p:pRg st="0" end="0"/>
                                            </p:txEl>
                                          </p:spTgt>
                                        </p:tgtEl>
                                      </p:cBhvr>
                                    </p:animEffect>
                                  </p:childTnLst>
                                </p:cTn>
                              </p:par>
                            </p:childTnLst>
                          </p:cTn>
                        </p:par>
                        <p:par>
                          <p:cTn id="8" fill="hold" nodeType="afterGroup">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456707">
                                            <p:txEl>
                                              <p:pRg st="1" end="1"/>
                                            </p:txEl>
                                          </p:spTgt>
                                        </p:tgtEl>
                                        <p:attrNameLst>
                                          <p:attrName>style.visibility</p:attrName>
                                        </p:attrNameLst>
                                      </p:cBhvr>
                                      <p:to>
                                        <p:strVal val="visible"/>
                                      </p:to>
                                    </p:set>
                                    <p:animEffect transition="in" filter="blinds(horizontal)">
                                      <p:cBhvr>
                                        <p:cTn id="11" dur="1000"/>
                                        <p:tgtEl>
                                          <p:spTgt spid="456707">
                                            <p:txEl>
                                              <p:pRg st="1" end="1"/>
                                            </p:txEl>
                                          </p:spTgt>
                                        </p:tgtEl>
                                      </p:cBhvr>
                                    </p:animEffect>
                                  </p:childTnLst>
                                </p:cTn>
                              </p:par>
                            </p:childTnLst>
                          </p:cTn>
                        </p:par>
                        <p:par>
                          <p:cTn id="12" fill="hold" nodeType="afterGroup">
                            <p:stCondLst>
                              <p:cond delay="2000"/>
                            </p:stCondLst>
                            <p:childTnLst>
                              <p:par>
                                <p:cTn id="13" presetID="3" presetClass="entr" presetSubtype="10" fill="hold" grpId="0" nodeType="afterEffect">
                                  <p:stCondLst>
                                    <p:cond delay="0"/>
                                  </p:stCondLst>
                                  <p:childTnLst>
                                    <p:set>
                                      <p:cBhvr>
                                        <p:cTn id="14" dur="1" fill="hold">
                                          <p:stCondLst>
                                            <p:cond delay="0"/>
                                          </p:stCondLst>
                                        </p:cTn>
                                        <p:tgtEl>
                                          <p:spTgt spid="456707">
                                            <p:txEl>
                                              <p:pRg st="2" end="2"/>
                                            </p:txEl>
                                          </p:spTgt>
                                        </p:tgtEl>
                                        <p:attrNameLst>
                                          <p:attrName>style.visibility</p:attrName>
                                        </p:attrNameLst>
                                      </p:cBhvr>
                                      <p:to>
                                        <p:strVal val="visible"/>
                                      </p:to>
                                    </p:set>
                                    <p:animEffect transition="in" filter="blinds(horizontal)">
                                      <p:cBhvr>
                                        <p:cTn id="15" dur="1000"/>
                                        <p:tgtEl>
                                          <p:spTgt spid="456707">
                                            <p:txEl>
                                              <p:pRg st="2" end="2"/>
                                            </p:txEl>
                                          </p:spTgt>
                                        </p:tgtEl>
                                      </p:cBhvr>
                                    </p:animEffect>
                                  </p:childTnLst>
                                </p:cTn>
                              </p:par>
                            </p:childTnLst>
                          </p:cTn>
                        </p:par>
                        <p:par>
                          <p:cTn id="16" fill="hold" nodeType="afterGroup">
                            <p:stCondLst>
                              <p:cond delay="3000"/>
                            </p:stCondLst>
                            <p:childTnLst>
                              <p:par>
                                <p:cTn id="17" presetID="3" presetClass="entr" presetSubtype="10" fill="hold" grpId="0" nodeType="afterEffect">
                                  <p:stCondLst>
                                    <p:cond delay="0"/>
                                  </p:stCondLst>
                                  <p:childTnLst>
                                    <p:set>
                                      <p:cBhvr>
                                        <p:cTn id="18" dur="1" fill="hold">
                                          <p:stCondLst>
                                            <p:cond delay="0"/>
                                          </p:stCondLst>
                                        </p:cTn>
                                        <p:tgtEl>
                                          <p:spTgt spid="456707">
                                            <p:txEl>
                                              <p:pRg st="3" end="3"/>
                                            </p:txEl>
                                          </p:spTgt>
                                        </p:tgtEl>
                                        <p:attrNameLst>
                                          <p:attrName>style.visibility</p:attrName>
                                        </p:attrNameLst>
                                      </p:cBhvr>
                                      <p:to>
                                        <p:strVal val="visible"/>
                                      </p:to>
                                    </p:set>
                                    <p:animEffect transition="in" filter="blinds(horizontal)">
                                      <p:cBhvr>
                                        <p:cTn id="19" dur="1000"/>
                                        <p:tgtEl>
                                          <p:spTgt spid="456707">
                                            <p:txEl>
                                              <p:pRg st="3" end="3"/>
                                            </p:txEl>
                                          </p:spTgt>
                                        </p:tgtEl>
                                      </p:cBhvr>
                                    </p:animEffect>
                                  </p:childTnLst>
                                </p:cTn>
                              </p:par>
                            </p:childTnLst>
                          </p:cTn>
                        </p:par>
                        <p:par>
                          <p:cTn id="20" fill="hold" nodeType="afterGroup">
                            <p:stCondLst>
                              <p:cond delay="4000"/>
                            </p:stCondLst>
                            <p:childTnLst>
                              <p:par>
                                <p:cTn id="21" presetID="3" presetClass="entr" presetSubtype="10" fill="hold" grpId="0" nodeType="afterEffect">
                                  <p:stCondLst>
                                    <p:cond delay="0"/>
                                  </p:stCondLst>
                                  <p:childTnLst>
                                    <p:set>
                                      <p:cBhvr>
                                        <p:cTn id="22" dur="1" fill="hold">
                                          <p:stCondLst>
                                            <p:cond delay="0"/>
                                          </p:stCondLst>
                                        </p:cTn>
                                        <p:tgtEl>
                                          <p:spTgt spid="456707">
                                            <p:txEl>
                                              <p:pRg st="4" end="4"/>
                                            </p:txEl>
                                          </p:spTgt>
                                        </p:tgtEl>
                                        <p:attrNameLst>
                                          <p:attrName>style.visibility</p:attrName>
                                        </p:attrNameLst>
                                      </p:cBhvr>
                                      <p:to>
                                        <p:strVal val="visible"/>
                                      </p:to>
                                    </p:set>
                                    <p:animEffect transition="in" filter="blinds(horizontal)">
                                      <p:cBhvr>
                                        <p:cTn id="23" dur="1000"/>
                                        <p:tgtEl>
                                          <p:spTgt spid="456707">
                                            <p:txEl>
                                              <p:pRg st="4" end="4"/>
                                            </p:txEl>
                                          </p:spTgt>
                                        </p:tgtEl>
                                      </p:cBhvr>
                                    </p:animEffect>
                                  </p:childTnLst>
                                </p:cTn>
                              </p:par>
                            </p:childTnLst>
                          </p:cTn>
                        </p:par>
                        <p:par>
                          <p:cTn id="24" fill="hold" nodeType="afterGroup">
                            <p:stCondLst>
                              <p:cond delay="5000"/>
                            </p:stCondLst>
                            <p:childTnLst>
                              <p:par>
                                <p:cTn id="25" presetID="3" presetClass="entr" presetSubtype="10" fill="hold" grpId="0" nodeType="afterEffect">
                                  <p:stCondLst>
                                    <p:cond delay="0"/>
                                  </p:stCondLst>
                                  <p:childTnLst>
                                    <p:set>
                                      <p:cBhvr>
                                        <p:cTn id="26" dur="1" fill="hold">
                                          <p:stCondLst>
                                            <p:cond delay="0"/>
                                          </p:stCondLst>
                                        </p:cTn>
                                        <p:tgtEl>
                                          <p:spTgt spid="456707">
                                            <p:txEl>
                                              <p:pRg st="5" end="5"/>
                                            </p:txEl>
                                          </p:spTgt>
                                        </p:tgtEl>
                                        <p:attrNameLst>
                                          <p:attrName>style.visibility</p:attrName>
                                        </p:attrNameLst>
                                      </p:cBhvr>
                                      <p:to>
                                        <p:strVal val="visible"/>
                                      </p:to>
                                    </p:set>
                                    <p:animEffect transition="in" filter="blinds(horizontal)">
                                      <p:cBhvr>
                                        <p:cTn id="27" dur="1000"/>
                                        <p:tgtEl>
                                          <p:spTgt spid="45670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670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2801C3F-5E02-4DB5-9475-308DB76B0098}" type="slidenum">
              <a:rPr lang="en-US" altLang="en-US">
                <a:latin typeface="Garamond" panose="02020404030301010803" pitchFamily="18" charset="0"/>
                <a:cs typeface="Tahoma" panose="020B0604030504040204" pitchFamily="34" charset="0"/>
              </a:rPr>
              <a:pPr eaLnBrk="1" hangingPunct="1"/>
              <a:t>15</a:t>
            </a:fld>
            <a:endParaRPr lang="en-US" altLang="en-US" dirty="0">
              <a:latin typeface="Garamond" panose="02020404030301010803" pitchFamily="18" charset="0"/>
              <a:cs typeface="Tahoma" panose="020B0604030504040204" pitchFamily="34" charset="0"/>
            </a:endParaRPr>
          </a:p>
        </p:txBody>
      </p:sp>
      <p:sp>
        <p:nvSpPr>
          <p:cNvPr id="640002" name="Rectangle 2"/>
          <p:cNvSpPr>
            <a:spLocks noGrp="1" noChangeArrowheads="1"/>
          </p:cNvSpPr>
          <p:nvPr>
            <p:ph type="title"/>
          </p:nvPr>
        </p:nvSpPr>
        <p:spPr>
          <a:xfrm>
            <a:off x="234950" y="1191721"/>
            <a:ext cx="8496300" cy="630237"/>
          </a:xfrm>
        </p:spPr>
        <p:txBody>
          <a:bodyPr>
            <a:normAutofit/>
          </a:bodyPr>
          <a:lstStyle/>
          <a:p>
            <a:pPr eaLnBrk="1" hangingPunct="1"/>
            <a:r>
              <a:rPr lang="en-US" sz="2800" b="1" i="1" dirty="0" err="1" smtClean="0">
                <a:solidFill>
                  <a:srgbClr val="003399"/>
                </a:solidFill>
                <a:latin typeface="Tahoma" panose="020B0604030504040204" pitchFamily="34" charset="0"/>
              </a:rPr>
              <a:t>Nguyên</a:t>
            </a:r>
            <a:r>
              <a:rPr lang="en-US" sz="2800" b="1" i="1" dirty="0" smtClean="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nhân</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gây</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nhiễm</a:t>
            </a:r>
            <a:r>
              <a:rPr lang="en-US" sz="2800" b="1" i="1" dirty="0">
                <a:solidFill>
                  <a:srgbClr val="003399"/>
                </a:solidFill>
                <a:latin typeface="Tahoma" panose="020B0604030504040204" pitchFamily="34" charset="0"/>
              </a:rPr>
              <a:t> </a:t>
            </a:r>
            <a:r>
              <a:rPr lang="vi-VN" sz="2800" b="1" i="1" dirty="0">
                <a:solidFill>
                  <a:srgbClr val="003399"/>
                </a:solidFill>
                <a:latin typeface="Tahoma" panose="020B0604030504040204" pitchFamily="34" charset="0"/>
              </a:rPr>
              <a:t>đ</a:t>
            </a:r>
            <a:r>
              <a:rPr lang="en-US" sz="2800" b="1" i="1" dirty="0" err="1">
                <a:solidFill>
                  <a:srgbClr val="003399"/>
                </a:solidFill>
                <a:latin typeface="Tahoma" panose="020B0604030504040204" pitchFamily="34" charset="0"/>
              </a:rPr>
              <a:t>ộc</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trong</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sản</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xuất</a:t>
            </a:r>
            <a:r>
              <a:rPr lang="en-US" sz="3000" b="1" i="1" dirty="0">
                <a:solidFill>
                  <a:srgbClr val="003399"/>
                </a:solidFill>
                <a:latin typeface="Tahoma" panose="020B0604030504040204" pitchFamily="34" charset="0"/>
              </a:rPr>
              <a:t>:</a:t>
            </a:r>
            <a:r>
              <a:rPr lang="en-US" sz="3200" b="1" i="1" dirty="0">
                <a:solidFill>
                  <a:srgbClr val="003399"/>
                </a:solidFill>
                <a:latin typeface="Tahoma" panose="020B0604030504040204" pitchFamily="34" charset="0"/>
              </a:rPr>
              <a:t>     </a:t>
            </a:r>
          </a:p>
        </p:txBody>
      </p:sp>
      <p:sp>
        <p:nvSpPr>
          <p:cNvPr id="640003" name="Rectangle 3"/>
          <p:cNvSpPr>
            <a:spLocks noGrp="1" noChangeArrowheads="1"/>
          </p:cNvSpPr>
          <p:nvPr>
            <p:ph type="body" idx="1"/>
          </p:nvPr>
        </p:nvSpPr>
        <p:spPr>
          <a:xfrm>
            <a:off x="532660" y="1970088"/>
            <a:ext cx="11203620" cy="4751387"/>
          </a:xfrm>
        </p:spPr>
        <p:txBody>
          <a:bodyPr>
            <a:normAutofit/>
          </a:bodyPr>
          <a:lstStyle/>
          <a:p>
            <a:pPr algn="just" eaLnBrk="1" hangingPunct="1">
              <a:lnSpc>
                <a:spcPct val="120000"/>
              </a:lnSpc>
              <a:buFont typeface="Wingdings" panose="05000000000000000000" pitchFamily="2" charset="2"/>
              <a:buNone/>
            </a:pPr>
            <a:r>
              <a:rPr lang="en-US" sz="2400" b="1" dirty="0"/>
              <a:t>- </a:t>
            </a:r>
            <a:r>
              <a:rPr lang="fr-FR" b="1" dirty="0" err="1"/>
              <a:t>Yếu</a:t>
            </a:r>
            <a:r>
              <a:rPr lang="fr-FR" b="1" dirty="0"/>
              <a:t> </a:t>
            </a:r>
            <a:r>
              <a:rPr lang="fr-FR" b="1" dirty="0" err="1"/>
              <a:t>tố</a:t>
            </a:r>
            <a:r>
              <a:rPr lang="fr-FR" b="1" dirty="0"/>
              <a:t> </a:t>
            </a:r>
            <a:r>
              <a:rPr lang="fr-FR" b="1" dirty="0" err="1"/>
              <a:t>chủ</a:t>
            </a:r>
            <a:r>
              <a:rPr lang="fr-FR" b="1" dirty="0"/>
              <a:t> </a:t>
            </a:r>
            <a:r>
              <a:rPr lang="fr-FR" b="1" dirty="0" err="1"/>
              <a:t>quan</a:t>
            </a:r>
            <a:r>
              <a:rPr lang="fr-FR" b="1" dirty="0"/>
              <a:t>:</a:t>
            </a:r>
            <a:endParaRPr lang="en-US" b="1" dirty="0"/>
          </a:p>
          <a:p>
            <a:pPr lvl="1" algn="just" eaLnBrk="1" hangingPunct="1">
              <a:lnSpc>
                <a:spcPct val="120000"/>
              </a:lnSpc>
            </a:pPr>
            <a:r>
              <a:rPr lang="fr-FR" b="1" dirty="0" err="1" smtClean="0">
                <a:solidFill>
                  <a:srgbClr val="800080"/>
                </a:solidFill>
              </a:rPr>
              <a:t>Thiếu</a:t>
            </a:r>
            <a:r>
              <a:rPr lang="fr-FR" b="1" dirty="0" smtClean="0">
                <a:solidFill>
                  <a:srgbClr val="800080"/>
                </a:solidFill>
              </a:rPr>
              <a:t> </a:t>
            </a:r>
            <a:r>
              <a:rPr lang="fr-FR" b="1" dirty="0" err="1" smtClean="0">
                <a:solidFill>
                  <a:srgbClr val="800080"/>
                </a:solidFill>
              </a:rPr>
              <a:t>sự</a:t>
            </a:r>
            <a:r>
              <a:rPr lang="fr-FR" b="1" dirty="0" smtClean="0">
                <a:solidFill>
                  <a:srgbClr val="800080"/>
                </a:solidFill>
              </a:rPr>
              <a:t> </a:t>
            </a:r>
            <a:r>
              <a:rPr lang="fr-FR" b="1" dirty="0" err="1" smtClean="0">
                <a:solidFill>
                  <a:srgbClr val="800080"/>
                </a:solidFill>
              </a:rPr>
              <a:t>hiểu</a:t>
            </a:r>
            <a:r>
              <a:rPr lang="fr-FR" b="1" dirty="0" smtClean="0">
                <a:solidFill>
                  <a:srgbClr val="800080"/>
                </a:solidFill>
              </a:rPr>
              <a:t> </a:t>
            </a:r>
            <a:r>
              <a:rPr lang="fr-FR" b="1" dirty="0" err="1" smtClean="0">
                <a:solidFill>
                  <a:srgbClr val="800080"/>
                </a:solidFill>
              </a:rPr>
              <a:t>biết</a:t>
            </a:r>
            <a:r>
              <a:rPr lang="fr-FR" b="1" dirty="0" smtClean="0">
                <a:solidFill>
                  <a:srgbClr val="800080"/>
                </a:solidFill>
              </a:rPr>
              <a:t> </a:t>
            </a:r>
            <a:r>
              <a:rPr lang="fr-FR" b="1" dirty="0" err="1" smtClean="0">
                <a:solidFill>
                  <a:srgbClr val="800080"/>
                </a:solidFill>
              </a:rPr>
              <a:t>về</a:t>
            </a:r>
            <a:r>
              <a:rPr lang="fr-FR" b="1" dirty="0" smtClean="0">
                <a:solidFill>
                  <a:srgbClr val="800080"/>
                </a:solidFill>
              </a:rPr>
              <a:t> </a:t>
            </a:r>
            <a:r>
              <a:rPr lang="fr-FR" b="1" dirty="0" err="1" smtClean="0">
                <a:solidFill>
                  <a:srgbClr val="800080"/>
                </a:solidFill>
              </a:rPr>
              <a:t>chất</a:t>
            </a:r>
            <a:r>
              <a:rPr lang="fr-FR" b="1" dirty="0" smtClean="0">
                <a:solidFill>
                  <a:srgbClr val="800080"/>
                </a:solidFill>
              </a:rPr>
              <a:t> </a:t>
            </a:r>
            <a:r>
              <a:rPr lang="vi-VN" b="1" dirty="0" smtClean="0">
                <a:solidFill>
                  <a:srgbClr val="800080"/>
                </a:solidFill>
              </a:rPr>
              <a:t>đ</a:t>
            </a:r>
            <a:r>
              <a:rPr lang="fr-FR" b="1" dirty="0" err="1" smtClean="0">
                <a:solidFill>
                  <a:srgbClr val="800080"/>
                </a:solidFill>
              </a:rPr>
              <a:t>ộc</a:t>
            </a:r>
            <a:endParaRPr lang="fr-FR" b="1" dirty="0" smtClean="0">
              <a:solidFill>
                <a:srgbClr val="800080"/>
              </a:solidFill>
            </a:endParaRPr>
          </a:p>
          <a:p>
            <a:pPr lvl="1" algn="just" eaLnBrk="1" hangingPunct="1">
              <a:lnSpc>
                <a:spcPct val="120000"/>
              </a:lnSpc>
            </a:pPr>
            <a:r>
              <a:rPr lang="fr-FR" b="1" dirty="0" err="1" smtClean="0">
                <a:solidFill>
                  <a:srgbClr val="FF0000"/>
                </a:solidFill>
              </a:rPr>
              <a:t>Không</a:t>
            </a:r>
            <a:r>
              <a:rPr lang="fr-FR" b="1" dirty="0" smtClean="0">
                <a:solidFill>
                  <a:srgbClr val="FF0000"/>
                </a:solidFill>
              </a:rPr>
              <a:t> </a:t>
            </a:r>
            <a:r>
              <a:rPr lang="fr-FR" b="1" dirty="0" err="1" smtClean="0">
                <a:solidFill>
                  <a:srgbClr val="FF0000"/>
                </a:solidFill>
              </a:rPr>
              <a:t>tôn</a:t>
            </a:r>
            <a:r>
              <a:rPr lang="fr-FR" b="1" dirty="0" smtClean="0">
                <a:solidFill>
                  <a:srgbClr val="FF0000"/>
                </a:solidFill>
              </a:rPr>
              <a:t> </a:t>
            </a:r>
            <a:r>
              <a:rPr lang="fr-FR" b="1" dirty="0" err="1" smtClean="0">
                <a:solidFill>
                  <a:srgbClr val="FF0000"/>
                </a:solidFill>
              </a:rPr>
              <a:t>trọng</a:t>
            </a:r>
            <a:r>
              <a:rPr lang="fr-FR" b="1" dirty="0" smtClean="0">
                <a:solidFill>
                  <a:srgbClr val="FF0000"/>
                </a:solidFill>
              </a:rPr>
              <a:t> </a:t>
            </a:r>
            <a:r>
              <a:rPr lang="fr-FR" b="1" dirty="0" err="1" smtClean="0">
                <a:solidFill>
                  <a:srgbClr val="FF0000"/>
                </a:solidFill>
              </a:rPr>
              <a:t>các</a:t>
            </a:r>
            <a:r>
              <a:rPr lang="fr-FR" b="1" dirty="0" smtClean="0">
                <a:solidFill>
                  <a:srgbClr val="FF0000"/>
                </a:solidFill>
              </a:rPr>
              <a:t> </a:t>
            </a:r>
            <a:r>
              <a:rPr lang="fr-FR" b="1" dirty="0" err="1" smtClean="0">
                <a:solidFill>
                  <a:srgbClr val="FF0000"/>
                </a:solidFill>
              </a:rPr>
              <a:t>tiêu</a:t>
            </a:r>
            <a:r>
              <a:rPr lang="fr-FR" b="1" dirty="0" smtClean="0">
                <a:solidFill>
                  <a:srgbClr val="FF0000"/>
                </a:solidFill>
              </a:rPr>
              <a:t> </a:t>
            </a:r>
            <a:r>
              <a:rPr lang="fr-FR" b="1" dirty="0" err="1" smtClean="0">
                <a:solidFill>
                  <a:srgbClr val="FF0000"/>
                </a:solidFill>
              </a:rPr>
              <a:t>chuẩn</a:t>
            </a:r>
            <a:r>
              <a:rPr lang="fr-FR" b="1" dirty="0" smtClean="0">
                <a:solidFill>
                  <a:srgbClr val="FF0000"/>
                </a:solidFill>
              </a:rPr>
              <a:t>, </a:t>
            </a:r>
            <a:r>
              <a:rPr lang="fr-FR" b="1" dirty="0" err="1" smtClean="0">
                <a:solidFill>
                  <a:srgbClr val="FF0000"/>
                </a:solidFill>
              </a:rPr>
              <a:t>quy</a:t>
            </a:r>
            <a:r>
              <a:rPr lang="fr-FR" b="1" dirty="0" smtClean="0">
                <a:solidFill>
                  <a:srgbClr val="FF0000"/>
                </a:solidFill>
              </a:rPr>
              <a:t> </a:t>
            </a:r>
            <a:r>
              <a:rPr lang="fr-FR" b="1" dirty="0" err="1" smtClean="0">
                <a:solidFill>
                  <a:srgbClr val="FF0000"/>
                </a:solidFill>
              </a:rPr>
              <a:t>tắc</a:t>
            </a:r>
            <a:r>
              <a:rPr lang="fr-FR" b="1" dirty="0" smtClean="0">
                <a:solidFill>
                  <a:srgbClr val="FF0000"/>
                </a:solidFill>
              </a:rPr>
              <a:t> </a:t>
            </a:r>
            <a:r>
              <a:rPr lang="fr-FR" b="1" dirty="0" err="1" smtClean="0">
                <a:solidFill>
                  <a:srgbClr val="FF0000"/>
                </a:solidFill>
              </a:rPr>
              <a:t>vệ</a:t>
            </a:r>
            <a:r>
              <a:rPr lang="fr-FR" b="1" dirty="0" smtClean="0">
                <a:solidFill>
                  <a:srgbClr val="FF0000"/>
                </a:solidFill>
              </a:rPr>
              <a:t> </a:t>
            </a:r>
            <a:r>
              <a:rPr lang="fr-FR" b="1" dirty="0" err="1" smtClean="0">
                <a:solidFill>
                  <a:srgbClr val="FF0000"/>
                </a:solidFill>
              </a:rPr>
              <a:t>sinh</a:t>
            </a:r>
            <a:r>
              <a:rPr lang="fr-FR" b="1" dirty="0" smtClean="0">
                <a:solidFill>
                  <a:srgbClr val="FF0000"/>
                </a:solidFill>
              </a:rPr>
              <a:t> ATLĐ 	khi </a:t>
            </a:r>
            <a:r>
              <a:rPr lang="fr-FR" b="1" dirty="0" err="1" smtClean="0">
                <a:solidFill>
                  <a:srgbClr val="FF0000"/>
                </a:solidFill>
              </a:rPr>
              <a:t>thiết</a:t>
            </a:r>
            <a:r>
              <a:rPr lang="fr-FR" b="1" dirty="0" smtClean="0">
                <a:solidFill>
                  <a:srgbClr val="FF0000"/>
                </a:solidFill>
              </a:rPr>
              <a:t> </a:t>
            </a:r>
            <a:r>
              <a:rPr lang="fr-FR" b="1" dirty="0" err="1" smtClean="0">
                <a:solidFill>
                  <a:srgbClr val="FF0000"/>
                </a:solidFill>
              </a:rPr>
              <a:t>kế</a:t>
            </a:r>
            <a:r>
              <a:rPr lang="fr-FR" b="1" dirty="0" smtClean="0">
                <a:solidFill>
                  <a:srgbClr val="FF0000"/>
                </a:solidFill>
              </a:rPr>
              <a:t>, </a:t>
            </a:r>
            <a:r>
              <a:rPr lang="fr-FR" b="1" dirty="0" err="1" smtClean="0">
                <a:solidFill>
                  <a:srgbClr val="FF0000"/>
                </a:solidFill>
              </a:rPr>
              <a:t>lắp</a:t>
            </a:r>
            <a:r>
              <a:rPr lang="fr-FR" b="1" dirty="0" smtClean="0">
                <a:solidFill>
                  <a:srgbClr val="FF0000"/>
                </a:solidFill>
              </a:rPr>
              <a:t> </a:t>
            </a:r>
            <a:r>
              <a:rPr lang="fr-FR" b="1" dirty="0" err="1" smtClean="0">
                <a:solidFill>
                  <a:srgbClr val="FF0000"/>
                </a:solidFill>
              </a:rPr>
              <a:t>ráp</a:t>
            </a:r>
            <a:r>
              <a:rPr lang="fr-FR" b="1" dirty="0" smtClean="0">
                <a:solidFill>
                  <a:srgbClr val="FF0000"/>
                </a:solidFill>
              </a:rPr>
              <a:t>, </a:t>
            </a:r>
            <a:r>
              <a:rPr lang="fr-FR" b="1" dirty="0" err="1" smtClean="0">
                <a:solidFill>
                  <a:srgbClr val="FF0000"/>
                </a:solidFill>
              </a:rPr>
              <a:t>vận</a:t>
            </a:r>
            <a:r>
              <a:rPr lang="fr-FR" b="1" dirty="0" smtClean="0">
                <a:solidFill>
                  <a:srgbClr val="FF0000"/>
                </a:solidFill>
              </a:rPr>
              <a:t> </a:t>
            </a:r>
            <a:r>
              <a:rPr lang="fr-FR" b="1" dirty="0" err="1" smtClean="0">
                <a:solidFill>
                  <a:srgbClr val="FF0000"/>
                </a:solidFill>
              </a:rPr>
              <a:t>hành</a:t>
            </a:r>
            <a:r>
              <a:rPr lang="fr-FR" b="1" dirty="0" smtClean="0">
                <a:solidFill>
                  <a:srgbClr val="FF0000"/>
                </a:solidFill>
              </a:rPr>
              <a:t>…</a:t>
            </a:r>
          </a:p>
          <a:p>
            <a:pPr lvl="1" algn="just" eaLnBrk="1" hangingPunct="1">
              <a:lnSpc>
                <a:spcPct val="120000"/>
              </a:lnSpc>
            </a:pPr>
            <a:r>
              <a:rPr lang="fr-FR" b="1" dirty="0" err="1" smtClean="0">
                <a:solidFill>
                  <a:schemeClr val="hlink"/>
                </a:solidFill>
              </a:rPr>
              <a:t>Không</a:t>
            </a:r>
            <a:r>
              <a:rPr lang="fr-FR" b="1" dirty="0" smtClean="0">
                <a:solidFill>
                  <a:schemeClr val="hlink"/>
                </a:solidFill>
              </a:rPr>
              <a:t> </a:t>
            </a:r>
            <a:r>
              <a:rPr lang="fr-FR" b="1" dirty="0" err="1" smtClean="0">
                <a:solidFill>
                  <a:schemeClr val="hlink"/>
                </a:solidFill>
              </a:rPr>
              <a:t>tuân</a:t>
            </a:r>
            <a:r>
              <a:rPr lang="fr-FR" b="1" dirty="0" smtClean="0">
                <a:solidFill>
                  <a:schemeClr val="hlink"/>
                </a:solidFill>
              </a:rPr>
              <a:t> </a:t>
            </a:r>
            <a:r>
              <a:rPr lang="fr-FR" b="1" dirty="0" err="1" smtClean="0">
                <a:solidFill>
                  <a:schemeClr val="hlink"/>
                </a:solidFill>
              </a:rPr>
              <a:t>thủ</a:t>
            </a:r>
            <a:r>
              <a:rPr lang="fr-FR" b="1" dirty="0" smtClean="0">
                <a:solidFill>
                  <a:schemeClr val="hlink"/>
                </a:solidFill>
              </a:rPr>
              <a:t> </a:t>
            </a:r>
            <a:r>
              <a:rPr lang="fr-FR" b="1" dirty="0" err="1" smtClean="0">
                <a:solidFill>
                  <a:schemeClr val="hlink"/>
                </a:solidFill>
              </a:rPr>
              <a:t>quy</a:t>
            </a:r>
            <a:r>
              <a:rPr lang="fr-FR" b="1" dirty="0" smtClean="0">
                <a:solidFill>
                  <a:schemeClr val="hlink"/>
                </a:solidFill>
              </a:rPr>
              <a:t> </a:t>
            </a:r>
            <a:r>
              <a:rPr lang="fr-FR" b="1" dirty="0" err="1" smtClean="0">
                <a:solidFill>
                  <a:schemeClr val="hlink"/>
                </a:solidFill>
              </a:rPr>
              <a:t>trình</a:t>
            </a:r>
            <a:r>
              <a:rPr lang="fr-FR" b="1" dirty="0" smtClean="0">
                <a:solidFill>
                  <a:schemeClr val="hlink"/>
                </a:solidFill>
              </a:rPr>
              <a:t> </a:t>
            </a:r>
            <a:r>
              <a:rPr lang="fr-FR" b="1" dirty="0" err="1" smtClean="0">
                <a:solidFill>
                  <a:schemeClr val="hlink"/>
                </a:solidFill>
              </a:rPr>
              <a:t>quản</a:t>
            </a:r>
            <a:r>
              <a:rPr lang="fr-FR" b="1" dirty="0" smtClean="0">
                <a:solidFill>
                  <a:schemeClr val="hlink"/>
                </a:solidFill>
              </a:rPr>
              <a:t> </a:t>
            </a:r>
            <a:r>
              <a:rPr lang="fr-FR" b="1" dirty="0" err="1" smtClean="0">
                <a:solidFill>
                  <a:schemeClr val="hlink"/>
                </a:solidFill>
              </a:rPr>
              <a:t>lý</a:t>
            </a:r>
            <a:r>
              <a:rPr lang="fr-FR" b="1" dirty="0" smtClean="0">
                <a:solidFill>
                  <a:schemeClr val="hlink"/>
                </a:solidFill>
              </a:rPr>
              <a:t>, </a:t>
            </a:r>
            <a:r>
              <a:rPr lang="fr-FR" b="1" dirty="0" err="1" smtClean="0">
                <a:solidFill>
                  <a:schemeClr val="hlink"/>
                </a:solidFill>
              </a:rPr>
              <a:t>sử</a:t>
            </a:r>
            <a:r>
              <a:rPr lang="fr-FR" b="1" dirty="0" smtClean="0">
                <a:solidFill>
                  <a:schemeClr val="hlink"/>
                </a:solidFill>
              </a:rPr>
              <a:t> </a:t>
            </a:r>
            <a:r>
              <a:rPr lang="fr-FR" b="1" dirty="0" err="1" smtClean="0">
                <a:solidFill>
                  <a:schemeClr val="hlink"/>
                </a:solidFill>
              </a:rPr>
              <a:t>dụng</a:t>
            </a:r>
            <a:r>
              <a:rPr lang="fr-FR" b="1" dirty="0" smtClean="0">
                <a:solidFill>
                  <a:schemeClr val="hlink"/>
                </a:solidFill>
              </a:rPr>
              <a:t> </a:t>
            </a:r>
            <a:r>
              <a:rPr lang="fr-FR" b="1" dirty="0" err="1" smtClean="0">
                <a:solidFill>
                  <a:schemeClr val="hlink"/>
                </a:solidFill>
              </a:rPr>
              <a:t>chất</a:t>
            </a:r>
            <a:r>
              <a:rPr lang="fr-FR" b="1" dirty="0" smtClean="0">
                <a:solidFill>
                  <a:schemeClr val="hlink"/>
                </a:solidFill>
              </a:rPr>
              <a:t> </a:t>
            </a:r>
            <a:r>
              <a:rPr lang="vi-VN" b="1" dirty="0" smtClean="0">
                <a:solidFill>
                  <a:schemeClr val="hlink"/>
                </a:solidFill>
              </a:rPr>
              <a:t>đ</a:t>
            </a:r>
            <a:r>
              <a:rPr lang="fr-FR" b="1" dirty="0" err="1" smtClean="0">
                <a:solidFill>
                  <a:schemeClr val="hlink"/>
                </a:solidFill>
              </a:rPr>
              <a:t>ộc</a:t>
            </a:r>
            <a:endParaRPr lang="fr-FR" b="1" dirty="0" smtClean="0">
              <a:solidFill>
                <a:schemeClr val="hlink"/>
              </a:solidFill>
            </a:endParaRPr>
          </a:p>
          <a:p>
            <a:pPr lvl="1" algn="just" eaLnBrk="1" hangingPunct="1">
              <a:lnSpc>
                <a:spcPct val="120000"/>
              </a:lnSpc>
            </a:pPr>
            <a:r>
              <a:rPr lang="fr-FR" b="1" dirty="0" err="1" smtClean="0">
                <a:solidFill>
                  <a:srgbClr val="0000FF"/>
                </a:solidFill>
              </a:rPr>
              <a:t>Không</a:t>
            </a:r>
            <a:r>
              <a:rPr lang="fr-FR" b="1" dirty="0" smtClean="0">
                <a:solidFill>
                  <a:srgbClr val="0000FF"/>
                </a:solidFill>
              </a:rPr>
              <a:t> </a:t>
            </a:r>
            <a:r>
              <a:rPr lang="vi-VN" b="1" dirty="0" smtClean="0">
                <a:solidFill>
                  <a:srgbClr val="0000FF"/>
                </a:solidFill>
              </a:rPr>
              <a:t>đ</a:t>
            </a:r>
            <a:r>
              <a:rPr lang="fr-FR" b="1" dirty="0" smtClean="0">
                <a:solidFill>
                  <a:srgbClr val="0000FF"/>
                </a:solidFill>
              </a:rPr>
              <a:t>ủ, </a:t>
            </a:r>
            <a:r>
              <a:rPr lang="fr-FR" b="1" dirty="0" err="1" smtClean="0">
                <a:solidFill>
                  <a:srgbClr val="0000FF"/>
                </a:solidFill>
              </a:rPr>
              <a:t>không</a:t>
            </a:r>
            <a:r>
              <a:rPr lang="fr-FR" b="1" dirty="0" smtClean="0">
                <a:solidFill>
                  <a:srgbClr val="0000FF"/>
                </a:solidFill>
              </a:rPr>
              <a:t> </a:t>
            </a:r>
            <a:r>
              <a:rPr lang="fr-FR" b="1" dirty="0" err="1" smtClean="0">
                <a:solidFill>
                  <a:srgbClr val="0000FF"/>
                </a:solidFill>
              </a:rPr>
              <a:t>dùng</a:t>
            </a:r>
            <a:r>
              <a:rPr lang="fr-FR" b="1" dirty="0" smtClean="0">
                <a:solidFill>
                  <a:srgbClr val="0000FF"/>
                </a:solidFill>
              </a:rPr>
              <a:t> </a:t>
            </a:r>
            <a:r>
              <a:rPr lang="fr-FR" b="1" dirty="0" err="1" smtClean="0">
                <a:solidFill>
                  <a:srgbClr val="0000FF"/>
                </a:solidFill>
              </a:rPr>
              <a:t>trang</a:t>
            </a:r>
            <a:r>
              <a:rPr lang="fr-FR" b="1" dirty="0" smtClean="0">
                <a:solidFill>
                  <a:srgbClr val="0000FF"/>
                </a:solidFill>
              </a:rPr>
              <a:t> </a:t>
            </a:r>
            <a:r>
              <a:rPr lang="fr-FR" b="1" dirty="0" err="1" smtClean="0">
                <a:solidFill>
                  <a:srgbClr val="0000FF"/>
                </a:solidFill>
              </a:rPr>
              <a:t>thiết</a:t>
            </a:r>
            <a:r>
              <a:rPr lang="fr-FR" b="1" dirty="0" smtClean="0">
                <a:solidFill>
                  <a:srgbClr val="0000FF"/>
                </a:solidFill>
              </a:rPr>
              <a:t> </a:t>
            </a:r>
            <a:r>
              <a:rPr lang="fr-FR" b="1" dirty="0" err="1" smtClean="0">
                <a:solidFill>
                  <a:srgbClr val="0000FF"/>
                </a:solidFill>
              </a:rPr>
              <a:t>bị</a:t>
            </a:r>
            <a:r>
              <a:rPr lang="fr-FR" b="1" dirty="0" smtClean="0">
                <a:solidFill>
                  <a:srgbClr val="0000FF"/>
                </a:solidFill>
              </a:rPr>
              <a:t> </a:t>
            </a:r>
            <a:r>
              <a:rPr lang="fr-FR" b="1" dirty="0" err="1" smtClean="0">
                <a:solidFill>
                  <a:srgbClr val="0000FF"/>
                </a:solidFill>
              </a:rPr>
              <a:t>phòng</a:t>
            </a:r>
            <a:r>
              <a:rPr lang="fr-FR" b="1" dirty="0" smtClean="0">
                <a:solidFill>
                  <a:srgbClr val="0000FF"/>
                </a:solidFill>
              </a:rPr>
              <a:t> </a:t>
            </a:r>
            <a:r>
              <a:rPr lang="fr-FR" b="1" dirty="0" err="1" smtClean="0">
                <a:solidFill>
                  <a:srgbClr val="0000FF"/>
                </a:solidFill>
              </a:rPr>
              <a:t>hộ</a:t>
            </a:r>
            <a:r>
              <a:rPr lang="fr-FR" b="1" dirty="0" smtClean="0">
                <a:solidFill>
                  <a:srgbClr val="0000FF"/>
                </a:solidFill>
              </a:rPr>
              <a:t> </a:t>
            </a:r>
            <a:r>
              <a:rPr lang="fr-FR" b="1" dirty="0" err="1" smtClean="0">
                <a:solidFill>
                  <a:srgbClr val="0000FF"/>
                </a:solidFill>
              </a:rPr>
              <a:t>cá</a:t>
            </a:r>
            <a:r>
              <a:rPr lang="fr-FR" b="1" dirty="0" smtClean="0">
                <a:solidFill>
                  <a:srgbClr val="0000FF"/>
                </a:solidFill>
              </a:rPr>
              <a:t> </a:t>
            </a:r>
            <a:r>
              <a:rPr lang="fr-FR" b="1" dirty="0" err="1" smtClean="0">
                <a:solidFill>
                  <a:srgbClr val="0000FF"/>
                </a:solidFill>
              </a:rPr>
              <a:t>nhân</a:t>
            </a:r>
            <a:r>
              <a:rPr lang="fr-FR" b="1" dirty="0" smtClean="0">
                <a:solidFill>
                  <a:srgbClr val="0000FF"/>
                </a:solidFill>
              </a:rPr>
              <a:t>, </a:t>
            </a:r>
            <a:r>
              <a:rPr lang="fr-FR" b="1" dirty="0" err="1" smtClean="0">
                <a:solidFill>
                  <a:srgbClr val="0000FF"/>
                </a:solidFill>
              </a:rPr>
              <a:t>hoặc</a:t>
            </a:r>
            <a:r>
              <a:rPr lang="fr-FR" b="1" dirty="0" smtClean="0">
                <a:solidFill>
                  <a:srgbClr val="0000FF"/>
                </a:solidFill>
              </a:rPr>
              <a:t> </a:t>
            </a:r>
            <a:r>
              <a:rPr lang="fr-FR" b="1" dirty="0" err="1" smtClean="0">
                <a:solidFill>
                  <a:srgbClr val="0000FF"/>
                </a:solidFill>
              </a:rPr>
              <a:t>sử</a:t>
            </a:r>
            <a:r>
              <a:rPr lang="fr-FR" b="1" dirty="0" smtClean="0">
                <a:solidFill>
                  <a:srgbClr val="0000FF"/>
                </a:solidFill>
              </a:rPr>
              <a:t> </a:t>
            </a:r>
            <a:r>
              <a:rPr lang="fr-FR" b="1" dirty="0" err="1" smtClean="0">
                <a:solidFill>
                  <a:srgbClr val="0000FF"/>
                </a:solidFill>
              </a:rPr>
              <a:t>dụng</a:t>
            </a:r>
            <a:r>
              <a:rPr lang="fr-FR" b="1" dirty="0" smtClean="0">
                <a:solidFill>
                  <a:srgbClr val="0000FF"/>
                </a:solidFill>
              </a:rPr>
              <a:t> </a:t>
            </a:r>
            <a:r>
              <a:rPr lang="fr-FR" b="1" dirty="0" err="1" smtClean="0">
                <a:solidFill>
                  <a:srgbClr val="0000FF"/>
                </a:solidFill>
              </a:rPr>
              <a:t>không</a:t>
            </a:r>
            <a:r>
              <a:rPr lang="fr-FR" b="1" dirty="0" smtClean="0">
                <a:solidFill>
                  <a:srgbClr val="0000FF"/>
                </a:solidFill>
              </a:rPr>
              <a:t> </a:t>
            </a:r>
            <a:r>
              <a:rPr lang="vi-VN" b="1" dirty="0" smtClean="0">
                <a:solidFill>
                  <a:srgbClr val="0000FF"/>
                </a:solidFill>
              </a:rPr>
              <a:t>đ</a:t>
            </a:r>
            <a:r>
              <a:rPr lang="fr-FR" b="1" dirty="0" err="1" smtClean="0">
                <a:solidFill>
                  <a:srgbClr val="0000FF"/>
                </a:solidFill>
              </a:rPr>
              <a:t>ạt</a:t>
            </a:r>
            <a:r>
              <a:rPr lang="fr-FR" b="1" dirty="0" smtClean="0">
                <a:solidFill>
                  <a:srgbClr val="0000FF"/>
                </a:solidFill>
              </a:rPr>
              <a:t> </a:t>
            </a:r>
            <a:r>
              <a:rPr lang="fr-FR" b="1" dirty="0" err="1" smtClean="0">
                <a:solidFill>
                  <a:srgbClr val="0000FF"/>
                </a:solidFill>
              </a:rPr>
              <a:t>yêu</a:t>
            </a:r>
            <a:r>
              <a:rPr lang="fr-FR" b="1" dirty="0" smtClean="0">
                <a:solidFill>
                  <a:srgbClr val="0000FF"/>
                </a:solidFill>
              </a:rPr>
              <a:t> </a:t>
            </a:r>
            <a:r>
              <a:rPr lang="fr-FR" b="1" dirty="0" err="1" smtClean="0">
                <a:solidFill>
                  <a:srgbClr val="0000FF"/>
                </a:solidFill>
              </a:rPr>
              <a:t>cầu</a:t>
            </a:r>
            <a:r>
              <a:rPr lang="fr-FR" b="1" dirty="0" smtClean="0">
                <a:solidFill>
                  <a:srgbClr val="0000FF"/>
                </a:solidFill>
              </a:rPr>
              <a:t> </a:t>
            </a:r>
            <a:r>
              <a:rPr lang="fr-FR" b="1" dirty="0" err="1" smtClean="0">
                <a:solidFill>
                  <a:srgbClr val="0000FF"/>
                </a:solidFill>
              </a:rPr>
              <a:t>kỹ</a:t>
            </a:r>
            <a:r>
              <a:rPr lang="fr-FR" b="1" dirty="0" smtClean="0">
                <a:solidFill>
                  <a:srgbClr val="0000FF"/>
                </a:solidFill>
              </a:rPr>
              <a:t> </a:t>
            </a:r>
            <a:r>
              <a:rPr lang="fr-FR" b="1" dirty="0" err="1" smtClean="0">
                <a:solidFill>
                  <a:srgbClr val="0000FF"/>
                </a:solidFill>
              </a:rPr>
              <a:t>thuật</a:t>
            </a:r>
            <a:r>
              <a:rPr lang="fr-FR" b="1" dirty="0" smtClean="0">
                <a:solidFill>
                  <a:srgbClr val="0000FF"/>
                </a:solidFill>
              </a:rPr>
              <a:t>.</a:t>
            </a:r>
            <a:r>
              <a:rPr lang="fr-FR" b="1" dirty="0" smtClean="0"/>
              <a:t> </a:t>
            </a:r>
          </a:p>
          <a:p>
            <a:pPr lvl="1" algn="just" eaLnBrk="1" hangingPunct="1">
              <a:lnSpc>
                <a:spcPct val="120000"/>
              </a:lnSpc>
            </a:pPr>
            <a:r>
              <a:rPr lang="fr-FR" b="1" dirty="0" err="1" smtClean="0">
                <a:solidFill>
                  <a:schemeClr val="tx2"/>
                </a:solidFill>
              </a:rPr>
              <a:t>Sức</a:t>
            </a:r>
            <a:r>
              <a:rPr lang="fr-FR" b="1" dirty="0" smtClean="0">
                <a:solidFill>
                  <a:schemeClr val="tx2"/>
                </a:solidFill>
              </a:rPr>
              <a:t> </a:t>
            </a:r>
            <a:r>
              <a:rPr lang="fr-FR" b="1" dirty="0" err="1" smtClean="0">
                <a:solidFill>
                  <a:schemeClr val="tx2"/>
                </a:solidFill>
              </a:rPr>
              <a:t>khỏe</a:t>
            </a:r>
            <a:r>
              <a:rPr lang="fr-FR" b="1" dirty="0" smtClean="0">
                <a:solidFill>
                  <a:schemeClr val="tx2"/>
                </a:solidFill>
              </a:rPr>
              <a:t> </a:t>
            </a:r>
            <a:r>
              <a:rPr lang="fr-FR" b="1" dirty="0" err="1" smtClean="0">
                <a:solidFill>
                  <a:schemeClr val="tx2"/>
                </a:solidFill>
              </a:rPr>
              <a:t>không</a:t>
            </a:r>
            <a:r>
              <a:rPr lang="fr-FR" b="1" dirty="0" smtClean="0">
                <a:solidFill>
                  <a:schemeClr val="tx2"/>
                </a:solidFill>
              </a:rPr>
              <a:t> </a:t>
            </a:r>
            <a:r>
              <a:rPr lang="fr-FR" b="1" dirty="0" err="1" smtClean="0">
                <a:solidFill>
                  <a:schemeClr val="tx2"/>
                </a:solidFill>
              </a:rPr>
              <a:t>tốt</a:t>
            </a:r>
            <a:r>
              <a:rPr lang="fr-FR" b="1" dirty="0" smtClean="0">
                <a:solidFill>
                  <a:schemeClr val="tx2"/>
                </a:solidFill>
              </a:rPr>
              <a:t>, </a:t>
            </a:r>
            <a:r>
              <a:rPr lang="vi-VN" b="1" dirty="0" smtClean="0">
                <a:solidFill>
                  <a:schemeClr val="tx2"/>
                </a:solidFill>
              </a:rPr>
              <a:t>đ</a:t>
            </a:r>
            <a:r>
              <a:rPr lang="fr-FR" b="1" dirty="0" err="1" smtClean="0">
                <a:solidFill>
                  <a:schemeClr val="tx2"/>
                </a:solidFill>
              </a:rPr>
              <a:t>ang</a:t>
            </a:r>
            <a:r>
              <a:rPr lang="fr-FR" b="1" dirty="0" smtClean="0">
                <a:solidFill>
                  <a:schemeClr val="tx2"/>
                </a:solidFill>
              </a:rPr>
              <a:t> </a:t>
            </a:r>
            <a:r>
              <a:rPr lang="fr-FR" b="1" dirty="0" err="1" smtClean="0">
                <a:solidFill>
                  <a:schemeClr val="tx2"/>
                </a:solidFill>
              </a:rPr>
              <a:t>mắc</a:t>
            </a:r>
            <a:r>
              <a:rPr lang="fr-FR" b="1" dirty="0" smtClean="0">
                <a:solidFill>
                  <a:schemeClr val="tx2"/>
                </a:solidFill>
              </a:rPr>
              <a:t> </a:t>
            </a:r>
            <a:r>
              <a:rPr lang="fr-FR" b="1" dirty="0" err="1" smtClean="0">
                <a:solidFill>
                  <a:schemeClr val="tx2"/>
                </a:solidFill>
              </a:rPr>
              <a:t>bệnh</a:t>
            </a:r>
            <a:r>
              <a:rPr lang="fr-FR" b="1" dirty="0" smtClean="0">
                <a:solidFill>
                  <a:schemeClr val="tx2"/>
                </a:solidFill>
              </a:rPr>
              <a:t> </a:t>
            </a:r>
            <a:r>
              <a:rPr lang="fr-FR" b="1" dirty="0" smtClean="0">
                <a:solidFill>
                  <a:schemeClr val="tx2"/>
                </a:solidFill>
                <a:sym typeface="Wingdings" panose="05000000000000000000" pitchFamily="2" charset="2"/>
              </a:rPr>
              <a:t></a:t>
            </a:r>
            <a:r>
              <a:rPr lang="fr-FR" b="1" dirty="0" smtClean="0">
                <a:solidFill>
                  <a:schemeClr val="tx2"/>
                </a:solidFill>
              </a:rPr>
              <a:t> t</a:t>
            </a:r>
            <a:r>
              <a:rPr lang="vi-VN" b="1" dirty="0" smtClean="0">
                <a:solidFill>
                  <a:schemeClr val="tx2"/>
                </a:solidFill>
              </a:rPr>
              <a:t>ă</a:t>
            </a:r>
            <a:r>
              <a:rPr lang="fr-FR" b="1" dirty="0" err="1" smtClean="0">
                <a:solidFill>
                  <a:schemeClr val="tx2"/>
                </a:solidFill>
              </a:rPr>
              <a:t>ng</a:t>
            </a:r>
            <a:r>
              <a:rPr lang="fr-FR" b="1" dirty="0" smtClean="0">
                <a:solidFill>
                  <a:schemeClr val="tx2"/>
                </a:solidFill>
              </a:rPr>
              <a:t> </a:t>
            </a:r>
            <a:r>
              <a:rPr lang="fr-FR" b="1" dirty="0" err="1" smtClean="0">
                <a:solidFill>
                  <a:schemeClr val="tx2"/>
                </a:solidFill>
              </a:rPr>
              <a:t>khả</a:t>
            </a:r>
            <a:r>
              <a:rPr lang="fr-FR" b="1" dirty="0" smtClean="0">
                <a:solidFill>
                  <a:schemeClr val="tx2"/>
                </a:solidFill>
              </a:rPr>
              <a:t> 	n</a:t>
            </a:r>
            <a:r>
              <a:rPr lang="vi-VN" b="1" dirty="0" smtClean="0">
                <a:solidFill>
                  <a:schemeClr val="tx2"/>
                </a:solidFill>
              </a:rPr>
              <a:t>ă</a:t>
            </a:r>
            <a:r>
              <a:rPr lang="fr-FR" b="1" dirty="0" err="1" smtClean="0">
                <a:solidFill>
                  <a:schemeClr val="tx2"/>
                </a:solidFill>
              </a:rPr>
              <a:t>ng</a:t>
            </a:r>
            <a:r>
              <a:rPr lang="fr-FR" b="1" dirty="0">
                <a:solidFill>
                  <a:schemeClr val="tx2"/>
                </a:solidFill>
              </a:rPr>
              <a:t> </a:t>
            </a:r>
            <a:r>
              <a:rPr lang="fr-FR" b="1" dirty="0" err="1" smtClean="0">
                <a:solidFill>
                  <a:schemeClr val="tx2"/>
                </a:solidFill>
              </a:rPr>
              <a:t>cảm</a:t>
            </a:r>
            <a:r>
              <a:rPr lang="fr-FR" b="1" dirty="0">
                <a:solidFill>
                  <a:schemeClr val="tx2"/>
                </a:solidFill>
              </a:rPr>
              <a:t> </a:t>
            </a:r>
            <a:r>
              <a:rPr lang="fr-FR" b="1" dirty="0" err="1" smtClean="0">
                <a:solidFill>
                  <a:schemeClr val="tx2"/>
                </a:solidFill>
              </a:rPr>
              <a:t>nhiễm</a:t>
            </a:r>
            <a:r>
              <a:rPr lang="fr-FR" b="1" dirty="0" smtClean="0">
                <a:solidFill>
                  <a:schemeClr val="tx2"/>
                </a:solidFill>
              </a:rPr>
              <a:t>, </a:t>
            </a:r>
            <a:r>
              <a:rPr lang="fr-FR" b="1" dirty="0" err="1" smtClean="0">
                <a:solidFill>
                  <a:schemeClr val="tx2"/>
                </a:solidFill>
              </a:rPr>
              <a:t>dễ</a:t>
            </a:r>
            <a:r>
              <a:rPr lang="fr-FR" b="1" dirty="0" smtClean="0">
                <a:solidFill>
                  <a:schemeClr val="tx2"/>
                </a:solidFill>
              </a:rPr>
              <a:t> </a:t>
            </a:r>
            <a:r>
              <a:rPr lang="fr-FR" b="1" dirty="0" err="1" smtClean="0">
                <a:solidFill>
                  <a:schemeClr val="tx2"/>
                </a:solidFill>
              </a:rPr>
              <a:t>bị</a:t>
            </a:r>
            <a:r>
              <a:rPr lang="fr-FR" b="1" dirty="0" smtClean="0">
                <a:solidFill>
                  <a:schemeClr val="tx2"/>
                </a:solidFill>
              </a:rPr>
              <a:t> </a:t>
            </a:r>
            <a:r>
              <a:rPr lang="fr-FR" b="1" dirty="0" err="1" smtClean="0">
                <a:solidFill>
                  <a:schemeClr val="tx2"/>
                </a:solidFill>
              </a:rPr>
              <a:t>nhiễm</a:t>
            </a:r>
            <a:r>
              <a:rPr lang="fr-FR" b="1" dirty="0" smtClean="0">
                <a:solidFill>
                  <a:schemeClr val="tx2"/>
                </a:solidFill>
              </a:rPr>
              <a:t> </a:t>
            </a:r>
            <a:r>
              <a:rPr lang="vi-VN" b="1" dirty="0" smtClean="0">
                <a:solidFill>
                  <a:schemeClr val="tx2"/>
                </a:solidFill>
              </a:rPr>
              <a:t>đ</a:t>
            </a:r>
            <a:r>
              <a:rPr lang="fr-FR" b="1" dirty="0" err="1" smtClean="0">
                <a:solidFill>
                  <a:schemeClr val="tx2"/>
                </a:solidFill>
              </a:rPr>
              <a:t>ộc</a:t>
            </a:r>
            <a:r>
              <a:rPr lang="fr-FR" b="1" dirty="0" smtClean="0">
                <a:solidFill>
                  <a:schemeClr val="tx2"/>
                </a:solidFill>
              </a:rPr>
              <a:t> h</a:t>
            </a:r>
            <a:r>
              <a:rPr lang="vi-VN" b="1" dirty="0" smtClean="0">
                <a:solidFill>
                  <a:schemeClr val="tx2"/>
                </a:solidFill>
              </a:rPr>
              <a:t>ơ</a:t>
            </a:r>
            <a:r>
              <a:rPr lang="fr-FR" b="1" dirty="0" smtClean="0">
                <a:solidFill>
                  <a:schemeClr val="tx2"/>
                </a:solidFill>
              </a:rPr>
              <a:t>n.</a:t>
            </a:r>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0608910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40002"/>
                                        </p:tgtEl>
                                        <p:attrNameLst>
                                          <p:attrName>style.visibility</p:attrName>
                                        </p:attrNameLst>
                                      </p:cBhvr>
                                      <p:to>
                                        <p:strVal val="visible"/>
                                      </p:to>
                                    </p:set>
                                    <p:animEffect transition="in" filter="blinds(horizontal)">
                                      <p:cBhvr>
                                        <p:cTn id="7" dur="500"/>
                                        <p:tgtEl>
                                          <p:spTgt spid="640002"/>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640003">
                                            <p:txEl>
                                              <p:pRg st="0" end="0"/>
                                            </p:txEl>
                                          </p:spTgt>
                                        </p:tgtEl>
                                        <p:attrNameLst>
                                          <p:attrName>style.visibility</p:attrName>
                                        </p:attrNameLst>
                                      </p:cBhvr>
                                      <p:to>
                                        <p:strVal val="visible"/>
                                      </p:to>
                                    </p:set>
                                    <p:animEffect transition="in" filter="blinds(horizontal)">
                                      <p:cBhvr>
                                        <p:cTn id="11" dur="1000"/>
                                        <p:tgtEl>
                                          <p:spTgt spid="640003">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40003">
                                            <p:txEl>
                                              <p:pRg st="1" end="1"/>
                                            </p:txEl>
                                          </p:spTgt>
                                        </p:tgtEl>
                                        <p:attrNameLst>
                                          <p:attrName>style.visibility</p:attrName>
                                        </p:attrNameLst>
                                      </p:cBhvr>
                                      <p:to>
                                        <p:strVal val="visible"/>
                                      </p:to>
                                    </p:set>
                                    <p:animEffect transition="in" filter="blinds(horizontal)">
                                      <p:cBhvr>
                                        <p:cTn id="16" dur="1000"/>
                                        <p:tgtEl>
                                          <p:spTgt spid="64000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640003">
                                            <p:txEl>
                                              <p:pRg st="2" end="2"/>
                                            </p:txEl>
                                          </p:spTgt>
                                        </p:tgtEl>
                                        <p:attrNameLst>
                                          <p:attrName>style.visibility</p:attrName>
                                        </p:attrNameLst>
                                      </p:cBhvr>
                                      <p:to>
                                        <p:strVal val="visible"/>
                                      </p:to>
                                    </p:set>
                                    <p:animEffect transition="in" filter="blinds(horizontal)">
                                      <p:cBhvr>
                                        <p:cTn id="21" dur="1000"/>
                                        <p:tgtEl>
                                          <p:spTgt spid="640003">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640003">
                                            <p:txEl>
                                              <p:pRg st="3" end="3"/>
                                            </p:txEl>
                                          </p:spTgt>
                                        </p:tgtEl>
                                        <p:attrNameLst>
                                          <p:attrName>style.visibility</p:attrName>
                                        </p:attrNameLst>
                                      </p:cBhvr>
                                      <p:to>
                                        <p:strVal val="visible"/>
                                      </p:to>
                                    </p:set>
                                    <p:animEffect transition="in" filter="blinds(horizontal)">
                                      <p:cBhvr>
                                        <p:cTn id="26" dur="1000"/>
                                        <p:tgtEl>
                                          <p:spTgt spid="640003">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640003">
                                            <p:txEl>
                                              <p:pRg st="4" end="4"/>
                                            </p:txEl>
                                          </p:spTgt>
                                        </p:tgtEl>
                                        <p:attrNameLst>
                                          <p:attrName>style.visibility</p:attrName>
                                        </p:attrNameLst>
                                      </p:cBhvr>
                                      <p:to>
                                        <p:strVal val="visible"/>
                                      </p:to>
                                    </p:set>
                                    <p:animEffect transition="in" filter="blinds(horizontal)">
                                      <p:cBhvr>
                                        <p:cTn id="31" dur="1000"/>
                                        <p:tgtEl>
                                          <p:spTgt spid="640003">
                                            <p:txEl>
                                              <p:pRg st="4" end="4"/>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640003">
                                            <p:txEl>
                                              <p:pRg st="5" end="5"/>
                                            </p:txEl>
                                          </p:spTgt>
                                        </p:tgtEl>
                                        <p:attrNameLst>
                                          <p:attrName>style.visibility</p:attrName>
                                        </p:attrNameLst>
                                      </p:cBhvr>
                                      <p:to>
                                        <p:strVal val="visible"/>
                                      </p:to>
                                    </p:set>
                                    <p:animEffect transition="in" filter="blinds(horizontal)">
                                      <p:cBhvr>
                                        <p:cTn id="36" dur="1000"/>
                                        <p:tgtEl>
                                          <p:spTgt spid="64000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0002" grpId="0"/>
      <p:bldP spid="64000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46E3C70-8F79-4DC3-9D7D-74CD92B4CEFA}" type="slidenum">
              <a:rPr lang="en-US" altLang="en-US">
                <a:latin typeface="Garamond" panose="02020404030301010803" pitchFamily="18" charset="0"/>
                <a:cs typeface="Tahoma" panose="020B0604030504040204" pitchFamily="34" charset="0"/>
              </a:rPr>
              <a:pPr eaLnBrk="1" hangingPunct="1"/>
              <a:t>16</a:t>
            </a:fld>
            <a:endParaRPr lang="en-US" altLang="en-US" dirty="0">
              <a:latin typeface="Garamond" panose="02020404030301010803" pitchFamily="18" charset="0"/>
              <a:cs typeface="Tahoma" panose="020B0604030504040204" pitchFamily="34" charset="0"/>
            </a:endParaRPr>
          </a:p>
        </p:txBody>
      </p:sp>
      <p:sp>
        <p:nvSpPr>
          <p:cNvPr id="641026" name="Rectangle 2"/>
          <p:cNvSpPr>
            <a:spLocks noGrp="1" noChangeArrowheads="1"/>
          </p:cNvSpPr>
          <p:nvPr>
            <p:ph type="title"/>
          </p:nvPr>
        </p:nvSpPr>
        <p:spPr>
          <a:xfrm>
            <a:off x="816915" y="1339851"/>
            <a:ext cx="8496300" cy="630237"/>
          </a:xfrm>
        </p:spPr>
        <p:txBody>
          <a:bodyPr>
            <a:normAutofit/>
          </a:bodyPr>
          <a:lstStyle/>
          <a:p>
            <a:pPr eaLnBrk="1" hangingPunct="1"/>
            <a:r>
              <a:rPr lang="en-US" sz="2800" b="1" i="1" dirty="0" err="1" smtClean="0">
                <a:solidFill>
                  <a:srgbClr val="003399"/>
                </a:solidFill>
                <a:latin typeface="Tahoma" panose="020B0604030504040204" pitchFamily="34" charset="0"/>
              </a:rPr>
              <a:t>Nguyên</a:t>
            </a:r>
            <a:r>
              <a:rPr lang="en-US" sz="2800" b="1" i="1" dirty="0" smtClean="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nhân</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gây</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nhiễm</a:t>
            </a:r>
            <a:r>
              <a:rPr lang="en-US" sz="2800" b="1" i="1" dirty="0">
                <a:solidFill>
                  <a:srgbClr val="003399"/>
                </a:solidFill>
                <a:latin typeface="Tahoma" panose="020B0604030504040204" pitchFamily="34" charset="0"/>
              </a:rPr>
              <a:t> </a:t>
            </a:r>
            <a:r>
              <a:rPr lang="vi-VN" sz="2800" b="1" i="1" dirty="0">
                <a:solidFill>
                  <a:srgbClr val="003399"/>
                </a:solidFill>
                <a:latin typeface="Tahoma" panose="020B0604030504040204" pitchFamily="34" charset="0"/>
              </a:rPr>
              <a:t>đ</a:t>
            </a:r>
            <a:r>
              <a:rPr lang="en-US" sz="2800" b="1" i="1" dirty="0" err="1">
                <a:solidFill>
                  <a:srgbClr val="003399"/>
                </a:solidFill>
                <a:latin typeface="Tahoma" panose="020B0604030504040204" pitchFamily="34" charset="0"/>
              </a:rPr>
              <a:t>ộc</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trong</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sản</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xuất</a:t>
            </a:r>
            <a:r>
              <a:rPr lang="en-US" sz="3000" b="1" i="1" dirty="0">
                <a:solidFill>
                  <a:srgbClr val="003399"/>
                </a:solidFill>
                <a:latin typeface="Tahoma" panose="020B0604030504040204" pitchFamily="34" charset="0"/>
              </a:rPr>
              <a:t>:</a:t>
            </a:r>
            <a:r>
              <a:rPr lang="en-US" sz="3200" b="1" i="1" dirty="0">
                <a:solidFill>
                  <a:srgbClr val="003399"/>
                </a:solidFill>
                <a:latin typeface="Tahoma" panose="020B0604030504040204" pitchFamily="34" charset="0"/>
              </a:rPr>
              <a:t>     </a:t>
            </a:r>
          </a:p>
        </p:txBody>
      </p:sp>
      <p:sp>
        <p:nvSpPr>
          <p:cNvPr id="641027" name="Rectangle 3"/>
          <p:cNvSpPr>
            <a:spLocks noGrp="1" noChangeArrowheads="1"/>
          </p:cNvSpPr>
          <p:nvPr>
            <p:ph type="body" idx="1"/>
          </p:nvPr>
        </p:nvSpPr>
        <p:spPr>
          <a:xfrm>
            <a:off x="816915" y="2106613"/>
            <a:ext cx="10928241" cy="4751387"/>
          </a:xfrm>
        </p:spPr>
        <p:txBody>
          <a:bodyPr>
            <a:normAutofit/>
          </a:bodyPr>
          <a:lstStyle/>
          <a:p>
            <a:pPr algn="just" eaLnBrk="1" hangingPunct="1">
              <a:lnSpc>
                <a:spcPct val="115000"/>
              </a:lnSpc>
              <a:spcBef>
                <a:spcPct val="25000"/>
              </a:spcBef>
              <a:buFont typeface="Wingdings" panose="05000000000000000000" pitchFamily="2" charset="2"/>
              <a:buNone/>
            </a:pPr>
            <a:r>
              <a:rPr lang="en-US" b="1" dirty="0"/>
              <a:t>- </a:t>
            </a:r>
            <a:r>
              <a:rPr lang="fr-FR" b="1" dirty="0" err="1"/>
              <a:t>Yếu</a:t>
            </a:r>
            <a:r>
              <a:rPr lang="fr-FR" b="1" dirty="0"/>
              <a:t> </a:t>
            </a:r>
            <a:r>
              <a:rPr lang="fr-FR" b="1" dirty="0" err="1"/>
              <a:t>tố</a:t>
            </a:r>
            <a:r>
              <a:rPr lang="fr-FR" b="1" dirty="0"/>
              <a:t> </a:t>
            </a:r>
            <a:r>
              <a:rPr lang="fr-FR" b="1" dirty="0" err="1"/>
              <a:t>khách</a:t>
            </a:r>
            <a:r>
              <a:rPr lang="fr-FR" b="1" dirty="0"/>
              <a:t> </a:t>
            </a:r>
            <a:r>
              <a:rPr lang="fr-FR" b="1" dirty="0" err="1"/>
              <a:t>quan</a:t>
            </a:r>
            <a:r>
              <a:rPr lang="fr-FR" b="1" dirty="0"/>
              <a:t>:</a:t>
            </a:r>
            <a:endParaRPr lang="en-US" b="1" dirty="0"/>
          </a:p>
          <a:p>
            <a:pPr lvl="1" algn="just" eaLnBrk="1" hangingPunct="1">
              <a:lnSpc>
                <a:spcPct val="115000"/>
              </a:lnSpc>
              <a:spcBef>
                <a:spcPct val="25000"/>
              </a:spcBef>
            </a:pPr>
            <a:r>
              <a:rPr lang="fr-FR" b="1" dirty="0" err="1" smtClean="0">
                <a:solidFill>
                  <a:schemeClr val="tx2"/>
                </a:solidFill>
              </a:rPr>
              <a:t>Máy</a:t>
            </a:r>
            <a:r>
              <a:rPr lang="fr-FR" b="1" dirty="0" smtClean="0">
                <a:solidFill>
                  <a:schemeClr val="tx2"/>
                </a:solidFill>
              </a:rPr>
              <a:t> </a:t>
            </a:r>
            <a:r>
              <a:rPr lang="fr-FR" b="1" dirty="0" err="1" smtClean="0">
                <a:solidFill>
                  <a:schemeClr val="tx2"/>
                </a:solidFill>
              </a:rPr>
              <a:t>móc</a:t>
            </a:r>
            <a:r>
              <a:rPr lang="fr-FR" b="1" dirty="0" smtClean="0">
                <a:solidFill>
                  <a:schemeClr val="tx2"/>
                </a:solidFill>
              </a:rPr>
              <a:t>, </a:t>
            </a:r>
            <a:r>
              <a:rPr lang="fr-FR" b="1" dirty="0" err="1" smtClean="0">
                <a:solidFill>
                  <a:schemeClr val="tx2"/>
                </a:solidFill>
              </a:rPr>
              <a:t>trang</a:t>
            </a:r>
            <a:r>
              <a:rPr lang="fr-FR" b="1" dirty="0" smtClean="0">
                <a:solidFill>
                  <a:schemeClr val="tx2"/>
                </a:solidFill>
              </a:rPr>
              <a:t> </a:t>
            </a:r>
            <a:r>
              <a:rPr lang="fr-FR" b="1" dirty="0" err="1" smtClean="0">
                <a:solidFill>
                  <a:schemeClr val="tx2"/>
                </a:solidFill>
              </a:rPr>
              <a:t>thiết</a:t>
            </a:r>
            <a:r>
              <a:rPr lang="fr-FR" b="1" dirty="0" smtClean="0">
                <a:solidFill>
                  <a:schemeClr val="tx2"/>
                </a:solidFill>
              </a:rPr>
              <a:t> </a:t>
            </a:r>
            <a:r>
              <a:rPr lang="fr-FR" b="1" dirty="0" err="1" smtClean="0">
                <a:solidFill>
                  <a:schemeClr val="tx2"/>
                </a:solidFill>
              </a:rPr>
              <a:t>bị</a:t>
            </a:r>
            <a:r>
              <a:rPr lang="fr-FR" b="1" dirty="0" smtClean="0">
                <a:solidFill>
                  <a:schemeClr val="tx2"/>
                </a:solidFill>
              </a:rPr>
              <a:t> </a:t>
            </a:r>
            <a:r>
              <a:rPr lang="fr-FR" b="1" dirty="0" err="1" smtClean="0">
                <a:solidFill>
                  <a:schemeClr val="tx2"/>
                </a:solidFill>
              </a:rPr>
              <a:t>cũ</a:t>
            </a:r>
            <a:r>
              <a:rPr lang="fr-FR" b="1" dirty="0" smtClean="0">
                <a:solidFill>
                  <a:schemeClr val="tx2"/>
                </a:solidFill>
              </a:rPr>
              <a:t> </a:t>
            </a:r>
            <a:r>
              <a:rPr lang="fr-FR" b="1" dirty="0" err="1" smtClean="0">
                <a:solidFill>
                  <a:schemeClr val="tx2"/>
                </a:solidFill>
              </a:rPr>
              <a:t>kỹ</a:t>
            </a:r>
            <a:r>
              <a:rPr lang="fr-FR" b="1" dirty="0" smtClean="0">
                <a:solidFill>
                  <a:schemeClr val="tx2"/>
                </a:solidFill>
              </a:rPr>
              <a:t>, ko </a:t>
            </a:r>
            <a:r>
              <a:rPr lang="fr-FR" b="1" dirty="0" err="1" smtClean="0">
                <a:solidFill>
                  <a:schemeClr val="tx2"/>
                </a:solidFill>
              </a:rPr>
              <a:t>khép</a:t>
            </a:r>
            <a:r>
              <a:rPr lang="fr-FR" b="1" dirty="0" smtClean="0">
                <a:solidFill>
                  <a:schemeClr val="tx2"/>
                </a:solidFill>
              </a:rPr>
              <a:t> </a:t>
            </a:r>
            <a:r>
              <a:rPr lang="fr-FR" b="1" dirty="0" err="1" smtClean="0">
                <a:solidFill>
                  <a:schemeClr val="tx2"/>
                </a:solidFill>
              </a:rPr>
              <a:t>kín</a:t>
            </a:r>
            <a:r>
              <a:rPr lang="fr-FR" b="1" dirty="0" smtClean="0">
                <a:solidFill>
                  <a:schemeClr val="tx2"/>
                </a:solidFill>
              </a:rPr>
              <a:t> </a:t>
            </a:r>
            <a:r>
              <a:rPr lang="fr-FR" b="1" dirty="0" smtClean="0">
                <a:solidFill>
                  <a:schemeClr val="tx2"/>
                </a:solidFill>
                <a:sym typeface="Wingdings" panose="05000000000000000000" pitchFamily="2" charset="2"/>
              </a:rPr>
              <a:t></a:t>
            </a:r>
            <a:r>
              <a:rPr lang="fr-FR" b="1" dirty="0" smtClean="0">
                <a:solidFill>
                  <a:schemeClr val="tx2"/>
                </a:solidFill>
              </a:rPr>
              <a:t> </a:t>
            </a:r>
            <a:r>
              <a:rPr lang="fr-FR" b="1" dirty="0" err="1" smtClean="0">
                <a:solidFill>
                  <a:schemeClr val="tx2"/>
                </a:solidFill>
              </a:rPr>
              <a:t>rò</a:t>
            </a:r>
            <a:r>
              <a:rPr lang="fr-FR" b="1" dirty="0" smtClean="0">
                <a:solidFill>
                  <a:schemeClr val="tx2"/>
                </a:solidFill>
              </a:rPr>
              <a:t> </a:t>
            </a:r>
            <a:r>
              <a:rPr lang="fr-FR" b="1" dirty="0" err="1" smtClean="0">
                <a:solidFill>
                  <a:schemeClr val="tx2"/>
                </a:solidFill>
              </a:rPr>
              <a:t>rỉ</a:t>
            </a:r>
            <a:r>
              <a:rPr lang="fr-FR" b="1" dirty="0" smtClean="0">
                <a:solidFill>
                  <a:schemeClr val="tx2"/>
                </a:solidFill>
              </a:rPr>
              <a:t> </a:t>
            </a:r>
            <a:r>
              <a:rPr lang="fr-FR" b="1" dirty="0" err="1" smtClean="0">
                <a:solidFill>
                  <a:schemeClr val="tx2"/>
                </a:solidFill>
              </a:rPr>
              <a:t>phát</a:t>
            </a:r>
            <a:r>
              <a:rPr lang="fr-FR" b="1" dirty="0" smtClean="0">
                <a:solidFill>
                  <a:schemeClr val="tx2"/>
                </a:solidFill>
              </a:rPr>
              <a:t> </a:t>
            </a:r>
            <a:r>
              <a:rPr lang="fr-FR" b="1" dirty="0" err="1" smtClean="0">
                <a:solidFill>
                  <a:schemeClr val="tx2"/>
                </a:solidFill>
              </a:rPr>
              <a:t>tán</a:t>
            </a:r>
            <a:r>
              <a:rPr lang="fr-FR" b="1" dirty="0" smtClean="0">
                <a:solidFill>
                  <a:schemeClr val="tx2"/>
                </a:solidFill>
              </a:rPr>
              <a:t> </a:t>
            </a:r>
            <a:r>
              <a:rPr lang="fr-FR" b="1" dirty="0" err="1" smtClean="0">
                <a:solidFill>
                  <a:schemeClr val="tx2"/>
                </a:solidFill>
              </a:rPr>
              <a:t>chất</a:t>
            </a:r>
            <a:r>
              <a:rPr lang="fr-FR" b="1" dirty="0" smtClean="0">
                <a:solidFill>
                  <a:schemeClr val="tx2"/>
                </a:solidFill>
              </a:rPr>
              <a:t> </a:t>
            </a:r>
            <a:r>
              <a:rPr lang="vi-VN" b="1" dirty="0" smtClean="0">
                <a:solidFill>
                  <a:schemeClr val="tx2"/>
                </a:solidFill>
              </a:rPr>
              <a:t>đ</a:t>
            </a:r>
            <a:r>
              <a:rPr lang="fr-FR" b="1" dirty="0" err="1" smtClean="0">
                <a:solidFill>
                  <a:schemeClr val="tx2"/>
                </a:solidFill>
              </a:rPr>
              <a:t>ộc</a:t>
            </a:r>
            <a:r>
              <a:rPr lang="fr-FR" b="1" dirty="0" smtClean="0">
                <a:solidFill>
                  <a:schemeClr val="tx2"/>
                </a:solidFill>
              </a:rPr>
              <a:t> </a:t>
            </a:r>
            <a:r>
              <a:rPr lang="fr-FR" b="1" dirty="0" smtClean="0">
                <a:solidFill>
                  <a:schemeClr val="tx2"/>
                </a:solidFill>
                <a:sym typeface="Wingdings" panose="05000000000000000000" pitchFamily="2" charset="2"/>
              </a:rPr>
              <a:t></a:t>
            </a:r>
            <a:r>
              <a:rPr lang="fr-FR" b="1" dirty="0" smtClean="0">
                <a:solidFill>
                  <a:schemeClr val="tx2"/>
                </a:solidFill>
              </a:rPr>
              <a:t> ô </a:t>
            </a:r>
            <a:r>
              <a:rPr lang="fr-FR" b="1" dirty="0" err="1" smtClean="0">
                <a:solidFill>
                  <a:schemeClr val="tx2"/>
                </a:solidFill>
              </a:rPr>
              <a:t>nhiễm</a:t>
            </a:r>
            <a:r>
              <a:rPr lang="fr-FR" b="1" dirty="0" smtClean="0">
                <a:solidFill>
                  <a:schemeClr val="tx2"/>
                </a:solidFill>
              </a:rPr>
              <a:t> </a:t>
            </a:r>
            <a:r>
              <a:rPr lang="fr-FR" b="1" dirty="0" err="1" smtClean="0">
                <a:solidFill>
                  <a:schemeClr val="tx2"/>
                </a:solidFill>
              </a:rPr>
              <a:t>môi</a:t>
            </a:r>
            <a:r>
              <a:rPr lang="fr-FR" b="1" dirty="0" smtClean="0">
                <a:solidFill>
                  <a:schemeClr val="tx2"/>
                </a:solidFill>
              </a:rPr>
              <a:t> tr</a:t>
            </a:r>
            <a:r>
              <a:rPr lang="vi-VN" b="1" dirty="0" smtClean="0">
                <a:solidFill>
                  <a:schemeClr val="tx2"/>
                </a:solidFill>
              </a:rPr>
              <a:t>ư</a:t>
            </a:r>
            <a:r>
              <a:rPr lang="fr-FR" b="1" dirty="0" err="1" smtClean="0">
                <a:solidFill>
                  <a:schemeClr val="tx2"/>
                </a:solidFill>
              </a:rPr>
              <a:t>ờng</a:t>
            </a:r>
            <a:r>
              <a:rPr lang="fr-FR" b="1" dirty="0" smtClean="0">
                <a:solidFill>
                  <a:schemeClr val="tx2"/>
                </a:solidFill>
              </a:rPr>
              <a:t> lao </a:t>
            </a:r>
            <a:r>
              <a:rPr lang="vi-VN" b="1" dirty="0" smtClean="0">
                <a:solidFill>
                  <a:schemeClr val="tx2"/>
                </a:solidFill>
              </a:rPr>
              <a:t>đ</a:t>
            </a:r>
            <a:r>
              <a:rPr lang="fr-FR" b="1" dirty="0" err="1" smtClean="0">
                <a:solidFill>
                  <a:schemeClr val="tx2"/>
                </a:solidFill>
              </a:rPr>
              <a:t>ộng</a:t>
            </a:r>
            <a:r>
              <a:rPr lang="fr-FR" b="1" dirty="0" smtClean="0">
                <a:solidFill>
                  <a:schemeClr val="tx2"/>
                </a:solidFill>
              </a:rPr>
              <a:t>.</a:t>
            </a:r>
          </a:p>
          <a:p>
            <a:pPr lvl="1" algn="just" eaLnBrk="1" hangingPunct="1">
              <a:lnSpc>
                <a:spcPct val="115000"/>
              </a:lnSpc>
              <a:spcBef>
                <a:spcPct val="25000"/>
              </a:spcBef>
            </a:pPr>
            <a:r>
              <a:rPr lang="fr-FR" b="1" dirty="0" err="1" smtClean="0">
                <a:solidFill>
                  <a:srgbClr val="0000FF"/>
                </a:solidFill>
              </a:rPr>
              <a:t>Không</a:t>
            </a:r>
            <a:r>
              <a:rPr lang="fr-FR" b="1" dirty="0" smtClean="0">
                <a:solidFill>
                  <a:srgbClr val="0000FF"/>
                </a:solidFill>
              </a:rPr>
              <a:t> c</a:t>
            </a:r>
            <a:r>
              <a:rPr lang="vi-VN" b="1" dirty="0" smtClean="0">
                <a:solidFill>
                  <a:srgbClr val="0000FF"/>
                </a:solidFill>
              </a:rPr>
              <a:t>ơ</a:t>
            </a:r>
            <a:r>
              <a:rPr lang="fr-FR" b="1" dirty="0" smtClean="0">
                <a:solidFill>
                  <a:srgbClr val="0000FF"/>
                </a:solidFill>
              </a:rPr>
              <a:t> </a:t>
            </a:r>
            <a:r>
              <a:rPr lang="fr-FR" b="1" dirty="0" err="1" smtClean="0">
                <a:solidFill>
                  <a:srgbClr val="0000FF"/>
                </a:solidFill>
              </a:rPr>
              <a:t>giới</a:t>
            </a:r>
            <a:r>
              <a:rPr lang="fr-FR" b="1" dirty="0" smtClean="0">
                <a:solidFill>
                  <a:srgbClr val="0000FF"/>
                </a:solidFill>
              </a:rPr>
              <a:t> </a:t>
            </a:r>
            <a:r>
              <a:rPr lang="fr-FR" b="1" dirty="0" err="1" smtClean="0">
                <a:solidFill>
                  <a:srgbClr val="0000FF"/>
                </a:solidFill>
              </a:rPr>
              <a:t>hóa</a:t>
            </a:r>
            <a:r>
              <a:rPr lang="fr-FR" b="1" dirty="0" smtClean="0">
                <a:solidFill>
                  <a:srgbClr val="0000FF"/>
                </a:solidFill>
              </a:rPr>
              <a:t>, </a:t>
            </a:r>
            <a:r>
              <a:rPr lang="fr-FR" b="1" dirty="0" err="1" smtClean="0">
                <a:solidFill>
                  <a:srgbClr val="0000FF"/>
                </a:solidFill>
              </a:rPr>
              <a:t>tự</a:t>
            </a:r>
            <a:r>
              <a:rPr lang="fr-FR" b="1" dirty="0" smtClean="0">
                <a:solidFill>
                  <a:srgbClr val="0000FF"/>
                </a:solidFill>
              </a:rPr>
              <a:t> </a:t>
            </a:r>
            <a:r>
              <a:rPr lang="vi-VN" b="1" dirty="0" smtClean="0">
                <a:solidFill>
                  <a:srgbClr val="0000FF"/>
                </a:solidFill>
              </a:rPr>
              <a:t>đ</a:t>
            </a:r>
            <a:r>
              <a:rPr lang="fr-FR" b="1" dirty="0" err="1" smtClean="0">
                <a:solidFill>
                  <a:srgbClr val="0000FF"/>
                </a:solidFill>
              </a:rPr>
              <a:t>ộng</a:t>
            </a:r>
            <a:r>
              <a:rPr lang="fr-FR" b="1" dirty="0" smtClean="0">
                <a:solidFill>
                  <a:srgbClr val="0000FF"/>
                </a:solidFill>
              </a:rPr>
              <a:t> </a:t>
            </a:r>
            <a:r>
              <a:rPr lang="fr-FR" b="1" dirty="0" err="1" smtClean="0">
                <a:solidFill>
                  <a:srgbClr val="0000FF"/>
                </a:solidFill>
              </a:rPr>
              <a:t>hóa</a:t>
            </a:r>
            <a:r>
              <a:rPr lang="fr-FR" b="1" dirty="0" smtClean="0">
                <a:solidFill>
                  <a:srgbClr val="0000FF"/>
                </a:solidFill>
              </a:rPr>
              <a:t>, </a:t>
            </a:r>
            <a:r>
              <a:rPr lang="fr-FR" b="1" dirty="0" err="1" smtClean="0">
                <a:solidFill>
                  <a:srgbClr val="0000FF"/>
                </a:solidFill>
              </a:rPr>
              <a:t>ng</a:t>
            </a:r>
            <a:r>
              <a:rPr lang="vi-VN" b="1" dirty="0" smtClean="0">
                <a:solidFill>
                  <a:srgbClr val="0000FF"/>
                </a:solidFill>
              </a:rPr>
              <a:t>ư</a:t>
            </a:r>
            <a:r>
              <a:rPr lang="fr-FR" b="1" dirty="0" err="1" smtClean="0">
                <a:solidFill>
                  <a:srgbClr val="0000FF"/>
                </a:solidFill>
              </a:rPr>
              <a:t>ời</a:t>
            </a:r>
            <a:r>
              <a:rPr lang="fr-FR" b="1" dirty="0" smtClean="0">
                <a:solidFill>
                  <a:srgbClr val="0000FF"/>
                </a:solidFill>
              </a:rPr>
              <a:t> lao </a:t>
            </a:r>
            <a:r>
              <a:rPr lang="vi-VN" b="1" dirty="0" smtClean="0">
                <a:solidFill>
                  <a:srgbClr val="0000FF"/>
                </a:solidFill>
              </a:rPr>
              <a:t>đ</a:t>
            </a:r>
            <a:r>
              <a:rPr lang="fr-FR" b="1" dirty="0" err="1" smtClean="0">
                <a:solidFill>
                  <a:srgbClr val="0000FF"/>
                </a:solidFill>
              </a:rPr>
              <a:t>ộng</a:t>
            </a:r>
            <a:r>
              <a:rPr lang="fr-FR" b="1" dirty="0" smtClean="0">
                <a:solidFill>
                  <a:srgbClr val="0000FF"/>
                </a:solidFill>
              </a:rPr>
              <a:t> </a:t>
            </a:r>
            <a:r>
              <a:rPr lang="fr-FR" b="1" dirty="0" err="1" smtClean="0">
                <a:solidFill>
                  <a:srgbClr val="0000FF"/>
                </a:solidFill>
              </a:rPr>
              <a:t>phải</a:t>
            </a:r>
            <a:r>
              <a:rPr lang="fr-FR" b="1" dirty="0" smtClean="0">
                <a:solidFill>
                  <a:srgbClr val="0000FF"/>
                </a:solidFill>
              </a:rPr>
              <a:t> 	</a:t>
            </a:r>
            <a:r>
              <a:rPr lang="fr-FR" b="1" dirty="0" err="1" smtClean="0">
                <a:solidFill>
                  <a:srgbClr val="0000FF"/>
                </a:solidFill>
              </a:rPr>
              <a:t>trực</a:t>
            </a:r>
            <a:r>
              <a:rPr lang="fr-FR" b="1" dirty="0" smtClean="0">
                <a:solidFill>
                  <a:srgbClr val="0000FF"/>
                </a:solidFill>
              </a:rPr>
              <a:t> </a:t>
            </a:r>
            <a:r>
              <a:rPr lang="fr-FR" b="1" dirty="0" err="1" smtClean="0">
                <a:solidFill>
                  <a:srgbClr val="0000FF"/>
                </a:solidFill>
              </a:rPr>
              <a:t>tiếp</a:t>
            </a:r>
            <a:r>
              <a:rPr lang="fr-FR" b="1" dirty="0" smtClean="0">
                <a:solidFill>
                  <a:srgbClr val="0000FF"/>
                </a:solidFill>
              </a:rPr>
              <a:t> </a:t>
            </a:r>
            <a:r>
              <a:rPr lang="fr-FR" b="1" dirty="0" err="1" smtClean="0">
                <a:solidFill>
                  <a:srgbClr val="0000FF"/>
                </a:solidFill>
              </a:rPr>
              <a:t>làm</a:t>
            </a:r>
            <a:r>
              <a:rPr lang="fr-FR" b="1" dirty="0" smtClean="0">
                <a:solidFill>
                  <a:srgbClr val="0000FF"/>
                </a:solidFill>
              </a:rPr>
              <a:t> </a:t>
            </a:r>
            <a:r>
              <a:rPr lang="fr-FR" b="1" dirty="0" err="1" smtClean="0">
                <a:solidFill>
                  <a:srgbClr val="0000FF"/>
                </a:solidFill>
              </a:rPr>
              <a:t>các</a:t>
            </a:r>
            <a:r>
              <a:rPr lang="fr-FR" b="1" dirty="0" smtClean="0">
                <a:solidFill>
                  <a:srgbClr val="0000FF"/>
                </a:solidFill>
              </a:rPr>
              <a:t> </a:t>
            </a:r>
            <a:r>
              <a:rPr lang="fr-FR" b="1" dirty="0" err="1" smtClean="0">
                <a:solidFill>
                  <a:srgbClr val="0000FF"/>
                </a:solidFill>
              </a:rPr>
              <a:t>khâu</a:t>
            </a:r>
            <a:r>
              <a:rPr lang="fr-FR" b="1" dirty="0" smtClean="0">
                <a:solidFill>
                  <a:srgbClr val="0000FF"/>
                </a:solidFill>
              </a:rPr>
              <a:t> </a:t>
            </a:r>
            <a:r>
              <a:rPr lang="fr-FR" b="1" dirty="0" err="1" smtClean="0">
                <a:solidFill>
                  <a:srgbClr val="0000FF"/>
                </a:solidFill>
              </a:rPr>
              <a:t>có</a:t>
            </a:r>
            <a:r>
              <a:rPr lang="fr-FR" b="1" dirty="0" smtClean="0">
                <a:solidFill>
                  <a:srgbClr val="0000FF"/>
                </a:solidFill>
              </a:rPr>
              <a:t> </a:t>
            </a:r>
            <a:r>
              <a:rPr lang="fr-FR" b="1" dirty="0" err="1" smtClean="0">
                <a:solidFill>
                  <a:srgbClr val="0000FF"/>
                </a:solidFill>
              </a:rPr>
              <a:t>tiếp</a:t>
            </a:r>
            <a:r>
              <a:rPr lang="fr-FR" b="1" dirty="0" smtClean="0">
                <a:solidFill>
                  <a:srgbClr val="0000FF"/>
                </a:solidFill>
              </a:rPr>
              <a:t> </a:t>
            </a:r>
            <a:r>
              <a:rPr lang="fr-FR" b="1" dirty="0" err="1" smtClean="0">
                <a:solidFill>
                  <a:srgbClr val="0000FF"/>
                </a:solidFill>
              </a:rPr>
              <a:t>xúc</a:t>
            </a:r>
            <a:r>
              <a:rPr lang="fr-FR" b="1" dirty="0" smtClean="0">
                <a:solidFill>
                  <a:srgbClr val="0000FF"/>
                </a:solidFill>
              </a:rPr>
              <a:t> </a:t>
            </a:r>
            <a:r>
              <a:rPr lang="fr-FR" b="1" dirty="0" err="1" smtClean="0">
                <a:solidFill>
                  <a:srgbClr val="0000FF"/>
                </a:solidFill>
              </a:rPr>
              <a:t>với</a:t>
            </a:r>
            <a:r>
              <a:rPr lang="fr-FR" b="1" dirty="0" smtClean="0">
                <a:solidFill>
                  <a:srgbClr val="0000FF"/>
                </a:solidFill>
              </a:rPr>
              <a:t> </a:t>
            </a:r>
            <a:r>
              <a:rPr lang="vi-VN" b="1" dirty="0" smtClean="0">
                <a:solidFill>
                  <a:srgbClr val="0000FF"/>
                </a:solidFill>
              </a:rPr>
              <a:t>đ</a:t>
            </a:r>
            <a:r>
              <a:rPr lang="fr-FR" b="1" dirty="0" err="1" smtClean="0">
                <a:solidFill>
                  <a:srgbClr val="0000FF"/>
                </a:solidFill>
              </a:rPr>
              <a:t>ộc</a:t>
            </a:r>
            <a:r>
              <a:rPr lang="fr-FR" b="1" dirty="0" smtClean="0">
                <a:solidFill>
                  <a:srgbClr val="0000FF"/>
                </a:solidFill>
              </a:rPr>
              <a:t> </a:t>
            </a:r>
            <a:r>
              <a:rPr lang="fr-FR" b="1" dirty="0" err="1" smtClean="0">
                <a:solidFill>
                  <a:srgbClr val="0000FF"/>
                </a:solidFill>
              </a:rPr>
              <a:t>chất</a:t>
            </a:r>
            <a:r>
              <a:rPr lang="fr-FR" b="1" dirty="0" smtClean="0"/>
              <a:t> </a:t>
            </a:r>
          </a:p>
          <a:p>
            <a:pPr lvl="1" algn="just" eaLnBrk="1" hangingPunct="1">
              <a:lnSpc>
                <a:spcPct val="115000"/>
              </a:lnSpc>
              <a:spcBef>
                <a:spcPct val="25000"/>
              </a:spcBef>
            </a:pPr>
            <a:r>
              <a:rPr lang="fr-FR" b="1" dirty="0" err="1" smtClean="0">
                <a:solidFill>
                  <a:srgbClr val="800080"/>
                </a:solidFill>
              </a:rPr>
              <a:t>Nhà</a:t>
            </a:r>
            <a:r>
              <a:rPr lang="fr-FR" b="1" dirty="0" smtClean="0">
                <a:solidFill>
                  <a:srgbClr val="800080"/>
                </a:solidFill>
              </a:rPr>
              <a:t> x</a:t>
            </a:r>
            <a:r>
              <a:rPr lang="vi-VN" b="1" dirty="0" smtClean="0">
                <a:solidFill>
                  <a:srgbClr val="800080"/>
                </a:solidFill>
              </a:rPr>
              <a:t>ư</a:t>
            </a:r>
            <a:r>
              <a:rPr lang="fr-FR" b="1" dirty="0" err="1" smtClean="0">
                <a:solidFill>
                  <a:srgbClr val="800080"/>
                </a:solidFill>
              </a:rPr>
              <a:t>ởng</a:t>
            </a:r>
            <a:r>
              <a:rPr lang="fr-FR" b="1" dirty="0" smtClean="0">
                <a:solidFill>
                  <a:srgbClr val="800080"/>
                </a:solidFill>
              </a:rPr>
              <a:t> </a:t>
            </a:r>
            <a:r>
              <a:rPr lang="fr-FR" b="1" dirty="0" err="1" smtClean="0">
                <a:solidFill>
                  <a:srgbClr val="800080"/>
                </a:solidFill>
              </a:rPr>
              <a:t>kém</a:t>
            </a:r>
            <a:r>
              <a:rPr lang="fr-FR" b="1" dirty="0" smtClean="0">
                <a:solidFill>
                  <a:srgbClr val="800080"/>
                </a:solidFill>
              </a:rPr>
              <a:t> </a:t>
            </a:r>
            <a:r>
              <a:rPr lang="fr-FR" b="1" dirty="0" err="1" smtClean="0">
                <a:solidFill>
                  <a:srgbClr val="800080"/>
                </a:solidFill>
              </a:rPr>
              <a:t>thông</a:t>
            </a:r>
            <a:r>
              <a:rPr lang="fr-FR" b="1" dirty="0" smtClean="0">
                <a:solidFill>
                  <a:srgbClr val="800080"/>
                </a:solidFill>
              </a:rPr>
              <a:t> </a:t>
            </a:r>
            <a:r>
              <a:rPr lang="fr-FR" b="1" dirty="0" err="1" smtClean="0">
                <a:solidFill>
                  <a:srgbClr val="800080"/>
                </a:solidFill>
              </a:rPr>
              <a:t>khí</a:t>
            </a:r>
            <a:r>
              <a:rPr lang="fr-FR" b="1" dirty="0" smtClean="0">
                <a:solidFill>
                  <a:srgbClr val="800080"/>
                </a:solidFill>
              </a:rPr>
              <a:t>, </a:t>
            </a:r>
            <a:r>
              <a:rPr lang="fr-FR" b="1" dirty="0" err="1" smtClean="0">
                <a:solidFill>
                  <a:srgbClr val="800080"/>
                </a:solidFill>
              </a:rPr>
              <a:t>thiếu</a:t>
            </a:r>
            <a:r>
              <a:rPr lang="fr-FR" b="1" dirty="0" smtClean="0">
                <a:solidFill>
                  <a:srgbClr val="800080"/>
                </a:solidFill>
              </a:rPr>
              <a:t> </a:t>
            </a:r>
            <a:r>
              <a:rPr lang="fr-FR" b="1" dirty="0" err="1" smtClean="0">
                <a:solidFill>
                  <a:srgbClr val="800080"/>
                </a:solidFill>
              </a:rPr>
              <a:t>thiết</a:t>
            </a:r>
            <a:r>
              <a:rPr lang="fr-FR" b="1" dirty="0" smtClean="0">
                <a:solidFill>
                  <a:srgbClr val="800080"/>
                </a:solidFill>
              </a:rPr>
              <a:t> </a:t>
            </a:r>
            <a:r>
              <a:rPr lang="fr-FR" b="1" dirty="0" err="1" smtClean="0">
                <a:solidFill>
                  <a:srgbClr val="800080"/>
                </a:solidFill>
              </a:rPr>
              <a:t>bị</a:t>
            </a:r>
            <a:r>
              <a:rPr lang="fr-FR" b="1" dirty="0" smtClean="0">
                <a:solidFill>
                  <a:srgbClr val="800080"/>
                </a:solidFill>
              </a:rPr>
              <a:t> </a:t>
            </a:r>
            <a:r>
              <a:rPr lang="fr-FR" b="1" dirty="0" err="1" smtClean="0">
                <a:solidFill>
                  <a:srgbClr val="800080"/>
                </a:solidFill>
              </a:rPr>
              <a:t>thông</a:t>
            </a:r>
            <a:r>
              <a:rPr lang="fr-FR" b="1" dirty="0" smtClean="0">
                <a:solidFill>
                  <a:srgbClr val="800080"/>
                </a:solidFill>
              </a:rPr>
              <a:t> </a:t>
            </a:r>
            <a:r>
              <a:rPr lang="fr-FR" b="1" dirty="0" err="1" smtClean="0">
                <a:solidFill>
                  <a:srgbClr val="800080"/>
                </a:solidFill>
              </a:rPr>
              <a:t>gió</a:t>
            </a:r>
            <a:r>
              <a:rPr lang="fr-FR" b="1" dirty="0" smtClean="0">
                <a:solidFill>
                  <a:srgbClr val="800080"/>
                </a:solidFill>
              </a:rPr>
              <a:t>, </a:t>
            </a:r>
            <a:r>
              <a:rPr lang="fr-FR" b="1" dirty="0" err="1" smtClean="0">
                <a:solidFill>
                  <a:srgbClr val="800080"/>
                </a:solidFill>
              </a:rPr>
              <a:t>hút</a:t>
            </a:r>
            <a:r>
              <a:rPr lang="fr-FR" b="1" dirty="0" smtClean="0">
                <a:solidFill>
                  <a:srgbClr val="800080"/>
                </a:solidFill>
              </a:rPr>
              <a:t> h</a:t>
            </a:r>
            <a:r>
              <a:rPr lang="vi-VN" b="1" dirty="0" smtClean="0">
                <a:solidFill>
                  <a:srgbClr val="800080"/>
                </a:solidFill>
              </a:rPr>
              <a:t>ơ</a:t>
            </a:r>
            <a:r>
              <a:rPr lang="fr-FR" b="1" dirty="0" smtClean="0">
                <a:solidFill>
                  <a:srgbClr val="800080"/>
                </a:solidFill>
              </a:rPr>
              <a:t>i </a:t>
            </a:r>
            <a:r>
              <a:rPr lang="vi-VN" b="1" dirty="0" smtClean="0">
                <a:solidFill>
                  <a:srgbClr val="800080"/>
                </a:solidFill>
              </a:rPr>
              <a:t>đ</a:t>
            </a:r>
            <a:r>
              <a:rPr lang="fr-FR" b="1" dirty="0" err="1" smtClean="0">
                <a:solidFill>
                  <a:srgbClr val="800080"/>
                </a:solidFill>
              </a:rPr>
              <a:t>ộc</a:t>
            </a:r>
            <a:r>
              <a:rPr lang="fr-FR" b="1" dirty="0" smtClean="0">
                <a:solidFill>
                  <a:srgbClr val="800080"/>
                </a:solidFill>
              </a:rPr>
              <a:t> </a:t>
            </a:r>
            <a:r>
              <a:rPr lang="fr-FR" b="1" dirty="0" err="1" smtClean="0">
                <a:solidFill>
                  <a:srgbClr val="800080"/>
                </a:solidFill>
              </a:rPr>
              <a:t>tại</a:t>
            </a:r>
            <a:r>
              <a:rPr lang="fr-FR" b="1" dirty="0" smtClean="0">
                <a:solidFill>
                  <a:srgbClr val="800080"/>
                </a:solidFill>
              </a:rPr>
              <a:t> </a:t>
            </a:r>
            <a:r>
              <a:rPr lang="fr-FR" b="1" dirty="0" err="1" smtClean="0">
                <a:solidFill>
                  <a:srgbClr val="800080"/>
                </a:solidFill>
              </a:rPr>
              <a:t>chỗ</a:t>
            </a:r>
            <a:r>
              <a:rPr lang="fr-FR" b="1" dirty="0" smtClean="0">
                <a:solidFill>
                  <a:srgbClr val="800080"/>
                </a:solidFill>
              </a:rPr>
              <a:t>, </a:t>
            </a:r>
            <a:r>
              <a:rPr lang="fr-FR" b="1" dirty="0" err="1" smtClean="0">
                <a:solidFill>
                  <a:srgbClr val="800080"/>
                </a:solidFill>
              </a:rPr>
              <a:t>hoặc</a:t>
            </a:r>
            <a:r>
              <a:rPr lang="fr-FR" b="1" dirty="0" smtClean="0">
                <a:solidFill>
                  <a:srgbClr val="800080"/>
                </a:solidFill>
              </a:rPr>
              <a:t> </a:t>
            </a:r>
            <a:r>
              <a:rPr lang="fr-FR" b="1" dirty="0" err="1" smtClean="0">
                <a:solidFill>
                  <a:srgbClr val="800080"/>
                </a:solidFill>
              </a:rPr>
              <a:t>hoạt</a:t>
            </a:r>
            <a:r>
              <a:rPr lang="fr-FR" b="1" dirty="0" smtClean="0">
                <a:solidFill>
                  <a:srgbClr val="800080"/>
                </a:solidFill>
              </a:rPr>
              <a:t> </a:t>
            </a:r>
            <a:r>
              <a:rPr lang="vi-VN" b="1" dirty="0" smtClean="0">
                <a:solidFill>
                  <a:srgbClr val="800080"/>
                </a:solidFill>
              </a:rPr>
              <a:t>đ</a:t>
            </a:r>
            <a:r>
              <a:rPr lang="fr-FR" b="1" dirty="0" err="1" smtClean="0">
                <a:solidFill>
                  <a:srgbClr val="800080"/>
                </a:solidFill>
              </a:rPr>
              <a:t>ộng</a:t>
            </a:r>
            <a:r>
              <a:rPr lang="fr-FR" b="1" dirty="0" smtClean="0">
                <a:solidFill>
                  <a:srgbClr val="800080"/>
                </a:solidFill>
              </a:rPr>
              <a:t> ko </a:t>
            </a:r>
            <a:r>
              <a:rPr lang="fr-FR" b="1" dirty="0" err="1" smtClean="0">
                <a:solidFill>
                  <a:srgbClr val="800080"/>
                </a:solidFill>
              </a:rPr>
              <a:t>hiệu</a:t>
            </a:r>
            <a:r>
              <a:rPr lang="fr-FR" b="1" dirty="0" smtClean="0">
                <a:solidFill>
                  <a:srgbClr val="800080"/>
                </a:solidFill>
              </a:rPr>
              <a:t> </a:t>
            </a:r>
            <a:r>
              <a:rPr lang="fr-FR" b="1" dirty="0" err="1" smtClean="0">
                <a:solidFill>
                  <a:srgbClr val="800080"/>
                </a:solidFill>
              </a:rPr>
              <a:t>quả</a:t>
            </a:r>
            <a:endParaRPr lang="fr-FR" b="1" dirty="0" smtClean="0">
              <a:solidFill>
                <a:srgbClr val="800080"/>
              </a:solidFill>
            </a:endParaRPr>
          </a:p>
          <a:p>
            <a:pPr lvl="1" algn="just" eaLnBrk="1" hangingPunct="1">
              <a:lnSpc>
                <a:spcPct val="115000"/>
              </a:lnSpc>
              <a:spcBef>
                <a:spcPct val="25000"/>
              </a:spcBef>
            </a:pPr>
            <a:r>
              <a:rPr lang="fr-FR" b="1" dirty="0" err="1" smtClean="0">
                <a:solidFill>
                  <a:srgbClr val="FF0000"/>
                </a:solidFill>
              </a:rPr>
              <a:t>Sự</a:t>
            </a:r>
            <a:r>
              <a:rPr lang="fr-FR" b="1" dirty="0" smtClean="0">
                <a:solidFill>
                  <a:srgbClr val="FF0000"/>
                </a:solidFill>
              </a:rPr>
              <a:t> </a:t>
            </a:r>
            <a:r>
              <a:rPr lang="fr-FR" b="1" dirty="0" err="1" smtClean="0">
                <a:solidFill>
                  <a:srgbClr val="FF0000"/>
                </a:solidFill>
              </a:rPr>
              <a:t>cố</a:t>
            </a:r>
            <a:r>
              <a:rPr lang="fr-FR" b="1" dirty="0" smtClean="0">
                <a:solidFill>
                  <a:srgbClr val="FF0000"/>
                </a:solidFill>
              </a:rPr>
              <a:t> </a:t>
            </a:r>
            <a:r>
              <a:rPr lang="fr-FR" b="1" dirty="0" err="1" smtClean="0">
                <a:solidFill>
                  <a:srgbClr val="FF0000"/>
                </a:solidFill>
              </a:rPr>
              <a:t>kỹ</a:t>
            </a:r>
            <a:r>
              <a:rPr lang="fr-FR" b="1" dirty="0" smtClean="0">
                <a:solidFill>
                  <a:srgbClr val="FF0000"/>
                </a:solidFill>
              </a:rPr>
              <a:t> </a:t>
            </a:r>
            <a:r>
              <a:rPr lang="fr-FR" b="1" dirty="0" err="1" smtClean="0">
                <a:solidFill>
                  <a:srgbClr val="FF0000"/>
                </a:solidFill>
              </a:rPr>
              <a:t>thuật</a:t>
            </a:r>
            <a:r>
              <a:rPr lang="fr-FR" b="1" dirty="0" smtClean="0">
                <a:solidFill>
                  <a:srgbClr val="FF0000"/>
                </a:solidFill>
              </a:rPr>
              <a:t>, </a:t>
            </a:r>
            <a:r>
              <a:rPr lang="fr-FR" b="1" dirty="0" err="1" smtClean="0">
                <a:solidFill>
                  <a:srgbClr val="FF0000"/>
                </a:solidFill>
              </a:rPr>
              <a:t>mất</a:t>
            </a:r>
            <a:r>
              <a:rPr lang="fr-FR" b="1" dirty="0" smtClean="0">
                <a:solidFill>
                  <a:srgbClr val="FF0000"/>
                </a:solidFill>
              </a:rPr>
              <a:t> </a:t>
            </a:r>
            <a:r>
              <a:rPr lang="vi-VN" b="1" dirty="0" smtClean="0">
                <a:solidFill>
                  <a:srgbClr val="FF0000"/>
                </a:solidFill>
              </a:rPr>
              <a:t>đ</a:t>
            </a:r>
            <a:r>
              <a:rPr lang="fr-FR" b="1" dirty="0" err="1" smtClean="0">
                <a:solidFill>
                  <a:srgbClr val="FF0000"/>
                </a:solidFill>
              </a:rPr>
              <a:t>iện</a:t>
            </a:r>
            <a:r>
              <a:rPr lang="fr-FR" b="1" dirty="0" smtClean="0">
                <a:solidFill>
                  <a:srgbClr val="FF0000"/>
                </a:solidFill>
              </a:rPr>
              <a:t>… </a:t>
            </a:r>
            <a:r>
              <a:rPr lang="fr-FR" b="1" dirty="0" smtClean="0">
                <a:solidFill>
                  <a:srgbClr val="FF0000"/>
                </a:solidFill>
                <a:sym typeface="Wingdings" panose="05000000000000000000" pitchFamily="2" charset="2"/>
              </a:rPr>
              <a:t></a:t>
            </a:r>
            <a:r>
              <a:rPr lang="fr-FR" b="1" dirty="0" smtClean="0">
                <a:solidFill>
                  <a:srgbClr val="FF0000"/>
                </a:solidFill>
              </a:rPr>
              <a:t> </a:t>
            </a:r>
            <a:r>
              <a:rPr lang="fr-FR" b="1" dirty="0" err="1" smtClean="0">
                <a:solidFill>
                  <a:srgbClr val="FF0000"/>
                </a:solidFill>
              </a:rPr>
              <a:t>xì</a:t>
            </a:r>
            <a:r>
              <a:rPr lang="fr-FR" b="1" dirty="0" smtClean="0">
                <a:solidFill>
                  <a:srgbClr val="FF0000"/>
                </a:solidFill>
              </a:rPr>
              <a:t>, </a:t>
            </a:r>
            <a:r>
              <a:rPr lang="fr-FR" b="1" dirty="0" err="1" smtClean="0">
                <a:solidFill>
                  <a:srgbClr val="FF0000"/>
                </a:solidFill>
              </a:rPr>
              <a:t>hở</a:t>
            </a:r>
            <a:r>
              <a:rPr lang="fr-FR" b="1" dirty="0" smtClean="0">
                <a:solidFill>
                  <a:srgbClr val="FF0000"/>
                </a:solidFill>
              </a:rPr>
              <a:t> </a:t>
            </a:r>
            <a:r>
              <a:rPr lang="fr-FR" b="1" dirty="0" err="1" smtClean="0">
                <a:solidFill>
                  <a:srgbClr val="FF0000"/>
                </a:solidFill>
              </a:rPr>
              <a:t>chất</a:t>
            </a:r>
            <a:r>
              <a:rPr lang="fr-FR" b="1" dirty="0" smtClean="0">
                <a:solidFill>
                  <a:srgbClr val="FF0000"/>
                </a:solidFill>
              </a:rPr>
              <a:t> </a:t>
            </a:r>
            <a:r>
              <a:rPr lang="vi-VN" b="1" dirty="0" smtClean="0">
                <a:solidFill>
                  <a:srgbClr val="FF0000"/>
                </a:solidFill>
              </a:rPr>
              <a:t>đ</a:t>
            </a:r>
            <a:r>
              <a:rPr lang="fr-FR" b="1" dirty="0" err="1" smtClean="0">
                <a:solidFill>
                  <a:srgbClr val="FF0000"/>
                </a:solidFill>
              </a:rPr>
              <a:t>ộc</a:t>
            </a:r>
            <a:r>
              <a:rPr lang="fr-FR" b="1" dirty="0" smtClean="0">
                <a:solidFill>
                  <a:srgbClr val="FF0000"/>
                </a:solidFill>
              </a:rPr>
              <a:t> </a:t>
            </a:r>
            <a:r>
              <a:rPr lang="fr-FR" b="1" dirty="0" err="1" smtClean="0">
                <a:solidFill>
                  <a:srgbClr val="FF0000"/>
                </a:solidFill>
              </a:rPr>
              <a:t>phát</a:t>
            </a:r>
            <a:r>
              <a:rPr lang="fr-FR" b="1" dirty="0" smtClean="0">
                <a:solidFill>
                  <a:srgbClr val="FF0000"/>
                </a:solidFill>
              </a:rPr>
              <a:t> </a:t>
            </a:r>
            <a:r>
              <a:rPr lang="fr-FR" b="1" dirty="0" err="1" smtClean="0">
                <a:solidFill>
                  <a:srgbClr val="FF0000"/>
                </a:solidFill>
              </a:rPr>
              <a:t>tán</a:t>
            </a:r>
            <a:r>
              <a:rPr lang="fr-FR" b="1" dirty="0" smtClean="0">
                <a:solidFill>
                  <a:srgbClr val="FF0000"/>
                </a:solidFill>
              </a:rPr>
              <a:t> ra </a:t>
            </a:r>
            <a:r>
              <a:rPr lang="fr-FR" b="1" dirty="0" err="1" smtClean="0">
                <a:solidFill>
                  <a:srgbClr val="FF0000"/>
                </a:solidFill>
              </a:rPr>
              <a:t>bên</a:t>
            </a:r>
            <a:r>
              <a:rPr lang="fr-FR" b="1" dirty="0" smtClean="0">
                <a:solidFill>
                  <a:srgbClr val="FF0000"/>
                </a:solidFill>
              </a:rPr>
              <a:t> </a:t>
            </a:r>
            <a:r>
              <a:rPr lang="fr-FR" b="1" dirty="0" err="1" smtClean="0">
                <a:solidFill>
                  <a:srgbClr val="FF0000"/>
                </a:solidFill>
              </a:rPr>
              <a:t>ngoài</a:t>
            </a:r>
            <a:endParaRPr lang="en-US" b="1" dirty="0" smtClean="0">
              <a:solidFill>
                <a:srgbClr val="FF0000"/>
              </a:solidFill>
            </a:endParaRPr>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3166861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41026"/>
                                        </p:tgtEl>
                                        <p:attrNameLst>
                                          <p:attrName>style.visibility</p:attrName>
                                        </p:attrNameLst>
                                      </p:cBhvr>
                                      <p:to>
                                        <p:strVal val="visible"/>
                                      </p:to>
                                    </p:set>
                                    <p:animEffect transition="in" filter="blinds(horizontal)">
                                      <p:cBhvr>
                                        <p:cTn id="7" dur="500"/>
                                        <p:tgtEl>
                                          <p:spTgt spid="641026"/>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641027">
                                            <p:txEl>
                                              <p:pRg st="0" end="0"/>
                                            </p:txEl>
                                          </p:spTgt>
                                        </p:tgtEl>
                                        <p:attrNameLst>
                                          <p:attrName>style.visibility</p:attrName>
                                        </p:attrNameLst>
                                      </p:cBhvr>
                                      <p:to>
                                        <p:strVal val="visible"/>
                                      </p:to>
                                    </p:set>
                                    <p:animEffect transition="in" filter="blinds(horizontal)">
                                      <p:cBhvr>
                                        <p:cTn id="11" dur="500"/>
                                        <p:tgtEl>
                                          <p:spTgt spid="641027">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41027">
                                            <p:txEl>
                                              <p:pRg st="1" end="1"/>
                                            </p:txEl>
                                          </p:spTgt>
                                        </p:tgtEl>
                                        <p:attrNameLst>
                                          <p:attrName>style.visibility</p:attrName>
                                        </p:attrNameLst>
                                      </p:cBhvr>
                                      <p:to>
                                        <p:strVal val="visible"/>
                                      </p:to>
                                    </p:set>
                                    <p:animEffect transition="in" filter="blinds(horizontal)">
                                      <p:cBhvr>
                                        <p:cTn id="16" dur="500"/>
                                        <p:tgtEl>
                                          <p:spTgt spid="64102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641027">
                                            <p:txEl>
                                              <p:pRg st="2" end="2"/>
                                            </p:txEl>
                                          </p:spTgt>
                                        </p:tgtEl>
                                        <p:attrNameLst>
                                          <p:attrName>style.visibility</p:attrName>
                                        </p:attrNameLst>
                                      </p:cBhvr>
                                      <p:to>
                                        <p:strVal val="visible"/>
                                      </p:to>
                                    </p:set>
                                    <p:animEffect transition="in" filter="blinds(horizontal)">
                                      <p:cBhvr>
                                        <p:cTn id="21" dur="500"/>
                                        <p:tgtEl>
                                          <p:spTgt spid="641027">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641027">
                                            <p:txEl>
                                              <p:pRg st="3" end="3"/>
                                            </p:txEl>
                                          </p:spTgt>
                                        </p:tgtEl>
                                        <p:attrNameLst>
                                          <p:attrName>style.visibility</p:attrName>
                                        </p:attrNameLst>
                                      </p:cBhvr>
                                      <p:to>
                                        <p:strVal val="visible"/>
                                      </p:to>
                                    </p:set>
                                    <p:animEffect transition="in" filter="blinds(horizontal)">
                                      <p:cBhvr>
                                        <p:cTn id="26" dur="500"/>
                                        <p:tgtEl>
                                          <p:spTgt spid="641027">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641027">
                                            <p:txEl>
                                              <p:pRg st="4" end="4"/>
                                            </p:txEl>
                                          </p:spTgt>
                                        </p:tgtEl>
                                        <p:attrNameLst>
                                          <p:attrName>style.visibility</p:attrName>
                                        </p:attrNameLst>
                                      </p:cBhvr>
                                      <p:to>
                                        <p:strVal val="visible"/>
                                      </p:to>
                                    </p:set>
                                    <p:animEffect transition="in" filter="blinds(horizontal)">
                                      <p:cBhvr>
                                        <p:cTn id="31" dur="500"/>
                                        <p:tgtEl>
                                          <p:spTgt spid="64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1026" grpId="0"/>
      <p:bldP spid="64102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84EB218-2993-49B2-A71C-7E1B1964BC3B}" type="slidenum">
              <a:rPr lang="en-US" altLang="en-US">
                <a:latin typeface="Garamond" panose="02020404030301010803" pitchFamily="18" charset="0"/>
                <a:cs typeface="Tahoma" panose="020B0604030504040204" pitchFamily="34" charset="0"/>
              </a:rPr>
              <a:pPr eaLnBrk="1" hangingPunct="1"/>
              <a:t>17</a:t>
            </a:fld>
            <a:endParaRPr lang="en-US" altLang="en-US" dirty="0">
              <a:latin typeface="Garamond" panose="02020404030301010803" pitchFamily="18" charset="0"/>
              <a:cs typeface="Tahoma" panose="020B0604030504040204" pitchFamily="34" charset="0"/>
            </a:endParaRPr>
          </a:p>
        </p:txBody>
      </p:sp>
      <p:sp>
        <p:nvSpPr>
          <p:cNvPr id="642050" name="Rectangle 2"/>
          <p:cNvSpPr>
            <a:spLocks noGrp="1" noChangeArrowheads="1"/>
          </p:cNvSpPr>
          <p:nvPr>
            <p:ph type="title"/>
          </p:nvPr>
        </p:nvSpPr>
        <p:spPr>
          <a:xfrm>
            <a:off x="607813" y="1502440"/>
            <a:ext cx="8496300" cy="630237"/>
          </a:xfrm>
        </p:spPr>
        <p:txBody>
          <a:bodyPr>
            <a:normAutofit/>
          </a:bodyPr>
          <a:lstStyle/>
          <a:p>
            <a:pPr eaLnBrk="1" hangingPunct="1"/>
            <a:r>
              <a:rPr lang="en-US" sz="2800" b="1" i="1" dirty="0" err="1" smtClean="0">
                <a:solidFill>
                  <a:srgbClr val="003399"/>
                </a:solidFill>
                <a:latin typeface="Tahoma" panose="020B0604030504040204" pitchFamily="34" charset="0"/>
              </a:rPr>
              <a:t>Nguyên</a:t>
            </a:r>
            <a:r>
              <a:rPr lang="en-US" sz="2800" b="1" i="1" dirty="0" smtClean="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nhân</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gây</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nhiễm</a:t>
            </a:r>
            <a:r>
              <a:rPr lang="en-US" sz="2800" b="1" i="1" dirty="0">
                <a:solidFill>
                  <a:srgbClr val="003399"/>
                </a:solidFill>
                <a:latin typeface="Tahoma" panose="020B0604030504040204" pitchFamily="34" charset="0"/>
              </a:rPr>
              <a:t> </a:t>
            </a:r>
            <a:r>
              <a:rPr lang="vi-VN" sz="2800" b="1" i="1" dirty="0">
                <a:solidFill>
                  <a:srgbClr val="003399"/>
                </a:solidFill>
                <a:latin typeface="Tahoma" panose="020B0604030504040204" pitchFamily="34" charset="0"/>
              </a:rPr>
              <a:t>đ</a:t>
            </a:r>
            <a:r>
              <a:rPr lang="en-US" sz="2800" b="1" i="1" dirty="0" err="1">
                <a:solidFill>
                  <a:srgbClr val="003399"/>
                </a:solidFill>
                <a:latin typeface="Tahoma" panose="020B0604030504040204" pitchFamily="34" charset="0"/>
              </a:rPr>
              <a:t>ộc</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trong</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sản</a:t>
            </a:r>
            <a:r>
              <a:rPr lang="en-US" sz="2800" b="1" i="1" dirty="0">
                <a:solidFill>
                  <a:srgbClr val="003399"/>
                </a:solidFill>
                <a:latin typeface="Tahoma" panose="020B0604030504040204" pitchFamily="34" charset="0"/>
              </a:rPr>
              <a:t> </a:t>
            </a:r>
            <a:r>
              <a:rPr lang="en-US" sz="2800" b="1" i="1" dirty="0" err="1">
                <a:solidFill>
                  <a:srgbClr val="003399"/>
                </a:solidFill>
                <a:latin typeface="Tahoma" panose="020B0604030504040204" pitchFamily="34" charset="0"/>
              </a:rPr>
              <a:t>xuất</a:t>
            </a:r>
            <a:r>
              <a:rPr lang="en-US" sz="3000" b="1" i="1" dirty="0">
                <a:solidFill>
                  <a:srgbClr val="003399"/>
                </a:solidFill>
                <a:latin typeface="Tahoma" panose="020B0604030504040204" pitchFamily="34" charset="0"/>
              </a:rPr>
              <a:t>:</a:t>
            </a:r>
            <a:r>
              <a:rPr lang="en-US" sz="3200" b="1" i="1" dirty="0">
                <a:solidFill>
                  <a:srgbClr val="003399"/>
                </a:solidFill>
                <a:latin typeface="Tahoma" panose="020B0604030504040204" pitchFamily="34" charset="0"/>
              </a:rPr>
              <a:t>     </a:t>
            </a:r>
          </a:p>
        </p:txBody>
      </p:sp>
      <p:sp>
        <p:nvSpPr>
          <p:cNvPr id="642051" name="Rectangle 3"/>
          <p:cNvSpPr>
            <a:spLocks noGrp="1" noChangeArrowheads="1"/>
          </p:cNvSpPr>
          <p:nvPr>
            <p:ph type="body" idx="1"/>
          </p:nvPr>
        </p:nvSpPr>
        <p:spPr>
          <a:xfrm>
            <a:off x="1502476" y="2617788"/>
            <a:ext cx="9618847" cy="4103687"/>
          </a:xfrm>
        </p:spPr>
        <p:txBody>
          <a:bodyPr/>
          <a:lstStyle/>
          <a:p>
            <a:pPr algn="just" eaLnBrk="1" hangingPunct="1">
              <a:lnSpc>
                <a:spcPct val="120000"/>
              </a:lnSpc>
              <a:buFont typeface="Wingdings" panose="05000000000000000000" pitchFamily="2" charset="2"/>
              <a:buNone/>
            </a:pPr>
            <a:r>
              <a:rPr lang="en-US" sz="2400" b="1" dirty="0"/>
              <a:t>- </a:t>
            </a:r>
            <a:r>
              <a:rPr lang="fr-FR" sz="2400" b="1" dirty="0" err="1"/>
              <a:t>Ngoài</a:t>
            </a:r>
            <a:r>
              <a:rPr lang="fr-FR" sz="2400" b="1" dirty="0"/>
              <a:t> ra </a:t>
            </a:r>
            <a:r>
              <a:rPr lang="fr-FR" sz="2400" b="1" dirty="0" err="1"/>
              <a:t>còn</a:t>
            </a:r>
            <a:r>
              <a:rPr lang="fr-FR" sz="2400" b="1" dirty="0"/>
              <a:t> </a:t>
            </a:r>
            <a:r>
              <a:rPr lang="fr-FR" sz="2400" b="1" dirty="0" err="1"/>
              <a:t>có</a:t>
            </a:r>
            <a:r>
              <a:rPr lang="fr-FR" sz="2400" b="1" dirty="0"/>
              <a:t> </a:t>
            </a:r>
            <a:r>
              <a:rPr lang="fr-FR" sz="2400" b="1" dirty="0" err="1"/>
              <a:t>thể</a:t>
            </a:r>
            <a:r>
              <a:rPr lang="fr-FR" sz="2400" b="1" dirty="0"/>
              <a:t> </a:t>
            </a:r>
            <a:r>
              <a:rPr lang="fr-FR" sz="2400" b="1" dirty="0" err="1"/>
              <a:t>xuất</a:t>
            </a:r>
            <a:r>
              <a:rPr lang="fr-FR" sz="2400" b="1" dirty="0"/>
              <a:t> </a:t>
            </a:r>
            <a:r>
              <a:rPr lang="fr-FR" sz="2400" b="1" dirty="0" err="1"/>
              <a:t>phát</a:t>
            </a:r>
            <a:r>
              <a:rPr lang="fr-FR" sz="2400" b="1" dirty="0"/>
              <a:t> </a:t>
            </a:r>
            <a:r>
              <a:rPr lang="fr-FR" sz="2400" b="1" dirty="0" err="1"/>
              <a:t>từ</a:t>
            </a:r>
            <a:r>
              <a:rPr lang="fr-FR" sz="2400" b="1" dirty="0"/>
              <a:t>:</a:t>
            </a:r>
            <a:endParaRPr lang="en-US" sz="2400" b="1" dirty="0"/>
          </a:p>
          <a:p>
            <a:pPr lvl="1" algn="just" eaLnBrk="1" hangingPunct="1">
              <a:lnSpc>
                <a:spcPct val="120000"/>
              </a:lnSpc>
            </a:pPr>
            <a:r>
              <a:rPr lang="fr-FR" b="1" dirty="0" err="1">
                <a:solidFill>
                  <a:srgbClr val="0000FF"/>
                </a:solidFill>
              </a:rPr>
              <a:t>Mạng</a:t>
            </a:r>
            <a:r>
              <a:rPr lang="fr-FR" b="1" dirty="0">
                <a:solidFill>
                  <a:srgbClr val="0000FF"/>
                </a:solidFill>
              </a:rPr>
              <a:t> l</a:t>
            </a:r>
            <a:r>
              <a:rPr lang="vi-VN" b="1" dirty="0">
                <a:solidFill>
                  <a:srgbClr val="0000FF"/>
                </a:solidFill>
              </a:rPr>
              <a:t>ư</a:t>
            </a:r>
            <a:r>
              <a:rPr lang="fr-FR" b="1" dirty="0" err="1">
                <a:solidFill>
                  <a:srgbClr val="0000FF"/>
                </a:solidFill>
              </a:rPr>
              <a:t>ới</a:t>
            </a:r>
            <a:r>
              <a:rPr lang="fr-FR" b="1" dirty="0">
                <a:solidFill>
                  <a:srgbClr val="0000FF"/>
                </a:solidFill>
              </a:rPr>
              <a:t> </a:t>
            </a:r>
            <a:r>
              <a:rPr lang="fr-FR" b="1" dirty="0" err="1">
                <a:solidFill>
                  <a:srgbClr val="0000FF"/>
                </a:solidFill>
              </a:rPr>
              <a:t>kỹ</a:t>
            </a:r>
            <a:r>
              <a:rPr lang="fr-FR" b="1" dirty="0">
                <a:solidFill>
                  <a:srgbClr val="0000FF"/>
                </a:solidFill>
              </a:rPr>
              <a:t> </a:t>
            </a:r>
            <a:r>
              <a:rPr lang="fr-FR" b="1" dirty="0" err="1">
                <a:solidFill>
                  <a:srgbClr val="0000FF"/>
                </a:solidFill>
              </a:rPr>
              <a:t>thuật</a:t>
            </a:r>
            <a:r>
              <a:rPr lang="fr-FR" b="1" dirty="0">
                <a:solidFill>
                  <a:srgbClr val="0000FF"/>
                </a:solidFill>
              </a:rPr>
              <a:t> y </a:t>
            </a:r>
            <a:r>
              <a:rPr lang="fr-FR" b="1" dirty="0" err="1">
                <a:solidFill>
                  <a:srgbClr val="0000FF"/>
                </a:solidFill>
              </a:rPr>
              <a:t>tế</a:t>
            </a:r>
            <a:endParaRPr lang="fr-FR" b="1" dirty="0">
              <a:solidFill>
                <a:srgbClr val="0000FF"/>
              </a:solidFill>
            </a:endParaRPr>
          </a:p>
          <a:p>
            <a:pPr lvl="1" algn="just" eaLnBrk="1" hangingPunct="1">
              <a:lnSpc>
                <a:spcPct val="120000"/>
              </a:lnSpc>
            </a:pPr>
            <a:r>
              <a:rPr lang="fr-FR" b="1" dirty="0" err="1">
                <a:solidFill>
                  <a:srgbClr val="800080"/>
                </a:solidFill>
              </a:rPr>
              <a:t>Công</a:t>
            </a:r>
            <a:r>
              <a:rPr lang="fr-FR" b="1" dirty="0">
                <a:solidFill>
                  <a:srgbClr val="800080"/>
                </a:solidFill>
              </a:rPr>
              <a:t> </a:t>
            </a:r>
            <a:r>
              <a:rPr lang="vi-VN" b="1" dirty="0">
                <a:solidFill>
                  <a:srgbClr val="800080"/>
                </a:solidFill>
              </a:rPr>
              <a:t>đ</a:t>
            </a:r>
            <a:r>
              <a:rPr lang="fr-FR" b="1" dirty="0" err="1">
                <a:solidFill>
                  <a:srgbClr val="800080"/>
                </a:solidFill>
              </a:rPr>
              <a:t>oàn</a:t>
            </a:r>
            <a:r>
              <a:rPr lang="fr-FR" b="1" dirty="0">
                <a:solidFill>
                  <a:srgbClr val="800080"/>
                </a:solidFill>
              </a:rPr>
              <a:t> </a:t>
            </a:r>
            <a:r>
              <a:rPr lang="fr-FR" b="1" dirty="0" err="1">
                <a:solidFill>
                  <a:srgbClr val="800080"/>
                </a:solidFill>
              </a:rPr>
              <a:t>và</a:t>
            </a:r>
            <a:r>
              <a:rPr lang="fr-FR" b="1" dirty="0">
                <a:solidFill>
                  <a:srgbClr val="800080"/>
                </a:solidFill>
              </a:rPr>
              <a:t> </a:t>
            </a:r>
            <a:r>
              <a:rPr lang="fr-FR" b="1" dirty="0" err="1">
                <a:solidFill>
                  <a:srgbClr val="800080"/>
                </a:solidFill>
              </a:rPr>
              <a:t>các</a:t>
            </a:r>
            <a:r>
              <a:rPr lang="fr-FR" b="1" dirty="0">
                <a:solidFill>
                  <a:srgbClr val="800080"/>
                </a:solidFill>
              </a:rPr>
              <a:t> </a:t>
            </a:r>
            <a:r>
              <a:rPr lang="fr-FR" b="1" dirty="0" err="1">
                <a:solidFill>
                  <a:srgbClr val="800080"/>
                </a:solidFill>
              </a:rPr>
              <a:t>phòng</a:t>
            </a:r>
            <a:r>
              <a:rPr lang="fr-FR" b="1" dirty="0">
                <a:solidFill>
                  <a:srgbClr val="800080"/>
                </a:solidFill>
              </a:rPr>
              <a:t> ban </a:t>
            </a:r>
            <a:r>
              <a:rPr lang="fr-FR" b="1" dirty="0" err="1">
                <a:solidFill>
                  <a:srgbClr val="800080"/>
                </a:solidFill>
              </a:rPr>
              <a:t>ch</a:t>
            </a:r>
            <a:r>
              <a:rPr lang="vi-VN" b="1" dirty="0">
                <a:solidFill>
                  <a:srgbClr val="800080"/>
                </a:solidFill>
              </a:rPr>
              <a:t>ă</a:t>
            </a:r>
            <a:r>
              <a:rPr lang="fr-FR" b="1" dirty="0">
                <a:solidFill>
                  <a:srgbClr val="800080"/>
                </a:solidFill>
              </a:rPr>
              <a:t>m </a:t>
            </a:r>
            <a:r>
              <a:rPr lang="fr-FR" b="1" dirty="0" err="1">
                <a:solidFill>
                  <a:srgbClr val="800080"/>
                </a:solidFill>
              </a:rPr>
              <a:t>lo</a:t>
            </a:r>
            <a:r>
              <a:rPr lang="fr-FR" b="1" dirty="0">
                <a:solidFill>
                  <a:srgbClr val="800080"/>
                </a:solidFill>
              </a:rPr>
              <a:t> </a:t>
            </a:r>
            <a:r>
              <a:rPr lang="fr-FR" b="1" dirty="0" err="1">
                <a:solidFill>
                  <a:srgbClr val="800080"/>
                </a:solidFill>
              </a:rPr>
              <a:t>công</a:t>
            </a:r>
            <a:r>
              <a:rPr lang="fr-FR" b="1" dirty="0">
                <a:solidFill>
                  <a:srgbClr val="800080"/>
                </a:solidFill>
              </a:rPr>
              <a:t> </a:t>
            </a:r>
            <a:r>
              <a:rPr lang="fr-FR" b="1" dirty="0" err="1">
                <a:solidFill>
                  <a:srgbClr val="800080"/>
                </a:solidFill>
              </a:rPr>
              <a:t>tác</a:t>
            </a:r>
            <a:r>
              <a:rPr lang="fr-FR" b="1" dirty="0">
                <a:solidFill>
                  <a:srgbClr val="800080"/>
                </a:solidFill>
              </a:rPr>
              <a:t> </a:t>
            </a:r>
            <a:r>
              <a:rPr lang="fr-FR" b="1" dirty="0" err="1">
                <a:solidFill>
                  <a:srgbClr val="800080"/>
                </a:solidFill>
              </a:rPr>
              <a:t>vệ</a:t>
            </a:r>
            <a:r>
              <a:rPr lang="fr-FR" b="1" dirty="0">
                <a:solidFill>
                  <a:srgbClr val="800080"/>
                </a:solidFill>
              </a:rPr>
              <a:t> </a:t>
            </a:r>
            <a:r>
              <a:rPr lang="fr-FR" b="1" dirty="0" err="1">
                <a:solidFill>
                  <a:srgbClr val="800080"/>
                </a:solidFill>
              </a:rPr>
              <a:t>sinh</a:t>
            </a:r>
            <a:r>
              <a:rPr lang="fr-FR" b="1" dirty="0">
                <a:solidFill>
                  <a:srgbClr val="800080"/>
                </a:solidFill>
              </a:rPr>
              <a:t> 	an </a:t>
            </a:r>
            <a:r>
              <a:rPr lang="fr-FR" b="1" dirty="0" err="1">
                <a:solidFill>
                  <a:srgbClr val="800080"/>
                </a:solidFill>
              </a:rPr>
              <a:t>toàn</a:t>
            </a:r>
            <a:r>
              <a:rPr lang="fr-FR" b="1" dirty="0">
                <a:solidFill>
                  <a:srgbClr val="800080"/>
                </a:solidFill>
              </a:rPr>
              <a:t> lao </a:t>
            </a:r>
            <a:r>
              <a:rPr lang="vi-VN" b="1" dirty="0">
                <a:solidFill>
                  <a:srgbClr val="800080"/>
                </a:solidFill>
              </a:rPr>
              <a:t>đ</a:t>
            </a:r>
            <a:r>
              <a:rPr lang="fr-FR" b="1" dirty="0" err="1">
                <a:solidFill>
                  <a:srgbClr val="800080"/>
                </a:solidFill>
              </a:rPr>
              <a:t>ộng</a:t>
            </a:r>
            <a:r>
              <a:rPr lang="fr-FR" b="1" dirty="0"/>
              <a:t> </a:t>
            </a:r>
          </a:p>
          <a:p>
            <a:pPr lvl="1" algn="just" eaLnBrk="1" hangingPunct="1">
              <a:lnSpc>
                <a:spcPct val="120000"/>
              </a:lnSpc>
              <a:buFont typeface="Wingdings" panose="05000000000000000000" pitchFamily="2" charset="2"/>
              <a:buNone/>
            </a:pPr>
            <a:r>
              <a:rPr lang="fr-FR" b="1" dirty="0"/>
              <a:t>	- </a:t>
            </a:r>
            <a:r>
              <a:rPr lang="fr-FR" b="1" dirty="0">
                <a:solidFill>
                  <a:srgbClr val="FF0000"/>
                </a:solidFill>
              </a:rPr>
              <a:t>do </a:t>
            </a:r>
            <a:r>
              <a:rPr lang="fr-FR" b="1" dirty="0" err="1">
                <a:solidFill>
                  <a:srgbClr val="FF0000"/>
                </a:solidFill>
              </a:rPr>
              <a:t>tổ</a:t>
            </a:r>
            <a:r>
              <a:rPr lang="fr-FR" b="1" dirty="0">
                <a:solidFill>
                  <a:srgbClr val="FF0000"/>
                </a:solidFill>
              </a:rPr>
              <a:t> </a:t>
            </a:r>
            <a:r>
              <a:rPr lang="fr-FR" b="1" dirty="0" err="1">
                <a:solidFill>
                  <a:srgbClr val="FF0000"/>
                </a:solidFill>
              </a:rPr>
              <a:t>chức</a:t>
            </a:r>
            <a:r>
              <a:rPr lang="fr-FR" b="1" dirty="0">
                <a:solidFill>
                  <a:srgbClr val="FF0000"/>
                </a:solidFill>
              </a:rPr>
              <a:t> </a:t>
            </a:r>
            <a:r>
              <a:rPr lang="fr-FR" b="1" dirty="0" err="1">
                <a:solidFill>
                  <a:srgbClr val="FF0000"/>
                </a:solidFill>
              </a:rPr>
              <a:t>phối</a:t>
            </a:r>
            <a:r>
              <a:rPr lang="fr-FR" b="1" dirty="0">
                <a:solidFill>
                  <a:srgbClr val="FF0000"/>
                </a:solidFill>
              </a:rPr>
              <a:t> </a:t>
            </a:r>
            <a:r>
              <a:rPr lang="fr-FR" b="1" dirty="0" err="1">
                <a:solidFill>
                  <a:srgbClr val="FF0000"/>
                </a:solidFill>
              </a:rPr>
              <a:t>hợp</a:t>
            </a:r>
            <a:r>
              <a:rPr lang="fr-FR" b="1" dirty="0">
                <a:solidFill>
                  <a:srgbClr val="FF0000"/>
                </a:solidFill>
              </a:rPr>
              <a:t> </a:t>
            </a:r>
            <a:r>
              <a:rPr lang="fr-FR" b="1" dirty="0" err="1">
                <a:solidFill>
                  <a:srgbClr val="FF0000"/>
                </a:solidFill>
              </a:rPr>
              <a:t>hoạt</a:t>
            </a:r>
            <a:r>
              <a:rPr lang="fr-FR" b="1" dirty="0">
                <a:solidFill>
                  <a:srgbClr val="FF0000"/>
                </a:solidFill>
              </a:rPr>
              <a:t> </a:t>
            </a:r>
            <a:r>
              <a:rPr lang="vi-VN" b="1" dirty="0">
                <a:solidFill>
                  <a:srgbClr val="FF0000"/>
                </a:solidFill>
              </a:rPr>
              <a:t>đ</a:t>
            </a:r>
            <a:r>
              <a:rPr lang="fr-FR" b="1" dirty="0" err="1">
                <a:solidFill>
                  <a:srgbClr val="FF0000"/>
                </a:solidFill>
              </a:rPr>
              <a:t>ộng</a:t>
            </a:r>
            <a:r>
              <a:rPr lang="fr-FR" b="1" dirty="0">
                <a:solidFill>
                  <a:srgbClr val="FF0000"/>
                </a:solidFill>
              </a:rPr>
              <a:t> </a:t>
            </a:r>
            <a:r>
              <a:rPr lang="fr-FR" b="1" dirty="0" err="1">
                <a:solidFill>
                  <a:srgbClr val="FF0000"/>
                </a:solidFill>
              </a:rPr>
              <a:t>ch</a:t>
            </a:r>
            <a:r>
              <a:rPr lang="vi-VN" b="1" dirty="0">
                <a:solidFill>
                  <a:srgbClr val="FF0000"/>
                </a:solidFill>
              </a:rPr>
              <a:t>ư</a:t>
            </a:r>
            <a:r>
              <a:rPr lang="fr-FR" b="1" dirty="0">
                <a:solidFill>
                  <a:srgbClr val="FF0000"/>
                </a:solidFill>
              </a:rPr>
              <a:t>a </a:t>
            </a:r>
            <a:r>
              <a:rPr lang="fr-FR" b="1" dirty="0" err="1">
                <a:solidFill>
                  <a:srgbClr val="FF0000"/>
                </a:solidFill>
              </a:rPr>
              <a:t>chặt</a:t>
            </a:r>
            <a:r>
              <a:rPr lang="fr-FR" b="1" dirty="0">
                <a:solidFill>
                  <a:srgbClr val="FF0000"/>
                </a:solidFill>
              </a:rPr>
              <a:t> </a:t>
            </a:r>
            <a:r>
              <a:rPr lang="fr-FR" b="1" dirty="0" err="1">
                <a:solidFill>
                  <a:srgbClr val="FF0000"/>
                </a:solidFill>
              </a:rPr>
              <a:t>chẽ</a:t>
            </a:r>
            <a:r>
              <a:rPr lang="fr-FR" b="1" dirty="0">
                <a:solidFill>
                  <a:srgbClr val="FF0000"/>
                </a:solidFill>
              </a:rPr>
              <a:t> </a:t>
            </a:r>
          </a:p>
          <a:p>
            <a:pPr lvl="1" algn="just" eaLnBrk="1" hangingPunct="1">
              <a:lnSpc>
                <a:spcPct val="120000"/>
              </a:lnSpc>
              <a:buFont typeface="Wingdings" panose="05000000000000000000" pitchFamily="2" charset="2"/>
              <a:buNone/>
            </a:pPr>
            <a:r>
              <a:rPr lang="fr-FR" b="1" dirty="0">
                <a:solidFill>
                  <a:srgbClr val="FF0000"/>
                </a:solidFill>
              </a:rPr>
              <a:t>	- </a:t>
            </a:r>
            <a:r>
              <a:rPr lang="fr-FR" b="1" dirty="0" err="1">
                <a:solidFill>
                  <a:srgbClr val="FF0000"/>
                </a:solidFill>
              </a:rPr>
              <a:t>kém</a:t>
            </a:r>
            <a:r>
              <a:rPr lang="fr-FR" b="1" dirty="0">
                <a:solidFill>
                  <a:srgbClr val="FF0000"/>
                </a:solidFill>
              </a:rPr>
              <a:t> </a:t>
            </a:r>
            <a:r>
              <a:rPr lang="fr-FR" b="1" dirty="0" err="1">
                <a:solidFill>
                  <a:srgbClr val="FF0000"/>
                </a:solidFill>
              </a:rPr>
              <a:t>hiệu</a:t>
            </a:r>
            <a:r>
              <a:rPr lang="fr-FR" b="1" dirty="0">
                <a:solidFill>
                  <a:srgbClr val="FF0000"/>
                </a:solidFill>
              </a:rPr>
              <a:t> </a:t>
            </a:r>
            <a:r>
              <a:rPr lang="fr-FR" b="1" dirty="0" err="1">
                <a:solidFill>
                  <a:srgbClr val="FF0000"/>
                </a:solidFill>
              </a:rPr>
              <a:t>lực</a:t>
            </a:r>
            <a:r>
              <a:rPr lang="fr-FR" b="1" dirty="0">
                <a:solidFill>
                  <a:srgbClr val="FF0000"/>
                </a:solidFill>
              </a:rPr>
              <a:t> </a:t>
            </a:r>
            <a:r>
              <a:rPr lang="fr-FR" b="1" dirty="0" err="1">
                <a:solidFill>
                  <a:srgbClr val="FF0000"/>
                </a:solidFill>
              </a:rPr>
              <a:t>trong</a:t>
            </a:r>
            <a:r>
              <a:rPr lang="fr-FR" b="1" dirty="0">
                <a:solidFill>
                  <a:srgbClr val="FF0000"/>
                </a:solidFill>
              </a:rPr>
              <a:t> </a:t>
            </a:r>
            <a:r>
              <a:rPr lang="fr-FR" b="1" dirty="0" err="1">
                <a:solidFill>
                  <a:srgbClr val="FF0000"/>
                </a:solidFill>
              </a:rPr>
              <a:t>việc</a:t>
            </a:r>
            <a:r>
              <a:rPr lang="fr-FR" b="1" dirty="0">
                <a:solidFill>
                  <a:srgbClr val="FF0000"/>
                </a:solidFill>
              </a:rPr>
              <a:t> </a:t>
            </a:r>
            <a:r>
              <a:rPr lang="fr-FR" b="1" dirty="0" err="1">
                <a:solidFill>
                  <a:srgbClr val="FF0000"/>
                </a:solidFill>
              </a:rPr>
              <a:t>lập</a:t>
            </a:r>
            <a:r>
              <a:rPr lang="fr-FR" b="1" dirty="0">
                <a:solidFill>
                  <a:srgbClr val="FF0000"/>
                </a:solidFill>
              </a:rPr>
              <a:t> </a:t>
            </a:r>
            <a:r>
              <a:rPr lang="fr-FR" b="1" dirty="0" err="1">
                <a:solidFill>
                  <a:srgbClr val="FF0000"/>
                </a:solidFill>
              </a:rPr>
              <a:t>kế</a:t>
            </a:r>
            <a:r>
              <a:rPr lang="fr-FR" b="1" dirty="0">
                <a:solidFill>
                  <a:srgbClr val="FF0000"/>
                </a:solidFill>
              </a:rPr>
              <a:t> </a:t>
            </a:r>
            <a:r>
              <a:rPr lang="fr-FR" b="1" dirty="0" err="1">
                <a:solidFill>
                  <a:srgbClr val="FF0000"/>
                </a:solidFill>
              </a:rPr>
              <a:t>hoạch</a:t>
            </a:r>
            <a:r>
              <a:rPr lang="fr-FR" b="1" dirty="0">
                <a:solidFill>
                  <a:srgbClr val="FF0000"/>
                </a:solidFill>
              </a:rPr>
              <a:t> </a:t>
            </a:r>
            <a:r>
              <a:rPr lang="fr-FR" b="1" dirty="0" err="1">
                <a:solidFill>
                  <a:srgbClr val="FF0000"/>
                </a:solidFill>
              </a:rPr>
              <a:t>bảo</a:t>
            </a:r>
            <a:r>
              <a:rPr lang="fr-FR" b="1" dirty="0">
                <a:solidFill>
                  <a:srgbClr val="FF0000"/>
                </a:solidFill>
              </a:rPr>
              <a:t> </a:t>
            </a:r>
            <a:r>
              <a:rPr lang="fr-FR" b="1" dirty="0" err="1">
                <a:solidFill>
                  <a:srgbClr val="FF0000"/>
                </a:solidFill>
              </a:rPr>
              <a:t>hộ</a:t>
            </a:r>
            <a:r>
              <a:rPr lang="fr-FR" b="1" dirty="0">
                <a:solidFill>
                  <a:srgbClr val="FF0000"/>
                </a:solidFill>
              </a:rPr>
              <a:t> lao </a:t>
            </a:r>
            <a:r>
              <a:rPr lang="vi-VN" b="1" dirty="0">
                <a:solidFill>
                  <a:srgbClr val="FF0000"/>
                </a:solidFill>
              </a:rPr>
              <a:t>đ</a:t>
            </a:r>
            <a:r>
              <a:rPr lang="fr-FR" b="1" dirty="0" err="1" smtClean="0">
                <a:solidFill>
                  <a:srgbClr val="FF0000"/>
                </a:solidFill>
              </a:rPr>
              <a:t>ộng</a:t>
            </a:r>
            <a:r>
              <a:rPr lang="fr-FR" b="1" dirty="0" smtClean="0">
                <a:solidFill>
                  <a:srgbClr val="FF0000"/>
                </a:solidFill>
              </a:rPr>
              <a:t>, </a:t>
            </a:r>
            <a:r>
              <a:rPr lang="fr-FR" b="1" dirty="0" err="1" smtClean="0">
                <a:solidFill>
                  <a:srgbClr val="FF0000"/>
                </a:solidFill>
              </a:rPr>
              <a:t>bảo</a:t>
            </a:r>
            <a:r>
              <a:rPr lang="fr-FR" b="1" dirty="0" smtClean="0">
                <a:solidFill>
                  <a:srgbClr val="FF0000"/>
                </a:solidFill>
              </a:rPr>
              <a:t> </a:t>
            </a:r>
            <a:r>
              <a:rPr lang="fr-FR" b="1" dirty="0" err="1">
                <a:solidFill>
                  <a:srgbClr val="FF0000"/>
                </a:solidFill>
              </a:rPr>
              <a:t>vệ</a:t>
            </a:r>
            <a:r>
              <a:rPr lang="fr-FR" b="1" dirty="0">
                <a:solidFill>
                  <a:srgbClr val="FF0000"/>
                </a:solidFill>
              </a:rPr>
              <a:t> </a:t>
            </a:r>
            <a:r>
              <a:rPr lang="fr-FR" b="1" dirty="0" err="1">
                <a:solidFill>
                  <a:srgbClr val="FF0000"/>
                </a:solidFill>
              </a:rPr>
              <a:t>sức</a:t>
            </a:r>
            <a:r>
              <a:rPr lang="fr-FR" b="1" dirty="0">
                <a:solidFill>
                  <a:srgbClr val="FF0000"/>
                </a:solidFill>
              </a:rPr>
              <a:t> </a:t>
            </a:r>
            <a:r>
              <a:rPr lang="fr-FR" b="1" dirty="0" err="1">
                <a:solidFill>
                  <a:srgbClr val="FF0000"/>
                </a:solidFill>
              </a:rPr>
              <a:t>khỏe</a:t>
            </a:r>
            <a:r>
              <a:rPr lang="fr-FR" b="1" dirty="0">
                <a:solidFill>
                  <a:srgbClr val="FF0000"/>
                </a:solidFill>
              </a:rPr>
              <a:t>, </a:t>
            </a:r>
            <a:r>
              <a:rPr lang="fr-FR" b="1" dirty="0" err="1">
                <a:solidFill>
                  <a:srgbClr val="FF0000"/>
                </a:solidFill>
              </a:rPr>
              <a:t>giám</a:t>
            </a:r>
            <a:r>
              <a:rPr lang="fr-FR" b="1" dirty="0">
                <a:solidFill>
                  <a:srgbClr val="FF0000"/>
                </a:solidFill>
              </a:rPr>
              <a:t> </a:t>
            </a:r>
            <a:r>
              <a:rPr lang="fr-FR" b="1" dirty="0" err="1">
                <a:solidFill>
                  <a:srgbClr val="FF0000"/>
                </a:solidFill>
              </a:rPr>
              <a:t>sát</a:t>
            </a:r>
            <a:r>
              <a:rPr lang="fr-FR" b="1" dirty="0">
                <a:solidFill>
                  <a:srgbClr val="FF0000"/>
                </a:solidFill>
              </a:rPr>
              <a:t> </a:t>
            </a:r>
            <a:r>
              <a:rPr lang="fr-FR" b="1" dirty="0" err="1">
                <a:solidFill>
                  <a:srgbClr val="FF0000"/>
                </a:solidFill>
              </a:rPr>
              <a:t>sinh</a:t>
            </a:r>
            <a:r>
              <a:rPr lang="fr-FR" b="1" dirty="0">
                <a:solidFill>
                  <a:srgbClr val="FF0000"/>
                </a:solidFill>
              </a:rPr>
              <a:t> </a:t>
            </a:r>
            <a:r>
              <a:rPr lang="fr-FR" b="1" dirty="0" err="1">
                <a:solidFill>
                  <a:srgbClr val="FF0000"/>
                </a:solidFill>
              </a:rPr>
              <a:t>học</a:t>
            </a:r>
            <a:r>
              <a:rPr lang="fr-FR" b="1" dirty="0">
                <a:solidFill>
                  <a:srgbClr val="FF0000"/>
                </a:solidFill>
              </a:rPr>
              <a:t> </a:t>
            </a:r>
            <a:r>
              <a:rPr lang="fr-FR" b="1" dirty="0" err="1">
                <a:solidFill>
                  <a:srgbClr val="FF0000"/>
                </a:solidFill>
              </a:rPr>
              <a:t>và</a:t>
            </a:r>
            <a:r>
              <a:rPr lang="fr-FR" b="1" dirty="0">
                <a:solidFill>
                  <a:srgbClr val="FF0000"/>
                </a:solidFill>
              </a:rPr>
              <a:t> </a:t>
            </a:r>
            <a:r>
              <a:rPr lang="fr-FR" b="1" dirty="0" err="1">
                <a:solidFill>
                  <a:srgbClr val="FF0000"/>
                </a:solidFill>
              </a:rPr>
              <a:t>môi</a:t>
            </a:r>
            <a:r>
              <a:rPr lang="fr-FR" b="1" dirty="0">
                <a:solidFill>
                  <a:srgbClr val="FF0000"/>
                </a:solidFill>
              </a:rPr>
              <a:t> tr</a:t>
            </a:r>
            <a:r>
              <a:rPr lang="vi-VN" b="1" dirty="0">
                <a:solidFill>
                  <a:srgbClr val="FF0000"/>
                </a:solidFill>
              </a:rPr>
              <a:t>ư</a:t>
            </a:r>
            <a:r>
              <a:rPr lang="fr-FR" b="1" dirty="0" err="1">
                <a:solidFill>
                  <a:srgbClr val="FF0000"/>
                </a:solidFill>
              </a:rPr>
              <a:t>ờng</a:t>
            </a:r>
            <a:r>
              <a:rPr lang="fr-FR" b="1" dirty="0">
                <a:solidFill>
                  <a:srgbClr val="FF0000"/>
                </a:solidFill>
              </a:rPr>
              <a:t>.</a:t>
            </a:r>
            <a:r>
              <a:rPr lang="en-SG" b="1" dirty="0"/>
              <a:t> </a:t>
            </a:r>
            <a:endParaRPr lang="en-US" b="1" dirty="0"/>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9228713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42050"/>
                                        </p:tgtEl>
                                        <p:attrNameLst>
                                          <p:attrName>style.visibility</p:attrName>
                                        </p:attrNameLst>
                                      </p:cBhvr>
                                      <p:to>
                                        <p:strVal val="visible"/>
                                      </p:to>
                                    </p:set>
                                    <p:animEffect transition="in" filter="blinds(horizontal)">
                                      <p:cBhvr>
                                        <p:cTn id="7" dur="500"/>
                                        <p:tgtEl>
                                          <p:spTgt spid="642050"/>
                                        </p:tgtEl>
                                      </p:cBhvr>
                                    </p:animEffect>
                                  </p:childTnLst>
                                </p:cTn>
                              </p:par>
                            </p:childTnLst>
                          </p:cTn>
                        </p:par>
                        <p:par>
                          <p:cTn id="8" fill="hold" nodeType="afterGroup">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642051">
                                            <p:txEl>
                                              <p:pRg st="0" end="0"/>
                                            </p:txEl>
                                          </p:spTgt>
                                        </p:tgtEl>
                                        <p:attrNameLst>
                                          <p:attrName>style.visibility</p:attrName>
                                        </p:attrNameLst>
                                      </p:cBhvr>
                                      <p:to>
                                        <p:strVal val="visible"/>
                                      </p:to>
                                    </p:set>
                                    <p:anim calcmode="discrete" valueType="clr">
                                      <p:cBhvr override="childStyle">
                                        <p:cTn id="11" dur="80"/>
                                        <p:tgtEl>
                                          <p:spTgt spid="64205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642051">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642051">
                                            <p:txEl>
                                              <p:pRg st="0" end="0"/>
                                            </p:txEl>
                                          </p:spTgt>
                                        </p:tgtEl>
                                        <p:attrNameLst>
                                          <p:attrName>fill.type</p:attrName>
                                        </p:attrNameLst>
                                      </p:cBhvr>
                                      <p:to>
                                        <p:strVal val="solid"/>
                                      </p:to>
                                    </p:set>
                                  </p:childTnLst>
                                </p:cTn>
                              </p:par>
                            </p:childTnLst>
                          </p:cTn>
                        </p:par>
                        <p:par>
                          <p:cTn id="14" fill="hold" nodeType="afterGroup">
                            <p:stCondLst>
                              <p:cond delay="162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642051">
                                            <p:txEl>
                                              <p:pRg st="1" end="1"/>
                                            </p:txEl>
                                          </p:spTgt>
                                        </p:tgtEl>
                                        <p:attrNameLst>
                                          <p:attrName>style.visibility</p:attrName>
                                        </p:attrNameLst>
                                      </p:cBhvr>
                                      <p:to>
                                        <p:strVal val="visible"/>
                                      </p:to>
                                    </p:set>
                                    <p:anim calcmode="discrete" valueType="clr">
                                      <p:cBhvr override="childStyle">
                                        <p:cTn id="17" dur="80"/>
                                        <p:tgtEl>
                                          <p:spTgt spid="642051">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642051">
                                            <p:txEl>
                                              <p:pRg st="1" end="1"/>
                                            </p:txEl>
                                          </p:spTgt>
                                        </p:tgtEl>
                                        <p:attrNameLst>
                                          <p:attrName>fillcolor</p:attrName>
                                        </p:attrNameLst>
                                      </p:cBhvr>
                                      <p:tavLst>
                                        <p:tav tm="0">
                                          <p:val>
                                            <p:clrVal>
                                              <a:schemeClr val="accent2"/>
                                            </p:clrVal>
                                          </p:val>
                                        </p:tav>
                                        <p:tav tm="50000">
                                          <p:val>
                                            <p:clrVal>
                                              <a:schemeClr val="hlink"/>
                                            </p:clrVal>
                                          </p:val>
                                        </p:tav>
                                      </p:tavLst>
                                    </p:anim>
                                    <p:set>
                                      <p:cBhvr>
                                        <p:cTn id="19" dur="80"/>
                                        <p:tgtEl>
                                          <p:spTgt spid="642051">
                                            <p:txEl>
                                              <p:pRg st="1" end="1"/>
                                            </p:txEl>
                                          </p:spTgt>
                                        </p:tgtEl>
                                        <p:attrNameLst>
                                          <p:attrName>fill.type</p:attrName>
                                        </p:attrNameLst>
                                      </p:cBhvr>
                                      <p:to>
                                        <p:strVal val="solid"/>
                                      </p:to>
                                    </p:set>
                                  </p:childTnLst>
                                </p:cTn>
                              </p:par>
                            </p:childTnLst>
                          </p:cTn>
                        </p:par>
                        <p:par>
                          <p:cTn id="20" fill="hold" nodeType="afterGroup">
                            <p:stCondLst>
                              <p:cond delay="238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642051">
                                            <p:txEl>
                                              <p:pRg st="2" end="2"/>
                                            </p:txEl>
                                          </p:spTgt>
                                        </p:tgtEl>
                                        <p:attrNameLst>
                                          <p:attrName>style.visibility</p:attrName>
                                        </p:attrNameLst>
                                      </p:cBhvr>
                                      <p:to>
                                        <p:strVal val="visible"/>
                                      </p:to>
                                    </p:set>
                                    <p:anim calcmode="discrete" valueType="clr">
                                      <p:cBhvr override="childStyle">
                                        <p:cTn id="23" dur="80"/>
                                        <p:tgtEl>
                                          <p:spTgt spid="642051">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642051">
                                            <p:txEl>
                                              <p:pRg st="2" end="2"/>
                                            </p:txEl>
                                          </p:spTgt>
                                        </p:tgtEl>
                                        <p:attrNameLst>
                                          <p:attrName>fillcolor</p:attrName>
                                        </p:attrNameLst>
                                      </p:cBhvr>
                                      <p:tavLst>
                                        <p:tav tm="0">
                                          <p:val>
                                            <p:clrVal>
                                              <a:schemeClr val="accent2"/>
                                            </p:clrVal>
                                          </p:val>
                                        </p:tav>
                                        <p:tav tm="50000">
                                          <p:val>
                                            <p:clrVal>
                                              <a:schemeClr val="hlink"/>
                                            </p:clrVal>
                                          </p:val>
                                        </p:tav>
                                      </p:tavLst>
                                    </p:anim>
                                    <p:set>
                                      <p:cBhvr>
                                        <p:cTn id="25" dur="80"/>
                                        <p:tgtEl>
                                          <p:spTgt spid="642051">
                                            <p:txEl>
                                              <p:pRg st="2" end="2"/>
                                            </p:txEl>
                                          </p:spTgt>
                                        </p:tgtEl>
                                        <p:attrNameLst>
                                          <p:attrName>fill.type</p:attrName>
                                        </p:attrNameLst>
                                      </p:cBhvr>
                                      <p:to>
                                        <p:strVal val="solid"/>
                                      </p:to>
                                    </p:set>
                                  </p:childTnLst>
                                </p:cTn>
                              </p:par>
                            </p:childTnLst>
                          </p:cTn>
                        </p:par>
                        <p:par>
                          <p:cTn id="26" fill="hold" nodeType="afterGroup">
                            <p:stCondLst>
                              <p:cond delay="4540"/>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642051">
                                            <p:txEl>
                                              <p:pRg st="3" end="3"/>
                                            </p:txEl>
                                          </p:spTgt>
                                        </p:tgtEl>
                                        <p:attrNameLst>
                                          <p:attrName>style.visibility</p:attrName>
                                        </p:attrNameLst>
                                      </p:cBhvr>
                                      <p:to>
                                        <p:strVal val="visible"/>
                                      </p:to>
                                    </p:set>
                                    <p:anim calcmode="discrete" valueType="clr">
                                      <p:cBhvr override="childStyle">
                                        <p:cTn id="29" dur="80"/>
                                        <p:tgtEl>
                                          <p:spTgt spid="642051">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642051">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642051">
                                            <p:txEl>
                                              <p:pRg st="3" end="3"/>
                                            </p:txEl>
                                          </p:spTgt>
                                        </p:tgtEl>
                                        <p:attrNameLst>
                                          <p:attrName>fill.type</p:attrName>
                                        </p:attrNameLst>
                                      </p:cBhvr>
                                      <p:to>
                                        <p:strVal val="solid"/>
                                      </p:to>
                                    </p:set>
                                  </p:childTnLst>
                                </p:cTn>
                              </p:par>
                            </p:childTnLst>
                          </p:cTn>
                        </p:par>
                        <p:par>
                          <p:cTn id="32" fill="hold" nodeType="afterGroup">
                            <p:stCondLst>
                              <p:cond delay="5980"/>
                            </p:stCondLst>
                            <p:childTnLst>
                              <p:par>
                                <p:cTn id="33" presetID="27" presetClass="entr" presetSubtype="0" fill="hold" nodeType="afterEffect">
                                  <p:stCondLst>
                                    <p:cond delay="0"/>
                                  </p:stCondLst>
                                  <p:iterate type="lt">
                                    <p:tmPct val="50000"/>
                                  </p:iterate>
                                  <p:childTnLst>
                                    <p:set>
                                      <p:cBhvr>
                                        <p:cTn id="34" dur="1" fill="hold">
                                          <p:stCondLst>
                                            <p:cond delay="0"/>
                                          </p:stCondLst>
                                        </p:cTn>
                                        <p:tgtEl>
                                          <p:spTgt spid="642051">
                                            <p:txEl>
                                              <p:pRg st="4" end="4"/>
                                            </p:txEl>
                                          </p:spTgt>
                                        </p:tgtEl>
                                        <p:attrNameLst>
                                          <p:attrName>style.visibility</p:attrName>
                                        </p:attrNameLst>
                                      </p:cBhvr>
                                      <p:to>
                                        <p:strVal val="visible"/>
                                      </p:to>
                                    </p:set>
                                    <p:anim calcmode="discrete" valueType="clr">
                                      <p:cBhvr override="childStyle">
                                        <p:cTn id="35" dur="80"/>
                                        <p:tgtEl>
                                          <p:spTgt spid="642051">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642051">
                                            <p:txEl>
                                              <p:pRg st="4" end="4"/>
                                            </p:txEl>
                                          </p:spTgt>
                                        </p:tgtEl>
                                        <p:attrNameLst>
                                          <p:attrName>fillcolor</p:attrName>
                                        </p:attrNameLst>
                                      </p:cBhvr>
                                      <p:tavLst>
                                        <p:tav tm="0">
                                          <p:val>
                                            <p:clrVal>
                                              <a:schemeClr val="accent2"/>
                                            </p:clrVal>
                                          </p:val>
                                        </p:tav>
                                        <p:tav tm="50000">
                                          <p:val>
                                            <p:clrVal>
                                              <a:schemeClr val="hlink"/>
                                            </p:clrVal>
                                          </p:val>
                                        </p:tav>
                                      </p:tavLst>
                                    </p:anim>
                                    <p:set>
                                      <p:cBhvr>
                                        <p:cTn id="37" dur="80"/>
                                        <p:tgtEl>
                                          <p:spTgt spid="642051">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205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BEE2FAB-E398-4315-96F6-662CEF7758C4}" type="slidenum">
              <a:rPr lang="en-US" altLang="en-US">
                <a:latin typeface="Garamond" panose="02020404030301010803" pitchFamily="18" charset="0"/>
                <a:cs typeface="Tahoma" panose="020B0604030504040204" pitchFamily="34" charset="0"/>
              </a:rPr>
              <a:pPr eaLnBrk="1" hangingPunct="1"/>
              <a:t>18</a:t>
            </a:fld>
            <a:endParaRPr lang="en-US" altLang="en-US" dirty="0">
              <a:latin typeface="Garamond" panose="02020404030301010803" pitchFamily="18" charset="0"/>
              <a:cs typeface="Tahoma" panose="020B0604030504040204" pitchFamily="34" charset="0"/>
            </a:endParaRPr>
          </a:p>
        </p:txBody>
      </p:sp>
      <p:sp>
        <p:nvSpPr>
          <p:cNvPr id="21507" name="AutoShape 4"/>
          <p:cNvSpPr>
            <a:spLocks noChangeArrowheads="1"/>
          </p:cNvSpPr>
          <p:nvPr/>
        </p:nvSpPr>
        <p:spPr bwMode="auto">
          <a:xfrm>
            <a:off x="767147" y="1988598"/>
            <a:ext cx="3222595" cy="3799642"/>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50000"/>
              </a:lnSpc>
              <a:spcBef>
                <a:spcPct val="15000"/>
              </a:spcBef>
            </a:pPr>
            <a:r>
              <a:rPr lang="en-US" sz="3200" b="1" dirty="0" smtClean="0">
                <a:solidFill>
                  <a:srgbClr val="000099"/>
                </a:solidFill>
                <a:latin typeface="Tahoma" panose="020B0604030504040204" pitchFamily="34" charset="0"/>
                <a:cs typeface="Tahoma" panose="020B0604030504040204" pitchFamily="34" charset="0"/>
              </a:rPr>
              <a:t>CÁC </a:t>
            </a:r>
            <a:r>
              <a:rPr lang="en-US" sz="3200" b="1" dirty="0">
                <a:solidFill>
                  <a:srgbClr val="000099"/>
                </a:solidFill>
                <a:latin typeface="Tahoma" panose="020B0604030504040204" pitchFamily="34" charset="0"/>
                <a:cs typeface="Tahoma" panose="020B0604030504040204" pitchFamily="34" charset="0"/>
              </a:rPr>
              <a:t>YẾU TỐ </a:t>
            </a:r>
            <a:endParaRPr lang="en-US" sz="3200" b="1" dirty="0" smtClean="0">
              <a:solidFill>
                <a:srgbClr val="000099"/>
              </a:solidFill>
              <a:latin typeface="Tahoma" panose="020B0604030504040204" pitchFamily="34" charset="0"/>
              <a:cs typeface="Tahoma" panose="020B0604030504040204" pitchFamily="34" charset="0"/>
            </a:endParaRPr>
          </a:p>
          <a:p>
            <a:pPr algn="ctr" eaLnBrk="1" hangingPunct="1">
              <a:lnSpc>
                <a:spcPct val="150000"/>
              </a:lnSpc>
              <a:spcBef>
                <a:spcPct val="15000"/>
              </a:spcBef>
            </a:pPr>
            <a:r>
              <a:rPr lang="en-US" sz="3200" b="1" dirty="0" smtClean="0">
                <a:solidFill>
                  <a:srgbClr val="000099"/>
                </a:solidFill>
                <a:latin typeface="Tahoma" panose="020B0604030504040204" pitchFamily="34" charset="0"/>
                <a:cs typeface="Tahoma" panose="020B0604030504040204" pitchFamily="34" charset="0"/>
              </a:rPr>
              <a:t>QUYẾT </a:t>
            </a:r>
            <a:r>
              <a:rPr lang="en-US" sz="3200" b="1" dirty="0">
                <a:solidFill>
                  <a:srgbClr val="000099"/>
                </a:solidFill>
                <a:latin typeface="Tahoma" panose="020B0604030504040204" pitchFamily="34" charset="0"/>
                <a:cs typeface="Tahoma" panose="020B0604030504040204" pitchFamily="34" charset="0"/>
              </a:rPr>
              <a:t>ĐỊNH</a:t>
            </a:r>
          </a:p>
          <a:p>
            <a:pPr algn="ctr" eaLnBrk="1" hangingPunct="1">
              <a:lnSpc>
                <a:spcPct val="150000"/>
              </a:lnSpc>
              <a:spcBef>
                <a:spcPct val="15000"/>
              </a:spcBef>
            </a:pPr>
            <a:r>
              <a:rPr lang="en-US" sz="3200" b="1" dirty="0">
                <a:solidFill>
                  <a:srgbClr val="000099"/>
                </a:solidFill>
                <a:latin typeface="Tahoma" panose="020B0604030504040204" pitchFamily="34" charset="0"/>
                <a:cs typeface="Tahoma" panose="020B0604030504040204" pitchFamily="34" charset="0"/>
              </a:rPr>
              <a:t>TÁC HẠI </a:t>
            </a:r>
            <a:endParaRPr lang="en-US" sz="3200" b="1" dirty="0" smtClean="0">
              <a:solidFill>
                <a:srgbClr val="000099"/>
              </a:solidFill>
              <a:latin typeface="Tahoma" panose="020B0604030504040204" pitchFamily="34" charset="0"/>
              <a:cs typeface="Tahoma" panose="020B0604030504040204" pitchFamily="34" charset="0"/>
            </a:endParaRPr>
          </a:p>
          <a:p>
            <a:pPr algn="ctr" eaLnBrk="1" hangingPunct="1">
              <a:lnSpc>
                <a:spcPct val="150000"/>
              </a:lnSpc>
              <a:spcBef>
                <a:spcPct val="15000"/>
              </a:spcBef>
            </a:pPr>
            <a:r>
              <a:rPr lang="en-US" sz="3200" b="1" dirty="0" smtClean="0">
                <a:solidFill>
                  <a:srgbClr val="000099"/>
                </a:solidFill>
                <a:latin typeface="Tahoma" panose="020B0604030504040204" pitchFamily="34" charset="0"/>
                <a:cs typeface="Tahoma" panose="020B0604030504040204" pitchFamily="34" charset="0"/>
              </a:rPr>
              <a:t>CỦA </a:t>
            </a:r>
            <a:r>
              <a:rPr lang="en-US" sz="3200" b="1" dirty="0">
                <a:solidFill>
                  <a:srgbClr val="000099"/>
                </a:solidFill>
                <a:latin typeface="Tahoma" panose="020B0604030504040204" pitchFamily="34" charset="0"/>
                <a:cs typeface="Tahoma" panose="020B0604030504040204" pitchFamily="34" charset="0"/>
              </a:rPr>
              <a:t>CHẤT ĐỘC</a:t>
            </a:r>
          </a:p>
        </p:txBody>
      </p:sp>
      <p:sp>
        <p:nvSpPr>
          <p:cNvPr id="106502" name="Rectangle 6"/>
          <p:cNvSpPr>
            <a:spLocks noGrp="1" noChangeArrowheads="1"/>
          </p:cNvSpPr>
          <p:nvPr>
            <p:ph type="title"/>
          </p:nvPr>
        </p:nvSpPr>
        <p:spPr>
          <a:xfrm>
            <a:off x="4639677" y="1970303"/>
            <a:ext cx="7941846" cy="3817937"/>
          </a:xfrm>
          <a:noFill/>
        </p:spPr>
        <p:txBody>
          <a:bodyPr>
            <a:normAutofit/>
          </a:bodyPr>
          <a:lstStyle/>
          <a:p>
            <a:pPr eaLnBrk="1" hangingPunct="1">
              <a:lnSpc>
                <a:spcPct val="130000"/>
              </a:lnSpc>
              <a:spcBef>
                <a:spcPct val="40000"/>
              </a:spcBef>
            </a:pPr>
            <a:r>
              <a:rPr lang="en-US" sz="3000" b="1" dirty="0" err="1" smtClean="0">
                <a:solidFill>
                  <a:srgbClr val="FF0000"/>
                </a:solidFill>
                <a:latin typeface="Tahoma" panose="020B0604030504040204" pitchFamily="34" charset="0"/>
              </a:rPr>
              <a:t>Cấu</a:t>
            </a:r>
            <a:r>
              <a:rPr lang="en-US" sz="3000" b="1" dirty="0" smtClean="0">
                <a:solidFill>
                  <a:srgbClr val="FF0000"/>
                </a:solidFill>
                <a:latin typeface="Tahoma" panose="020B0604030504040204" pitchFamily="34" charset="0"/>
              </a:rPr>
              <a:t> </a:t>
            </a:r>
            <a:r>
              <a:rPr lang="en-US" sz="3000" b="1" dirty="0" err="1">
                <a:solidFill>
                  <a:srgbClr val="FF0000"/>
                </a:solidFill>
                <a:latin typeface="Tahoma" panose="020B0604030504040204" pitchFamily="34" charset="0"/>
              </a:rPr>
              <a:t>trúc</a:t>
            </a:r>
            <a:r>
              <a:rPr lang="en-US" sz="3000" b="1" dirty="0">
                <a:solidFill>
                  <a:srgbClr val="FF0000"/>
                </a:solidFill>
                <a:latin typeface="Tahoma" panose="020B0604030504040204" pitchFamily="34" charset="0"/>
              </a:rPr>
              <a:t> </a:t>
            </a:r>
            <a:r>
              <a:rPr lang="en-US" sz="3000" b="1" dirty="0" err="1">
                <a:solidFill>
                  <a:srgbClr val="FF0000"/>
                </a:solidFill>
                <a:latin typeface="Tahoma" panose="020B0604030504040204" pitchFamily="34" charset="0"/>
              </a:rPr>
              <a:t>hóa</a:t>
            </a:r>
            <a:r>
              <a:rPr lang="en-US" sz="3000" b="1" dirty="0">
                <a:solidFill>
                  <a:srgbClr val="FF0000"/>
                </a:solidFill>
                <a:latin typeface="Tahoma" panose="020B0604030504040204" pitchFamily="34" charset="0"/>
              </a:rPr>
              <a:t> </a:t>
            </a:r>
            <a:r>
              <a:rPr lang="en-US" sz="3000" b="1" dirty="0" err="1">
                <a:solidFill>
                  <a:srgbClr val="FF0000"/>
                </a:solidFill>
                <a:latin typeface="Tahoma" panose="020B0604030504040204" pitchFamily="34" charset="0"/>
              </a:rPr>
              <a:t>học</a:t>
            </a:r>
            <a:r>
              <a:rPr lang="en-US" sz="3000" b="1" dirty="0">
                <a:solidFill>
                  <a:srgbClr val="FF0000"/>
                </a:solidFill>
                <a:latin typeface="Tahoma" panose="020B0604030504040204" pitchFamily="34" charset="0"/>
              </a:rPr>
              <a:t> </a:t>
            </a:r>
            <a:r>
              <a:rPr lang="en-US" sz="3000" b="1" dirty="0" err="1">
                <a:solidFill>
                  <a:srgbClr val="FF0000"/>
                </a:solidFill>
                <a:latin typeface="Tahoma" panose="020B0604030504040204" pitchFamily="34" charset="0"/>
              </a:rPr>
              <a:t>của</a:t>
            </a:r>
            <a:r>
              <a:rPr lang="en-US" sz="3000" b="1" dirty="0">
                <a:solidFill>
                  <a:srgbClr val="FF0000"/>
                </a:solidFill>
                <a:latin typeface="Tahoma" panose="020B0604030504040204" pitchFamily="34" charset="0"/>
              </a:rPr>
              <a:t> </a:t>
            </a:r>
            <a:r>
              <a:rPr lang="en-US" sz="3000" b="1" dirty="0" err="1">
                <a:solidFill>
                  <a:srgbClr val="FF0000"/>
                </a:solidFill>
                <a:latin typeface="Tahoma" panose="020B0604030504040204" pitchFamily="34" charset="0"/>
              </a:rPr>
              <a:t>chất</a:t>
            </a:r>
            <a:r>
              <a:rPr lang="en-US" sz="3000" b="1" dirty="0">
                <a:solidFill>
                  <a:srgbClr val="FF0000"/>
                </a:solidFill>
                <a:latin typeface="Tahoma" panose="020B0604030504040204" pitchFamily="34" charset="0"/>
              </a:rPr>
              <a:t> </a:t>
            </a:r>
            <a:r>
              <a:rPr lang="vi-VN" sz="3000" b="1" dirty="0">
                <a:solidFill>
                  <a:srgbClr val="FF0000"/>
                </a:solidFill>
                <a:latin typeface="Tahoma" panose="020B0604030504040204" pitchFamily="34" charset="0"/>
              </a:rPr>
              <a:t>đ</a:t>
            </a:r>
            <a:r>
              <a:rPr lang="en-US" sz="3000" b="1" dirty="0" err="1" smtClean="0">
                <a:solidFill>
                  <a:srgbClr val="FF0000"/>
                </a:solidFill>
                <a:latin typeface="Tahoma" panose="020B0604030504040204" pitchFamily="34" charset="0"/>
              </a:rPr>
              <a:t>ộc</a:t>
            </a:r>
            <a:r>
              <a:rPr lang="en-US" sz="3000" b="1" dirty="0" smtClean="0">
                <a:latin typeface="Tahoma" panose="020B0604030504040204" pitchFamily="34" charset="0"/>
              </a:rPr>
              <a:t>.</a:t>
            </a:r>
            <a:br>
              <a:rPr lang="en-US" sz="3000" b="1" dirty="0" smtClean="0">
                <a:latin typeface="Tahoma" panose="020B0604030504040204" pitchFamily="34" charset="0"/>
              </a:rPr>
            </a:br>
            <a:r>
              <a:rPr lang="en-US" sz="3000" b="1" dirty="0" err="1" smtClean="0">
                <a:latin typeface="Tahoma" panose="020B0604030504040204" pitchFamily="34" charset="0"/>
              </a:rPr>
              <a:t>Tính</a:t>
            </a:r>
            <a:r>
              <a:rPr lang="en-US" sz="3000" b="1" dirty="0" smtClean="0">
                <a:latin typeface="Tahoma" panose="020B0604030504040204" pitchFamily="34" charset="0"/>
              </a:rPr>
              <a:t> </a:t>
            </a:r>
            <a:r>
              <a:rPr lang="en-US" sz="3000" b="1" dirty="0" err="1">
                <a:latin typeface="Tahoma" panose="020B0604030504040204" pitchFamily="34" charset="0"/>
              </a:rPr>
              <a:t>chất</a:t>
            </a:r>
            <a:r>
              <a:rPr lang="en-US" sz="3000" b="1" dirty="0">
                <a:latin typeface="Tahoma" panose="020B0604030504040204" pitchFamily="34" charset="0"/>
              </a:rPr>
              <a:t> </a:t>
            </a:r>
            <a:r>
              <a:rPr lang="en-US" sz="3000" b="1" dirty="0" err="1">
                <a:latin typeface="Tahoma" panose="020B0604030504040204" pitchFamily="34" charset="0"/>
              </a:rPr>
              <a:t>lý</a:t>
            </a:r>
            <a:r>
              <a:rPr lang="en-US" sz="3000" b="1" dirty="0">
                <a:latin typeface="Tahoma" panose="020B0604030504040204" pitchFamily="34" charset="0"/>
              </a:rPr>
              <a:t> </a:t>
            </a:r>
            <a:r>
              <a:rPr lang="en-US" sz="3000" b="1" dirty="0" err="1">
                <a:latin typeface="Tahoma" panose="020B0604030504040204" pitchFamily="34" charset="0"/>
              </a:rPr>
              <a:t>học</a:t>
            </a:r>
            <a:r>
              <a:rPr lang="en-US" sz="3000" b="1" dirty="0">
                <a:latin typeface="Tahoma" panose="020B0604030504040204" pitchFamily="34" charset="0"/>
              </a:rPr>
              <a:t/>
            </a:r>
            <a:br>
              <a:rPr lang="en-US" sz="3000" b="1" dirty="0">
                <a:latin typeface="Tahoma" panose="020B0604030504040204" pitchFamily="34" charset="0"/>
              </a:rPr>
            </a:br>
            <a:r>
              <a:rPr lang="en-US" sz="3000" b="1" dirty="0" err="1" smtClean="0">
                <a:solidFill>
                  <a:srgbClr val="800080"/>
                </a:solidFill>
                <a:latin typeface="Tahoma" panose="020B0604030504040204" pitchFamily="34" charset="0"/>
              </a:rPr>
              <a:t>Nồng</a:t>
            </a:r>
            <a:r>
              <a:rPr lang="en-US" sz="3000" b="1" dirty="0" smtClean="0">
                <a:solidFill>
                  <a:srgbClr val="800080"/>
                </a:solidFill>
                <a:latin typeface="Tahoma" panose="020B0604030504040204" pitchFamily="34" charset="0"/>
              </a:rPr>
              <a:t> </a:t>
            </a:r>
            <a:r>
              <a:rPr lang="vi-VN" sz="3000" b="1" dirty="0">
                <a:solidFill>
                  <a:srgbClr val="800080"/>
                </a:solidFill>
                <a:latin typeface="Tahoma" panose="020B0604030504040204" pitchFamily="34" charset="0"/>
              </a:rPr>
              <a:t>đ</a:t>
            </a:r>
            <a:r>
              <a:rPr lang="en-US" sz="3000" b="1" dirty="0">
                <a:solidFill>
                  <a:srgbClr val="800080"/>
                </a:solidFill>
                <a:latin typeface="Tahoma" panose="020B0604030504040204" pitchFamily="34" charset="0"/>
              </a:rPr>
              <a:t>ộ </a:t>
            </a:r>
            <a:r>
              <a:rPr lang="en-US" sz="3000" b="1" dirty="0" err="1">
                <a:solidFill>
                  <a:srgbClr val="800080"/>
                </a:solidFill>
                <a:latin typeface="Tahoma" panose="020B0604030504040204" pitchFamily="34" charset="0"/>
              </a:rPr>
              <a:t>chất</a:t>
            </a:r>
            <a:r>
              <a:rPr lang="en-US" sz="3000" b="1" dirty="0">
                <a:solidFill>
                  <a:srgbClr val="800080"/>
                </a:solidFill>
                <a:latin typeface="Tahoma" panose="020B0604030504040204" pitchFamily="34" charset="0"/>
              </a:rPr>
              <a:t> </a:t>
            </a:r>
            <a:r>
              <a:rPr lang="vi-VN" sz="3000" b="1" dirty="0">
                <a:solidFill>
                  <a:srgbClr val="800080"/>
                </a:solidFill>
                <a:latin typeface="Tahoma" panose="020B0604030504040204" pitchFamily="34" charset="0"/>
              </a:rPr>
              <a:t>đ</a:t>
            </a:r>
            <a:r>
              <a:rPr lang="en-US" sz="3000" b="1" dirty="0" err="1">
                <a:solidFill>
                  <a:srgbClr val="800080"/>
                </a:solidFill>
                <a:latin typeface="Tahoma" panose="020B0604030504040204" pitchFamily="34" charset="0"/>
              </a:rPr>
              <a:t>ộc</a:t>
            </a:r>
            <a:r>
              <a:rPr lang="en-US" sz="3000" b="1" dirty="0">
                <a:solidFill>
                  <a:srgbClr val="800080"/>
                </a:solidFill>
                <a:latin typeface="Tahoma" panose="020B0604030504040204" pitchFamily="34" charset="0"/>
              </a:rPr>
              <a:t>, </a:t>
            </a:r>
            <a:r>
              <a:rPr lang="en-US" sz="3000" b="1" dirty="0" err="1">
                <a:solidFill>
                  <a:srgbClr val="800080"/>
                </a:solidFill>
                <a:latin typeface="Tahoma" panose="020B0604030504040204" pitchFamily="34" charset="0"/>
              </a:rPr>
              <a:t>thời</a:t>
            </a:r>
            <a:r>
              <a:rPr lang="en-US" sz="3000" b="1" dirty="0">
                <a:solidFill>
                  <a:srgbClr val="800080"/>
                </a:solidFill>
                <a:latin typeface="Tahoma" panose="020B0604030504040204" pitchFamily="34" charset="0"/>
              </a:rPr>
              <a:t> </a:t>
            </a:r>
            <a:r>
              <a:rPr lang="en-US" sz="3000" b="1" dirty="0" err="1">
                <a:solidFill>
                  <a:srgbClr val="800080"/>
                </a:solidFill>
                <a:latin typeface="Tahoma" panose="020B0604030504040204" pitchFamily="34" charset="0"/>
              </a:rPr>
              <a:t>gian</a:t>
            </a:r>
            <a:r>
              <a:rPr lang="en-US" sz="3000" b="1" dirty="0">
                <a:solidFill>
                  <a:srgbClr val="800080"/>
                </a:solidFill>
                <a:latin typeface="Tahoma" panose="020B0604030504040204" pitchFamily="34" charset="0"/>
              </a:rPr>
              <a:t> </a:t>
            </a:r>
            <a:r>
              <a:rPr lang="en-US" sz="3000" b="1" dirty="0" err="1">
                <a:solidFill>
                  <a:srgbClr val="800080"/>
                </a:solidFill>
                <a:latin typeface="Tahoma" panose="020B0604030504040204" pitchFamily="34" charset="0"/>
              </a:rPr>
              <a:t>tiếp</a:t>
            </a:r>
            <a:r>
              <a:rPr lang="en-US" sz="3000" b="1" dirty="0">
                <a:solidFill>
                  <a:srgbClr val="800080"/>
                </a:solidFill>
                <a:latin typeface="Tahoma" panose="020B0604030504040204" pitchFamily="34" charset="0"/>
              </a:rPr>
              <a:t> </a:t>
            </a:r>
            <a:r>
              <a:rPr lang="en-US" sz="3000" b="1" dirty="0" err="1">
                <a:solidFill>
                  <a:srgbClr val="800080"/>
                </a:solidFill>
                <a:latin typeface="Tahoma" panose="020B0604030504040204" pitchFamily="34" charset="0"/>
              </a:rPr>
              <a:t>xúc</a:t>
            </a:r>
            <a:r>
              <a:rPr lang="en-US" sz="3000" b="1" dirty="0">
                <a:latin typeface="Tahoma" panose="020B0604030504040204" pitchFamily="34" charset="0"/>
              </a:rPr>
              <a:t/>
            </a:r>
            <a:br>
              <a:rPr lang="en-US" sz="3000" b="1" dirty="0">
                <a:latin typeface="Tahoma" panose="020B0604030504040204" pitchFamily="34" charset="0"/>
              </a:rPr>
            </a:br>
            <a:r>
              <a:rPr lang="en-US" sz="3000" b="1" dirty="0" err="1" smtClean="0">
                <a:solidFill>
                  <a:srgbClr val="0000FF"/>
                </a:solidFill>
                <a:latin typeface="Tahoma" panose="020B0604030504040204" pitchFamily="34" charset="0"/>
              </a:rPr>
              <a:t>Tác</a:t>
            </a:r>
            <a:r>
              <a:rPr lang="en-US" sz="3000" b="1" dirty="0" smtClean="0">
                <a:solidFill>
                  <a:srgbClr val="0000FF"/>
                </a:solidFill>
                <a:latin typeface="Tahoma" panose="020B0604030504040204" pitchFamily="34" charset="0"/>
              </a:rPr>
              <a:t> </a:t>
            </a:r>
            <a:r>
              <a:rPr lang="en-US" sz="3000" b="1" dirty="0" err="1">
                <a:solidFill>
                  <a:srgbClr val="0000FF"/>
                </a:solidFill>
                <a:latin typeface="Tahoma" panose="020B0604030504040204" pitchFamily="34" charset="0"/>
              </a:rPr>
              <a:t>dụng</a:t>
            </a:r>
            <a:r>
              <a:rPr lang="en-US" sz="3000" b="1" dirty="0">
                <a:solidFill>
                  <a:srgbClr val="0000FF"/>
                </a:solidFill>
                <a:latin typeface="Tahoma" panose="020B0604030504040204" pitchFamily="34" charset="0"/>
              </a:rPr>
              <a:t> </a:t>
            </a:r>
            <a:r>
              <a:rPr lang="en-US" sz="3000" b="1" dirty="0" err="1">
                <a:solidFill>
                  <a:srgbClr val="0000FF"/>
                </a:solidFill>
                <a:latin typeface="Tahoma" panose="020B0604030504040204" pitchFamily="34" charset="0"/>
              </a:rPr>
              <a:t>phối</a:t>
            </a:r>
            <a:r>
              <a:rPr lang="en-US" sz="3000" b="1" dirty="0">
                <a:solidFill>
                  <a:srgbClr val="0000FF"/>
                </a:solidFill>
                <a:latin typeface="Tahoma" panose="020B0604030504040204" pitchFamily="34" charset="0"/>
              </a:rPr>
              <a:t> </a:t>
            </a:r>
            <a:r>
              <a:rPr lang="en-US" sz="3000" b="1" dirty="0" err="1">
                <a:solidFill>
                  <a:srgbClr val="0000FF"/>
                </a:solidFill>
                <a:latin typeface="Tahoma" panose="020B0604030504040204" pitchFamily="34" charset="0"/>
              </a:rPr>
              <a:t>hợp</a:t>
            </a:r>
            <a:r>
              <a:rPr lang="en-US" sz="3000" b="1" dirty="0">
                <a:solidFill>
                  <a:srgbClr val="0000FF"/>
                </a:solidFill>
                <a:latin typeface="Tahoma" panose="020B0604030504040204" pitchFamily="34" charset="0"/>
              </a:rPr>
              <a:t> </a:t>
            </a:r>
            <a:r>
              <a:rPr lang="en-US" sz="3000" b="1" dirty="0" err="1">
                <a:solidFill>
                  <a:srgbClr val="0000FF"/>
                </a:solidFill>
                <a:latin typeface="Tahoma" panose="020B0604030504040204" pitchFamily="34" charset="0"/>
              </a:rPr>
              <a:t>của</a:t>
            </a:r>
            <a:r>
              <a:rPr lang="en-US" sz="3000" b="1" dirty="0">
                <a:solidFill>
                  <a:srgbClr val="0000FF"/>
                </a:solidFill>
                <a:latin typeface="Tahoma" panose="020B0604030504040204" pitchFamily="34" charset="0"/>
              </a:rPr>
              <a:t> </a:t>
            </a:r>
            <a:r>
              <a:rPr lang="en-US" sz="3000" b="1" dirty="0" err="1">
                <a:solidFill>
                  <a:srgbClr val="0000FF"/>
                </a:solidFill>
                <a:latin typeface="Tahoma" panose="020B0604030504040204" pitchFamily="34" charset="0"/>
              </a:rPr>
              <a:t>các</a:t>
            </a:r>
            <a:r>
              <a:rPr lang="en-US" sz="3000" b="1" dirty="0">
                <a:solidFill>
                  <a:srgbClr val="0000FF"/>
                </a:solidFill>
                <a:latin typeface="Tahoma" panose="020B0604030504040204" pitchFamily="34" charset="0"/>
              </a:rPr>
              <a:t> </a:t>
            </a:r>
            <a:r>
              <a:rPr lang="en-US" sz="3000" b="1" dirty="0" err="1">
                <a:solidFill>
                  <a:srgbClr val="0000FF"/>
                </a:solidFill>
                <a:latin typeface="Tahoma" panose="020B0604030504040204" pitchFamily="34" charset="0"/>
              </a:rPr>
              <a:t>chất</a:t>
            </a:r>
            <a:r>
              <a:rPr lang="en-US" sz="3000" b="1" dirty="0">
                <a:solidFill>
                  <a:srgbClr val="0000FF"/>
                </a:solidFill>
                <a:latin typeface="Tahoma" panose="020B0604030504040204" pitchFamily="34" charset="0"/>
              </a:rPr>
              <a:t> </a:t>
            </a:r>
            <a:r>
              <a:rPr lang="vi-VN" sz="3000" b="1" dirty="0">
                <a:solidFill>
                  <a:srgbClr val="0000FF"/>
                </a:solidFill>
                <a:latin typeface="Tahoma" panose="020B0604030504040204" pitchFamily="34" charset="0"/>
              </a:rPr>
              <a:t>đ</a:t>
            </a:r>
            <a:r>
              <a:rPr lang="en-US" sz="3000" b="1" dirty="0" err="1">
                <a:solidFill>
                  <a:srgbClr val="0000FF"/>
                </a:solidFill>
                <a:latin typeface="Tahoma" panose="020B0604030504040204" pitchFamily="34" charset="0"/>
              </a:rPr>
              <a:t>ộc</a:t>
            </a:r>
            <a:r>
              <a:rPr lang="en-US" sz="3000" b="1" dirty="0">
                <a:solidFill>
                  <a:srgbClr val="0000FF"/>
                </a:solidFill>
                <a:latin typeface="Tahoma" panose="020B0604030504040204" pitchFamily="34" charset="0"/>
              </a:rPr>
              <a:t/>
            </a:r>
            <a:br>
              <a:rPr lang="en-US" sz="3000" b="1" dirty="0">
                <a:solidFill>
                  <a:srgbClr val="0000FF"/>
                </a:solidFill>
                <a:latin typeface="Tahoma" panose="020B0604030504040204" pitchFamily="34" charset="0"/>
              </a:rPr>
            </a:br>
            <a:r>
              <a:rPr lang="en-US" sz="3000" b="1" dirty="0" smtClean="0">
                <a:latin typeface="Tahoma" panose="020B0604030504040204" pitchFamily="34" charset="0"/>
              </a:rPr>
              <a:t>Con </a:t>
            </a:r>
            <a:r>
              <a:rPr lang="en-US" sz="3000" b="1" dirty="0" err="1">
                <a:latin typeface="Tahoma" panose="020B0604030504040204" pitchFamily="34" charset="0"/>
              </a:rPr>
              <a:t>ng</a:t>
            </a:r>
            <a:r>
              <a:rPr lang="vi-VN" sz="3000" b="1" dirty="0">
                <a:latin typeface="Tahoma" panose="020B0604030504040204" pitchFamily="34" charset="0"/>
              </a:rPr>
              <a:t>ư</a:t>
            </a:r>
            <a:r>
              <a:rPr lang="en-US" sz="3000" b="1" dirty="0" err="1">
                <a:latin typeface="Tahoma" panose="020B0604030504040204" pitchFamily="34" charset="0"/>
              </a:rPr>
              <a:t>ời</a:t>
            </a:r>
            <a:r>
              <a:rPr lang="en-US" sz="3000" b="1" dirty="0">
                <a:latin typeface="Tahoma" panose="020B0604030504040204" pitchFamily="34" charset="0"/>
              </a:rPr>
              <a:t/>
            </a:r>
            <a:br>
              <a:rPr lang="en-US" sz="3000" b="1" dirty="0">
                <a:latin typeface="Tahoma" panose="020B0604030504040204" pitchFamily="34" charset="0"/>
              </a:rPr>
            </a:br>
            <a:r>
              <a:rPr lang="en-US" sz="3000" b="1" dirty="0" err="1" smtClean="0">
                <a:solidFill>
                  <a:schemeClr val="hlink"/>
                </a:solidFill>
                <a:latin typeface="Tahoma" panose="020B0604030504040204" pitchFamily="34" charset="0"/>
              </a:rPr>
              <a:t>Yếu</a:t>
            </a:r>
            <a:r>
              <a:rPr lang="en-US" sz="3000" b="1" dirty="0" smtClean="0">
                <a:solidFill>
                  <a:schemeClr val="hlink"/>
                </a:solidFill>
                <a:latin typeface="Tahoma" panose="020B0604030504040204" pitchFamily="34" charset="0"/>
              </a:rPr>
              <a:t> </a:t>
            </a:r>
            <a:r>
              <a:rPr lang="en-US" sz="3000" b="1" dirty="0" err="1">
                <a:solidFill>
                  <a:schemeClr val="hlink"/>
                </a:solidFill>
                <a:latin typeface="Tahoma" panose="020B0604030504040204" pitchFamily="34" charset="0"/>
              </a:rPr>
              <a:t>tố</a:t>
            </a:r>
            <a:r>
              <a:rPr lang="en-US" sz="3000" b="1" dirty="0">
                <a:solidFill>
                  <a:schemeClr val="hlink"/>
                </a:solidFill>
                <a:latin typeface="Tahoma" panose="020B0604030504040204" pitchFamily="34" charset="0"/>
              </a:rPr>
              <a:t> </a:t>
            </a:r>
            <a:r>
              <a:rPr lang="en-US" sz="3000" b="1" dirty="0" err="1">
                <a:solidFill>
                  <a:schemeClr val="hlink"/>
                </a:solidFill>
                <a:latin typeface="Tahoma" panose="020B0604030504040204" pitchFamily="34" charset="0"/>
              </a:rPr>
              <a:t>thuận</a:t>
            </a:r>
            <a:r>
              <a:rPr lang="en-US" sz="3000" b="1" dirty="0">
                <a:solidFill>
                  <a:schemeClr val="hlink"/>
                </a:solidFill>
                <a:latin typeface="Tahoma" panose="020B0604030504040204" pitchFamily="34" charset="0"/>
              </a:rPr>
              <a:t> </a:t>
            </a:r>
            <a:r>
              <a:rPr lang="en-US" sz="3000" b="1" dirty="0" err="1">
                <a:solidFill>
                  <a:schemeClr val="hlink"/>
                </a:solidFill>
                <a:latin typeface="Tahoma" panose="020B0604030504040204" pitchFamily="34" charset="0"/>
              </a:rPr>
              <a:t>lợi</a:t>
            </a:r>
            <a:r>
              <a:rPr lang="en-US" sz="3000" b="1" dirty="0">
                <a:solidFill>
                  <a:schemeClr val="hlink"/>
                </a:solidFill>
                <a:latin typeface="Tahoma" panose="020B0604030504040204" pitchFamily="34" charset="0"/>
              </a:rPr>
              <a:t> </a:t>
            </a:r>
            <a:r>
              <a:rPr lang="en-US" sz="3000" b="1" dirty="0" err="1">
                <a:solidFill>
                  <a:schemeClr val="hlink"/>
                </a:solidFill>
                <a:latin typeface="Tahoma" panose="020B0604030504040204" pitchFamily="34" charset="0"/>
              </a:rPr>
              <a:t>khác</a:t>
            </a:r>
            <a:endParaRPr lang="en-US" sz="3000" b="1" dirty="0">
              <a:solidFill>
                <a:schemeClr val="hlink"/>
              </a:solidFill>
              <a:latin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05561425"/>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6502"/>
                                        </p:tgtEl>
                                        <p:attrNameLst>
                                          <p:attrName>style.visibility</p:attrName>
                                        </p:attrNameLst>
                                      </p:cBhvr>
                                      <p:to>
                                        <p:strVal val="visible"/>
                                      </p:to>
                                    </p:set>
                                    <p:anim calcmode="discrete" valueType="clr">
                                      <p:cBhvr override="childStyle">
                                        <p:cTn id="7" dur="80"/>
                                        <p:tgtEl>
                                          <p:spTgt spid="10650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6502"/>
                                        </p:tgtEl>
                                        <p:attrNameLst>
                                          <p:attrName>fillcolor</p:attrName>
                                        </p:attrNameLst>
                                      </p:cBhvr>
                                      <p:tavLst>
                                        <p:tav tm="0">
                                          <p:val>
                                            <p:clrVal>
                                              <a:schemeClr val="accent2"/>
                                            </p:clrVal>
                                          </p:val>
                                        </p:tav>
                                        <p:tav tm="50000">
                                          <p:val>
                                            <p:clrVal>
                                              <a:schemeClr val="hlink"/>
                                            </p:clrVal>
                                          </p:val>
                                        </p:tav>
                                      </p:tavLst>
                                    </p:anim>
                                    <p:set>
                                      <p:cBhvr>
                                        <p:cTn id="9" dur="80"/>
                                        <p:tgtEl>
                                          <p:spTgt spid="10650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6"/>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271144B-277E-4D87-A364-DAA1FD710D71}" type="slidenum">
              <a:rPr lang="en-US" altLang="en-US">
                <a:latin typeface="Garamond" panose="02020404030301010803" pitchFamily="18" charset="0"/>
                <a:cs typeface="Tahoma" panose="020B0604030504040204" pitchFamily="34" charset="0"/>
              </a:rPr>
              <a:pPr eaLnBrk="1" hangingPunct="1"/>
              <a:t>19</a:t>
            </a:fld>
            <a:endParaRPr lang="en-US" altLang="en-US" dirty="0">
              <a:latin typeface="Garamond" panose="02020404030301010803" pitchFamily="18" charset="0"/>
              <a:cs typeface="Tahoma" panose="020B0604030504040204" pitchFamily="34" charset="0"/>
            </a:endParaRPr>
          </a:p>
        </p:txBody>
      </p:sp>
      <p:sp>
        <p:nvSpPr>
          <p:cNvPr id="23555" name="Rectangle 2"/>
          <p:cNvSpPr>
            <a:spLocks noGrp="1" noChangeArrowheads="1"/>
          </p:cNvSpPr>
          <p:nvPr>
            <p:ph type="title"/>
          </p:nvPr>
        </p:nvSpPr>
        <p:spPr>
          <a:xfrm>
            <a:off x="381000" y="886996"/>
            <a:ext cx="8229600" cy="720725"/>
          </a:xfrm>
        </p:spPr>
        <p:txBody>
          <a:bodyPr/>
          <a:lstStyle/>
          <a:p>
            <a:pPr eaLnBrk="1" hangingPunct="1"/>
            <a:r>
              <a:rPr lang="en-US" sz="3200" b="1" i="1" dirty="0" err="1" smtClean="0">
                <a:solidFill>
                  <a:srgbClr val="003399"/>
                </a:solidFill>
                <a:latin typeface="Tahoma" panose="020B0604030504040204" pitchFamily="34" charset="0"/>
              </a:rPr>
              <a:t>Cấu</a:t>
            </a:r>
            <a:r>
              <a:rPr lang="en-US" sz="3200" b="1" i="1" dirty="0" smtClean="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trúc</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hóa</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học</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của</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chất</a:t>
            </a:r>
            <a:r>
              <a:rPr lang="en-US" sz="3200" b="1" i="1" dirty="0">
                <a:solidFill>
                  <a:srgbClr val="003399"/>
                </a:solidFill>
                <a:latin typeface="Tahoma" panose="020B0604030504040204" pitchFamily="34" charset="0"/>
              </a:rPr>
              <a:t> </a:t>
            </a:r>
            <a:r>
              <a:rPr lang="vi-VN" sz="3200" b="1" i="1" dirty="0">
                <a:solidFill>
                  <a:srgbClr val="003399"/>
                </a:solidFill>
                <a:latin typeface="Tahoma" panose="020B0604030504040204" pitchFamily="34" charset="0"/>
              </a:rPr>
              <a:t>đ</a:t>
            </a:r>
            <a:r>
              <a:rPr lang="en-US" sz="3200" b="1" i="1" dirty="0" err="1">
                <a:solidFill>
                  <a:srgbClr val="003399"/>
                </a:solidFill>
                <a:latin typeface="Tahoma" panose="020B0604030504040204" pitchFamily="34" charset="0"/>
              </a:rPr>
              <a:t>ộc</a:t>
            </a:r>
            <a:r>
              <a:rPr lang="en-US" sz="3200" b="1" i="1" dirty="0">
                <a:solidFill>
                  <a:srgbClr val="003399"/>
                </a:solidFill>
                <a:latin typeface="Tahoma" panose="020B0604030504040204" pitchFamily="34" charset="0"/>
              </a:rPr>
              <a:t>:</a:t>
            </a:r>
          </a:p>
        </p:txBody>
      </p:sp>
      <p:sp>
        <p:nvSpPr>
          <p:cNvPr id="644109" name="Rectangle 13"/>
          <p:cNvSpPr>
            <a:spLocks noGrp="1" noChangeArrowheads="1"/>
          </p:cNvSpPr>
          <p:nvPr>
            <p:ph type="body" idx="1"/>
          </p:nvPr>
        </p:nvSpPr>
        <p:spPr>
          <a:xfrm>
            <a:off x="620713" y="1682966"/>
            <a:ext cx="11132597" cy="5184775"/>
          </a:xfrm>
          <a:noFill/>
        </p:spPr>
        <p:txBody>
          <a:bodyPr>
            <a:normAutofit/>
          </a:bodyPr>
          <a:lstStyle/>
          <a:p>
            <a:pPr defTabSz="811213">
              <a:lnSpc>
                <a:spcPct val="110000"/>
              </a:lnSpc>
              <a:spcBef>
                <a:spcPct val="15000"/>
              </a:spcBef>
              <a:buNone/>
            </a:pPr>
            <a:r>
              <a:rPr lang="en-US" b="1" dirty="0"/>
              <a:t>- </a:t>
            </a:r>
            <a:r>
              <a:rPr lang="fr-FR" b="1" dirty="0" err="1"/>
              <a:t>Visacson</a:t>
            </a:r>
            <a:r>
              <a:rPr lang="fr-FR" b="1" dirty="0"/>
              <a:t> </a:t>
            </a:r>
            <a:r>
              <a:rPr lang="vi-VN" b="1" dirty="0"/>
              <a:t>đư</a:t>
            </a:r>
            <a:r>
              <a:rPr lang="fr-FR" b="1" dirty="0"/>
              <a:t>a ra qui </a:t>
            </a:r>
            <a:r>
              <a:rPr lang="fr-FR" b="1" dirty="0" err="1"/>
              <a:t>luật</a:t>
            </a:r>
            <a:r>
              <a:rPr lang="fr-FR" b="1" dirty="0"/>
              <a:t> </a:t>
            </a:r>
            <a:r>
              <a:rPr lang="fr-FR" b="1" dirty="0" err="1"/>
              <a:t>hoạt</a:t>
            </a:r>
            <a:r>
              <a:rPr lang="fr-FR" b="1" dirty="0"/>
              <a:t> </a:t>
            </a:r>
            <a:r>
              <a:rPr lang="vi-VN" b="1" dirty="0"/>
              <a:t>đ</a:t>
            </a:r>
            <a:r>
              <a:rPr lang="fr-FR" b="1" dirty="0" err="1"/>
              <a:t>ộng</a:t>
            </a:r>
            <a:r>
              <a:rPr lang="fr-FR" b="1" dirty="0"/>
              <a:t> </a:t>
            </a:r>
            <a:r>
              <a:rPr lang="fr-FR" b="1" dirty="0" err="1"/>
              <a:t>của</a:t>
            </a:r>
            <a:r>
              <a:rPr lang="fr-FR" b="1" dirty="0"/>
              <a:t> </a:t>
            </a:r>
            <a:r>
              <a:rPr lang="fr-FR" b="1" dirty="0" err="1"/>
              <a:t>các</a:t>
            </a:r>
            <a:r>
              <a:rPr lang="fr-FR" b="1" dirty="0"/>
              <a:t> </a:t>
            </a:r>
            <a:r>
              <a:rPr lang="fr-FR" b="1" dirty="0" err="1"/>
              <a:t>chất</a:t>
            </a:r>
            <a:r>
              <a:rPr lang="fr-FR" b="1" dirty="0"/>
              <a:t> 	</a:t>
            </a:r>
            <a:r>
              <a:rPr lang="vi-VN" b="1" dirty="0"/>
              <a:t>đ</a:t>
            </a:r>
            <a:r>
              <a:rPr lang="fr-FR" b="1" dirty="0" err="1"/>
              <a:t>ộc</a:t>
            </a:r>
            <a:r>
              <a:rPr lang="fr-FR" b="1" dirty="0"/>
              <a:t> </a:t>
            </a:r>
            <a:r>
              <a:rPr lang="fr-FR" b="1" dirty="0" err="1"/>
              <a:t>dựa</a:t>
            </a:r>
            <a:r>
              <a:rPr lang="fr-FR" b="1" dirty="0"/>
              <a:t> </a:t>
            </a:r>
            <a:r>
              <a:rPr lang="fr-FR" b="1" dirty="0" err="1"/>
              <a:t>theo</a:t>
            </a:r>
            <a:r>
              <a:rPr lang="fr-FR" b="1" dirty="0"/>
              <a:t> </a:t>
            </a:r>
            <a:r>
              <a:rPr lang="fr-FR" b="1" dirty="0" err="1"/>
              <a:t>cấu</a:t>
            </a:r>
            <a:r>
              <a:rPr lang="fr-FR" b="1" dirty="0"/>
              <a:t> </a:t>
            </a:r>
            <a:r>
              <a:rPr lang="fr-FR" b="1" dirty="0" err="1"/>
              <a:t>trúc</a:t>
            </a:r>
            <a:r>
              <a:rPr lang="fr-FR" b="1" dirty="0"/>
              <a:t> </a:t>
            </a:r>
            <a:r>
              <a:rPr lang="fr-FR" b="1" dirty="0" err="1"/>
              <a:t>hóa</a:t>
            </a:r>
            <a:r>
              <a:rPr lang="fr-FR" b="1" dirty="0"/>
              <a:t> </a:t>
            </a:r>
            <a:r>
              <a:rPr lang="fr-FR" b="1" dirty="0" err="1"/>
              <a:t>học</a:t>
            </a:r>
            <a:r>
              <a:rPr lang="fr-FR" b="1" dirty="0"/>
              <a:t>:</a:t>
            </a:r>
            <a:endParaRPr lang="en-US" b="1" dirty="0"/>
          </a:p>
          <a:p>
            <a:pPr lvl="1" defTabSz="811213">
              <a:lnSpc>
                <a:spcPct val="110000"/>
              </a:lnSpc>
              <a:spcBef>
                <a:spcPct val="15000"/>
              </a:spcBef>
            </a:pPr>
            <a:r>
              <a:rPr lang="fr-FR" sz="2800" b="1" dirty="0" err="1">
                <a:solidFill>
                  <a:srgbClr val="FF0000"/>
                </a:solidFill>
              </a:rPr>
              <a:t>Tính</a:t>
            </a:r>
            <a:r>
              <a:rPr lang="fr-FR" sz="2800" b="1" dirty="0">
                <a:solidFill>
                  <a:srgbClr val="FF0000"/>
                </a:solidFill>
              </a:rPr>
              <a:t> </a:t>
            </a:r>
            <a:r>
              <a:rPr lang="fr-FR" sz="2800" b="1" dirty="0" err="1">
                <a:solidFill>
                  <a:srgbClr val="FF0000"/>
                </a:solidFill>
              </a:rPr>
              <a:t>gây</a:t>
            </a:r>
            <a:r>
              <a:rPr lang="fr-FR" sz="2800" b="1" dirty="0">
                <a:solidFill>
                  <a:srgbClr val="FF0000"/>
                </a:solidFill>
              </a:rPr>
              <a:t> </a:t>
            </a:r>
            <a:r>
              <a:rPr lang="vi-VN" sz="2800" b="1" dirty="0">
                <a:solidFill>
                  <a:srgbClr val="FF0000"/>
                </a:solidFill>
              </a:rPr>
              <a:t>đ</a:t>
            </a:r>
            <a:r>
              <a:rPr lang="fr-FR" sz="2800" b="1" dirty="0" err="1">
                <a:solidFill>
                  <a:srgbClr val="FF0000"/>
                </a:solidFill>
              </a:rPr>
              <a:t>ộc</a:t>
            </a:r>
            <a:r>
              <a:rPr lang="fr-FR" sz="2800" b="1" dirty="0">
                <a:solidFill>
                  <a:srgbClr val="FF0000"/>
                </a:solidFill>
              </a:rPr>
              <a:t> </a:t>
            </a:r>
            <a:r>
              <a:rPr lang="fr-FR" sz="2800" b="1" dirty="0" err="1">
                <a:solidFill>
                  <a:srgbClr val="FF0000"/>
                </a:solidFill>
              </a:rPr>
              <a:t>của</a:t>
            </a:r>
            <a:r>
              <a:rPr lang="fr-FR" sz="2800" b="1" dirty="0">
                <a:solidFill>
                  <a:srgbClr val="FF0000"/>
                </a:solidFill>
              </a:rPr>
              <a:t> </a:t>
            </a:r>
            <a:r>
              <a:rPr lang="fr-FR" sz="2800" b="1" dirty="0" err="1">
                <a:solidFill>
                  <a:srgbClr val="FF0000"/>
                </a:solidFill>
              </a:rPr>
              <a:t>Hydrocacbon</a:t>
            </a:r>
            <a:r>
              <a:rPr lang="fr-FR" sz="2800" b="1" dirty="0">
                <a:solidFill>
                  <a:srgbClr val="FF0000"/>
                </a:solidFill>
              </a:rPr>
              <a:t> t</a:t>
            </a:r>
            <a:r>
              <a:rPr lang="vi-VN" sz="2800" b="1" dirty="0">
                <a:solidFill>
                  <a:srgbClr val="FF0000"/>
                </a:solidFill>
              </a:rPr>
              <a:t>ă</a:t>
            </a:r>
            <a:r>
              <a:rPr lang="fr-FR" sz="2800" b="1" dirty="0" err="1">
                <a:solidFill>
                  <a:srgbClr val="FF0000"/>
                </a:solidFill>
              </a:rPr>
              <a:t>ng</a:t>
            </a:r>
            <a:r>
              <a:rPr lang="fr-FR" sz="2800" b="1" dirty="0">
                <a:solidFill>
                  <a:srgbClr val="FF0000"/>
                </a:solidFill>
              </a:rPr>
              <a:t> </a:t>
            </a:r>
            <a:r>
              <a:rPr lang="fr-FR" sz="2800" b="1" dirty="0" err="1">
                <a:solidFill>
                  <a:srgbClr val="FF0000"/>
                </a:solidFill>
              </a:rPr>
              <a:t>tỉ</a:t>
            </a:r>
            <a:r>
              <a:rPr lang="fr-FR" sz="2800" b="1" dirty="0">
                <a:solidFill>
                  <a:srgbClr val="FF0000"/>
                </a:solidFill>
              </a:rPr>
              <a:t> </a:t>
            </a:r>
            <a:r>
              <a:rPr lang="fr-FR" sz="2800" b="1" dirty="0" err="1">
                <a:solidFill>
                  <a:srgbClr val="FF0000"/>
                </a:solidFill>
              </a:rPr>
              <a:t>lệ</a:t>
            </a:r>
            <a:r>
              <a:rPr lang="fr-FR" sz="2800" b="1" dirty="0">
                <a:solidFill>
                  <a:srgbClr val="FF0000"/>
                </a:solidFill>
              </a:rPr>
              <a:t> </a:t>
            </a:r>
            <a:r>
              <a:rPr lang="fr-FR" sz="2800" b="1" dirty="0" err="1">
                <a:solidFill>
                  <a:srgbClr val="FF0000"/>
                </a:solidFill>
              </a:rPr>
              <a:t>thuận</a:t>
            </a:r>
            <a:r>
              <a:rPr lang="fr-FR" sz="2800" b="1" dirty="0">
                <a:solidFill>
                  <a:srgbClr val="FF0000"/>
                </a:solidFill>
              </a:rPr>
              <a:t> </a:t>
            </a:r>
            <a:r>
              <a:rPr lang="fr-FR" sz="2800" b="1" dirty="0" err="1" smtClean="0">
                <a:solidFill>
                  <a:srgbClr val="FF0000"/>
                </a:solidFill>
              </a:rPr>
              <a:t>với</a:t>
            </a:r>
            <a:r>
              <a:rPr lang="fr-FR" sz="2800" b="1" dirty="0" smtClean="0">
                <a:solidFill>
                  <a:srgbClr val="FF0000"/>
                </a:solidFill>
              </a:rPr>
              <a:t> </a:t>
            </a:r>
            <a:r>
              <a:rPr lang="fr-FR" sz="2800" b="1" dirty="0" err="1">
                <a:solidFill>
                  <a:srgbClr val="FF0000"/>
                </a:solidFill>
              </a:rPr>
              <a:t>số</a:t>
            </a:r>
            <a:r>
              <a:rPr lang="fr-FR" sz="2800" b="1" dirty="0">
                <a:solidFill>
                  <a:srgbClr val="FF0000"/>
                </a:solidFill>
              </a:rPr>
              <a:t> C </a:t>
            </a:r>
            <a:r>
              <a:rPr lang="fr-FR" sz="2800" b="1" dirty="0" err="1">
                <a:solidFill>
                  <a:srgbClr val="FF0000"/>
                </a:solidFill>
              </a:rPr>
              <a:t>cấu</a:t>
            </a:r>
            <a:r>
              <a:rPr lang="fr-FR" sz="2800" b="1" dirty="0">
                <a:solidFill>
                  <a:srgbClr val="FF0000"/>
                </a:solidFill>
              </a:rPr>
              <a:t> </a:t>
            </a:r>
            <a:r>
              <a:rPr lang="fr-FR" sz="2800" b="1" dirty="0" err="1">
                <a:solidFill>
                  <a:srgbClr val="FF0000"/>
                </a:solidFill>
              </a:rPr>
              <a:t>tạo</a:t>
            </a:r>
            <a:r>
              <a:rPr lang="fr-FR" sz="2800" b="1" dirty="0">
                <a:solidFill>
                  <a:srgbClr val="FF0000"/>
                </a:solidFill>
              </a:rPr>
              <a:t> </a:t>
            </a:r>
            <a:r>
              <a:rPr lang="fr-FR" sz="2800" b="1" dirty="0" err="1">
                <a:solidFill>
                  <a:srgbClr val="FF0000"/>
                </a:solidFill>
              </a:rPr>
              <a:t>nên</a:t>
            </a:r>
            <a:r>
              <a:rPr lang="fr-FR" sz="2800" b="1" dirty="0">
                <a:solidFill>
                  <a:srgbClr val="FF0000"/>
                </a:solidFill>
              </a:rPr>
              <a:t> </a:t>
            </a:r>
            <a:r>
              <a:rPr lang="fr-FR" sz="2800" b="1" dirty="0" err="1">
                <a:solidFill>
                  <a:srgbClr val="FF0000"/>
                </a:solidFill>
              </a:rPr>
              <a:t>phân</a:t>
            </a:r>
            <a:r>
              <a:rPr lang="fr-FR" sz="2800" b="1" dirty="0">
                <a:solidFill>
                  <a:srgbClr val="FF0000"/>
                </a:solidFill>
              </a:rPr>
              <a:t> </a:t>
            </a:r>
            <a:r>
              <a:rPr lang="fr-FR" sz="2800" b="1" dirty="0" err="1">
                <a:solidFill>
                  <a:srgbClr val="FF0000"/>
                </a:solidFill>
              </a:rPr>
              <a:t>tử</a:t>
            </a:r>
            <a:r>
              <a:rPr lang="fr-FR" sz="2800" b="1" dirty="0">
                <a:solidFill>
                  <a:srgbClr val="FF0000"/>
                </a:solidFill>
              </a:rPr>
              <a:t> </a:t>
            </a:r>
            <a:r>
              <a:rPr lang="fr-FR" sz="2800" b="1" dirty="0" err="1">
                <a:solidFill>
                  <a:srgbClr val="FF0000"/>
                </a:solidFill>
              </a:rPr>
              <a:t>của</a:t>
            </a:r>
            <a:r>
              <a:rPr lang="fr-FR" sz="2800" b="1" dirty="0">
                <a:solidFill>
                  <a:srgbClr val="FF0000"/>
                </a:solidFill>
              </a:rPr>
              <a:t> </a:t>
            </a:r>
            <a:r>
              <a:rPr lang="fr-FR" sz="2800" b="1" dirty="0" err="1">
                <a:solidFill>
                  <a:srgbClr val="FF0000"/>
                </a:solidFill>
              </a:rPr>
              <a:t>nó</a:t>
            </a:r>
            <a:r>
              <a:rPr lang="fr-FR" sz="2800" b="1" dirty="0">
                <a:solidFill>
                  <a:srgbClr val="FF0000"/>
                </a:solidFill>
              </a:rPr>
              <a:t>.</a:t>
            </a:r>
          </a:p>
          <a:p>
            <a:pPr lvl="1" defTabSz="811213">
              <a:lnSpc>
                <a:spcPct val="110000"/>
              </a:lnSpc>
              <a:spcBef>
                <a:spcPct val="15000"/>
              </a:spcBef>
            </a:pPr>
            <a:r>
              <a:rPr lang="fr-FR" sz="2800" b="1" dirty="0" err="1">
                <a:solidFill>
                  <a:srgbClr val="800080"/>
                </a:solidFill>
              </a:rPr>
              <a:t>Các</a:t>
            </a:r>
            <a:r>
              <a:rPr lang="fr-FR" sz="2800" b="1" dirty="0">
                <a:solidFill>
                  <a:srgbClr val="800080"/>
                </a:solidFill>
              </a:rPr>
              <a:t> </a:t>
            </a:r>
            <a:r>
              <a:rPr lang="fr-FR" sz="2800" b="1" dirty="0" err="1">
                <a:solidFill>
                  <a:srgbClr val="800080"/>
                </a:solidFill>
              </a:rPr>
              <a:t>hợp</a:t>
            </a:r>
            <a:r>
              <a:rPr lang="fr-FR" sz="2800" b="1" dirty="0">
                <a:solidFill>
                  <a:srgbClr val="800080"/>
                </a:solidFill>
              </a:rPr>
              <a:t> </a:t>
            </a:r>
            <a:r>
              <a:rPr lang="fr-FR" sz="2800" b="1" dirty="0" err="1">
                <a:solidFill>
                  <a:srgbClr val="800080"/>
                </a:solidFill>
              </a:rPr>
              <a:t>chất</a:t>
            </a:r>
            <a:r>
              <a:rPr lang="fr-FR" sz="2800" b="1" dirty="0">
                <a:solidFill>
                  <a:srgbClr val="800080"/>
                </a:solidFill>
              </a:rPr>
              <a:t> </a:t>
            </a:r>
            <a:r>
              <a:rPr lang="fr-FR" sz="2800" b="1" dirty="0" err="1">
                <a:solidFill>
                  <a:srgbClr val="800080"/>
                </a:solidFill>
              </a:rPr>
              <a:t>khác</a:t>
            </a:r>
            <a:r>
              <a:rPr lang="fr-FR" sz="2800" b="1" dirty="0">
                <a:solidFill>
                  <a:srgbClr val="800080"/>
                </a:solidFill>
              </a:rPr>
              <a:t> </a:t>
            </a:r>
            <a:r>
              <a:rPr lang="fr-FR" sz="2800" b="1" dirty="0" err="1">
                <a:solidFill>
                  <a:srgbClr val="800080"/>
                </a:solidFill>
              </a:rPr>
              <a:t>có</a:t>
            </a:r>
            <a:r>
              <a:rPr lang="fr-FR" sz="2800" b="1" dirty="0">
                <a:solidFill>
                  <a:srgbClr val="800080"/>
                </a:solidFill>
              </a:rPr>
              <a:t> </a:t>
            </a:r>
            <a:r>
              <a:rPr lang="fr-FR" sz="2800" b="1" dirty="0" err="1">
                <a:solidFill>
                  <a:srgbClr val="800080"/>
                </a:solidFill>
              </a:rPr>
              <a:t>cùng</a:t>
            </a:r>
            <a:r>
              <a:rPr lang="fr-FR" sz="2800" b="1" dirty="0">
                <a:solidFill>
                  <a:srgbClr val="800080"/>
                </a:solidFill>
              </a:rPr>
              <a:t> </a:t>
            </a:r>
            <a:r>
              <a:rPr lang="fr-FR" sz="2800" b="1" dirty="0" err="1">
                <a:solidFill>
                  <a:srgbClr val="800080"/>
                </a:solidFill>
              </a:rPr>
              <a:t>các</a:t>
            </a:r>
            <a:r>
              <a:rPr lang="fr-FR" sz="2800" b="1" dirty="0">
                <a:solidFill>
                  <a:srgbClr val="800080"/>
                </a:solidFill>
              </a:rPr>
              <a:t> </a:t>
            </a:r>
            <a:r>
              <a:rPr lang="fr-FR" sz="2800" b="1" dirty="0" err="1">
                <a:solidFill>
                  <a:srgbClr val="800080"/>
                </a:solidFill>
              </a:rPr>
              <a:t>nguyên</a:t>
            </a:r>
            <a:r>
              <a:rPr lang="fr-FR" sz="2800" b="1" dirty="0">
                <a:solidFill>
                  <a:srgbClr val="800080"/>
                </a:solidFill>
              </a:rPr>
              <a:t> </a:t>
            </a:r>
            <a:r>
              <a:rPr lang="fr-FR" sz="2800" b="1" dirty="0" err="1">
                <a:solidFill>
                  <a:srgbClr val="800080"/>
                </a:solidFill>
              </a:rPr>
              <a:t>tố</a:t>
            </a:r>
            <a:r>
              <a:rPr lang="fr-FR" sz="2800" b="1" dirty="0">
                <a:solidFill>
                  <a:srgbClr val="800080"/>
                </a:solidFill>
              </a:rPr>
              <a:t>, </a:t>
            </a:r>
            <a:r>
              <a:rPr lang="fr-FR" sz="2800" b="1" dirty="0" err="1">
                <a:solidFill>
                  <a:srgbClr val="800080"/>
                </a:solidFill>
              </a:rPr>
              <a:t>số</a:t>
            </a:r>
            <a:r>
              <a:rPr lang="fr-FR" sz="2800" b="1" dirty="0">
                <a:solidFill>
                  <a:srgbClr val="800080"/>
                </a:solidFill>
              </a:rPr>
              <a:t> 	</a:t>
            </a:r>
            <a:r>
              <a:rPr lang="fr-FR" sz="2800" b="1" dirty="0" err="1">
                <a:solidFill>
                  <a:srgbClr val="800080"/>
                </a:solidFill>
              </a:rPr>
              <a:t>nguyên</a:t>
            </a:r>
            <a:r>
              <a:rPr lang="fr-FR" sz="2800" b="1" dirty="0">
                <a:solidFill>
                  <a:srgbClr val="800080"/>
                </a:solidFill>
              </a:rPr>
              <a:t> </a:t>
            </a:r>
            <a:r>
              <a:rPr lang="fr-FR" sz="2800" b="1" dirty="0" err="1">
                <a:solidFill>
                  <a:srgbClr val="800080"/>
                </a:solidFill>
              </a:rPr>
              <a:t>tử</a:t>
            </a:r>
            <a:r>
              <a:rPr lang="fr-FR" sz="2800" b="1" dirty="0">
                <a:solidFill>
                  <a:srgbClr val="800080"/>
                </a:solidFill>
              </a:rPr>
              <a:t> </a:t>
            </a:r>
            <a:r>
              <a:rPr lang="fr-FR" sz="2800" b="1" dirty="0" err="1">
                <a:solidFill>
                  <a:srgbClr val="800080"/>
                </a:solidFill>
              </a:rPr>
              <a:t>càng</a:t>
            </a:r>
            <a:r>
              <a:rPr lang="fr-FR" sz="2800" b="1" dirty="0">
                <a:solidFill>
                  <a:srgbClr val="800080"/>
                </a:solidFill>
              </a:rPr>
              <a:t> </a:t>
            </a:r>
            <a:r>
              <a:rPr lang="fr-FR" sz="2800" b="1" dirty="0" err="1">
                <a:solidFill>
                  <a:srgbClr val="800080"/>
                </a:solidFill>
              </a:rPr>
              <a:t>ít</a:t>
            </a:r>
            <a:r>
              <a:rPr lang="fr-FR" sz="2800" b="1" dirty="0">
                <a:solidFill>
                  <a:srgbClr val="800080"/>
                </a:solidFill>
              </a:rPr>
              <a:t> </a:t>
            </a:r>
            <a:r>
              <a:rPr lang="fr-FR" sz="2800" b="1" dirty="0" err="1">
                <a:solidFill>
                  <a:srgbClr val="800080"/>
                </a:solidFill>
              </a:rPr>
              <a:t>thì</a:t>
            </a:r>
            <a:r>
              <a:rPr lang="fr-FR" sz="2800" b="1" dirty="0">
                <a:solidFill>
                  <a:srgbClr val="800080"/>
                </a:solidFill>
              </a:rPr>
              <a:t> </a:t>
            </a:r>
            <a:r>
              <a:rPr lang="fr-FR" sz="2800" b="1" dirty="0" err="1">
                <a:solidFill>
                  <a:srgbClr val="800080"/>
                </a:solidFill>
              </a:rPr>
              <a:t>tính</a:t>
            </a:r>
            <a:r>
              <a:rPr lang="fr-FR" sz="2800" b="1" dirty="0">
                <a:solidFill>
                  <a:srgbClr val="800080"/>
                </a:solidFill>
              </a:rPr>
              <a:t> </a:t>
            </a:r>
            <a:r>
              <a:rPr lang="fr-FR" sz="2800" b="1" dirty="0" err="1">
                <a:solidFill>
                  <a:srgbClr val="800080"/>
                </a:solidFill>
              </a:rPr>
              <a:t>gây</a:t>
            </a:r>
            <a:r>
              <a:rPr lang="fr-FR" sz="2800" b="1" dirty="0">
                <a:solidFill>
                  <a:srgbClr val="800080"/>
                </a:solidFill>
              </a:rPr>
              <a:t> </a:t>
            </a:r>
            <a:r>
              <a:rPr lang="vi-VN" sz="2800" b="1" dirty="0">
                <a:solidFill>
                  <a:srgbClr val="800080"/>
                </a:solidFill>
              </a:rPr>
              <a:t>đ</a:t>
            </a:r>
            <a:r>
              <a:rPr lang="fr-FR" sz="2800" b="1" dirty="0" err="1">
                <a:solidFill>
                  <a:srgbClr val="800080"/>
                </a:solidFill>
              </a:rPr>
              <a:t>ộc</a:t>
            </a:r>
            <a:r>
              <a:rPr lang="fr-FR" sz="2800" b="1" dirty="0">
                <a:solidFill>
                  <a:srgbClr val="800080"/>
                </a:solidFill>
              </a:rPr>
              <a:t> </a:t>
            </a:r>
            <a:r>
              <a:rPr lang="fr-FR" sz="2800" b="1" dirty="0" err="1">
                <a:solidFill>
                  <a:srgbClr val="800080"/>
                </a:solidFill>
              </a:rPr>
              <a:t>càng</a:t>
            </a:r>
            <a:r>
              <a:rPr lang="fr-FR" sz="2800" b="1" dirty="0">
                <a:solidFill>
                  <a:srgbClr val="800080"/>
                </a:solidFill>
              </a:rPr>
              <a:t> </a:t>
            </a:r>
            <a:r>
              <a:rPr lang="fr-FR" sz="2800" b="1" dirty="0" err="1">
                <a:solidFill>
                  <a:srgbClr val="800080"/>
                </a:solidFill>
              </a:rPr>
              <a:t>cao</a:t>
            </a:r>
            <a:endParaRPr lang="fr-FR" sz="2800" b="1" dirty="0">
              <a:solidFill>
                <a:srgbClr val="800080"/>
              </a:solidFill>
            </a:endParaRPr>
          </a:p>
          <a:p>
            <a:pPr lvl="1" defTabSz="811213">
              <a:lnSpc>
                <a:spcPct val="110000"/>
              </a:lnSpc>
              <a:spcBef>
                <a:spcPct val="15000"/>
              </a:spcBef>
            </a:pPr>
            <a:r>
              <a:rPr lang="fr-FR" sz="2800" b="1" dirty="0" err="1">
                <a:solidFill>
                  <a:srgbClr val="0000FF"/>
                </a:solidFill>
              </a:rPr>
              <a:t>Các</a:t>
            </a:r>
            <a:r>
              <a:rPr lang="fr-FR" sz="2800" b="1" dirty="0">
                <a:solidFill>
                  <a:srgbClr val="0000FF"/>
                </a:solidFill>
              </a:rPr>
              <a:t> </a:t>
            </a:r>
            <a:r>
              <a:rPr lang="fr-FR" sz="2800" b="1" dirty="0" err="1">
                <a:solidFill>
                  <a:srgbClr val="0000FF"/>
                </a:solidFill>
              </a:rPr>
              <a:t>hợp</a:t>
            </a:r>
            <a:r>
              <a:rPr lang="fr-FR" sz="2800" b="1" dirty="0">
                <a:solidFill>
                  <a:srgbClr val="0000FF"/>
                </a:solidFill>
              </a:rPr>
              <a:t> </a:t>
            </a:r>
            <a:r>
              <a:rPr lang="fr-FR" sz="2800" b="1" dirty="0" err="1">
                <a:solidFill>
                  <a:srgbClr val="0000FF"/>
                </a:solidFill>
              </a:rPr>
              <a:t>chất</a:t>
            </a:r>
            <a:r>
              <a:rPr lang="fr-FR" sz="2800" b="1" dirty="0">
                <a:solidFill>
                  <a:srgbClr val="0000FF"/>
                </a:solidFill>
              </a:rPr>
              <a:t> </a:t>
            </a:r>
            <a:r>
              <a:rPr lang="fr-FR" sz="2800" b="1" dirty="0" err="1">
                <a:solidFill>
                  <a:srgbClr val="0000FF"/>
                </a:solidFill>
              </a:rPr>
              <a:t>hữu</a:t>
            </a:r>
            <a:r>
              <a:rPr lang="fr-FR" sz="2800" b="1" dirty="0">
                <a:solidFill>
                  <a:srgbClr val="0000FF"/>
                </a:solidFill>
              </a:rPr>
              <a:t> c</a:t>
            </a:r>
            <a:r>
              <a:rPr lang="vi-VN" sz="2800" b="1" dirty="0">
                <a:solidFill>
                  <a:srgbClr val="0000FF"/>
                </a:solidFill>
              </a:rPr>
              <a:t>ơ</a:t>
            </a:r>
            <a:r>
              <a:rPr lang="fr-FR" sz="2800" b="1" dirty="0">
                <a:solidFill>
                  <a:srgbClr val="0000FF"/>
                </a:solidFill>
              </a:rPr>
              <a:t> </a:t>
            </a:r>
            <a:r>
              <a:rPr lang="fr-FR" sz="2800" b="1" dirty="0" err="1">
                <a:solidFill>
                  <a:srgbClr val="0000FF"/>
                </a:solidFill>
              </a:rPr>
              <a:t>càng</a:t>
            </a:r>
            <a:r>
              <a:rPr lang="fr-FR" sz="2800" b="1" dirty="0">
                <a:solidFill>
                  <a:srgbClr val="0000FF"/>
                </a:solidFill>
              </a:rPr>
              <a:t> </a:t>
            </a:r>
            <a:r>
              <a:rPr lang="fr-FR" sz="2800" b="1" dirty="0" err="1">
                <a:solidFill>
                  <a:srgbClr val="0000FF"/>
                </a:solidFill>
              </a:rPr>
              <a:t>nhiều</a:t>
            </a:r>
            <a:r>
              <a:rPr lang="fr-FR" sz="2800" b="1" dirty="0">
                <a:solidFill>
                  <a:srgbClr val="0000FF"/>
                </a:solidFill>
              </a:rPr>
              <a:t> </a:t>
            </a:r>
            <a:r>
              <a:rPr lang="fr-FR" sz="2800" b="1" dirty="0" err="1">
                <a:solidFill>
                  <a:srgbClr val="0000FF"/>
                </a:solidFill>
              </a:rPr>
              <a:t>nguyên</a:t>
            </a:r>
            <a:r>
              <a:rPr lang="fr-FR" sz="2800" b="1" dirty="0">
                <a:solidFill>
                  <a:srgbClr val="0000FF"/>
                </a:solidFill>
              </a:rPr>
              <a:t> </a:t>
            </a:r>
            <a:r>
              <a:rPr lang="fr-FR" sz="2800" b="1" dirty="0" err="1">
                <a:solidFill>
                  <a:srgbClr val="0000FF"/>
                </a:solidFill>
              </a:rPr>
              <a:t>tố</a:t>
            </a:r>
            <a:r>
              <a:rPr lang="fr-FR" sz="2800" b="1" dirty="0">
                <a:solidFill>
                  <a:srgbClr val="0000FF"/>
                </a:solidFill>
              </a:rPr>
              <a:t> </a:t>
            </a:r>
            <a:r>
              <a:rPr lang="fr-FR" sz="2800" b="1" dirty="0" err="1">
                <a:solidFill>
                  <a:srgbClr val="0000FF"/>
                </a:solidFill>
              </a:rPr>
              <a:t>Clo</a:t>
            </a:r>
            <a:r>
              <a:rPr lang="fr-FR" sz="2800" b="1" dirty="0">
                <a:solidFill>
                  <a:srgbClr val="0000FF"/>
                </a:solidFill>
              </a:rPr>
              <a:t>, </a:t>
            </a:r>
            <a:r>
              <a:rPr lang="fr-FR" sz="2800" b="1" dirty="0" err="1" smtClean="0">
                <a:solidFill>
                  <a:srgbClr val="0000FF"/>
                </a:solidFill>
              </a:rPr>
              <a:t>Flo</a:t>
            </a:r>
            <a:r>
              <a:rPr lang="fr-FR" sz="2800" b="1" dirty="0" smtClean="0">
                <a:solidFill>
                  <a:srgbClr val="0000FF"/>
                </a:solidFill>
              </a:rPr>
              <a:t> </a:t>
            </a:r>
            <a:r>
              <a:rPr lang="fr-FR" sz="2800" b="1" dirty="0" err="1">
                <a:solidFill>
                  <a:srgbClr val="0000FF"/>
                </a:solidFill>
              </a:rPr>
              <a:t>thay</a:t>
            </a:r>
            <a:r>
              <a:rPr lang="fr-FR" sz="2800" b="1" dirty="0">
                <a:solidFill>
                  <a:srgbClr val="0000FF"/>
                </a:solidFill>
              </a:rPr>
              <a:t> </a:t>
            </a:r>
            <a:r>
              <a:rPr lang="fr-FR" sz="2800" b="1" dirty="0" err="1">
                <a:solidFill>
                  <a:srgbClr val="0000FF"/>
                </a:solidFill>
              </a:rPr>
              <a:t>thế</a:t>
            </a:r>
            <a:r>
              <a:rPr lang="fr-FR" sz="2800" b="1" dirty="0">
                <a:solidFill>
                  <a:srgbClr val="0000FF"/>
                </a:solidFill>
              </a:rPr>
              <a:t> H+ </a:t>
            </a:r>
            <a:r>
              <a:rPr lang="fr-FR" sz="2800" b="1" dirty="0" err="1">
                <a:solidFill>
                  <a:srgbClr val="0000FF"/>
                </a:solidFill>
              </a:rPr>
              <a:t>thì</a:t>
            </a:r>
            <a:r>
              <a:rPr lang="fr-FR" sz="2800" b="1" dirty="0">
                <a:solidFill>
                  <a:srgbClr val="0000FF"/>
                </a:solidFill>
              </a:rPr>
              <a:t> </a:t>
            </a:r>
            <a:r>
              <a:rPr lang="fr-FR" sz="2800" b="1" dirty="0" err="1">
                <a:solidFill>
                  <a:srgbClr val="0000FF"/>
                </a:solidFill>
              </a:rPr>
              <a:t>tính</a:t>
            </a:r>
            <a:r>
              <a:rPr lang="fr-FR" sz="2800" b="1" dirty="0">
                <a:solidFill>
                  <a:srgbClr val="0000FF"/>
                </a:solidFill>
              </a:rPr>
              <a:t> </a:t>
            </a:r>
            <a:r>
              <a:rPr lang="fr-FR" sz="2800" b="1" dirty="0" err="1">
                <a:solidFill>
                  <a:srgbClr val="0000FF"/>
                </a:solidFill>
              </a:rPr>
              <a:t>gây</a:t>
            </a:r>
            <a:r>
              <a:rPr lang="fr-FR" sz="2800" b="1" dirty="0">
                <a:solidFill>
                  <a:srgbClr val="0000FF"/>
                </a:solidFill>
              </a:rPr>
              <a:t> </a:t>
            </a:r>
            <a:r>
              <a:rPr lang="vi-VN" sz="2800" b="1" dirty="0">
                <a:solidFill>
                  <a:srgbClr val="0000FF"/>
                </a:solidFill>
              </a:rPr>
              <a:t>đ</a:t>
            </a:r>
            <a:r>
              <a:rPr lang="fr-FR" sz="2800" b="1" dirty="0" err="1">
                <a:solidFill>
                  <a:srgbClr val="0000FF"/>
                </a:solidFill>
              </a:rPr>
              <a:t>ộc</a:t>
            </a:r>
            <a:r>
              <a:rPr lang="fr-FR" sz="2800" b="1" dirty="0">
                <a:solidFill>
                  <a:srgbClr val="0000FF"/>
                </a:solidFill>
              </a:rPr>
              <a:t> </a:t>
            </a:r>
            <a:r>
              <a:rPr lang="fr-FR" sz="2800" b="1" dirty="0" err="1">
                <a:solidFill>
                  <a:srgbClr val="0000FF"/>
                </a:solidFill>
              </a:rPr>
              <a:t>càng</a:t>
            </a:r>
            <a:r>
              <a:rPr lang="fr-FR" sz="2800" b="1" dirty="0">
                <a:solidFill>
                  <a:srgbClr val="0000FF"/>
                </a:solidFill>
              </a:rPr>
              <a:t> </a:t>
            </a:r>
            <a:r>
              <a:rPr lang="fr-FR" sz="2800" b="1" dirty="0" err="1">
                <a:solidFill>
                  <a:srgbClr val="0000FF"/>
                </a:solidFill>
              </a:rPr>
              <a:t>cao</a:t>
            </a:r>
            <a:endParaRPr lang="fr-FR" sz="2800" b="1" dirty="0">
              <a:solidFill>
                <a:srgbClr val="0000FF"/>
              </a:solidFill>
            </a:endParaRPr>
          </a:p>
          <a:p>
            <a:pPr lvl="1" defTabSz="811213">
              <a:lnSpc>
                <a:spcPct val="110000"/>
              </a:lnSpc>
              <a:spcBef>
                <a:spcPct val="15000"/>
              </a:spcBef>
            </a:pPr>
            <a:r>
              <a:rPr lang="fr-FR" sz="2800" b="1" dirty="0" err="1">
                <a:solidFill>
                  <a:schemeClr val="tx2"/>
                </a:solidFill>
              </a:rPr>
              <a:t>Hợp</a:t>
            </a:r>
            <a:r>
              <a:rPr lang="fr-FR" sz="2800" b="1" dirty="0">
                <a:solidFill>
                  <a:schemeClr val="tx2"/>
                </a:solidFill>
              </a:rPr>
              <a:t> </a:t>
            </a:r>
            <a:r>
              <a:rPr lang="fr-FR" sz="2800" b="1" dirty="0" err="1">
                <a:solidFill>
                  <a:schemeClr val="tx2"/>
                </a:solidFill>
              </a:rPr>
              <a:t>chất</a:t>
            </a:r>
            <a:r>
              <a:rPr lang="fr-FR" sz="2800" b="1" dirty="0">
                <a:solidFill>
                  <a:schemeClr val="tx2"/>
                </a:solidFill>
              </a:rPr>
              <a:t> HC </a:t>
            </a:r>
            <a:r>
              <a:rPr lang="fr-FR" sz="2800" b="1" dirty="0" err="1">
                <a:solidFill>
                  <a:schemeClr val="tx2"/>
                </a:solidFill>
              </a:rPr>
              <a:t>vòng</a:t>
            </a:r>
            <a:r>
              <a:rPr lang="fr-FR" sz="2800" b="1" dirty="0">
                <a:solidFill>
                  <a:schemeClr val="tx2"/>
                </a:solidFill>
              </a:rPr>
              <a:t> </a:t>
            </a:r>
            <a:r>
              <a:rPr lang="fr-FR" sz="2800" b="1" dirty="0" err="1">
                <a:solidFill>
                  <a:schemeClr val="tx2"/>
                </a:solidFill>
              </a:rPr>
              <a:t>chứa</a:t>
            </a:r>
            <a:r>
              <a:rPr lang="fr-FR" sz="2800" b="1" dirty="0">
                <a:solidFill>
                  <a:schemeClr val="tx2"/>
                </a:solidFill>
              </a:rPr>
              <a:t> </a:t>
            </a:r>
            <a:r>
              <a:rPr lang="fr-FR" sz="2800" b="1" dirty="0" err="1">
                <a:solidFill>
                  <a:schemeClr val="tx2"/>
                </a:solidFill>
              </a:rPr>
              <a:t>càng</a:t>
            </a:r>
            <a:r>
              <a:rPr lang="fr-FR" sz="2800" b="1" dirty="0">
                <a:solidFill>
                  <a:schemeClr val="tx2"/>
                </a:solidFill>
              </a:rPr>
              <a:t> </a:t>
            </a:r>
            <a:r>
              <a:rPr lang="fr-FR" sz="2800" b="1" dirty="0" err="1">
                <a:solidFill>
                  <a:schemeClr val="tx2"/>
                </a:solidFill>
              </a:rPr>
              <a:t>nhiều</a:t>
            </a:r>
            <a:r>
              <a:rPr lang="fr-FR" sz="2800" b="1" dirty="0">
                <a:solidFill>
                  <a:schemeClr val="tx2"/>
                </a:solidFill>
              </a:rPr>
              <a:t> </a:t>
            </a:r>
            <a:r>
              <a:rPr lang="fr-FR" sz="2800" b="1" dirty="0" err="1">
                <a:solidFill>
                  <a:schemeClr val="tx2"/>
                </a:solidFill>
              </a:rPr>
              <a:t>gốc</a:t>
            </a:r>
            <a:r>
              <a:rPr lang="fr-FR" sz="2800" b="1" dirty="0">
                <a:solidFill>
                  <a:schemeClr val="tx2"/>
                </a:solidFill>
              </a:rPr>
              <a:t> -NO</a:t>
            </a:r>
            <a:r>
              <a:rPr lang="fr-FR" sz="2800" b="1" baseline="-25000" dirty="0">
                <a:solidFill>
                  <a:schemeClr val="tx2"/>
                </a:solidFill>
              </a:rPr>
              <a:t>2</a:t>
            </a:r>
            <a:r>
              <a:rPr lang="fr-FR" sz="2800" b="1" dirty="0">
                <a:solidFill>
                  <a:schemeClr val="tx2"/>
                </a:solidFill>
              </a:rPr>
              <a:t>,  </a:t>
            </a:r>
            <a:r>
              <a:rPr lang="fr-FR" sz="2800" b="1" dirty="0" err="1" smtClean="0">
                <a:solidFill>
                  <a:schemeClr val="tx2"/>
                </a:solidFill>
              </a:rPr>
              <a:t>gốc</a:t>
            </a:r>
            <a:r>
              <a:rPr lang="fr-FR" sz="2800" b="1" dirty="0" smtClean="0">
                <a:solidFill>
                  <a:schemeClr val="tx2"/>
                </a:solidFill>
              </a:rPr>
              <a:t> </a:t>
            </a:r>
            <a:r>
              <a:rPr lang="fr-FR" sz="2800" b="1" dirty="0">
                <a:solidFill>
                  <a:schemeClr val="tx2"/>
                </a:solidFill>
              </a:rPr>
              <a:t>-NH</a:t>
            </a:r>
            <a:r>
              <a:rPr lang="fr-FR" sz="2800" b="1" baseline="-25000" dirty="0">
                <a:solidFill>
                  <a:schemeClr val="tx2"/>
                </a:solidFill>
              </a:rPr>
              <a:t>2</a:t>
            </a:r>
            <a:r>
              <a:rPr lang="fr-FR" sz="2800" b="1" dirty="0">
                <a:solidFill>
                  <a:schemeClr val="tx2"/>
                </a:solidFill>
              </a:rPr>
              <a:t> </a:t>
            </a:r>
            <a:r>
              <a:rPr lang="fr-FR" sz="2800" b="1" dirty="0" err="1">
                <a:solidFill>
                  <a:schemeClr val="tx2"/>
                </a:solidFill>
              </a:rPr>
              <a:t>thay</a:t>
            </a:r>
            <a:r>
              <a:rPr lang="fr-FR" sz="2800" b="1" dirty="0">
                <a:solidFill>
                  <a:schemeClr val="tx2"/>
                </a:solidFill>
              </a:rPr>
              <a:t> </a:t>
            </a:r>
            <a:r>
              <a:rPr lang="fr-FR" sz="2800" b="1" dirty="0" err="1">
                <a:solidFill>
                  <a:schemeClr val="tx2"/>
                </a:solidFill>
              </a:rPr>
              <a:t>thế</a:t>
            </a:r>
            <a:r>
              <a:rPr lang="fr-FR" sz="2800" b="1" dirty="0">
                <a:solidFill>
                  <a:schemeClr val="tx2"/>
                </a:solidFill>
              </a:rPr>
              <a:t> H+ </a:t>
            </a:r>
            <a:r>
              <a:rPr lang="fr-FR" sz="2800" b="1" dirty="0" err="1">
                <a:solidFill>
                  <a:schemeClr val="tx2"/>
                </a:solidFill>
              </a:rPr>
              <a:t>thì</a:t>
            </a:r>
            <a:r>
              <a:rPr lang="fr-FR" sz="2800" b="1" dirty="0">
                <a:solidFill>
                  <a:schemeClr val="tx2"/>
                </a:solidFill>
              </a:rPr>
              <a:t> </a:t>
            </a:r>
            <a:r>
              <a:rPr lang="fr-FR" sz="2800" b="1" dirty="0" err="1">
                <a:solidFill>
                  <a:schemeClr val="tx2"/>
                </a:solidFill>
              </a:rPr>
              <a:t>gây</a:t>
            </a:r>
            <a:r>
              <a:rPr lang="fr-FR" sz="2800" b="1" dirty="0">
                <a:solidFill>
                  <a:schemeClr val="tx2"/>
                </a:solidFill>
              </a:rPr>
              <a:t> </a:t>
            </a:r>
            <a:r>
              <a:rPr lang="vi-VN" sz="2800" b="1" dirty="0">
                <a:solidFill>
                  <a:schemeClr val="tx2"/>
                </a:solidFill>
              </a:rPr>
              <a:t>đ</a:t>
            </a:r>
            <a:r>
              <a:rPr lang="fr-FR" sz="2800" b="1" dirty="0" err="1">
                <a:solidFill>
                  <a:schemeClr val="tx2"/>
                </a:solidFill>
              </a:rPr>
              <a:t>ộc</a:t>
            </a:r>
            <a:r>
              <a:rPr lang="fr-FR" sz="2800" b="1" dirty="0">
                <a:solidFill>
                  <a:schemeClr val="tx2"/>
                </a:solidFill>
              </a:rPr>
              <a:t> </a:t>
            </a:r>
            <a:r>
              <a:rPr lang="fr-FR" sz="2800" b="1" dirty="0" err="1">
                <a:solidFill>
                  <a:schemeClr val="tx2"/>
                </a:solidFill>
              </a:rPr>
              <a:t>càng</a:t>
            </a:r>
            <a:r>
              <a:rPr lang="fr-FR" sz="2800" b="1" dirty="0">
                <a:solidFill>
                  <a:schemeClr val="tx2"/>
                </a:solidFill>
              </a:rPr>
              <a:t> </a:t>
            </a:r>
            <a:r>
              <a:rPr lang="fr-FR" sz="2800" b="1" dirty="0" err="1">
                <a:solidFill>
                  <a:schemeClr val="tx2"/>
                </a:solidFill>
              </a:rPr>
              <a:t>mạnh</a:t>
            </a:r>
            <a:endParaRPr lang="fr-FR" sz="2800" b="1" dirty="0">
              <a:solidFill>
                <a:schemeClr val="tx2"/>
              </a:solidFill>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1973299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44109">
                                            <p:txEl>
                                              <p:pRg st="0" end="0"/>
                                            </p:txEl>
                                          </p:spTgt>
                                        </p:tgtEl>
                                        <p:attrNameLst>
                                          <p:attrName>style.visibility</p:attrName>
                                        </p:attrNameLst>
                                      </p:cBhvr>
                                      <p:to>
                                        <p:strVal val="visible"/>
                                      </p:to>
                                    </p:set>
                                    <p:animEffect transition="in" filter="blinds(horizontal)">
                                      <p:cBhvr>
                                        <p:cTn id="7" dur="500"/>
                                        <p:tgtEl>
                                          <p:spTgt spid="64410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44109">
                                            <p:txEl>
                                              <p:pRg st="1" end="1"/>
                                            </p:txEl>
                                          </p:spTgt>
                                        </p:tgtEl>
                                        <p:attrNameLst>
                                          <p:attrName>style.visibility</p:attrName>
                                        </p:attrNameLst>
                                      </p:cBhvr>
                                      <p:to>
                                        <p:strVal val="visible"/>
                                      </p:to>
                                    </p:set>
                                    <p:animEffect transition="in" filter="blinds(horizontal)">
                                      <p:cBhvr>
                                        <p:cTn id="10" dur="500"/>
                                        <p:tgtEl>
                                          <p:spTgt spid="644109">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44109">
                                            <p:txEl>
                                              <p:pRg st="2" end="2"/>
                                            </p:txEl>
                                          </p:spTgt>
                                        </p:tgtEl>
                                        <p:attrNameLst>
                                          <p:attrName>style.visibility</p:attrName>
                                        </p:attrNameLst>
                                      </p:cBhvr>
                                      <p:to>
                                        <p:strVal val="visible"/>
                                      </p:to>
                                    </p:set>
                                    <p:animEffect transition="in" filter="blinds(horizontal)">
                                      <p:cBhvr>
                                        <p:cTn id="13" dur="500"/>
                                        <p:tgtEl>
                                          <p:spTgt spid="644109">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44109">
                                            <p:txEl>
                                              <p:pRg st="3" end="3"/>
                                            </p:txEl>
                                          </p:spTgt>
                                        </p:tgtEl>
                                        <p:attrNameLst>
                                          <p:attrName>style.visibility</p:attrName>
                                        </p:attrNameLst>
                                      </p:cBhvr>
                                      <p:to>
                                        <p:strVal val="visible"/>
                                      </p:to>
                                    </p:set>
                                    <p:animEffect transition="in" filter="blinds(horizontal)">
                                      <p:cBhvr>
                                        <p:cTn id="16" dur="500"/>
                                        <p:tgtEl>
                                          <p:spTgt spid="644109">
                                            <p:txEl>
                                              <p:pRg st="3" end="3"/>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644109">
                                            <p:txEl>
                                              <p:pRg st="4" end="4"/>
                                            </p:txEl>
                                          </p:spTgt>
                                        </p:tgtEl>
                                        <p:attrNameLst>
                                          <p:attrName>style.visibility</p:attrName>
                                        </p:attrNameLst>
                                      </p:cBhvr>
                                      <p:to>
                                        <p:strVal val="visible"/>
                                      </p:to>
                                    </p:set>
                                    <p:animEffect transition="in" filter="blinds(horizontal)">
                                      <p:cBhvr>
                                        <p:cTn id="19" dur="500"/>
                                        <p:tgtEl>
                                          <p:spTgt spid="64410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4109"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1D53C84-C193-4D51-95E4-D6476FE121BF}" type="slidenum">
              <a:rPr lang="en-US" altLang="en-US">
                <a:latin typeface="Garamond" panose="02020404030301010803" pitchFamily="18" charset="0"/>
                <a:cs typeface="Tahoma" panose="020B0604030504040204" pitchFamily="34" charset="0"/>
              </a:rPr>
              <a:pPr eaLnBrk="1" hangingPunct="1"/>
              <a:t>20</a:t>
            </a:fld>
            <a:endParaRPr lang="en-US" altLang="en-US" dirty="0">
              <a:latin typeface="Garamond" panose="02020404030301010803" pitchFamily="18" charset="0"/>
              <a:cs typeface="Tahoma" panose="020B0604030504040204" pitchFamily="34" charset="0"/>
            </a:endParaRPr>
          </a:p>
        </p:txBody>
      </p:sp>
      <p:sp>
        <p:nvSpPr>
          <p:cNvPr id="24579" name="Rectangle 2"/>
          <p:cNvSpPr>
            <a:spLocks noChangeArrowheads="1"/>
          </p:cNvSpPr>
          <p:nvPr/>
        </p:nvSpPr>
        <p:spPr bwMode="auto">
          <a:xfrm>
            <a:off x="614016" y="1103642"/>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600" b="1" i="1" dirty="0" err="1" smtClean="0">
                <a:solidFill>
                  <a:srgbClr val="003399"/>
                </a:solidFill>
                <a:latin typeface="Tahoma" panose="020B0604030504040204" pitchFamily="34" charset="0"/>
                <a:cs typeface="Tahoma" panose="020B0604030504040204" pitchFamily="34" charset="0"/>
              </a:rPr>
              <a:t>Tính</a:t>
            </a:r>
            <a:r>
              <a:rPr lang="en-US" sz="3600" b="1" i="1" dirty="0" smtClean="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chất</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lý</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học</a:t>
            </a:r>
            <a:r>
              <a:rPr lang="en-US" sz="3600" b="1" i="1" dirty="0">
                <a:solidFill>
                  <a:srgbClr val="003399"/>
                </a:solidFill>
                <a:latin typeface="Tahoma" panose="020B0604030504040204" pitchFamily="34" charset="0"/>
                <a:cs typeface="Tahoma" panose="020B0604030504040204" pitchFamily="34" charset="0"/>
              </a:rPr>
              <a:t>:             </a:t>
            </a:r>
            <a:r>
              <a:rPr lang="en-US" sz="3600" i="1" dirty="0">
                <a:solidFill>
                  <a:srgbClr val="003399"/>
                </a:solidFill>
                <a:latin typeface="Tahoma" panose="020B0604030504040204" pitchFamily="34" charset="0"/>
                <a:cs typeface="Tahoma" panose="020B0604030504040204" pitchFamily="34" charset="0"/>
              </a:rPr>
              <a:t> </a:t>
            </a:r>
          </a:p>
        </p:txBody>
      </p:sp>
      <p:sp>
        <p:nvSpPr>
          <p:cNvPr id="466950" name="Rectangle 6"/>
          <p:cNvSpPr>
            <a:spLocks noChangeArrowheads="1"/>
          </p:cNvSpPr>
          <p:nvPr/>
        </p:nvSpPr>
        <p:spPr bwMode="auto">
          <a:xfrm>
            <a:off x="869681" y="1973039"/>
            <a:ext cx="10866268" cy="4681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defTabSz="530225" eaLnBrk="0" hangingPunct="0">
              <a:defRPr>
                <a:solidFill>
                  <a:schemeClr val="tx1"/>
                </a:solidFill>
                <a:latin typeface="Arial" panose="020B0604020202020204" pitchFamily="34" charset="0"/>
                <a:cs typeface="Arial" panose="020B0604020202020204" pitchFamily="34" charset="0"/>
              </a:defRPr>
            </a:lvl1pPr>
            <a:lvl2pPr marL="742950" indent="-285750" defTabSz="530225" eaLnBrk="0" hangingPunct="0">
              <a:defRPr>
                <a:solidFill>
                  <a:schemeClr val="tx1"/>
                </a:solidFill>
                <a:latin typeface="Arial" panose="020B0604020202020204" pitchFamily="34" charset="0"/>
                <a:cs typeface="Arial" panose="020B0604020202020204" pitchFamily="34" charset="0"/>
              </a:defRPr>
            </a:lvl2pPr>
            <a:lvl3pPr marL="1143000" indent="-228600" defTabSz="530225" eaLnBrk="0" hangingPunct="0">
              <a:defRPr>
                <a:solidFill>
                  <a:schemeClr val="tx1"/>
                </a:solidFill>
                <a:latin typeface="Arial" panose="020B0604020202020204" pitchFamily="34" charset="0"/>
                <a:cs typeface="Arial" panose="020B0604020202020204" pitchFamily="34" charset="0"/>
              </a:defRPr>
            </a:lvl3pPr>
            <a:lvl4pPr marL="1600200" indent="-228600" defTabSz="530225" eaLnBrk="0" hangingPunct="0">
              <a:defRPr>
                <a:solidFill>
                  <a:schemeClr val="tx1"/>
                </a:solidFill>
                <a:latin typeface="Arial" panose="020B0604020202020204" pitchFamily="34" charset="0"/>
                <a:cs typeface="Arial" panose="020B0604020202020204" pitchFamily="34" charset="0"/>
              </a:defRPr>
            </a:lvl4pPr>
            <a:lvl5pPr marL="2057400" indent="-228600" defTabSz="530225" eaLnBrk="0" hangingPunct="0">
              <a:defRPr>
                <a:solidFill>
                  <a:schemeClr val="tx1"/>
                </a:solidFill>
                <a:latin typeface="Arial" panose="020B0604020202020204" pitchFamily="34" charset="0"/>
                <a:cs typeface="Arial" panose="020B0604020202020204" pitchFamily="34" charset="0"/>
              </a:defRPr>
            </a:lvl5pPr>
            <a:lvl6pPr marL="25146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0000"/>
              </a:lnSpc>
              <a:spcBef>
                <a:spcPct val="15000"/>
              </a:spcBef>
            </a:pP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Nhiệt</a:t>
            </a:r>
            <a:r>
              <a:rPr lang="fr-FR"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fr-FR" sz="2800" b="1" dirty="0">
                <a:latin typeface="Tahoma" panose="020B0604030504040204" pitchFamily="34" charset="0"/>
                <a:cs typeface="Tahoma" panose="020B0604030504040204" pitchFamily="34" charset="0"/>
              </a:rPr>
              <a:t>ộ </a:t>
            </a:r>
            <a:r>
              <a:rPr lang="fr-FR" sz="2800" b="1" dirty="0" err="1">
                <a:latin typeface="Tahoma" panose="020B0604030504040204" pitchFamily="34" charset="0"/>
                <a:cs typeface="Tahoma" panose="020B0604030504040204" pitchFamily="34" charset="0"/>
              </a:rPr>
              <a:t>sôi</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của</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các</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chất</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xác</a:t>
            </a:r>
            <a:r>
              <a:rPr lang="fr-FR"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fr-FR" sz="2800" b="1" dirty="0" err="1">
                <a:latin typeface="Tahoma" panose="020B0604030504040204" pitchFamily="34" charset="0"/>
                <a:cs typeface="Tahoma" panose="020B0604030504040204" pitchFamily="34" charset="0"/>
              </a:rPr>
              <a:t>ịnh</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các</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hằng</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số</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lý</a:t>
            </a:r>
            <a:r>
              <a:rPr lang="fr-FR" sz="2800" b="1" dirty="0">
                <a:latin typeface="Tahoma" panose="020B0604030504040204" pitchFamily="34" charset="0"/>
                <a:cs typeface="Tahoma" panose="020B0604030504040204" pitchFamily="34" charset="0"/>
              </a:rPr>
              <a:t> </a:t>
            </a:r>
            <a:r>
              <a:rPr lang="fr-FR" sz="2800" b="1" dirty="0" err="1" smtClean="0">
                <a:latin typeface="Tahoma" panose="020B0604030504040204" pitchFamily="34" charset="0"/>
                <a:cs typeface="Tahoma" panose="020B0604030504040204" pitchFamily="34" charset="0"/>
              </a:rPr>
              <a:t>học</a:t>
            </a:r>
            <a:r>
              <a:rPr lang="fr-FR" sz="2800" b="1" dirty="0" smtClean="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khác</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nh</a:t>
            </a:r>
            <a:r>
              <a:rPr lang="vi-VN" sz="2800" b="1" dirty="0">
                <a:latin typeface="Tahoma" panose="020B0604030504040204" pitchFamily="34" charset="0"/>
                <a:cs typeface="Tahoma" panose="020B0604030504040204" pitchFamily="34" charset="0"/>
              </a:rPr>
              <a:t>ư</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tính</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bay</a:t>
            </a:r>
            <a:r>
              <a:rPr lang="fr-FR" sz="2800" b="1" dirty="0">
                <a:latin typeface="Tahoma" panose="020B0604030504040204" pitchFamily="34" charset="0"/>
                <a:cs typeface="Tahoma" panose="020B0604030504040204" pitchFamily="34" charset="0"/>
              </a:rPr>
              <a:t> h</a:t>
            </a:r>
            <a:r>
              <a:rPr lang="vi-VN" sz="2800" b="1" dirty="0">
                <a:latin typeface="Tahoma" panose="020B0604030504040204" pitchFamily="34" charset="0"/>
                <a:cs typeface="Tahoma" panose="020B0604030504040204" pitchFamily="34" charset="0"/>
              </a:rPr>
              <a:t>ơ</a:t>
            </a:r>
            <a:r>
              <a:rPr lang="fr-FR" sz="2800" b="1" dirty="0">
                <a:latin typeface="Tahoma" panose="020B0604030504040204" pitchFamily="34" charset="0"/>
                <a:cs typeface="Tahoma" panose="020B0604030504040204" pitchFamily="34" charset="0"/>
              </a:rPr>
              <a:t>i </a:t>
            </a:r>
            <a:r>
              <a:rPr lang="fr-FR" sz="2800" b="1" dirty="0" err="1">
                <a:latin typeface="Tahoma" panose="020B0604030504040204" pitchFamily="34" charset="0"/>
                <a:cs typeface="Tahoma" panose="020B0604030504040204" pitchFamily="34" charset="0"/>
              </a:rPr>
              <a:t>và</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tốc</a:t>
            </a:r>
            <a:r>
              <a:rPr lang="fr-FR"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fr-FR" sz="2800" b="1" dirty="0">
                <a:latin typeface="Tahoma" panose="020B0604030504040204" pitchFamily="34" charset="0"/>
                <a:cs typeface="Tahoma" panose="020B0604030504040204" pitchFamily="34" charset="0"/>
              </a:rPr>
              <a:t>ộ </a:t>
            </a:r>
            <a:r>
              <a:rPr lang="fr-FR" sz="2800" b="1" dirty="0" err="1">
                <a:latin typeface="Tahoma" panose="020B0604030504040204" pitchFamily="34" charset="0"/>
                <a:cs typeface="Tahoma" panose="020B0604030504040204" pitchFamily="34" charset="0"/>
              </a:rPr>
              <a:t>bay</a:t>
            </a:r>
            <a:r>
              <a:rPr lang="fr-FR" sz="2800" b="1" dirty="0">
                <a:latin typeface="Tahoma" panose="020B0604030504040204" pitchFamily="34" charset="0"/>
                <a:cs typeface="Tahoma" panose="020B0604030504040204" pitchFamily="34" charset="0"/>
              </a:rPr>
              <a:t> h</a:t>
            </a:r>
            <a:r>
              <a:rPr lang="vi-VN" sz="2800" b="1" dirty="0">
                <a:latin typeface="Tahoma" panose="020B0604030504040204" pitchFamily="34" charset="0"/>
                <a:cs typeface="Tahoma" panose="020B0604030504040204" pitchFamily="34" charset="0"/>
              </a:rPr>
              <a:t>ơ</a:t>
            </a:r>
            <a:r>
              <a:rPr lang="fr-FR" sz="2800" b="1" dirty="0">
                <a:latin typeface="Tahoma" panose="020B0604030504040204" pitchFamily="34" charset="0"/>
                <a:cs typeface="Tahoma" panose="020B0604030504040204" pitchFamily="34" charset="0"/>
              </a:rPr>
              <a:t>i. </a:t>
            </a:r>
          </a:p>
          <a:p>
            <a:pPr algn="just" eaLnBrk="1" hangingPunct="1">
              <a:lnSpc>
                <a:spcPct val="110000"/>
              </a:lnSpc>
              <a:spcBef>
                <a:spcPct val="15000"/>
              </a:spcBef>
            </a:pP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Tính</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bay</a:t>
            </a:r>
            <a:r>
              <a:rPr lang="fr-FR" sz="2800" b="1" dirty="0">
                <a:solidFill>
                  <a:srgbClr val="FF0000"/>
                </a:solidFill>
                <a:latin typeface="Tahoma" panose="020B0604030504040204" pitchFamily="34" charset="0"/>
                <a:cs typeface="Tahoma" panose="020B0604030504040204" pitchFamily="34" charset="0"/>
              </a:rPr>
              <a:t> h</a:t>
            </a:r>
            <a:r>
              <a:rPr lang="vi-VN" sz="2800" b="1" dirty="0">
                <a:solidFill>
                  <a:srgbClr val="FF0000"/>
                </a:solidFill>
                <a:latin typeface="Tahoma" panose="020B0604030504040204" pitchFamily="34" charset="0"/>
                <a:cs typeface="Tahoma" panose="020B0604030504040204" pitchFamily="34" charset="0"/>
              </a:rPr>
              <a:t>ơ</a:t>
            </a:r>
            <a:r>
              <a:rPr lang="fr-FR" sz="2800" b="1" dirty="0">
                <a:solidFill>
                  <a:srgbClr val="FF0000"/>
                </a:solidFill>
                <a:latin typeface="Tahoma" panose="020B0604030504040204" pitchFamily="34" charset="0"/>
                <a:cs typeface="Tahoma" panose="020B0604030504040204" pitchFamily="34" charset="0"/>
              </a:rPr>
              <a:t>i:</a:t>
            </a:r>
            <a:r>
              <a:rPr lang="fr-FR"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các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chất</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có</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tính</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bay</a:t>
            </a:r>
            <a:r>
              <a:rPr lang="fr-FR" sz="2800" b="1" dirty="0">
                <a:solidFill>
                  <a:srgbClr val="FF0000"/>
                </a:solidFill>
                <a:latin typeface="Tahoma" panose="020B0604030504040204" pitchFamily="34" charset="0"/>
                <a:cs typeface="Tahoma" panose="020B0604030504040204" pitchFamily="34" charset="0"/>
              </a:rPr>
              <a:t> h</a:t>
            </a:r>
            <a:r>
              <a:rPr lang="vi-VN" sz="2800" b="1" dirty="0">
                <a:solidFill>
                  <a:srgbClr val="FF0000"/>
                </a:solidFill>
                <a:latin typeface="Tahoma" panose="020B0604030504040204" pitchFamily="34" charset="0"/>
                <a:cs typeface="Tahoma" panose="020B0604030504040204" pitchFamily="34" charset="0"/>
              </a:rPr>
              <a:t>ơ</a:t>
            </a:r>
            <a:r>
              <a:rPr lang="fr-FR" sz="2800" b="1" dirty="0">
                <a:solidFill>
                  <a:srgbClr val="FF0000"/>
                </a:solidFill>
                <a:latin typeface="Tahoma" panose="020B0604030504040204" pitchFamily="34" charset="0"/>
                <a:cs typeface="Tahoma" panose="020B0604030504040204" pitchFamily="34" charset="0"/>
              </a:rPr>
              <a:t>i </a:t>
            </a:r>
            <a:r>
              <a:rPr lang="fr-FR" sz="2800" b="1" dirty="0" err="1">
                <a:solidFill>
                  <a:srgbClr val="FF0000"/>
                </a:solidFill>
                <a:latin typeface="Tahoma" panose="020B0604030504040204" pitchFamily="34" charset="0"/>
                <a:cs typeface="Tahoma" panose="020B0604030504040204" pitchFamily="34" charset="0"/>
              </a:rPr>
              <a:t>cao</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sẽ</a:t>
            </a:r>
            <a:r>
              <a:rPr lang="fr-FR" sz="2800" b="1" dirty="0">
                <a:latin typeface="Tahoma" panose="020B0604030504040204" pitchFamily="34" charset="0"/>
                <a:cs typeface="Tahoma" panose="020B0604030504040204" pitchFamily="34" charset="0"/>
              </a:rPr>
              <a:t> </a:t>
            </a:r>
          </a:p>
          <a:p>
            <a:pPr eaLnBrk="1" hangingPunct="1">
              <a:lnSpc>
                <a:spcPct val="110000"/>
              </a:lnSpc>
              <a:spcBef>
                <a:spcPct val="15000"/>
              </a:spcBef>
            </a:pP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phát</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sinh</a:t>
            </a:r>
            <a:r>
              <a:rPr lang="fr-FR" sz="2800" b="1" dirty="0">
                <a:solidFill>
                  <a:schemeClr val="tx2"/>
                </a:solidFill>
                <a:latin typeface="Tahoma" panose="020B0604030504040204" pitchFamily="34" charset="0"/>
                <a:cs typeface="Tahoma" panose="020B0604030504040204" pitchFamily="34" charset="0"/>
              </a:rPr>
              <a:t> ra </a:t>
            </a:r>
            <a:r>
              <a:rPr lang="fr-FR" sz="2800" b="1" dirty="0" err="1">
                <a:solidFill>
                  <a:schemeClr val="tx2"/>
                </a:solidFill>
                <a:latin typeface="Tahoma" panose="020B0604030504040204" pitchFamily="34" charset="0"/>
                <a:cs typeface="Tahoma" panose="020B0604030504040204" pitchFamily="34" charset="0"/>
              </a:rPr>
              <a:t>với</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nồng</a:t>
            </a:r>
            <a:r>
              <a:rPr lang="fr-FR"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fr-FR" sz="2800" b="1" dirty="0">
                <a:solidFill>
                  <a:schemeClr val="tx2"/>
                </a:solidFill>
                <a:latin typeface="Tahoma" panose="020B0604030504040204" pitchFamily="34" charset="0"/>
                <a:cs typeface="Tahoma" panose="020B0604030504040204" pitchFamily="34" charset="0"/>
              </a:rPr>
              <a:t>ộ </a:t>
            </a:r>
            <a:r>
              <a:rPr lang="fr-FR" sz="2800" b="1" dirty="0" err="1">
                <a:solidFill>
                  <a:schemeClr val="tx2"/>
                </a:solidFill>
                <a:latin typeface="Tahoma" panose="020B0604030504040204" pitchFamily="34" charset="0"/>
                <a:cs typeface="Tahoma" panose="020B0604030504040204" pitchFamily="34" charset="0"/>
              </a:rPr>
              <a:t>cao</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trong</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không</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khí</a:t>
            </a:r>
            <a:endParaRPr lang="fr-FR" sz="2800" b="1" dirty="0">
              <a:solidFill>
                <a:schemeClr val="tx2"/>
              </a:solidFill>
              <a:latin typeface="Tahoma" panose="020B0604030504040204" pitchFamily="34" charset="0"/>
              <a:cs typeface="Tahoma" panose="020B0604030504040204" pitchFamily="34" charset="0"/>
            </a:endParaRPr>
          </a:p>
          <a:p>
            <a:pPr eaLnBrk="1" hangingPunct="1">
              <a:lnSpc>
                <a:spcPct val="110000"/>
              </a:lnSpc>
              <a:spcBef>
                <a:spcPct val="15000"/>
              </a:spcBef>
              <a:buFont typeface="Wingdings" panose="05000000000000000000" pitchFamily="2" charset="2"/>
              <a:buNone/>
            </a:pP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a:solidFill>
                  <a:srgbClr val="0000FF"/>
                </a:solidFill>
                <a:latin typeface="Tahoma" panose="020B0604030504040204" pitchFamily="34" charset="0"/>
                <a:cs typeface="Tahoma" panose="020B0604030504040204" pitchFamily="34" charset="0"/>
                <a:sym typeface="Wingdings" panose="05000000000000000000" pitchFamily="2" charset="2"/>
              </a:rPr>
              <a:t></a:t>
            </a:r>
            <a:r>
              <a:rPr lang="fr-FR" sz="2800" b="1" dirty="0">
                <a:solidFill>
                  <a:srgbClr val="0000FF"/>
                </a:solidFill>
                <a:latin typeface="Tahoma" panose="020B0604030504040204" pitchFamily="34" charset="0"/>
                <a:cs typeface="Tahoma" panose="020B0604030504040204" pitchFamily="34" charset="0"/>
              </a:rPr>
              <a:t> t</a:t>
            </a:r>
            <a:r>
              <a:rPr lang="vi-VN" sz="2800" b="1" dirty="0">
                <a:solidFill>
                  <a:srgbClr val="0000FF"/>
                </a:solidFill>
                <a:latin typeface="Tahoma" panose="020B0604030504040204" pitchFamily="34" charset="0"/>
                <a:cs typeface="Tahoma" panose="020B0604030504040204" pitchFamily="34" charset="0"/>
              </a:rPr>
              <a:t>ă</a:t>
            </a:r>
            <a:r>
              <a:rPr lang="fr-FR" sz="2800" b="1" dirty="0" err="1">
                <a:solidFill>
                  <a:srgbClr val="0000FF"/>
                </a:solidFill>
                <a:latin typeface="Tahoma" panose="020B0604030504040204" pitchFamily="34" charset="0"/>
                <a:cs typeface="Tahoma" panose="020B0604030504040204" pitchFamily="34" charset="0"/>
              </a:rPr>
              <a:t>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tỉ</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trọng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không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khí</a:t>
            </a:r>
            <a:r>
              <a:rPr lang="fr-FR" sz="2800" b="1" dirty="0">
                <a:solidFill>
                  <a:srgbClr val="0000FF"/>
                </a:solidFill>
                <a:latin typeface="Tahoma" panose="020B0604030504040204" pitchFamily="34" charset="0"/>
                <a:cs typeface="Tahoma" panose="020B0604030504040204" pitchFamily="34" charset="0"/>
              </a:rPr>
              <a:t> ở n</a:t>
            </a:r>
            <a:r>
              <a:rPr lang="vi-VN" sz="2800" b="1" dirty="0">
                <a:solidFill>
                  <a:srgbClr val="0000FF"/>
                </a:solidFill>
                <a:latin typeface="Tahoma" panose="020B0604030504040204" pitchFamily="34" charset="0"/>
                <a:cs typeface="Tahoma" panose="020B0604030504040204" pitchFamily="34" charset="0"/>
              </a:rPr>
              <a:t>ơ</a:t>
            </a:r>
            <a:r>
              <a:rPr lang="fr-FR" sz="2800" b="1" dirty="0">
                <a:solidFill>
                  <a:srgbClr val="0000FF"/>
                </a:solidFill>
                <a:latin typeface="Tahoma" panose="020B0604030504040204" pitchFamily="34" charset="0"/>
                <a:cs typeface="Tahoma" panose="020B0604030504040204" pitchFamily="34" charset="0"/>
              </a:rPr>
              <a:t>i </a:t>
            </a:r>
            <a:r>
              <a:rPr lang="vi-VN" sz="2800" b="1" dirty="0">
                <a:solidFill>
                  <a:srgbClr val="0000FF"/>
                </a:solidFill>
                <a:latin typeface="Tahoma" panose="020B0604030504040204" pitchFamily="34" charset="0"/>
                <a:cs typeface="Tahoma" panose="020B0604030504040204" pitchFamily="34" charset="0"/>
              </a:rPr>
              <a:t>đ</a:t>
            </a:r>
            <a:r>
              <a:rPr lang="fr-FR" sz="2800" b="1" dirty="0">
                <a:solidFill>
                  <a:srgbClr val="0000FF"/>
                </a:solidFill>
                <a:latin typeface="Tahoma" panose="020B0604030504040204" pitchFamily="34" charset="0"/>
                <a:cs typeface="Tahoma" panose="020B0604030504040204" pitchFamily="34" charset="0"/>
              </a:rPr>
              <a:t>ó</a:t>
            </a:r>
            <a:r>
              <a:rPr lang="fr-FR" sz="2800" b="1" dirty="0">
                <a:latin typeface="Tahoma" panose="020B0604030504040204" pitchFamily="34" charset="0"/>
                <a:cs typeface="Tahoma" panose="020B0604030504040204" pitchFamily="34" charset="0"/>
              </a:rPr>
              <a:t> </a:t>
            </a:r>
          </a:p>
          <a:p>
            <a:pPr eaLnBrk="1" hangingPunct="1">
              <a:lnSpc>
                <a:spcPct val="110000"/>
              </a:lnSpc>
              <a:spcBef>
                <a:spcPct val="15000"/>
              </a:spcBef>
              <a:buFont typeface="Wingdings" panose="05000000000000000000" pitchFamily="2" charset="2"/>
              <a:buNone/>
            </a:pP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tốc</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a:solidFill>
                  <a:srgbClr val="800080"/>
                </a:solidFill>
                <a:latin typeface="Tahoma" panose="020B0604030504040204" pitchFamily="34" charset="0"/>
                <a:cs typeface="Tahoma" panose="020B0604030504040204" pitchFamily="34" charset="0"/>
              </a:rPr>
              <a:t>ộ r</a:t>
            </a:r>
            <a:r>
              <a:rPr lang="vi-VN" sz="2800" b="1" dirty="0">
                <a:solidFill>
                  <a:srgbClr val="800080"/>
                </a:solidFill>
                <a:latin typeface="Tahoma" panose="020B0604030504040204" pitchFamily="34" charset="0"/>
                <a:cs typeface="Tahoma" panose="020B0604030504040204" pitchFamily="34" charset="0"/>
              </a:rPr>
              <a:t>ơ</a:t>
            </a:r>
            <a:r>
              <a:rPr lang="fr-FR" sz="2800" b="1" dirty="0">
                <a:solidFill>
                  <a:srgbClr val="800080"/>
                </a:solidFill>
                <a:latin typeface="Tahoma" panose="020B0604030504040204" pitchFamily="34" charset="0"/>
                <a:cs typeface="Tahoma" panose="020B0604030504040204" pitchFamily="34" charset="0"/>
              </a:rPr>
              <a:t>i </a:t>
            </a:r>
            <a:r>
              <a:rPr lang="fr-FR" sz="2800" b="1" dirty="0" err="1">
                <a:solidFill>
                  <a:srgbClr val="800080"/>
                </a:solidFill>
                <a:latin typeface="Tahoma" panose="020B0604030504040204" pitchFamily="34" charset="0"/>
                <a:cs typeface="Tahoma" panose="020B0604030504040204" pitchFamily="34" charset="0"/>
              </a:rPr>
              <a:t>lắng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xuống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phía</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bên</a:t>
            </a:r>
            <a:r>
              <a:rPr lang="fr-FR" sz="2800" b="1" dirty="0">
                <a:solidFill>
                  <a:srgbClr val="800080"/>
                </a:solidFill>
                <a:latin typeface="Tahoma" panose="020B0604030504040204" pitchFamily="34" charset="0"/>
                <a:cs typeface="Tahoma" panose="020B0604030504040204" pitchFamily="34" charset="0"/>
              </a:rPr>
              <a:t> d</a:t>
            </a:r>
            <a:r>
              <a:rPr lang="vi-VN" sz="2800" b="1" dirty="0">
                <a:solidFill>
                  <a:srgbClr val="800080"/>
                </a:solidFill>
                <a:latin typeface="Tahoma" panose="020B0604030504040204" pitchFamily="34" charset="0"/>
                <a:cs typeface="Tahoma" panose="020B0604030504040204" pitchFamily="34" charset="0"/>
              </a:rPr>
              <a:t>ư</a:t>
            </a:r>
            <a:r>
              <a:rPr lang="fr-FR" sz="2800" b="1" dirty="0" err="1">
                <a:solidFill>
                  <a:srgbClr val="800080"/>
                </a:solidFill>
                <a:latin typeface="Tahoma" panose="020B0604030504040204" pitchFamily="34" charset="0"/>
                <a:cs typeface="Tahoma" panose="020B0604030504040204" pitchFamily="34" charset="0"/>
              </a:rPr>
              <a:t>ới</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của</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hỗn</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hợp</a:t>
            </a:r>
            <a:r>
              <a:rPr lang="fr-FR" sz="2800" b="1" dirty="0">
                <a:solidFill>
                  <a:srgbClr val="800080"/>
                </a:solidFill>
                <a:latin typeface="Tahoma" panose="020B0604030504040204" pitchFamily="34" charset="0"/>
                <a:cs typeface="Tahoma" panose="020B0604030504040204" pitchFamily="34" charset="0"/>
              </a:rPr>
              <a:t> h</a:t>
            </a:r>
            <a:r>
              <a:rPr lang="vi-VN" sz="2800" b="1" dirty="0">
                <a:solidFill>
                  <a:srgbClr val="800080"/>
                </a:solidFill>
                <a:latin typeface="Tahoma" panose="020B0604030504040204" pitchFamily="34" charset="0"/>
                <a:cs typeface="Tahoma" panose="020B0604030504040204" pitchFamily="34" charset="0"/>
              </a:rPr>
              <a:t>ơ</a:t>
            </a:r>
            <a:r>
              <a:rPr lang="fr-FR" sz="2800" b="1" dirty="0">
                <a:solidFill>
                  <a:srgbClr val="800080"/>
                </a:solidFill>
                <a:latin typeface="Tahoma" panose="020B0604030504040204" pitchFamily="34" charset="0"/>
                <a:cs typeface="Tahoma" panose="020B0604030504040204" pitchFamily="34" charset="0"/>
              </a:rPr>
              <a:t>i </a:t>
            </a:r>
            <a:r>
              <a:rPr lang="fr-FR" sz="2800" b="1" dirty="0" err="1">
                <a:solidFill>
                  <a:srgbClr val="800080"/>
                </a:solidFill>
                <a:latin typeface="Tahoma" panose="020B0604030504040204" pitchFamily="34" charset="0"/>
                <a:cs typeface="Tahoma" panose="020B0604030504040204" pitchFamily="34" charset="0"/>
              </a:rPr>
              <a:t>này</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sẽ</a:t>
            </a:r>
            <a:r>
              <a:rPr lang="fr-FR" sz="2800" b="1" dirty="0">
                <a:solidFill>
                  <a:srgbClr val="800080"/>
                </a:solidFill>
                <a:latin typeface="Tahoma" panose="020B0604030504040204" pitchFamily="34" charset="0"/>
                <a:cs typeface="Tahoma" panose="020B0604030504040204" pitchFamily="34" charset="0"/>
              </a:rPr>
              <a:t> t</a:t>
            </a:r>
            <a:r>
              <a:rPr lang="vi-VN" sz="2800" b="1" dirty="0">
                <a:solidFill>
                  <a:srgbClr val="800080"/>
                </a:solidFill>
                <a:latin typeface="Tahoma" panose="020B0604030504040204" pitchFamily="34" charset="0"/>
                <a:cs typeface="Tahoma" panose="020B0604030504040204" pitchFamily="34" charset="0"/>
              </a:rPr>
              <a:t>ă</a:t>
            </a:r>
            <a:r>
              <a:rPr lang="fr-FR" sz="2800" b="1" dirty="0" err="1">
                <a:solidFill>
                  <a:srgbClr val="800080"/>
                </a:solidFill>
                <a:latin typeface="Tahoma" panose="020B0604030504040204" pitchFamily="34" charset="0"/>
                <a:cs typeface="Tahoma" panose="020B0604030504040204" pitchFamily="34" charset="0"/>
              </a:rPr>
              <a:t>ng</a:t>
            </a:r>
            <a:r>
              <a:rPr lang="fr-FR" sz="2800" b="1" dirty="0">
                <a:solidFill>
                  <a:srgbClr val="800080"/>
                </a:solidFill>
                <a:latin typeface="Tahoma" panose="020B0604030504040204" pitchFamily="34" charset="0"/>
                <a:cs typeface="Tahoma" panose="020B0604030504040204" pitchFamily="34" charset="0"/>
              </a:rPr>
              <a:t> </a:t>
            </a:r>
          </a:p>
          <a:p>
            <a:pPr eaLnBrk="1" hangingPunct="1">
              <a:lnSpc>
                <a:spcPct val="110000"/>
              </a:lnSpc>
              <a:spcBef>
                <a:spcPct val="15000"/>
              </a:spcBef>
              <a:buFont typeface="Wingdings" panose="05000000000000000000" pitchFamily="2" charset="2"/>
              <a:buNone/>
            </a:pP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a:solidFill>
                  <a:schemeClr val="hlink"/>
                </a:solidFill>
                <a:latin typeface="Tahoma" panose="020B0604030504040204" pitchFamily="34" charset="0"/>
                <a:cs typeface="Tahoma" panose="020B0604030504040204" pitchFamily="34" charset="0"/>
                <a:sym typeface="Wingdings" panose="05000000000000000000" pitchFamily="2" charset="2"/>
              </a:rPr>
              <a:t></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tích</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lũy</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chủ</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yếu</a:t>
            </a:r>
            <a:r>
              <a:rPr lang="fr-FR" sz="2800" b="1" dirty="0">
                <a:solidFill>
                  <a:schemeClr val="hlink"/>
                </a:solidFill>
                <a:latin typeface="Tahoma" panose="020B0604030504040204" pitchFamily="34" charset="0"/>
                <a:cs typeface="Tahoma" panose="020B0604030504040204" pitchFamily="34" charset="0"/>
              </a:rPr>
              <a:t> ở </a:t>
            </a:r>
            <a:r>
              <a:rPr lang="fr-FR" sz="2800" b="1" dirty="0" err="1">
                <a:solidFill>
                  <a:schemeClr val="hlink"/>
                </a:solidFill>
                <a:latin typeface="Tahoma" panose="020B0604030504040204" pitchFamily="34" charset="0"/>
                <a:cs typeface="Tahoma" panose="020B0604030504040204" pitchFamily="34" charset="0"/>
              </a:rPr>
              <a:t>trong</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khu</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vực</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làm</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việc</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của</a:t>
            </a:r>
            <a:r>
              <a:rPr lang="fr-FR" sz="2800" b="1" dirty="0">
                <a:solidFill>
                  <a:schemeClr val="hlink"/>
                </a:solidFill>
                <a:latin typeface="Tahoma" panose="020B0604030504040204" pitchFamily="34" charset="0"/>
                <a:cs typeface="Tahoma" panose="020B0604030504040204" pitchFamily="34" charset="0"/>
              </a:rPr>
              <a:t> 			</a:t>
            </a:r>
            <a:r>
              <a:rPr lang="fr-FR" sz="2800" b="1" dirty="0" err="1">
                <a:solidFill>
                  <a:schemeClr val="hlink"/>
                </a:solidFill>
                <a:latin typeface="Tahoma" panose="020B0604030504040204" pitchFamily="34" charset="0"/>
                <a:cs typeface="Tahoma" panose="020B0604030504040204" pitchFamily="34" charset="0"/>
              </a:rPr>
              <a:t>ng</a:t>
            </a:r>
            <a:r>
              <a:rPr lang="vi-VN" sz="2800" b="1" dirty="0">
                <a:solidFill>
                  <a:schemeClr val="hlink"/>
                </a:solidFill>
                <a:latin typeface="Tahoma" panose="020B0604030504040204" pitchFamily="34" charset="0"/>
                <a:cs typeface="Tahoma" panose="020B0604030504040204" pitchFamily="34" charset="0"/>
              </a:rPr>
              <a:t>ư</a:t>
            </a:r>
            <a:r>
              <a:rPr lang="fr-FR" sz="2800" b="1" dirty="0" err="1">
                <a:solidFill>
                  <a:schemeClr val="hlink"/>
                </a:solidFill>
                <a:latin typeface="Tahoma" panose="020B0604030504040204" pitchFamily="34" charset="0"/>
                <a:cs typeface="Tahoma" panose="020B0604030504040204" pitchFamily="34" charset="0"/>
              </a:rPr>
              <a:t>ời</a:t>
            </a:r>
            <a:r>
              <a:rPr lang="fr-FR" sz="2800" b="1" dirty="0">
                <a:solidFill>
                  <a:schemeClr val="hlink"/>
                </a:solidFill>
                <a:latin typeface="Tahoma" panose="020B0604030504040204" pitchFamily="34" charset="0"/>
                <a:cs typeface="Tahoma" panose="020B0604030504040204" pitchFamily="34" charset="0"/>
              </a:rPr>
              <a:t> lao </a:t>
            </a:r>
            <a:r>
              <a:rPr lang="vi-VN" sz="2800" b="1" dirty="0">
                <a:solidFill>
                  <a:schemeClr val="hlink"/>
                </a:solidFill>
                <a:latin typeface="Tahoma" panose="020B0604030504040204" pitchFamily="34" charset="0"/>
                <a:cs typeface="Tahoma" panose="020B0604030504040204" pitchFamily="34" charset="0"/>
              </a:rPr>
              <a:t>đ</a:t>
            </a:r>
            <a:r>
              <a:rPr lang="fr-FR" sz="2800" b="1" dirty="0" err="1">
                <a:solidFill>
                  <a:schemeClr val="hlink"/>
                </a:solidFill>
                <a:latin typeface="Tahoma" panose="020B0604030504040204" pitchFamily="34" charset="0"/>
                <a:cs typeface="Tahoma" panose="020B0604030504040204" pitchFamily="34" charset="0"/>
              </a:rPr>
              <a:t>ộng</a:t>
            </a:r>
            <a:r>
              <a:rPr lang="fr-FR" sz="2800" b="1" dirty="0">
                <a:solidFill>
                  <a:schemeClr val="hlink"/>
                </a:solidFill>
                <a:latin typeface="Tahoma" panose="020B0604030504040204" pitchFamily="34" charset="0"/>
                <a:cs typeface="Tahoma" panose="020B0604030504040204" pitchFamily="34" charset="0"/>
              </a:rPr>
              <a:t>.</a:t>
            </a:r>
            <a:endParaRPr lang="en-US" sz="2800" b="1" dirty="0">
              <a:solidFill>
                <a:schemeClr val="hlink"/>
              </a:solidFill>
              <a:latin typeface="Tahoma" panose="020B0604030504040204" pitchFamily="34" charset="0"/>
              <a:cs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3331152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466950">
                                            <p:txEl>
                                              <p:pRg st="0" end="0"/>
                                            </p:txEl>
                                          </p:spTgt>
                                        </p:tgtEl>
                                        <p:attrNameLst>
                                          <p:attrName>style.visibility</p:attrName>
                                        </p:attrNameLst>
                                      </p:cBhvr>
                                      <p:to>
                                        <p:strVal val="visible"/>
                                      </p:to>
                                    </p:set>
                                    <p:animEffect transition="in" filter="checkerboard(across)">
                                      <p:cBhvr>
                                        <p:cTn id="7" dur="1000"/>
                                        <p:tgtEl>
                                          <p:spTgt spid="466950">
                                            <p:txEl>
                                              <p:pRg st="0" end="0"/>
                                            </p:txEl>
                                          </p:spTgt>
                                        </p:tgtEl>
                                      </p:cBhvr>
                                    </p:animEffect>
                                  </p:childTnLst>
                                </p:cTn>
                              </p:par>
                            </p:childTnLst>
                          </p:cTn>
                        </p:par>
                        <p:par>
                          <p:cTn id="8" fill="hold" nodeType="afterGroup">
                            <p:stCondLst>
                              <p:cond delay="1000"/>
                            </p:stCondLst>
                            <p:childTnLst>
                              <p:par>
                                <p:cTn id="9" presetID="5" presetClass="entr" presetSubtype="10" fill="hold" nodeType="afterEffect">
                                  <p:stCondLst>
                                    <p:cond delay="0"/>
                                  </p:stCondLst>
                                  <p:childTnLst>
                                    <p:set>
                                      <p:cBhvr>
                                        <p:cTn id="10" dur="1" fill="hold">
                                          <p:stCondLst>
                                            <p:cond delay="0"/>
                                          </p:stCondLst>
                                        </p:cTn>
                                        <p:tgtEl>
                                          <p:spTgt spid="466950">
                                            <p:txEl>
                                              <p:pRg st="1" end="1"/>
                                            </p:txEl>
                                          </p:spTgt>
                                        </p:tgtEl>
                                        <p:attrNameLst>
                                          <p:attrName>style.visibility</p:attrName>
                                        </p:attrNameLst>
                                      </p:cBhvr>
                                      <p:to>
                                        <p:strVal val="visible"/>
                                      </p:to>
                                    </p:set>
                                    <p:animEffect transition="in" filter="checkerboard(across)">
                                      <p:cBhvr>
                                        <p:cTn id="11" dur="1000"/>
                                        <p:tgtEl>
                                          <p:spTgt spid="466950">
                                            <p:txEl>
                                              <p:pRg st="1" end="1"/>
                                            </p:txEl>
                                          </p:spTgt>
                                        </p:tgtEl>
                                      </p:cBhvr>
                                    </p:animEffect>
                                  </p:childTnLst>
                                </p:cTn>
                              </p:par>
                            </p:childTnLst>
                          </p:cTn>
                        </p:par>
                        <p:par>
                          <p:cTn id="12" fill="hold" nodeType="afterGroup">
                            <p:stCondLst>
                              <p:cond delay="2000"/>
                            </p:stCondLst>
                            <p:childTnLst>
                              <p:par>
                                <p:cTn id="13" presetID="5" presetClass="entr" presetSubtype="10" fill="hold" nodeType="afterEffect">
                                  <p:stCondLst>
                                    <p:cond delay="0"/>
                                  </p:stCondLst>
                                  <p:childTnLst>
                                    <p:set>
                                      <p:cBhvr>
                                        <p:cTn id="14" dur="1" fill="hold">
                                          <p:stCondLst>
                                            <p:cond delay="0"/>
                                          </p:stCondLst>
                                        </p:cTn>
                                        <p:tgtEl>
                                          <p:spTgt spid="466950">
                                            <p:txEl>
                                              <p:pRg st="2" end="2"/>
                                            </p:txEl>
                                          </p:spTgt>
                                        </p:tgtEl>
                                        <p:attrNameLst>
                                          <p:attrName>style.visibility</p:attrName>
                                        </p:attrNameLst>
                                      </p:cBhvr>
                                      <p:to>
                                        <p:strVal val="visible"/>
                                      </p:to>
                                    </p:set>
                                    <p:animEffect transition="in" filter="checkerboard(across)">
                                      <p:cBhvr>
                                        <p:cTn id="15" dur="1000"/>
                                        <p:tgtEl>
                                          <p:spTgt spid="466950">
                                            <p:txEl>
                                              <p:pRg st="2" end="2"/>
                                            </p:txEl>
                                          </p:spTgt>
                                        </p:tgtEl>
                                      </p:cBhvr>
                                    </p:animEffect>
                                  </p:childTnLst>
                                </p:cTn>
                              </p:par>
                            </p:childTnLst>
                          </p:cTn>
                        </p:par>
                        <p:par>
                          <p:cTn id="16" fill="hold" nodeType="afterGroup">
                            <p:stCondLst>
                              <p:cond delay="3000"/>
                            </p:stCondLst>
                            <p:childTnLst>
                              <p:par>
                                <p:cTn id="17" presetID="5" presetClass="entr" presetSubtype="10" fill="hold" nodeType="afterEffect">
                                  <p:stCondLst>
                                    <p:cond delay="0"/>
                                  </p:stCondLst>
                                  <p:childTnLst>
                                    <p:set>
                                      <p:cBhvr>
                                        <p:cTn id="18" dur="1" fill="hold">
                                          <p:stCondLst>
                                            <p:cond delay="0"/>
                                          </p:stCondLst>
                                        </p:cTn>
                                        <p:tgtEl>
                                          <p:spTgt spid="466950">
                                            <p:txEl>
                                              <p:pRg st="3" end="3"/>
                                            </p:txEl>
                                          </p:spTgt>
                                        </p:tgtEl>
                                        <p:attrNameLst>
                                          <p:attrName>style.visibility</p:attrName>
                                        </p:attrNameLst>
                                      </p:cBhvr>
                                      <p:to>
                                        <p:strVal val="visible"/>
                                      </p:to>
                                    </p:set>
                                    <p:animEffect transition="in" filter="checkerboard(across)">
                                      <p:cBhvr>
                                        <p:cTn id="19" dur="1000"/>
                                        <p:tgtEl>
                                          <p:spTgt spid="466950">
                                            <p:txEl>
                                              <p:pRg st="3" end="3"/>
                                            </p:txEl>
                                          </p:spTgt>
                                        </p:tgtEl>
                                      </p:cBhvr>
                                    </p:animEffect>
                                  </p:childTnLst>
                                </p:cTn>
                              </p:par>
                            </p:childTnLst>
                          </p:cTn>
                        </p:par>
                        <p:par>
                          <p:cTn id="20" fill="hold" nodeType="afterGroup">
                            <p:stCondLst>
                              <p:cond delay="4000"/>
                            </p:stCondLst>
                            <p:childTnLst>
                              <p:par>
                                <p:cTn id="21" presetID="5" presetClass="entr" presetSubtype="10" fill="hold" nodeType="afterEffect">
                                  <p:stCondLst>
                                    <p:cond delay="0"/>
                                  </p:stCondLst>
                                  <p:childTnLst>
                                    <p:set>
                                      <p:cBhvr>
                                        <p:cTn id="22" dur="1" fill="hold">
                                          <p:stCondLst>
                                            <p:cond delay="0"/>
                                          </p:stCondLst>
                                        </p:cTn>
                                        <p:tgtEl>
                                          <p:spTgt spid="466950">
                                            <p:txEl>
                                              <p:pRg st="4" end="4"/>
                                            </p:txEl>
                                          </p:spTgt>
                                        </p:tgtEl>
                                        <p:attrNameLst>
                                          <p:attrName>style.visibility</p:attrName>
                                        </p:attrNameLst>
                                      </p:cBhvr>
                                      <p:to>
                                        <p:strVal val="visible"/>
                                      </p:to>
                                    </p:set>
                                    <p:animEffect transition="in" filter="checkerboard(across)">
                                      <p:cBhvr>
                                        <p:cTn id="23" dur="1000"/>
                                        <p:tgtEl>
                                          <p:spTgt spid="466950">
                                            <p:txEl>
                                              <p:pRg st="4" end="4"/>
                                            </p:txEl>
                                          </p:spTgt>
                                        </p:tgtEl>
                                      </p:cBhvr>
                                    </p:animEffect>
                                  </p:childTnLst>
                                </p:cTn>
                              </p:par>
                            </p:childTnLst>
                          </p:cTn>
                        </p:par>
                        <p:par>
                          <p:cTn id="24" fill="hold" nodeType="afterGroup">
                            <p:stCondLst>
                              <p:cond delay="5000"/>
                            </p:stCondLst>
                            <p:childTnLst>
                              <p:par>
                                <p:cTn id="25" presetID="5" presetClass="entr" presetSubtype="10" fill="hold" nodeType="afterEffect">
                                  <p:stCondLst>
                                    <p:cond delay="0"/>
                                  </p:stCondLst>
                                  <p:childTnLst>
                                    <p:set>
                                      <p:cBhvr>
                                        <p:cTn id="26" dur="1" fill="hold">
                                          <p:stCondLst>
                                            <p:cond delay="0"/>
                                          </p:stCondLst>
                                        </p:cTn>
                                        <p:tgtEl>
                                          <p:spTgt spid="466950">
                                            <p:txEl>
                                              <p:pRg st="5" end="5"/>
                                            </p:txEl>
                                          </p:spTgt>
                                        </p:tgtEl>
                                        <p:attrNameLst>
                                          <p:attrName>style.visibility</p:attrName>
                                        </p:attrNameLst>
                                      </p:cBhvr>
                                      <p:to>
                                        <p:strVal val="visible"/>
                                      </p:to>
                                    </p:set>
                                    <p:animEffect transition="in" filter="checkerboard(across)">
                                      <p:cBhvr>
                                        <p:cTn id="27" dur="1000"/>
                                        <p:tgtEl>
                                          <p:spTgt spid="46695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5447AFC-9FEA-4ED3-8E98-E4D97F4AF9F9}" type="slidenum">
              <a:rPr lang="en-US" altLang="en-US">
                <a:latin typeface="Garamond" panose="02020404030301010803" pitchFamily="18" charset="0"/>
                <a:cs typeface="Tahoma" panose="020B0604030504040204" pitchFamily="34" charset="0"/>
              </a:rPr>
              <a:pPr eaLnBrk="1" hangingPunct="1"/>
              <a:t>21</a:t>
            </a:fld>
            <a:endParaRPr lang="en-US" altLang="en-US" dirty="0">
              <a:latin typeface="Garamond" panose="02020404030301010803" pitchFamily="18" charset="0"/>
              <a:cs typeface="Tahoma" panose="020B0604030504040204" pitchFamily="34" charset="0"/>
            </a:endParaRPr>
          </a:p>
        </p:txBody>
      </p:sp>
      <p:sp>
        <p:nvSpPr>
          <p:cNvPr id="25603" name="Rectangle 2"/>
          <p:cNvSpPr>
            <a:spLocks noChangeArrowheads="1"/>
          </p:cNvSpPr>
          <p:nvPr/>
        </p:nvSpPr>
        <p:spPr bwMode="auto">
          <a:xfrm>
            <a:off x="578175" y="1272864"/>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600" b="1" i="1" dirty="0" err="1" smtClean="0">
                <a:solidFill>
                  <a:srgbClr val="003399"/>
                </a:solidFill>
                <a:latin typeface="Tahoma" panose="020B0604030504040204" pitchFamily="34" charset="0"/>
                <a:cs typeface="Tahoma" panose="020B0604030504040204" pitchFamily="34" charset="0"/>
              </a:rPr>
              <a:t>Tính</a:t>
            </a:r>
            <a:r>
              <a:rPr lang="en-US" sz="3600" b="1" i="1" dirty="0" smtClean="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chất</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lý</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học</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của</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chất</a:t>
            </a:r>
            <a:r>
              <a:rPr lang="en-US" sz="3600" b="1" i="1" dirty="0">
                <a:solidFill>
                  <a:srgbClr val="003399"/>
                </a:solidFill>
                <a:latin typeface="Tahoma" panose="020B0604030504040204" pitchFamily="34" charset="0"/>
                <a:cs typeface="Tahoma" panose="020B0604030504040204" pitchFamily="34" charset="0"/>
              </a:rPr>
              <a:t> </a:t>
            </a:r>
            <a:r>
              <a:rPr lang="vi-VN" sz="3600" b="1" i="1" dirty="0">
                <a:solidFill>
                  <a:srgbClr val="003399"/>
                </a:solidFill>
                <a:latin typeface="Tahoma" panose="020B0604030504040204" pitchFamily="34" charset="0"/>
                <a:cs typeface="Tahoma" panose="020B0604030504040204" pitchFamily="34" charset="0"/>
              </a:rPr>
              <a:t>đ</a:t>
            </a:r>
            <a:r>
              <a:rPr lang="en-US" sz="3600" b="1" i="1" dirty="0" err="1">
                <a:solidFill>
                  <a:srgbClr val="003399"/>
                </a:solidFill>
                <a:latin typeface="Tahoma" panose="020B0604030504040204" pitchFamily="34" charset="0"/>
                <a:cs typeface="Tahoma" panose="020B0604030504040204" pitchFamily="34" charset="0"/>
              </a:rPr>
              <a:t>ộc</a:t>
            </a:r>
            <a:r>
              <a:rPr lang="en-US" sz="3600" b="1" i="1" dirty="0">
                <a:solidFill>
                  <a:srgbClr val="003399"/>
                </a:solidFill>
                <a:latin typeface="Tahoma" panose="020B0604030504040204" pitchFamily="34" charset="0"/>
                <a:cs typeface="Tahoma" panose="020B0604030504040204" pitchFamily="34" charset="0"/>
              </a:rPr>
              <a:t>:             </a:t>
            </a:r>
            <a:r>
              <a:rPr lang="en-US" sz="3600" i="1" dirty="0">
                <a:solidFill>
                  <a:srgbClr val="003399"/>
                </a:solidFill>
                <a:latin typeface="Tahoma" panose="020B0604030504040204" pitchFamily="34" charset="0"/>
                <a:cs typeface="Tahoma" panose="020B0604030504040204" pitchFamily="34" charset="0"/>
              </a:rPr>
              <a:t> </a:t>
            </a:r>
          </a:p>
        </p:txBody>
      </p:sp>
      <p:sp>
        <p:nvSpPr>
          <p:cNvPr id="645123" name="Rectangle 3"/>
          <p:cNvSpPr>
            <a:spLocks noChangeArrowheads="1"/>
          </p:cNvSpPr>
          <p:nvPr/>
        </p:nvSpPr>
        <p:spPr bwMode="auto">
          <a:xfrm>
            <a:off x="1492390" y="2136559"/>
            <a:ext cx="10223360" cy="448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defTabSz="530225" eaLnBrk="0" hangingPunct="0">
              <a:defRPr>
                <a:solidFill>
                  <a:schemeClr val="tx1"/>
                </a:solidFill>
                <a:latin typeface="Arial" panose="020B0604020202020204" pitchFamily="34" charset="0"/>
                <a:cs typeface="Arial" panose="020B0604020202020204" pitchFamily="34" charset="0"/>
              </a:defRPr>
            </a:lvl1pPr>
            <a:lvl2pPr defTabSz="530225" eaLnBrk="0" hangingPunct="0">
              <a:defRPr>
                <a:solidFill>
                  <a:schemeClr val="tx1"/>
                </a:solidFill>
                <a:latin typeface="Arial" panose="020B0604020202020204" pitchFamily="34" charset="0"/>
                <a:cs typeface="Arial" panose="020B0604020202020204" pitchFamily="34" charset="0"/>
              </a:defRPr>
            </a:lvl2pPr>
            <a:lvl3pPr marL="1143000" indent="-228600" defTabSz="530225" eaLnBrk="0" hangingPunct="0">
              <a:defRPr>
                <a:solidFill>
                  <a:schemeClr val="tx1"/>
                </a:solidFill>
                <a:latin typeface="Arial" panose="020B0604020202020204" pitchFamily="34" charset="0"/>
                <a:cs typeface="Arial" panose="020B0604020202020204" pitchFamily="34" charset="0"/>
              </a:defRPr>
            </a:lvl3pPr>
            <a:lvl4pPr marL="1600200" indent="-228600" defTabSz="530225" eaLnBrk="0" hangingPunct="0">
              <a:defRPr>
                <a:solidFill>
                  <a:schemeClr val="tx1"/>
                </a:solidFill>
                <a:latin typeface="Arial" panose="020B0604020202020204" pitchFamily="34" charset="0"/>
                <a:cs typeface="Arial" panose="020B0604020202020204" pitchFamily="34" charset="0"/>
              </a:defRPr>
            </a:lvl4pPr>
            <a:lvl5pPr marL="2057400" indent="-228600" defTabSz="530225" eaLnBrk="0" hangingPunct="0">
              <a:defRPr>
                <a:solidFill>
                  <a:schemeClr val="tx1"/>
                </a:solidFill>
                <a:latin typeface="Arial" panose="020B0604020202020204" pitchFamily="34" charset="0"/>
                <a:cs typeface="Arial" panose="020B0604020202020204" pitchFamily="34" charset="0"/>
              </a:defRPr>
            </a:lvl5pPr>
            <a:lvl6pPr marL="25146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530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20000"/>
              </a:spcBef>
            </a:pP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Tính</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hòa</a:t>
            </a:r>
            <a:r>
              <a:rPr lang="fr-FR" sz="2800" b="1" dirty="0">
                <a:latin typeface="Tahoma" panose="020B0604030504040204" pitchFamily="34" charset="0"/>
                <a:cs typeface="Tahoma" panose="020B0604030504040204" pitchFamily="34" charset="0"/>
              </a:rPr>
              <a:t> tan: </a:t>
            </a:r>
          </a:p>
          <a:p>
            <a:pPr lvl="1" eaLnBrk="1" hangingPunct="1">
              <a:lnSpc>
                <a:spcPct val="120000"/>
              </a:lnSpc>
              <a:spcBef>
                <a:spcPct val="2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Chất</a:t>
            </a:r>
            <a:r>
              <a:rPr lang="fr-FR" sz="2800" b="1" dirty="0">
                <a:solidFill>
                  <a:srgbClr val="0000FF"/>
                </a:solidFill>
                <a:latin typeface="Tahoma" panose="020B0604030504040204" pitchFamily="34" charset="0"/>
                <a:cs typeface="Tahoma" panose="020B0604030504040204" pitchFamily="34" charset="0"/>
              </a:rPr>
              <a:t> </a:t>
            </a:r>
            <a:r>
              <a:rPr lang="vi-VN" sz="2800" b="1" dirty="0">
                <a:solidFill>
                  <a:srgbClr val="0000FF"/>
                </a:solidFill>
                <a:latin typeface="Tahoma" panose="020B0604030504040204" pitchFamily="34" charset="0"/>
                <a:cs typeface="Tahoma" panose="020B0604030504040204" pitchFamily="34" charset="0"/>
              </a:rPr>
              <a:t>đ</a:t>
            </a:r>
            <a:r>
              <a:rPr lang="fr-FR" sz="2800" b="1" dirty="0" err="1">
                <a:solidFill>
                  <a:srgbClr val="0000FF"/>
                </a:solidFill>
                <a:latin typeface="Tahoma" panose="020B0604030504040204" pitchFamily="34" charset="0"/>
                <a:cs typeface="Tahoma" panose="020B0604030504040204" pitchFamily="34" charset="0"/>
              </a:rPr>
              <a:t>ộc</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càng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dễ</a:t>
            </a:r>
            <a:r>
              <a:rPr lang="fr-FR" sz="2800" b="1" dirty="0">
                <a:solidFill>
                  <a:srgbClr val="0000FF"/>
                </a:solidFill>
                <a:latin typeface="Tahoma" panose="020B0604030504040204" pitchFamily="34" charset="0"/>
                <a:cs typeface="Tahoma" panose="020B0604030504040204" pitchFamily="34" charset="0"/>
              </a:rPr>
              <a:t> tan </a:t>
            </a:r>
            <a:r>
              <a:rPr lang="fr-FR" sz="2800" b="1" dirty="0" err="1">
                <a:solidFill>
                  <a:srgbClr val="0000FF"/>
                </a:solidFill>
                <a:latin typeface="Tahoma" panose="020B0604030504040204" pitchFamily="34" charset="0"/>
                <a:cs typeface="Tahoma" panose="020B0604030504040204" pitchFamily="34" charset="0"/>
              </a:rPr>
              <a:t>thì</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tính</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gây</a:t>
            </a:r>
            <a:r>
              <a:rPr lang="fr-FR" sz="2800" b="1" dirty="0">
                <a:solidFill>
                  <a:srgbClr val="0000FF"/>
                </a:solidFill>
                <a:latin typeface="Tahoma" panose="020B0604030504040204" pitchFamily="34" charset="0"/>
                <a:cs typeface="Tahoma" panose="020B0604030504040204" pitchFamily="34" charset="0"/>
              </a:rPr>
              <a:t> </a:t>
            </a:r>
            <a:r>
              <a:rPr lang="vi-VN" sz="2800" b="1" dirty="0">
                <a:solidFill>
                  <a:srgbClr val="0000FF"/>
                </a:solidFill>
                <a:latin typeface="Tahoma" panose="020B0604030504040204" pitchFamily="34" charset="0"/>
                <a:cs typeface="Tahoma" panose="020B0604030504040204" pitchFamily="34" charset="0"/>
              </a:rPr>
              <a:t>đ</a:t>
            </a:r>
            <a:r>
              <a:rPr lang="fr-FR" sz="2800" b="1" dirty="0" err="1">
                <a:solidFill>
                  <a:srgbClr val="0000FF"/>
                </a:solidFill>
                <a:latin typeface="Tahoma" panose="020B0604030504040204" pitchFamily="34" charset="0"/>
                <a:cs typeface="Tahoma" panose="020B0604030504040204" pitchFamily="34" charset="0"/>
              </a:rPr>
              <a:t>ộc</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càng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cao</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trong</a:t>
            </a:r>
            <a:r>
              <a:rPr lang="fr-FR" sz="2800" b="1" dirty="0">
                <a:solidFill>
                  <a:srgbClr val="0000FF"/>
                </a:solidFill>
                <a:latin typeface="Tahoma" panose="020B0604030504040204" pitchFamily="34" charset="0"/>
                <a:cs typeface="Tahoma" panose="020B0604030504040204" pitchFamily="34" charset="0"/>
              </a:rPr>
              <a:t> n</a:t>
            </a:r>
            <a:r>
              <a:rPr lang="vi-VN" sz="2800" b="1" dirty="0">
                <a:solidFill>
                  <a:srgbClr val="0000FF"/>
                </a:solidFill>
                <a:latin typeface="Tahoma" panose="020B0604030504040204" pitchFamily="34" charset="0"/>
                <a:cs typeface="Tahoma" panose="020B0604030504040204" pitchFamily="34" charset="0"/>
              </a:rPr>
              <a:t>ư</a:t>
            </a:r>
            <a:r>
              <a:rPr lang="fr-FR" sz="2800" b="1" dirty="0" err="1">
                <a:solidFill>
                  <a:srgbClr val="0000FF"/>
                </a:solidFill>
                <a:latin typeface="Tahoma" panose="020B0604030504040204" pitchFamily="34" charset="0"/>
                <a:cs typeface="Tahoma" panose="020B0604030504040204" pitchFamily="34" charset="0"/>
              </a:rPr>
              <a:t>ớc</a:t>
            </a:r>
            <a:r>
              <a:rPr lang="fr-FR" sz="2800" b="1" dirty="0">
                <a:solidFill>
                  <a:srgbClr val="0000FF"/>
                </a:solidFill>
                <a:latin typeface="Tahoma" panose="020B0604030504040204" pitchFamily="34" charset="0"/>
                <a:cs typeface="Tahoma" panose="020B0604030504040204" pitchFamily="34" charset="0"/>
              </a:rPr>
              <a:t> &lt; </a:t>
            </a:r>
            <a:r>
              <a:rPr lang="fr-FR" sz="2800" b="1" dirty="0" err="1">
                <a:solidFill>
                  <a:srgbClr val="0000FF"/>
                </a:solidFill>
                <a:latin typeface="Tahoma" panose="020B0604030504040204" pitchFamily="34" charset="0"/>
                <a:cs typeface="Tahoma" panose="020B0604030504040204" pitchFamily="34" charset="0"/>
              </a:rPr>
              <a:t>dịch</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thể</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mỡ</a:t>
            </a:r>
            <a:r>
              <a:rPr lang="fr-FR" sz="2800" b="1" dirty="0">
                <a:solidFill>
                  <a:srgbClr val="0000FF"/>
                </a:solidFill>
                <a:latin typeface="Tahoma" panose="020B0604030504040204" pitchFamily="34" charset="0"/>
                <a:cs typeface="Tahoma" panose="020B0604030504040204" pitchFamily="34" charset="0"/>
              </a:rPr>
              <a:t>)</a:t>
            </a:r>
            <a:r>
              <a:rPr lang="fr-FR" sz="2800" b="1" dirty="0">
                <a:latin typeface="Tahoma" panose="020B0604030504040204" pitchFamily="34" charset="0"/>
                <a:cs typeface="Tahoma" panose="020B0604030504040204" pitchFamily="34" charset="0"/>
              </a:rPr>
              <a:t> </a:t>
            </a:r>
          </a:p>
          <a:p>
            <a:pPr lvl="1" algn="just" eaLnBrk="1" hangingPunct="1">
              <a:lnSpc>
                <a:spcPct val="120000"/>
              </a:lnSpc>
              <a:spcBef>
                <a:spcPct val="2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Độc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chất</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càng</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dễ</a:t>
            </a:r>
            <a:r>
              <a:rPr lang="fr-FR" sz="2800" b="1" dirty="0">
                <a:solidFill>
                  <a:srgbClr val="FF0000"/>
                </a:solidFill>
                <a:latin typeface="Tahoma" panose="020B0604030504040204" pitchFamily="34" charset="0"/>
                <a:cs typeface="Tahoma" panose="020B0604030504040204" pitchFamily="34" charset="0"/>
              </a:rPr>
              <a:t> tan </a:t>
            </a:r>
            <a:r>
              <a:rPr lang="fr-FR" sz="2800" b="1" dirty="0" err="1">
                <a:solidFill>
                  <a:srgbClr val="FF0000"/>
                </a:solidFill>
                <a:latin typeface="Tahoma" panose="020B0604030504040204" pitchFamily="34" charset="0"/>
                <a:cs typeface="Tahoma" panose="020B0604030504040204" pitchFamily="34" charset="0"/>
              </a:rPr>
              <a:t>trong</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mỡ</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thì</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khả</a:t>
            </a:r>
            <a:r>
              <a:rPr lang="fr-FR" sz="2800" b="1" dirty="0">
                <a:solidFill>
                  <a:srgbClr val="FF0000"/>
                </a:solidFill>
                <a:latin typeface="Tahoma" panose="020B0604030504040204" pitchFamily="34" charset="0"/>
                <a:cs typeface="Tahoma" panose="020B0604030504040204" pitchFamily="34" charset="0"/>
              </a:rPr>
              <a:t> n</a:t>
            </a:r>
            <a:r>
              <a:rPr lang="vi-VN" sz="2800" b="1" dirty="0">
                <a:solidFill>
                  <a:srgbClr val="FF0000"/>
                </a:solidFill>
                <a:latin typeface="Tahoma" panose="020B0604030504040204" pitchFamily="34" charset="0"/>
                <a:cs typeface="Tahoma" panose="020B0604030504040204" pitchFamily="34" charset="0"/>
              </a:rPr>
              <a:t>ă</a:t>
            </a:r>
            <a:r>
              <a:rPr lang="fr-FR" sz="2800" b="1" dirty="0" err="1">
                <a:solidFill>
                  <a:srgbClr val="FF0000"/>
                </a:solidFill>
                <a:latin typeface="Tahoma" panose="020B0604030504040204" pitchFamily="34" charset="0"/>
                <a:cs typeface="Tahoma" panose="020B0604030504040204" pitchFamily="34" charset="0"/>
              </a:rPr>
              <a:t>ng</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gây</a:t>
            </a:r>
            <a:r>
              <a:rPr lang="fr-FR" sz="2800" b="1" dirty="0">
                <a:solidFill>
                  <a:srgbClr val="FF0000"/>
                </a:solidFill>
                <a:latin typeface="Tahoma" panose="020B0604030504040204" pitchFamily="34" charset="0"/>
                <a:cs typeface="Tahoma" panose="020B0604030504040204" pitchFamily="34" charset="0"/>
              </a:rPr>
              <a:t> </a:t>
            </a:r>
            <a:r>
              <a:rPr lang="vi-VN" sz="2800" b="1" dirty="0">
                <a:solidFill>
                  <a:srgbClr val="FF0000"/>
                </a:solidFill>
                <a:latin typeface="Tahoma" panose="020B0604030504040204" pitchFamily="34" charset="0"/>
                <a:cs typeface="Tahoma" panose="020B0604030504040204" pitchFamily="34" charset="0"/>
              </a:rPr>
              <a:t>đ</a:t>
            </a:r>
            <a:r>
              <a:rPr lang="fr-FR" sz="2800" b="1" dirty="0" err="1">
                <a:solidFill>
                  <a:srgbClr val="FF0000"/>
                </a:solidFill>
                <a:latin typeface="Tahoma" panose="020B0604030504040204" pitchFamily="34" charset="0"/>
                <a:cs typeface="Tahoma" panose="020B0604030504040204" pitchFamily="34" charset="0"/>
              </a:rPr>
              <a:t>ộc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cho</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hệ</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thần</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kinh</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rất</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cao</a:t>
            </a:r>
            <a:r>
              <a:rPr lang="fr-FR" sz="2800" b="1" dirty="0">
                <a:solidFill>
                  <a:srgbClr val="FF0000"/>
                </a:solidFill>
                <a:latin typeface="Tahoma" panose="020B0604030504040204" pitchFamily="34" charset="0"/>
                <a:cs typeface="Tahoma" panose="020B0604030504040204" pitchFamily="34" charset="0"/>
              </a:rPr>
              <a:t>. </a:t>
            </a:r>
          </a:p>
          <a:p>
            <a:pPr lvl="1" algn="just" eaLnBrk="1" hangingPunct="1">
              <a:lnSpc>
                <a:spcPct val="120000"/>
              </a:lnSpc>
              <a:spcBef>
                <a:spcPct val="2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Hệ</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số</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Owerton</a:t>
            </a:r>
            <a:r>
              <a:rPr lang="fr-FR" sz="2800" b="1" dirty="0">
                <a:solidFill>
                  <a:srgbClr val="800080"/>
                </a:solidFill>
                <a:latin typeface="Tahoma" panose="020B0604030504040204" pitchFamily="34" charset="0"/>
                <a:cs typeface="Tahoma" panose="020B0604030504040204" pitchFamily="34" charset="0"/>
              </a:rPr>
              <a:t> Mayer: </a:t>
            </a:r>
            <a:r>
              <a:rPr lang="fr-FR" sz="2800" b="1" dirty="0" err="1">
                <a:solidFill>
                  <a:srgbClr val="800080"/>
                </a:solidFill>
                <a:latin typeface="Tahoma" panose="020B0604030504040204" pitchFamily="34" charset="0"/>
                <a:cs typeface="Tahoma" panose="020B0604030504040204" pitchFamily="34" charset="0"/>
              </a:rPr>
              <a:t>tỉ</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số</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giữa</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a:solidFill>
                  <a:srgbClr val="800080"/>
                </a:solidFill>
                <a:latin typeface="Tahoma" panose="020B0604030504040204" pitchFamily="34" charset="0"/>
                <a:cs typeface="Tahoma" panose="020B0604030504040204" pitchFamily="34" charset="0"/>
              </a:rPr>
              <a:t>ộ tan </a:t>
            </a:r>
            <a:r>
              <a:rPr lang="fr-FR" sz="2800" b="1" dirty="0" err="1">
                <a:solidFill>
                  <a:srgbClr val="800080"/>
                </a:solidFill>
                <a:latin typeface="Tahoma" panose="020B0604030504040204" pitchFamily="34" charset="0"/>
                <a:cs typeface="Tahoma" panose="020B0604030504040204" pitchFamily="34" charset="0"/>
              </a:rPr>
              <a:t>trong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mỡ</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của</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một</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chất</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so</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với</a:t>
            </a:r>
            <a:r>
              <a:rPr lang="fr-FR" sz="2800" b="1" dirty="0">
                <a:solidFill>
                  <a:srgbClr val="800080"/>
                </a:solidFill>
                <a:latin typeface="Tahoma" panose="020B0604030504040204" pitchFamily="34" charset="0"/>
                <a:cs typeface="Tahoma" panose="020B0604030504040204" pitchFamily="34" charset="0"/>
              </a:rPr>
              <a:t> n</a:t>
            </a:r>
            <a:r>
              <a:rPr lang="vi-VN" sz="2800" b="1" dirty="0">
                <a:solidFill>
                  <a:srgbClr val="800080"/>
                </a:solidFill>
                <a:latin typeface="Tahoma" panose="020B0604030504040204" pitchFamily="34" charset="0"/>
                <a:cs typeface="Tahoma" panose="020B0604030504040204" pitchFamily="34" charset="0"/>
              </a:rPr>
              <a:t>ư</a:t>
            </a:r>
            <a:r>
              <a:rPr lang="fr-FR" sz="2800" b="1" dirty="0" err="1">
                <a:solidFill>
                  <a:srgbClr val="800080"/>
                </a:solidFill>
                <a:latin typeface="Tahoma" panose="020B0604030504040204" pitchFamily="34" charset="0"/>
                <a:cs typeface="Tahoma" panose="020B0604030504040204" pitchFamily="34" charset="0"/>
              </a:rPr>
              <a:t>ớc</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hệ</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số</a:t>
            </a:r>
            <a:r>
              <a:rPr lang="fr-FR" sz="2800" b="1" dirty="0">
                <a:solidFill>
                  <a:srgbClr val="800080"/>
                </a:solidFill>
                <a:latin typeface="Tahoma" panose="020B0604030504040204" pitchFamily="34" charset="0"/>
                <a:cs typeface="Tahoma" panose="020B0604030504040204" pitchFamily="34" charset="0"/>
              </a:rPr>
              <a:t> O.M </a:t>
            </a:r>
            <a:r>
              <a:rPr lang="fr-FR" sz="2800" b="1" dirty="0" err="1">
                <a:solidFill>
                  <a:srgbClr val="800080"/>
                </a:solidFill>
                <a:latin typeface="Tahoma" panose="020B0604030504040204" pitchFamily="34" charset="0"/>
                <a:cs typeface="Tahoma" panose="020B0604030504040204" pitchFamily="34" charset="0"/>
              </a:rPr>
              <a:t>càng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cao</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a:solidFill>
                  <a:srgbClr val="800080"/>
                </a:solidFill>
                <a:latin typeface="Tahoma" panose="020B0604030504040204" pitchFamily="34" charset="0"/>
                <a:cs typeface="Tahoma" panose="020B0604030504040204" pitchFamily="34" charset="0"/>
              </a:rPr>
              <a:t>ộ tan </a:t>
            </a:r>
            <a:r>
              <a:rPr lang="fr-FR" sz="2800" b="1" dirty="0" err="1">
                <a:solidFill>
                  <a:srgbClr val="800080"/>
                </a:solidFill>
                <a:latin typeface="Tahoma" panose="020B0604030504040204" pitchFamily="34" charset="0"/>
                <a:cs typeface="Tahoma" panose="020B0604030504040204" pitchFamily="34" charset="0"/>
              </a:rPr>
              <a:t>trong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mỡ</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càng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lớn</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càng</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err="1">
                <a:solidFill>
                  <a:srgbClr val="800080"/>
                </a:solidFill>
                <a:latin typeface="Tahoma" panose="020B0604030504040204" pitchFamily="34" charset="0"/>
                <a:cs typeface="Tahoma" panose="020B0604030504040204" pitchFamily="34" charset="0"/>
              </a:rPr>
              <a:t>ộc</a:t>
            </a:r>
            <a:r>
              <a:rPr lang="fr-FR" sz="2800" b="1" dirty="0">
                <a:solidFill>
                  <a:srgbClr val="800080"/>
                </a:solidFill>
                <a:latin typeface="Tahoma" panose="020B0604030504040204" pitchFamily="34" charset="0"/>
                <a:cs typeface="Tahoma" panose="020B0604030504040204" pitchFamily="34" charset="0"/>
              </a:rPr>
              <a:t>.</a:t>
            </a:r>
            <a:r>
              <a:rPr lang="fr-FR" sz="2800" b="1" dirty="0">
                <a:latin typeface="Tahoma" panose="020B0604030504040204" pitchFamily="34" charset="0"/>
                <a:cs typeface="Tahoma" panose="020B0604030504040204" pitchFamily="34" charset="0"/>
              </a:rPr>
              <a:t> </a:t>
            </a:r>
            <a:endParaRPr lang="en-US" sz="2800" b="1" dirty="0">
              <a:latin typeface="Tahoma" panose="020B0604030504040204" pitchFamily="34" charset="0"/>
              <a:cs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582666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45123">
                                            <p:txEl>
                                              <p:pRg st="0" end="0"/>
                                            </p:txEl>
                                          </p:spTgt>
                                        </p:tgtEl>
                                        <p:attrNameLst>
                                          <p:attrName>style.visibility</p:attrName>
                                        </p:attrNameLst>
                                      </p:cBhvr>
                                      <p:to>
                                        <p:strVal val="visible"/>
                                      </p:to>
                                    </p:set>
                                    <p:anim calcmode="discrete" valueType="clr">
                                      <p:cBhvr override="childStyle">
                                        <p:cTn id="7" dur="80"/>
                                        <p:tgtEl>
                                          <p:spTgt spid="6451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4512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45123">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45123">
                                            <p:txEl>
                                              <p:pRg st="1" end="1"/>
                                            </p:txEl>
                                          </p:spTgt>
                                        </p:tgtEl>
                                        <p:attrNameLst>
                                          <p:attrName>style.visibility</p:attrName>
                                        </p:attrNameLst>
                                      </p:cBhvr>
                                      <p:to>
                                        <p:strVal val="visible"/>
                                      </p:to>
                                    </p:set>
                                    <p:anim calcmode="discrete" valueType="clr">
                                      <p:cBhvr override="childStyle">
                                        <p:cTn id="14" dur="80"/>
                                        <p:tgtEl>
                                          <p:spTgt spid="6451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45123">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645123">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645123">
                                            <p:txEl>
                                              <p:pRg st="2" end="2"/>
                                            </p:txEl>
                                          </p:spTgt>
                                        </p:tgtEl>
                                        <p:attrNameLst>
                                          <p:attrName>style.visibility</p:attrName>
                                        </p:attrNameLst>
                                      </p:cBhvr>
                                      <p:to>
                                        <p:strVal val="visible"/>
                                      </p:to>
                                    </p:set>
                                    <p:anim calcmode="discrete" valueType="clr">
                                      <p:cBhvr override="childStyle">
                                        <p:cTn id="21" dur="80"/>
                                        <p:tgtEl>
                                          <p:spTgt spid="64512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645123">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645123">
                                            <p:txEl>
                                              <p:pRg st="2" end="2"/>
                                            </p:txEl>
                                          </p:spTgt>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645123">
                                            <p:txEl>
                                              <p:pRg st="3" end="3"/>
                                            </p:txEl>
                                          </p:spTgt>
                                        </p:tgtEl>
                                        <p:attrNameLst>
                                          <p:attrName>style.visibility</p:attrName>
                                        </p:attrNameLst>
                                      </p:cBhvr>
                                      <p:to>
                                        <p:strVal val="visible"/>
                                      </p:to>
                                    </p:set>
                                    <p:anim calcmode="discrete" valueType="clr">
                                      <p:cBhvr override="childStyle">
                                        <p:cTn id="28" dur="80"/>
                                        <p:tgtEl>
                                          <p:spTgt spid="64512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645123">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64512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9F4B10B-689F-4EA2-BF60-C03B4981CA98}" type="slidenum">
              <a:rPr lang="en-US" altLang="en-US">
                <a:latin typeface="Garamond" panose="02020404030301010803" pitchFamily="18" charset="0"/>
                <a:cs typeface="Tahoma" panose="020B0604030504040204" pitchFamily="34" charset="0"/>
              </a:rPr>
              <a:pPr eaLnBrk="1" hangingPunct="1"/>
              <a:t>22</a:t>
            </a:fld>
            <a:endParaRPr lang="en-US" altLang="en-US" dirty="0">
              <a:latin typeface="Garamond" panose="02020404030301010803" pitchFamily="18" charset="0"/>
              <a:cs typeface="Tahoma" panose="020B0604030504040204" pitchFamily="34" charset="0"/>
            </a:endParaRPr>
          </a:p>
        </p:txBody>
      </p:sp>
      <p:sp>
        <p:nvSpPr>
          <p:cNvPr id="26627" name="Rectangle 2"/>
          <p:cNvSpPr>
            <a:spLocks noChangeArrowheads="1"/>
          </p:cNvSpPr>
          <p:nvPr/>
        </p:nvSpPr>
        <p:spPr bwMode="auto">
          <a:xfrm>
            <a:off x="684707" y="1039181"/>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600" b="1" i="1" dirty="0" err="1" smtClean="0">
                <a:solidFill>
                  <a:srgbClr val="003399"/>
                </a:solidFill>
                <a:latin typeface="Tahoma" panose="020B0604030504040204" pitchFamily="34" charset="0"/>
                <a:cs typeface="Tahoma" panose="020B0604030504040204" pitchFamily="34" charset="0"/>
              </a:rPr>
              <a:t>Nồng</a:t>
            </a:r>
            <a:r>
              <a:rPr lang="en-US" sz="3600" b="1" i="1" dirty="0" smtClean="0">
                <a:solidFill>
                  <a:srgbClr val="003399"/>
                </a:solidFill>
                <a:latin typeface="Tahoma" panose="020B0604030504040204" pitchFamily="34" charset="0"/>
                <a:cs typeface="Tahoma" panose="020B0604030504040204" pitchFamily="34" charset="0"/>
              </a:rPr>
              <a:t> </a:t>
            </a:r>
            <a:r>
              <a:rPr lang="vi-VN" sz="3600" b="1" i="1" dirty="0">
                <a:solidFill>
                  <a:srgbClr val="003399"/>
                </a:solidFill>
                <a:latin typeface="Tahoma" panose="020B0604030504040204" pitchFamily="34" charset="0"/>
                <a:cs typeface="Tahoma" panose="020B0604030504040204" pitchFamily="34" charset="0"/>
              </a:rPr>
              <a:t>đ</a:t>
            </a:r>
            <a:r>
              <a:rPr lang="en-US" sz="3600" b="1" i="1" dirty="0">
                <a:solidFill>
                  <a:srgbClr val="003399"/>
                </a:solidFill>
                <a:latin typeface="Tahoma" panose="020B0604030504040204" pitchFamily="34" charset="0"/>
                <a:cs typeface="Tahoma" panose="020B0604030504040204" pitchFamily="34" charset="0"/>
              </a:rPr>
              <a:t>ộ </a:t>
            </a:r>
            <a:r>
              <a:rPr lang="en-US" sz="3600" b="1" i="1" dirty="0" err="1">
                <a:solidFill>
                  <a:srgbClr val="003399"/>
                </a:solidFill>
                <a:latin typeface="Tahoma" panose="020B0604030504040204" pitchFamily="34" charset="0"/>
                <a:cs typeface="Tahoma" panose="020B0604030504040204" pitchFamily="34" charset="0"/>
              </a:rPr>
              <a:t>chất</a:t>
            </a:r>
            <a:r>
              <a:rPr lang="en-US" sz="3600" b="1" i="1" dirty="0">
                <a:solidFill>
                  <a:srgbClr val="003399"/>
                </a:solidFill>
                <a:latin typeface="Tahoma" panose="020B0604030504040204" pitchFamily="34" charset="0"/>
                <a:cs typeface="Tahoma" panose="020B0604030504040204" pitchFamily="34" charset="0"/>
              </a:rPr>
              <a:t> </a:t>
            </a:r>
            <a:r>
              <a:rPr lang="vi-VN" sz="3600" b="1" i="1" dirty="0">
                <a:solidFill>
                  <a:srgbClr val="003399"/>
                </a:solidFill>
                <a:latin typeface="Tahoma" panose="020B0604030504040204" pitchFamily="34" charset="0"/>
                <a:cs typeface="Tahoma" panose="020B0604030504040204" pitchFamily="34" charset="0"/>
              </a:rPr>
              <a:t>đ</a:t>
            </a:r>
            <a:r>
              <a:rPr lang="en-US" sz="3600" b="1" i="1" dirty="0" err="1">
                <a:solidFill>
                  <a:srgbClr val="003399"/>
                </a:solidFill>
                <a:latin typeface="Tahoma" panose="020B0604030504040204" pitchFamily="34" charset="0"/>
                <a:cs typeface="Tahoma" panose="020B0604030504040204" pitchFamily="34" charset="0"/>
              </a:rPr>
              <a:t>ộc</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thời</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gian</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tiếp</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xúc</a:t>
            </a:r>
            <a:r>
              <a:rPr lang="en-US" sz="3600" b="1" i="1" dirty="0">
                <a:solidFill>
                  <a:srgbClr val="003399"/>
                </a:solidFill>
                <a:latin typeface="Tahoma" panose="020B0604030504040204" pitchFamily="34" charset="0"/>
                <a:cs typeface="Tahoma" panose="020B0604030504040204" pitchFamily="34" charset="0"/>
              </a:rPr>
              <a:t>:             </a:t>
            </a:r>
            <a:r>
              <a:rPr lang="en-US" sz="3600" i="1" dirty="0">
                <a:solidFill>
                  <a:srgbClr val="003399"/>
                </a:solidFill>
                <a:latin typeface="Tahoma" panose="020B0604030504040204" pitchFamily="34" charset="0"/>
                <a:cs typeface="Tahoma" panose="020B0604030504040204" pitchFamily="34" charset="0"/>
              </a:rPr>
              <a:t> </a:t>
            </a:r>
          </a:p>
        </p:txBody>
      </p:sp>
      <p:sp>
        <p:nvSpPr>
          <p:cNvPr id="646147" name="Rectangle 3"/>
          <p:cNvSpPr>
            <a:spLocks noChangeArrowheads="1"/>
          </p:cNvSpPr>
          <p:nvPr/>
        </p:nvSpPr>
        <p:spPr bwMode="auto">
          <a:xfrm>
            <a:off x="784757" y="1846858"/>
            <a:ext cx="11200097"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defTabSz="633413" eaLnBrk="0" hangingPunct="0">
              <a:defRPr>
                <a:solidFill>
                  <a:schemeClr val="tx1"/>
                </a:solidFill>
                <a:latin typeface="Arial" panose="020B0604020202020204" pitchFamily="34" charset="0"/>
                <a:cs typeface="Arial" panose="020B0604020202020204" pitchFamily="34" charset="0"/>
              </a:defRPr>
            </a:lvl1pPr>
            <a:lvl2pPr marL="742950" indent="-285750" defTabSz="633413" eaLnBrk="0" hangingPunct="0">
              <a:defRPr>
                <a:solidFill>
                  <a:schemeClr val="tx1"/>
                </a:solidFill>
                <a:latin typeface="Arial" panose="020B0604020202020204" pitchFamily="34" charset="0"/>
                <a:cs typeface="Arial" panose="020B0604020202020204" pitchFamily="34" charset="0"/>
              </a:defRPr>
            </a:lvl2pPr>
            <a:lvl3pPr marL="1143000" indent="-228600" defTabSz="633413" eaLnBrk="0" hangingPunct="0">
              <a:defRPr>
                <a:solidFill>
                  <a:schemeClr val="tx1"/>
                </a:solidFill>
                <a:latin typeface="Arial" panose="020B0604020202020204" pitchFamily="34" charset="0"/>
                <a:cs typeface="Arial" panose="020B0604020202020204" pitchFamily="34" charset="0"/>
              </a:defRPr>
            </a:lvl3pPr>
            <a:lvl4pPr marL="1600200" indent="-228600" defTabSz="633413" eaLnBrk="0" hangingPunct="0">
              <a:defRPr>
                <a:solidFill>
                  <a:schemeClr val="tx1"/>
                </a:solidFill>
                <a:latin typeface="Arial" panose="020B0604020202020204" pitchFamily="34" charset="0"/>
                <a:cs typeface="Arial" panose="020B0604020202020204" pitchFamily="34" charset="0"/>
              </a:defRPr>
            </a:lvl4pPr>
            <a:lvl5pPr marL="2057400" indent="-228600" defTabSz="633413" eaLnBrk="0" hangingPunct="0">
              <a:defRPr>
                <a:solidFill>
                  <a:schemeClr val="tx1"/>
                </a:solidFill>
                <a:latin typeface="Arial" panose="020B0604020202020204" pitchFamily="34" charset="0"/>
                <a:cs typeface="Arial" panose="020B0604020202020204" pitchFamily="34" charset="0"/>
              </a:defRPr>
            </a:lvl5pPr>
            <a:lvl6pPr marL="2514600" indent="-228600" defTabSz="6334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334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334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334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15000"/>
              </a:lnSpc>
              <a:spcBef>
                <a:spcPct val="3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Nồng</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a:solidFill>
                  <a:srgbClr val="800080"/>
                </a:solidFill>
                <a:latin typeface="Tahoma" panose="020B0604030504040204" pitchFamily="34" charset="0"/>
                <a:cs typeface="Tahoma" panose="020B0604030504040204" pitchFamily="34" charset="0"/>
              </a:rPr>
              <a:t>ộ </a:t>
            </a:r>
            <a:r>
              <a:rPr lang="fr-FR" sz="2800" b="1" dirty="0" err="1">
                <a:solidFill>
                  <a:srgbClr val="800080"/>
                </a:solidFill>
                <a:latin typeface="Tahoma" panose="020B0604030504040204" pitchFamily="34" charset="0"/>
                <a:cs typeface="Tahoma" panose="020B0604030504040204" pitchFamily="34" charset="0"/>
              </a:rPr>
              <a:t>chất</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err="1">
                <a:solidFill>
                  <a:srgbClr val="800080"/>
                </a:solidFill>
                <a:latin typeface="Tahoma" panose="020B0604030504040204" pitchFamily="34" charset="0"/>
                <a:cs typeface="Tahoma" panose="020B0604030504040204" pitchFamily="34" charset="0"/>
              </a:rPr>
              <a:t>ộc</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càng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cao</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thì</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khả</a:t>
            </a:r>
            <a:r>
              <a:rPr lang="fr-FR" sz="2800" b="1" dirty="0">
                <a:solidFill>
                  <a:srgbClr val="800080"/>
                </a:solidFill>
                <a:latin typeface="Tahoma" panose="020B0604030504040204" pitchFamily="34" charset="0"/>
                <a:cs typeface="Tahoma" panose="020B0604030504040204" pitchFamily="34" charset="0"/>
              </a:rPr>
              <a:t> n</a:t>
            </a:r>
            <a:r>
              <a:rPr lang="vi-VN" sz="2800" b="1" dirty="0">
                <a:solidFill>
                  <a:srgbClr val="800080"/>
                </a:solidFill>
                <a:latin typeface="Tahoma" panose="020B0604030504040204" pitchFamily="34" charset="0"/>
                <a:cs typeface="Tahoma" panose="020B0604030504040204" pitchFamily="34" charset="0"/>
              </a:rPr>
              <a:t>ă</a:t>
            </a:r>
            <a:r>
              <a:rPr lang="fr-FR" sz="2800" b="1" dirty="0" err="1">
                <a:solidFill>
                  <a:srgbClr val="800080"/>
                </a:solidFill>
                <a:latin typeface="Tahoma" panose="020B0604030504040204" pitchFamily="34" charset="0"/>
                <a:cs typeface="Tahoma" panose="020B0604030504040204" pitchFamily="34" charset="0"/>
              </a:rPr>
              <a:t>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nhiễm</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err="1" smtClean="0">
                <a:solidFill>
                  <a:srgbClr val="800080"/>
                </a:solidFill>
                <a:latin typeface="Tahoma" panose="020B0604030504040204" pitchFamily="34" charset="0"/>
                <a:cs typeface="Tahoma" panose="020B0604030504040204" pitchFamily="34" charset="0"/>
              </a:rPr>
              <a:t>ộc</a:t>
            </a:r>
            <a:r>
              <a:rPr lang="fr-FR" sz="2800" b="1" dirty="0" smtClean="0">
                <a:solidFill>
                  <a:srgbClr val="800080"/>
                </a:solidFill>
                <a:latin typeface="Tahoma" panose="020B0604030504040204" pitchFamily="34" charset="0"/>
                <a:cs typeface="Tahoma" panose="020B0604030504040204" pitchFamily="34" charset="0"/>
              </a:rPr>
              <a:t> </a:t>
            </a:r>
            <a:r>
              <a:rPr lang="fr-FR" sz="2800" b="1" dirty="0" err="1" smtClean="0">
                <a:solidFill>
                  <a:srgbClr val="800080"/>
                </a:solidFill>
                <a:latin typeface="Tahoma" panose="020B0604030504040204" pitchFamily="34" charset="0"/>
                <a:cs typeface="Tahoma" panose="020B0604030504040204" pitchFamily="34" charset="0"/>
              </a:rPr>
              <a:t>và</a:t>
            </a:r>
            <a:r>
              <a:rPr lang="fr-FR" sz="2800" b="1" dirty="0" smtClean="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mức</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a:solidFill>
                  <a:srgbClr val="800080"/>
                </a:solidFill>
                <a:latin typeface="Tahoma" panose="020B0604030504040204" pitchFamily="34" charset="0"/>
                <a:cs typeface="Tahoma" panose="020B0604030504040204" pitchFamily="34" charset="0"/>
              </a:rPr>
              <a:t>ộ </a:t>
            </a:r>
            <a:r>
              <a:rPr lang="fr-FR" sz="2800" b="1" dirty="0" err="1">
                <a:solidFill>
                  <a:srgbClr val="800080"/>
                </a:solidFill>
                <a:latin typeface="Tahoma" panose="020B0604030504040204" pitchFamily="34" charset="0"/>
                <a:cs typeface="Tahoma" panose="020B0604030504040204" pitchFamily="34" charset="0"/>
              </a:rPr>
              <a:t>gây</a:t>
            </a:r>
            <a:r>
              <a:rPr lang="fr-FR" sz="2800" b="1" dirty="0">
                <a:solidFill>
                  <a:srgbClr val="800080"/>
                </a:solidFill>
                <a:latin typeface="Tahoma" panose="020B0604030504040204" pitchFamily="34" charset="0"/>
                <a:cs typeface="Tahoma" panose="020B0604030504040204" pitchFamily="34" charset="0"/>
              </a:rPr>
              <a:t> </a:t>
            </a:r>
            <a:r>
              <a:rPr lang="vi-VN" sz="2800" b="1" dirty="0">
                <a:solidFill>
                  <a:srgbClr val="800080"/>
                </a:solidFill>
                <a:latin typeface="Tahoma" panose="020B0604030504040204" pitchFamily="34" charset="0"/>
                <a:cs typeface="Tahoma" panose="020B0604030504040204" pitchFamily="34" charset="0"/>
              </a:rPr>
              <a:t>đ</a:t>
            </a:r>
            <a:r>
              <a:rPr lang="fr-FR" sz="2800" b="1" dirty="0" err="1">
                <a:solidFill>
                  <a:srgbClr val="800080"/>
                </a:solidFill>
                <a:latin typeface="Tahoma" panose="020B0604030504040204" pitchFamily="34" charset="0"/>
                <a:cs typeface="Tahoma" panose="020B0604030504040204" pitchFamily="34" charset="0"/>
              </a:rPr>
              <a:t>ộc</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càng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lớn</a:t>
            </a:r>
            <a:r>
              <a:rPr lang="fr-FR" sz="2800" b="1" dirty="0">
                <a:solidFill>
                  <a:srgbClr val="800080"/>
                </a:solidFill>
                <a:latin typeface="Tahoma" panose="020B0604030504040204" pitchFamily="34" charset="0"/>
                <a:cs typeface="Tahoma" panose="020B0604030504040204" pitchFamily="34" charset="0"/>
              </a:rPr>
              <a:t>.</a:t>
            </a:r>
          </a:p>
          <a:p>
            <a:pPr algn="just" eaLnBrk="1" hangingPunct="1">
              <a:lnSpc>
                <a:spcPct val="115000"/>
              </a:lnSpc>
              <a:spcBef>
                <a:spcPct val="3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Thời</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gian</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tiếp</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xúc</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càng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lâu</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thì</a:t>
            </a:r>
            <a:r>
              <a:rPr lang="fr-FR" sz="2800" b="1" dirty="0">
                <a:solidFill>
                  <a:srgbClr val="0000FF"/>
                </a:solidFill>
                <a:latin typeface="Tahoma" panose="020B0604030504040204" pitchFamily="34" charset="0"/>
                <a:cs typeface="Tahoma" panose="020B0604030504040204" pitchFamily="34" charset="0"/>
              </a:rPr>
              <a:t> l</a:t>
            </a:r>
            <a:r>
              <a:rPr lang="vi-VN" sz="2800" b="1" dirty="0">
                <a:solidFill>
                  <a:srgbClr val="0000FF"/>
                </a:solidFill>
                <a:latin typeface="Tahoma" panose="020B0604030504040204" pitchFamily="34" charset="0"/>
                <a:cs typeface="Tahoma" panose="020B0604030504040204" pitchFamily="34" charset="0"/>
              </a:rPr>
              <a:t>ư</a:t>
            </a:r>
            <a:r>
              <a:rPr lang="fr-FR" sz="2800" b="1" dirty="0" err="1">
                <a:solidFill>
                  <a:srgbClr val="0000FF"/>
                </a:solidFill>
                <a:latin typeface="Tahoma" panose="020B0604030504040204" pitchFamily="34" charset="0"/>
                <a:cs typeface="Tahoma" panose="020B0604030504040204" pitchFamily="34" charset="0"/>
              </a:rPr>
              <a:t>ợng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chất</a:t>
            </a:r>
            <a:r>
              <a:rPr lang="fr-FR" sz="2800" b="1" dirty="0">
                <a:solidFill>
                  <a:srgbClr val="0000FF"/>
                </a:solidFill>
                <a:latin typeface="Tahoma" panose="020B0604030504040204" pitchFamily="34" charset="0"/>
                <a:cs typeface="Tahoma" panose="020B0604030504040204" pitchFamily="34" charset="0"/>
              </a:rPr>
              <a:t> </a:t>
            </a:r>
            <a:r>
              <a:rPr lang="vi-VN" sz="2800" b="1" dirty="0">
                <a:solidFill>
                  <a:srgbClr val="0000FF"/>
                </a:solidFill>
                <a:latin typeface="Tahoma" panose="020B0604030504040204" pitchFamily="34" charset="0"/>
                <a:cs typeface="Tahoma" panose="020B0604030504040204" pitchFamily="34" charset="0"/>
              </a:rPr>
              <a:t>đ</a:t>
            </a:r>
            <a:r>
              <a:rPr lang="fr-FR" sz="2800" b="1" dirty="0" err="1">
                <a:solidFill>
                  <a:srgbClr val="0000FF"/>
                </a:solidFill>
                <a:latin typeface="Tahoma" panose="020B0604030504040204" pitchFamily="34" charset="0"/>
                <a:cs typeface="Tahoma" panose="020B0604030504040204" pitchFamily="34" charset="0"/>
              </a:rPr>
              <a:t>ộc</a:t>
            </a:r>
            <a:r>
              <a:rPr lang="fr-FR" sz="2800" b="1" dirty="0">
                <a:solidFill>
                  <a:srgbClr val="0000FF"/>
                </a:solidFill>
                <a:latin typeface="Tahoma" panose="020B0604030504040204" pitchFamily="34" charset="0"/>
                <a:cs typeface="Tahoma" panose="020B0604030504040204" pitchFamily="34" charset="0"/>
              </a:rPr>
              <a:t> </a:t>
            </a:r>
            <a:r>
              <a:rPr lang="fr-FR" sz="2800" b="1" dirty="0" err="1" smtClean="0">
                <a:solidFill>
                  <a:srgbClr val="0000FF"/>
                </a:solidFill>
                <a:latin typeface="Tahoma" panose="020B0604030504040204" pitchFamily="34" charset="0"/>
                <a:cs typeface="Tahoma" panose="020B0604030504040204" pitchFamily="34" charset="0"/>
              </a:rPr>
              <a:t>nhiễm</a:t>
            </a:r>
            <a:r>
              <a:rPr lang="fr-FR" sz="2800" b="1" dirty="0" smtClean="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vào</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càng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nhiều</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và</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gây</a:t>
            </a:r>
            <a:r>
              <a:rPr lang="fr-FR" sz="2800" b="1" dirty="0">
                <a:solidFill>
                  <a:srgbClr val="0000FF"/>
                </a:solidFill>
                <a:latin typeface="Tahoma" panose="020B0604030504040204" pitchFamily="34" charset="0"/>
                <a:cs typeface="Tahoma" panose="020B0604030504040204" pitchFamily="34" charset="0"/>
              </a:rPr>
              <a:t> </a:t>
            </a:r>
            <a:r>
              <a:rPr lang="vi-VN" sz="2800" b="1" dirty="0">
                <a:solidFill>
                  <a:srgbClr val="0000FF"/>
                </a:solidFill>
                <a:latin typeface="Tahoma" panose="020B0604030504040204" pitchFamily="34" charset="0"/>
                <a:cs typeface="Tahoma" panose="020B0604030504040204" pitchFamily="34" charset="0"/>
              </a:rPr>
              <a:t>đ</a:t>
            </a:r>
            <a:r>
              <a:rPr lang="fr-FR" sz="2800" b="1" dirty="0" err="1">
                <a:solidFill>
                  <a:srgbClr val="0000FF"/>
                </a:solidFill>
                <a:latin typeface="Tahoma" panose="020B0604030504040204" pitchFamily="34" charset="0"/>
                <a:cs typeface="Tahoma" panose="020B0604030504040204" pitchFamily="34" charset="0"/>
              </a:rPr>
              <a:t>ộc</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càng</a:t>
            </a:r>
            <a:r>
              <a:rPr lang="fr-FR" sz="2800" b="1" dirty="0">
                <a:solidFill>
                  <a:srgbClr val="0000FF"/>
                </a:solidFill>
                <a:latin typeface="Tahoma" panose="020B0604030504040204" pitchFamily="34" charset="0"/>
                <a:cs typeface="Tahoma" panose="020B0604030504040204" pitchFamily="34" charset="0"/>
              </a:rPr>
              <a:t> </a:t>
            </a:r>
            <a:r>
              <a:rPr lang="fr-FR" sz="2800" b="1" dirty="0" err="1">
                <a:solidFill>
                  <a:srgbClr val="0000FF"/>
                </a:solidFill>
                <a:latin typeface="Tahoma" panose="020B0604030504040204" pitchFamily="34" charset="0"/>
                <a:cs typeface="Tahoma" panose="020B0604030504040204" pitchFamily="34" charset="0"/>
              </a:rPr>
              <a:t>cao</a:t>
            </a:r>
            <a:r>
              <a:rPr lang="fr-FR" sz="2800" b="1" dirty="0">
                <a:solidFill>
                  <a:srgbClr val="0000FF"/>
                </a:solidFill>
                <a:latin typeface="Tahoma" panose="020B0604030504040204" pitchFamily="34" charset="0"/>
                <a:cs typeface="Tahoma" panose="020B0604030504040204" pitchFamily="34" charset="0"/>
              </a:rPr>
              <a:t>.</a:t>
            </a:r>
            <a:r>
              <a:rPr lang="fr-FR" sz="2800" b="1" dirty="0">
                <a:latin typeface="Tahoma" panose="020B0604030504040204" pitchFamily="34" charset="0"/>
                <a:cs typeface="Tahoma" panose="020B0604030504040204" pitchFamily="34" charset="0"/>
              </a:rPr>
              <a:t> </a:t>
            </a:r>
          </a:p>
          <a:p>
            <a:pPr algn="just" eaLnBrk="1" hangingPunct="1">
              <a:lnSpc>
                <a:spcPct val="115000"/>
              </a:lnSpc>
              <a:spcBef>
                <a:spcPct val="3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Tiếp</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xúc</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nồng</a:t>
            </a:r>
            <a:r>
              <a:rPr lang="fr-FR"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fr-FR" sz="2800" b="1" dirty="0">
                <a:solidFill>
                  <a:schemeClr val="tx2"/>
                </a:solidFill>
                <a:latin typeface="Tahoma" panose="020B0604030504040204" pitchFamily="34" charset="0"/>
                <a:cs typeface="Tahoma" panose="020B0604030504040204" pitchFamily="34" charset="0"/>
              </a:rPr>
              <a:t>ộ </a:t>
            </a:r>
            <a:r>
              <a:rPr lang="fr-FR" sz="2800" b="1" dirty="0" err="1">
                <a:solidFill>
                  <a:schemeClr val="tx2"/>
                </a:solidFill>
                <a:latin typeface="Tahoma" panose="020B0604030504040204" pitchFamily="34" charset="0"/>
                <a:cs typeface="Tahoma" panose="020B0604030504040204" pitchFamily="34" charset="0"/>
              </a:rPr>
              <a:t>chất</a:t>
            </a:r>
            <a:r>
              <a:rPr lang="fr-FR"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fr-FR" sz="2800" b="1" dirty="0" err="1">
                <a:solidFill>
                  <a:schemeClr val="tx2"/>
                </a:solidFill>
                <a:latin typeface="Tahoma" panose="020B0604030504040204" pitchFamily="34" charset="0"/>
                <a:cs typeface="Tahoma" panose="020B0604030504040204" pitchFamily="34" charset="0"/>
              </a:rPr>
              <a:t>ộc</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cao</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thời</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gian</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tiếp</a:t>
            </a:r>
            <a:r>
              <a:rPr lang="fr-FR" sz="2800" b="1" dirty="0">
                <a:solidFill>
                  <a:schemeClr val="tx2"/>
                </a:solidFill>
                <a:latin typeface="Tahoma" panose="020B0604030504040204" pitchFamily="34" charset="0"/>
                <a:cs typeface="Tahoma" panose="020B0604030504040204" pitchFamily="34" charset="0"/>
              </a:rPr>
              <a:t> </a:t>
            </a:r>
            <a:r>
              <a:rPr lang="fr-FR" sz="2800" b="1" dirty="0" err="1" smtClean="0">
                <a:solidFill>
                  <a:schemeClr val="tx2"/>
                </a:solidFill>
                <a:latin typeface="Tahoma" panose="020B0604030504040204" pitchFamily="34" charset="0"/>
                <a:cs typeface="Tahoma" panose="020B0604030504040204" pitchFamily="34" charset="0"/>
              </a:rPr>
              <a:t>xúc</a:t>
            </a:r>
            <a:r>
              <a:rPr lang="fr-FR" sz="2800" b="1" dirty="0" smtClean="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ngắn</a:t>
            </a:r>
            <a:r>
              <a:rPr lang="fr-FR" sz="2800" b="1" dirty="0">
                <a:solidFill>
                  <a:schemeClr val="tx2"/>
                </a:solidFill>
                <a:latin typeface="Tahoma" panose="020B0604030504040204" pitchFamily="34" charset="0"/>
                <a:cs typeface="Tahoma" panose="020B0604030504040204" pitchFamily="34" charset="0"/>
              </a:rPr>
              <a:t> th</a:t>
            </a:r>
            <a:r>
              <a:rPr lang="vi-VN" sz="2800" b="1" dirty="0">
                <a:solidFill>
                  <a:schemeClr val="tx2"/>
                </a:solidFill>
                <a:latin typeface="Tahoma" panose="020B0604030504040204" pitchFamily="34" charset="0"/>
                <a:cs typeface="Tahoma" panose="020B0604030504040204" pitchFamily="34" charset="0"/>
              </a:rPr>
              <a:t>ư</a:t>
            </a:r>
            <a:r>
              <a:rPr lang="fr-FR" sz="2800" b="1" dirty="0" err="1">
                <a:solidFill>
                  <a:schemeClr val="tx2"/>
                </a:solidFill>
                <a:latin typeface="Tahoma" panose="020B0604030504040204" pitchFamily="34" charset="0"/>
                <a:cs typeface="Tahoma" panose="020B0604030504040204" pitchFamily="34" charset="0"/>
              </a:rPr>
              <a:t>ờng</a:t>
            </a:r>
            <a:r>
              <a:rPr lang="fr-FR" sz="2800" b="1" dirty="0">
                <a:solidFill>
                  <a:schemeClr val="tx2"/>
                </a:solidFill>
                <a:latin typeface="Tahoma" panose="020B0604030504040204" pitchFamily="34" charset="0"/>
                <a:cs typeface="Tahoma" panose="020B0604030504040204" pitchFamily="34" charset="0"/>
              </a:rPr>
              <a:t> </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nhiễm</a:t>
            </a:r>
            <a:r>
              <a:rPr lang="fr-FR"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fr-FR" sz="2800" b="1" dirty="0" err="1">
                <a:solidFill>
                  <a:schemeClr val="tx2"/>
                </a:solidFill>
                <a:latin typeface="Tahoma" panose="020B0604030504040204" pitchFamily="34" charset="0"/>
                <a:cs typeface="Tahoma" panose="020B0604030504040204" pitchFamily="34" charset="0"/>
              </a:rPr>
              <a:t>ộc</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cấp</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tính</a:t>
            </a:r>
            <a:r>
              <a:rPr lang="fr-FR" sz="2800" b="1" dirty="0">
                <a:solidFill>
                  <a:schemeClr val="tx2"/>
                </a:solidFill>
                <a:latin typeface="Tahoma" panose="020B0604030504040204" pitchFamily="34" charset="0"/>
                <a:cs typeface="Tahoma" panose="020B0604030504040204" pitchFamily="34" charset="0"/>
              </a:rPr>
              <a:t>.</a:t>
            </a:r>
          </a:p>
          <a:p>
            <a:pPr algn="just" eaLnBrk="1" hangingPunct="1">
              <a:lnSpc>
                <a:spcPct val="115000"/>
              </a:lnSpc>
              <a:spcBef>
                <a:spcPct val="30000"/>
              </a:spcBef>
              <a:buSzPct val="60000"/>
              <a:buFont typeface="Wingdings" panose="05000000000000000000" pitchFamily="2" charset="2"/>
              <a:buChar char="q"/>
            </a:pPr>
            <a:r>
              <a:rPr lang="fr-FR" sz="2800" b="1" dirty="0">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Tiếp</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xúc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nồng</a:t>
            </a:r>
            <a:r>
              <a:rPr lang="fr-FR" sz="2800" b="1" dirty="0">
                <a:solidFill>
                  <a:srgbClr val="FF0000"/>
                </a:solidFill>
                <a:latin typeface="Tahoma" panose="020B0604030504040204" pitchFamily="34" charset="0"/>
                <a:cs typeface="Tahoma" panose="020B0604030504040204" pitchFamily="34" charset="0"/>
              </a:rPr>
              <a:t> </a:t>
            </a:r>
            <a:r>
              <a:rPr lang="vi-VN" sz="2800" b="1" dirty="0">
                <a:solidFill>
                  <a:srgbClr val="FF0000"/>
                </a:solidFill>
                <a:latin typeface="Tahoma" panose="020B0604030504040204" pitchFamily="34" charset="0"/>
                <a:cs typeface="Tahoma" panose="020B0604030504040204" pitchFamily="34" charset="0"/>
              </a:rPr>
              <a:t>đ</a:t>
            </a:r>
            <a:r>
              <a:rPr lang="fr-FR" sz="2800" b="1" dirty="0">
                <a:solidFill>
                  <a:srgbClr val="FF0000"/>
                </a:solidFill>
                <a:latin typeface="Tahoma" panose="020B0604030504040204" pitchFamily="34" charset="0"/>
                <a:cs typeface="Tahoma" panose="020B0604030504040204" pitchFamily="34" charset="0"/>
              </a:rPr>
              <a:t>ộ </a:t>
            </a:r>
            <a:r>
              <a:rPr lang="fr-FR" sz="2800" b="1" dirty="0" err="1">
                <a:solidFill>
                  <a:srgbClr val="FF0000"/>
                </a:solidFill>
                <a:latin typeface="Tahoma" panose="020B0604030504040204" pitchFamily="34" charset="0"/>
                <a:cs typeface="Tahoma" panose="020B0604030504040204" pitchFamily="34" charset="0"/>
              </a:rPr>
              <a:t>chất</a:t>
            </a:r>
            <a:r>
              <a:rPr lang="fr-FR" sz="2800" b="1" dirty="0">
                <a:solidFill>
                  <a:srgbClr val="FF0000"/>
                </a:solidFill>
                <a:latin typeface="Tahoma" panose="020B0604030504040204" pitchFamily="34" charset="0"/>
                <a:cs typeface="Tahoma" panose="020B0604030504040204" pitchFamily="34" charset="0"/>
              </a:rPr>
              <a:t> </a:t>
            </a:r>
            <a:r>
              <a:rPr lang="vi-VN" sz="2800" b="1" dirty="0">
                <a:solidFill>
                  <a:srgbClr val="FF0000"/>
                </a:solidFill>
                <a:latin typeface="Tahoma" panose="020B0604030504040204" pitchFamily="34" charset="0"/>
                <a:cs typeface="Tahoma" panose="020B0604030504040204" pitchFamily="34" charset="0"/>
              </a:rPr>
              <a:t>đ</a:t>
            </a:r>
            <a:r>
              <a:rPr lang="fr-FR" sz="2800" b="1" dirty="0" err="1">
                <a:solidFill>
                  <a:srgbClr val="FF0000"/>
                </a:solidFill>
                <a:latin typeface="Tahoma" panose="020B0604030504040204" pitchFamily="34" charset="0"/>
                <a:cs typeface="Tahoma" panose="020B0604030504040204" pitchFamily="34" charset="0"/>
              </a:rPr>
              <a:t>ộc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thấp</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nh</a:t>
            </a:r>
            <a:r>
              <a:rPr lang="vi-VN" sz="2800" b="1" dirty="0">
                <a:solidFill>
                  <a:srgbClr val="FF0000"/>
                </a:solidFill>
                <a:latin typeface="Tahoma" panose="020B0604030504040204" pitchFamily="34" charset="0"/>
                <a:cs typeface="Tahoma" panose="020B0604030504040204" pitchFamily="34" charset="0"/>
              </a:rPr>
              <a:t>ư</a:t>
            </a:r>
            <a:r>
              <a:rPr lang="fr-FR" sz="2800" b="1" dirty="0" err="1">
                <a:solidFill>
                  <a:srgbClr val="FF0000"/>
                </a:solidFill>
                <a:latin typeface="Tahoma" panose="020B0604030504040204" pitchFamily="34" charset="0"/>
                <a:cs typeface="Tahoma" panose="020B0604030504040204" pitchFamily="34" charset="0"/>
              </a:rPr>
              <a:t>ng</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thời</a:t>
            </a:r>
            <a:r>
              <a:rPr lang="fr-FR" sz="2800" b="1" dirty="0">
                <a:solidFill>
                  <a:srgbClr val="FF0000"/>
                </a:solidFill>
                <a:latin typeface="Tahoma" panose="020B0604030504040204" pitchFamily="34" charset="0"/>
                <a:cs typeface="Tahoma" panose="020B0604030504040204" pitchFamily="34" charset="0"/>
              </a:rPr>
              <a:t> 	</a:t>
            </a:r>
            <a:r>
              <a:rPr lang="fr-FR" sz="2800" b="1" dirty="0" err="1" smtClean="0">
                <a:solidFill>
                  <a:srgbClr val="FF0000"/>
                </a:solidFill>
                <a:latin typeface="Tahoma" panose="020B0604030504040204" pitchFamily="34" charset="0"/>
                <a:cs typeface="Tahoma" panose="020B0604030504040204" pitchFamily="34" charset="0"/>
              </a:rPr>
              <a:t>gian</a:t>
            </a:r>
            <a:r>
              <a:rPr lang="fr-FR" sz="2800" b="1" dirty="0" smtClean="0">
                <a:solidFill>
                  <a:srgbClr val="FF0000"/>
                </a:solidFill>
                <a:latin typeface="Tahoma" panose="020B0604030504040204" pitchFamily="34" charset="0"/>
                <a:cs typeface="Tahoma" panose="020B0604030504040204" pitchFamily="34" charset="0"/>
              </a:rPr>
              <a:t> </a:t>
            </a:r>
            <a:r>
              <a:rPr lang="fr-FR" sz="2800" b="1" dirty="0" err="1" smtClean="0">
                <a:solidFill>
                  <a:srgbClr val="FF0000"/>
                </a:solidFill>
                <a:latin typeface="Tahoma" panose="020B0604030504040204" pitchFamily="34" charset="0"/>
                <a:cs typeface="Tahoma" panose="020B0604030504040204" pitchFamily="34" charset="0"/>
              </a:rPr>
              <a:t>tiếp</a:t>
            </a:r>
            <a:r>
              <a:rPr lang="fr-FR" sz="2800" b="1" dirty="0" smtClean="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xúc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kéo</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dài</a:t>
            </a:r>
            <a:r>
              <a:rPr lang="fr-FR" sz="2800" b="1" dirty="0">
                <a:solidFill>
                  <a:srgbClr val="FF0000"/>
                </a:solidFill>
                <a:latin typeface="Tahoma" panose="020B0604030504040204" pitchFamily="34" charset="0"/>
                <a:cs typeface="Tahoma" panose="020B0604030504040204" pitchFamily="34" charset="0"/>
              </a:rPr>
              <a:t> </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tích</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tụ</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từ</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từ</a:t>
            </a:r>
            <a:r>
              <a:rPr lang="fr-FR" sz="2800" b="1" dirty="0">
                <a:solidFill>
                  <a:srgbClr val="FF0000"/>
                </a:solidFill>
                <a:latin typeface="Tahoma" panose="020B0604030504040204" pitchFamily="34" charset="0"/>
                <a:cs typeface="Tahoma" panose="020B0604030504040204" pitchFamily="34" charset="0"/>
              </a:rPr>
              <a:t> </a:t>
            </a:r>
            <a:r>
              <a:rPr lang="vi-VN" sz="2800" b="1" dirty="0">
                <a:solidFill>
                  <a:srgbClr val="FF0000"/>
                </a:solidFill>
                <a:latin typeface="Tahoma" panose="020B0604030504040204" pitchFamily="34" charset="0"/>
                <a:cs typeface="Tahoma" panose="020B0604030504040204" pitchFamily="34" charset="0"/>
              </a:rPr>
              <a:t>đ</a:t>
            </a:r>
            <a:r>
              <a:rPr lang="fr-FR" sz="2800" b="1" dirty="0" err="1">
                <a:solidFill>
                  <a:srgbClr val="FF0000"/>
                </a:solidFill>
                <a:latin typeface="Tahoma" panose="020B0604030504040204" pitchFamily="34" charset="0"/>
                <a:cs typeface="Tahoma" panose="020B0604030504040204" pitchFamily="34" charset="0"/>
              </a:rPr>
              <a:t>ộc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chất</a:t>
            </a:r>
            <a:r>
              <a:rPr lang="fr-FR" sz="2800" b="1" dirty="0">
                <a:solidFill>
                  <a:srgbClr val="FF0000"/>
                </a:solidFill>
                <a:latin typeface="Tahoma" panose="020B0604030504040204" pitchFamily="34" charset="0"/>
                <a:cs typeface="Tahoma" panose="020B0604030504040204" pitchFamily="34" charset="0"/>
              </a:rPr>
              <a:t> </a:t>
            </a:r>
            <a:r>
              <a:rPr lang="fr-FR" sz="2800" b="1" dirty="0" smtClean="0">
                <a:solidFill>
                  <a:srgbClr val="FF0000"/>
                </a:solidFill>
                <a:latin typeface="Tahoma" panose="020B0604030504040204" pitchFamily="34" charset="0"/>
                <a:cs typeface="Tahoma" panose="020B0604030504040204" pitchFamily="34" charset="0"/>
                <a:sym typeface="Wingdings" panose="05000000000000000000" pitchFamily="2" charset="2"/>
              </a:rPr>
              <a:t></a:t>
            </a:r>
            <a:r>
              <a:rPr lang="fr-FR" sz="2800" b="1" dirty="0" smtClean="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nhiễm</a:t>
            </a:r>
            <a:r>
              <a:rPr lang="fr-FR" sz="2800" b="1" dirty="0">
                <a:solidFill>
                  <a:srgbClr val="FF0000"/>
                </a:solidFill>
                <a:latin typeface="Tahoma" panose="020B0604030504040204" pitchFamily="34" charset="0"/>
                <a:cs typeface="Tahoma" panose="020B0604030504040204" pitchFamily="34" charset="0"/>
              </a:rPr>
              <a:t> </a:t>
            </a:r>
            <a:r>
              <a:rPr lang="vi-VN" sz="2800" b="1" dirty="0">
                <a:solidFill>
                  <a:srgbClr val="FF0000"/>
                </a:solidFill>
                <a:latin typeface="Tahoma" panose="020B0604030504040204" pitchFamily="34" charset="0"/>
                <a:cs typeface="Tahoma" panose="020B0604030504040204" pitchFamily="34" charset="0"/>
              </a:rPr>
              <a:t>đ</a:t>
            </a:r>
            <a:r>
              <a:rPr lang="fr-FR" sz="2800" b="1" dirty="0" err="1">
                <a:solidFill>
                  <a:srgbClr val="FF0000"/>
                </a:solidFill>
                <a:latin typeface="Tahoma" panose="020B0604030504040204" pitchFamily="34" charset="0"/>
                <a:cs typeface="Tahoma" panose="020B0604030504040204" pitchFamily="34" charset="0"/>
              </a:rPr>
              <a:t>ộc</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mãn</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tính</a:t>
            </a:r>
            <a:r>
              <a:rPr lang="fr-FR" sz="2800" b="1" dirty="0">
                <a:solidFill>
                  <a:srgbClr val="FF0000"/>
                </a:solidFill>
                <a:latin typeface="Tahoma" panose="020B0604030504040204" pitchFamily="34" charset="0"/>
                <a:cs typeface="Tahoma" panose="020B0604030504040204" pitchFamily="34" charset="0"/>
              </a:rPr>
              <a:t>.</a:t>
            </a:r>
            <a:r>
              <a:rPr lang="fr-FR" sz="2800" b="1" dirty="0">
                <a:latin typeface="Tahoma" panose="020B0604030504040204" pitchFamily="34" charset="0"/>
                <a:cs typeface="Tahoma" panose="020B0604030504040204" pitchFamily="34" charset="0"/>
              </a:rPr>
              <a:t> </a:t>
            </a:r>
            <a:endParaRPr lang="en-US" sz="2800" b="1" dirty="0">
              <a:latin typeface="Tahoma" panose="020B0604030504040204" pitchFamily="34" charset="0"/>
              <a:cs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25354180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p:cTn id="6" dur="1" fill="hold">
                                          <p:stCondLst>
                                            <p:cond delay="0"/>
                                          </p:stCondLst>
                                        </p:cTn>
                                        <p:tgtEl>
                                          <p:spTgt spid="646147">
                                            <p:txEl>
                                              <p:pRg st="0" end="0"/>
                                            </p:txEl>
                                          </p:spTgt>
                                        </p:tgtEl>
                                        <p:attrNameLst>
                                          <p:attrName>style.visibility</p:attrName>
                                        </p:attrNameLst>
                                      </p:cBhvr>
                                      <p:to>
                                        <p:strVal val="visible"/>
                                      </p:to>
                                    </p:set>
                                    <p:animEffect transition="in" filter="diamond(out)">
                                      <p:cBhvr>
                                        <p:cTn id="7" dur="1000"/>
                                        <p:tgtEl>
                                          <p:spTgt spid="64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32" fill="hold" nodeType="clickEffect">
                                  <p:stCondLst>
                                    <p:cond delay="0"/>
                                  </p:stCondLst>
                                  <p:childTnLst>
                                    <p:set>
                                      <p:cBhvr>
                                        <p:cTn id="11" dur="1" fill="hold">
                                          <p:stCondLst>
                                            <p:cond delay="0"/>
                                          </p:stCondLst>
                                        </p:cTn>
                                        <p:tgtEl>
                                          <p:spTgt spid="646147">
                                            <p:txEl>
                                              <p:pRg st="1" end="1"/>
                                            </p:txEl>
                                          </p:spTgt>
                                        </p:tgtEl>
                                        <p:attrNameLst>
                                          <p:attrName>style.visibility</p:attrName>
                                        </p:attrNameLst>
                                      </p:cBhvr>
                                      <p:to>
                                        <p:strVal val="visible"/>
                                      </p:to>
                                    </p:set>
                                    <p:animEffect transition="in" filter="diamond(out)">
                                      <p:cBhvr>
                                        <p:cTn id="12" dur="1000"/>
                                        <p:tgtEl>
                                          <p:spTgt spid="64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32" fill="hold" nodeType="clickEffect">
                                  <p:stCondLst>
                                    <p:cond delay="0"/>
                                  </p:stCondLst>
                                  <p:childTnLst>
                                    <p:set>
                                      <p:cBhvr>
                                        <p:cTn id="16" dur="1" fill="hold">
                                          <p:stCondLst>
                                            <p:cond delay="0"/>
                                          </p:stCondLst>
                                        </p:cTn>
                                        <p:tgtEl>
                                          <p:spTgt spid="646147">
                                            <p:txEl>
                                              <p:pRg st="2" end="2"/>
                                            </p:txEl>
                                          </p:spTgt>
                                        </p:tgtEl>
                                        <p:attrNameLst>
                                          <p:attrName>style.visibility</p:attrName>
                                        </p:attrNameLst>
                                      </p:cBhvr>
                                      <p:to>
                                        <p:strVal val="visible"/>
                                      </p:to>
                                    </p:set>
                                    <p:animEffect transition="in" filter="diamond(out)">
                                      <p:cBhvr>
                                        <p:cTn id="17" dur="1000"/>
                                        <p:tgtEl>
                                          <p:spTgt spid="64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32" fill="hold" nodeType="clickEffect">
                                  <p:stCondLst>
                                    <p:cond delay="0"/>
                                  </p:stCondLst>
                                  <p:childTnLst>
                                    <p:set>
                                      <p:cBhvr>
                                        <p:cTn id="21" dur="1" fill="hold">
                                          <p:stCondLst>
                                            <p:cond delay="0"/>
                                          </p:stCondLst>
                                        </p:cTn>
                                        <p:tgtEl>
                                          <p:spTgt spid="646147">
                                            <p:txEl>
                                              <p:pRg st="3" end="3"/>
                                            </p:txEl>
                                          </p:spTgt>
                                        </p:tgtEl>
                                        <p:attrNameLst>
                                          <p:attrName>style.visibility</p:attrName>
                                        </p:attrNameLst>
                                      </p:cBhvr>
                                      <p:to>
                                        <p:strVal val="visible"/>
                                      </p:to>
                                    </p:set>
                                    <p:animEffect transition="in" filter="diamond(out)">
                                      <p:cBhvr>
                                        <p:cTn id="22" dur="1000"/>
                                        <p:tgtEl>
                                          <p:spTgt spid="6461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7A04B49-C8EC-4484-BEED-C545F7B7DC18}" type="slidenum">
              <a:rPr lang="en-US" altLang="en-US">
                <a:latin typeface="Garamond" panose="02020404030301010803" pitchFamily="18" charset="0"/>
                <a:cs typeface="Tahoma" panose="020B0604030504040204" pitchFamily="34" charset="0"/>
              </a:rPr>
              <a:pPr eaLnBrk="1" hangingPunct="1"/>
              <a:t>23</a:t>
            </a:fld>
            <a:endParaRPr lang="en-US" altLang="en-US" dirty="0">
              <a:latin typeface="Garamond" panose="02020404030301010803" pitchFamily="18" charset="0"/>
              <a:cs typeface="Tahoma" panose="020B0604030504040204" pitchFamily="34" charset="0"/>
            </a:endParaRPr>
          </a:p>
        </p:txBody>
      </p:sp>
      <p:sp>
        <p:nvSpPr>
          <p:cNvPr id="27651" name="Rectangle 2"/>
          <p:cNvSpPr>
            <a:spLocks noChangeArrowheads="1"/>
          </p:cNvSpPr>
          <p:nvPr/>
        </p:nvSpPr>
        <p:spPr bwMode="auto">
          <a:xfrm>
            <a:off x="838024" y="1119188"/>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600" b="1" i="1" dirty="0" err="1" smtClean="0">
                <a:solidFill>
                  <a:srgbClr val="003399"/>
                </a:solidFill>
                <a:latin typeface="Tahoma" panose="020B0604030504040204" pitchFamily="34" charset="0"/>
                <a:cs typeface="Tahoma" panose="020B0604030504040204" pitchFamily="34" charset="0"/>
              </a:rPr>
              <a:t>Tác</a:t>
            </a:r>
            <a:r>
              <a:rPr lang="en-US" sz="3600" b="1" i="1" dirty="0" smtClean="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dụng</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phối</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hợp</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của</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các</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chất</a:t>
            </a:r>
            <a:r>
              <a:rPr lang="en-US" sz="3600" b="1" i="1" dirty="0">
                <a:solidFill>
                  <a:srgbClr val="003399"/>
                </a:solidFill>
                <a:latin typeface="Tahoma" panose="020B0604030504040204" pitchFamily="34" charset="0"/>
                <a:cs typeface="Tahoma" panose="020B0604030504040204" pitchFamily="34" charset="0"/>
              </a:rPr>
              <a:t> </a:t>
            </a:r>
            <a:r>
              <a:rPr lang="vi-VN" sz="3600" b="1" i="1" dirty="0">
                <a:solidFill>
                  <a:srgbClr val="003399"/>
                </a:solidFill>
                <a:latin typeface="Tahoma" panose="020B0604030504040204" pitchFamily="34" charset="0"/>
                <a:cs typeface="Tahoma" panose="020B0604030504040204" pitchFamily="34" charset="0"/>
              </a:rPr>
              <a:t>đ</a:t>
            </a:r>
            <a:r>
              <a:rPr lang="en-US" sz="3600" b="1" i="1" dirty="0" err="1">
                <a:solidFill>
                  <a:srgbClr val="003399"/>
                </a:solidFill>
                <a:latin typeface="Tahoma" panose="020B0604030504040204" pitchFamily="34" charset="0"/>
                <a:cs typeface="Tahoma" panose="020B0604030504040204" pitchFamily="34" charset="0"/>
              </a:rPr>
              <a:t>ộc</a:t>
            </a:r>
            <a:r>
              <a:rPr lang="en-US" sz="3600" b="1" i="1" dirty="0">
                <a:solidFill>
                  <a:srgbClr val="003399"/>
                </a:solidFill>
                <a:latin typeface="Tahoma" panose="020B0604030504040204" pitchFamily="34" charset="0"/>
                <a:cs typeface="Tahoma" panose="020B0604030504040204" pitchFamily="34" charset="0"/>
              </a:rPr>
              <a:t>:             </a:t>
            </a:r>
            <a:r>
              <a:rPr lang="en-US" sz="3600" i="1" dirty="0">
                <a:solidFill>
                  <a:srgbClr val="003399"/>
                </a:solidFill>
                <a:latin typeface="Tahoma" panose="020B0604030504040204" pitchFamily="34" charset="0"/>
                <a:cs typeface="Tahoma" panose="020B0604030504040204" pitchFamily="34" charset="0"/>
              </a:rPr>
              <a:t> </a:t>
            </a:r>
          </a:p>
        </p:txBody>
      </p:sp>
      <p:sp>
        <p:nvSpPr>
          <p:cNvPr id="647173" name="Rectangle 5"/>
          <p:cNvSpPr>
            <a:spLocks noGrp="1" noChangeArrowheads="1"/>
          </p:cNvSpPr>
          <p:nvPr>
            <p:ph type="body" idx="1"/>
          </p:nvPr>
        </p:nvSpPr>
        <p:spPr>
          <a:xfrm>
            <a:off x="838024" y="2012996"/>
            <a:ext cx="10715347" cy="5040312"/>
          </a:xfrm>
          <a:noFill/>
        </p:spPr>
        <p:txBody>
          <a:bodyPr>
            <a:normAutofit/>
          </a:bodyPr>
          <a:lstStyle/>
          <a:p>
            <a:pPr lvl="1" algn="just" defTabSz="442913">
              <a:lnSpc>
                <a:spcPct val="120000"/>
              </a:lnSpc>
              <a:spcBef>
                <a:spcPct val="30000"/>
              </a:spcBef>
            </a:pPr>
            <a:r>
              <a:rPr lang="fr-FR" sz="2800" b="1" dirty="0" err="1">
                <a:solidFill>
                  <a:srgbClr val="FF0000"/>
                </a:solidFill>
              </a:rPr>
              <a:t>Nhiều</a:t>
            </a:r>
            <a:r>
              <a:rPr lang="fr-FR" sz="2800" b="1" dirty="0">
                <a:solidFill>
                  <a:srgbClr val="FF0000"/>
                </a:solidFill>
              </a:rPr>
              <a:t> </a:t>
            </a:r>
            <a:r>
              <a:rPr lang="fr-FR" sz="2800" b="1" dirty="0" err="1">
                <a:solidFill>
                  <a:srgbClr val="FF0000"/>
                </a:solidFill>
              </a:rPr>
              <a:t>chất</a:t>
            </a:r>
            <a:r>
              <a:rPr lang="fr-FR" sz="2800" b="1" dirty="0">
                <a:solidFill>
                  <a:srgbClr val="FF0000"/>
                </a:solidFill>
              </a:rPr>
              <a:t> </a:t>
            </a:r>
            <a:r>
              <a:rPr lang="vi-VN" sz="2800" b="1" dirty="0">
                <a:solidFill>
                  <a:srgbClr val="FF0000"/>
                </a:solidFill>
              </a:rPr>
              <a:t>đ</a:t>
            </a:r>
            <a:r>
              <a:rPr lang="fr-FR" sz="2800" b="1" dirty="0" err="1">
                <a:solidFill>
                  <a:srgbClr val="FF0000"/>
                </a:solidFill>
              </a:rPr>
              <a:t>ộc</a:t>
            </a:r>
            <a:r>
              <a:rPr lang="fr-FR" sz="2800" b="1" dirty="0">
                <a:solidFill>
                  <a:srgbClr val="FF0000"/>
                </a:solidFill>
              </a:rPr>
              <a:t> </a:t>
            </a:r>
            <a:r>
              <a:rPr lang="fr-FR" sz="2800" b="1" dirty="0" err="1">
                <a:solidFill>
                  <a:srgbClr val="FF0000"/>
                </a:solidFill>
              </a:rPr>
              <a:t>có</a:t>
            </a:r>
            <a:r>
              <a:rPr lang="fr-FR" sz="2800" b="1" dirty="0">
                <a:solidFill>
                  <a:srgbClr val="FF0000"/>
                </a:solidFill>
              </a:rPr>
              <a:t> </a:t>
            </a:r>
            <a:r>
              <a:rPr lang="fr-FR" sz="2800" b="1" dirty="0" err="1">
                <a:solidFill>
                  <a:srgbClr val="FF0000"/>
                </a:solidFill>
              </a:rPr>
              <a:t>thể</a:t>
            </a:r>
            <a:r>
              <a:rPr lang="fr-FR" sz="2800" b="1" dirty="0">
                <a:solidFill>
                  <a:srgbClr val="FF0000"/>
                </a:solidFill>
              </a:rPr>
              <a:t> </a:t>
            </a:r>
            <a:r>
              <a:rPr lang="fr-FR" sz="2800" b="1" dirty="0" err="1">
                <a:solidFill>
                  <a:srgbClr val="FF0000"/>
                </a:solidFill>
              </a:rPr>
              <a:t>kết</a:t>
            </a:r>
            <a:r>
              <a:rPr lang="fr-FR" sz="2800" b="1" dirty="0">
                <a:solidFill>
                  <a:srgbClr val="FF0000"/>
                </a:solidFill>
              </a:rPr>
              <a:t> </a:t>
            </a:r>
            <a:r>
              <a:rPr lang="fr-FR" sz="2800" b="1" dirty="0" err="1">
                <a:solidFill>
                  <a:srgbClr val="FF0000"/>
                </a:solidFill>
              </a:rPr>
              <a:t>hợp</a:t>
            </a:r>
            <a:r>
              <a:rPr lang="fr-FR" sz="2800" b="1" dirty="0">
                <a:solidFill>
                  <a:srgbClr val="FF0000"/>
                </a:solidFill>
              </a:rPr>
              <a:t> </a:t>
            </a:r>
            <a:r>
              <a:rPr lang="fr-FR" sz="2800" b="1" dirty="0" err="1">
                <a:solidFill>
                  <a:srgbClr val="FF0000"/>
                </a:solidFill>
              </a:rPr>
              <a:t>tạo</a:t>
            </a:r>
            <a:r>
              <a:rPr lang="fr-FR" sz="2800" b="1" dirty="0">
                <a:solidFill>
                  <a:srgbClr val="FF0000"/>
                </a:solidFill>
              </a:rPr>
              <a:t> ra </a:t>
            </a:r>
            <a:r>
              <a:rPr lang="fr-FR" sz="2800" b="1" dirty="0" err="1">
                <a:solidFill>
                  <a:srgbClr val="FF0000"/>
                </a:solidFill>
              </a:rPr>
              <a:t>tác</a:t>
            </a:r>
            <a:r>
              <a:rPr lang="fr-FR" sz="2800" b="1" dirty="0">
                <a:solidFill>
                  <a:srgbClr val="FF0000"/>
                </a:solidFill>
              </a:rPr>
              <a:t> </a:t>
            </a:r>
            <a:r>
              <a:rPr lang="fr-FR" sz="2800" b="1" dirty="0" err="1">
                <a:solidFill>
                  <a:srgbClr val="FF0000"/>
                </a:solidFill>
              </a:rPr>
              <a:t>dụng</a:t>
            </a:r>
            <a:r>
              <a:rPr lang="fr-FR" sz="2800" b="1" dirty="0">
                <a:solidFill>
                  <a:srgbClr val="FF0000"/>
                </a:solidFill>
              </a:rPr>
              <a:t> </a:t>
            </a:r>
            <a:r>
              <a:rPr lang="fr-FR" sz="2800" b="1" dirty="0" smtClean="0">
                <a:solidFill>
                  <a:srgbClr val="FF0000"/>
                </a:solidFill>
                <a:sym typeface="Wingdings" panose="05000000000000000000" pitchFamily="2" charset="2"/>
              </a:rPr>
              <a:t> </a:t>
            </a:r>
            <a:r>
              <a:rPr lang="fr-FR" sz="2800" b="1" dirty="0" smtClean="0">
                <a:solidFill>
                  <a:srgbClr val="FF0000"/>
                </a:solidFill>
              </a:rPr>
              <a:t>t</a:t>
            </a:r>
            <a:r>
              <a:rPr lang="vi-VN" sz="2800" b="1" dirty="0">
                <a:solidFill>
                  <a:srgbClr val="FF0000"/>
                </a:solidFill>
              </a:rPr>
              <a:t>ă</a:t>
            </a:r>
            <a:r>
              <a:rPr lang="fr-FR" sz="2800" b="1" dirty="0" err="1">
                <a:solidFill>
                  <a:srgbClr val="FF0000"/>
                </a:solidFill>
              </a:rPr>
              <a:t>ng</a:t>
            </a:r>
            <a:r>
              <a:rPr lang="fr-FR" sz="2800" b="1" dirty="0">
                <a:solidFill>
                  <a:srgbClr val="FF0000"/>
                </a:solidFill>
              </a:rPr>
              <a:t> </a:t>
            </a:r>
            <a:r>
              <a:rPr lang="fr-FR" sz="2800" b="1" dirty="0" err="1">
                <a:solidFill>
                  <a:srgbClr val="FF0000"/>
                </a:solidFill>
              </a:rPr>
              <a:t>hoặc</a:t>
            </a:r>
            <a:r>
              <a:rPr lang="fr-FR" sz="2800" b="1" dirty="0">
                <a:solidFill>
                  <a:srgbClr val="FF0000"/>
                </a:solidFill>
              </a:rPr>
              <a:t> </a:t>
            </a:r>
            <a:r>
              <a:rPr lang="fr-FR" sz="2800" b="1" dirty="0" err="1">
                <a:solidFill>
                  <a:srgbClr val="FF0000"/>
                </a:solidFill>
              </a:rPr>
              <a:t>giảm</a:t>
            </a:r>
            <a:r>
              <a:rPr lang="fr-FR" sz="2800" b="1" dirty="0">
                <a:solidFill>
                  <a:srgbClr val="FF0000"/>
                </a:solidFill>
              </a:rPr>
              <a:t> </a:t>
            </a:r>
            <a:r>
              <a:rPr lang="fr-FR" sz="2800" b="1" dirty="0" err="1">
                <a:solidFill>
                  <a:srgbClr val="FF0000"/>
                </a:solidFill>
              </a:rPr>
              <a:t>tính</a:t>
            </a:r>
            <a:r>
              <a:rPr lang="fr-FR" sz="2800" b="1" dirty="0">
                <a:solidFill>
                  <a:srgbClr val="FF0000"/>
                </a:solidFill>
              </a:rPr>
              <a:t> </a:t>
            </a:r>
            <a:r>
              <a:rPr lang="vi-VN" sz="2800" b="1" dirty="0">
                <a:solidFill>
                  <a:srgbClr val="FF0000"/>
                </a:solidFill>
              </a:rPr>
              <a:t>đ</a:t>
            </a:r>
            <a:r>
              <a:rPr lang="fr-FR" sz="2800" b="1" dirty="0" err="1">
                <a:solidFill>
                  <a:srgbClr val="FF0000"/>
                </a:solidFill>
              </a:rPr>
              <a:t>ộc</a:t>
            </a:r>
            <a:r>
              <a:rPr lang="fr-FR" sz="2800" b="1" dirty="0">
                <a:solidFill>
                  <a:srgbClr val="FF0000"/>
                </a:solidFill>
              </a:rPr>
              <a:t>.</a:t>
            </a:r>
          </a:p>
          <a:p>
            <a:pPr lvl="1" algn="just" defTabSz="442913">
              <a:lnSpc>
                <a:spcPct val="120000"/>
              </a:lnSpc>
              <a:spcBef>
                <a:spcPct val="30000"/>
              </a:spcBef>
            </a:pPr>
            <a:r>
              <a:rPr lang="fr-FR" sz="2800" b="1" dirty="0" err="1">
                <a:solidFill>
                  <a:srgbClr val="0000FF"/>
                </a:solidFill>
              </a:rPr>
              <a:t>Nồng</a:t>
            </a:r>
            <a:r>
              <a:rPr lang="fr-FR" sz="2800" b="1" dirty="0">
                <a:solidFill>
                  <a:srgbClr val="0000FF"/>
                </a:solidFill>
              </a:rPr>
              <a:t> </a:t>
            </a:r>
            <a:r>
              <a:rPr lang="vi-VN" sz="2800" b="1" dirty="0">
                <a:solidFill>
                  <a:srgbClr val="0000FF"/>
                </a:solidFill>
              </a:rPr>
              <a:t>đ</a:t>
            </a:r>
            <a:r>
              <a:rPr lang="fr-FR" sz="2800" b="1" dirty="0">
                <a:solidFill>
                  <a:srgbClr val="0000FF"/>
                </a:solidFill>
              </a:rPr>
              <a:t>ộ </a:t>
            </a:r>
            <a:r>
              <a:rPr lang="fr-FR" sz="2800" b="1" dirty="0" err="1">
                <a:solidFill>
                  <a:srgbClr val="0000FF"/>
                </a:solidFill>
              </a:rPr>
              <a:t>tối</a:t>
            </a:r>
            <a:r>
              <a:rPr lang="fr-FR" sz="2800" b="1" dirty="0">
                <a:solidFill>
                  <a:srgbClr val="0000FF"/>
                </a:solidFill>
              </a:rPr>
              <a:t> </a:t>
            </a:r>
            <a:r>
              <a:rPr lang="vi-VN" sz="2800" b="1" dirty="0">
                <a:solidFill>
                  <a:srgbClr val="0000FF"/>
                </a:solidFill>
              </a:rPr>
              <a:t>đ</a:t>
            </a:r>
            <a:r>
              <a:rPr lang="fr-FR" sz="2800" b="1" dirty="0">
                <a:solidFill>
                  <a:srgbClr val="0000FF"/>
                </a:solidFill>
              </a:rPr>
              <a:t>a </a:t>
            </a:r>
            <a:r>
              <a:rPr lang="fr-FR" sz="2800" b="1" dirty="0" err="1">
                <a:solidFill>
                  <a:srgbClr val="0000FF"/>
                </a:solidFill>
              </a:rPr>
              <a:t>cho</a:t>
            </a:r>
            <a:r>
              <a:rPr lang="fr-FR" sz="2800" b="1" dirty="0">
                <a:solidFill>
                  <a:srgbClr val="0000FF"/>
                </a:solidFill>
              </a:rPr>
              <a:t> </a:t>
            </a:r>
            <a:r>
              <a:rPr lang="fr-FR" sz="2800" b="1" dirty="0" err="1">
                <a:solidFill>
                  <a:srgbClr val="0000FF"/>
                </a:solidFill>
              </a:rPr>
              <a:t>phép</a:t>
            </a:r>
            <a:r>
              <a:rPr lang="fr-FR" sz="2800" b="1" dirty="0">
                <a:solidFill>
                  <a:srgbClr val="0000FF"/>
                </a:solidFill>
              </a:rPr>
              <a:t> </a:t>
            </a:r>
            <a:r>
              <a:rPr lang="fr-FR" sz="2800" b="1" dirty="0" err="1">
                <a:solidFill>
                  <a:srgbClr val="0000FF"/>
                </a:solidFill>
              </a:rPr>
              <a:t>của</a:t>
            </a:r>
            <a:r>
              <a:rPr lang="fr-FR" sz="2800" b="1" dirty="0">
                <a:solidFill>
                  <a:srgbClr val="0000FF"/>
                </a:solidFill>
              </a:rPr>
              <a:t> </a:t>
            </a:r>
            <a:r>
              <a:rPr lang="vi-VN" sz="2800" b="1" dirty="0">
                <a:solidFill>
                  <a:srgbClr val="0000FF"/>
                </a:solidFill>
              </a:rPr>
              <a:t>đ</a:t>
            </a:r>
            <a:r>
              <a:rPr lang="fr-FR" sz="2800" b="1" dirty="0" err="1">
                <a:solidFill>
                  <a:srgbClr val="0000FF"/>
                </a:solidFill>
              </a:rPr>
              <a:t>ộc</a:t>
            </a:r>
            <a:r>
              <a:rPr lang="fr-FR" sz="2800" b="1" dirty="0">
                <a:solidFill>
                  <a:srgbClr val="0000FF"/>
                </a:solidFill>
              </a:rPr>
              <a:t> </a:t>
            </a:r>
            <a:r>
              <a:rPr lang="fr-FR" sz="2800" b="1" dirty="0" err="1">
                <a:solidFill>
                  <a:srgbClr val="0000FF"/>
                </a:solidFill>
              </a:rPr>
              <a:t>chất</a:t>
            </a:r>
            <a:r>
              <a:rPr lang="fr-FR" sz="2800" b="1" dirty="0">
                <a:solidFill>
                  <a:srgbClr val="0000FF"/>
                </a:solidFill>
              </a:rPr>
              <a:t>: </a:t>
            </a:r>
            <a:r>
              <a:rPr lang="fr-FR" sz="2800" b="1" dirty="0" err="1">
                <a:solidFill>
                  <a:srgbClr val="0000FF"/>
                </a:solidFill>
              </a:rPr>
              <a:t>ng</a:t>
            </a:r>
            <a:r>
              <a:rPr lang="vi-VN" sz="2800" b="1" dirty="0">
                <a:solidFill>
                  <a:srgbClr val="0000FF"/>
                </a:solidFill>
              </a:rPr>
              <a:t>ư</a:t>
            </a:r>
            <a:r>
              <a:rPr lang="fr-FR" sz="2800" b="1" dirty="0" err="1">
                <a:solidFill>
                  <a:srgbClr val="0000FF"/>
                </a:solidFill>
              </a:rPr>
              <a:t>ỡng</a:t>
            </a:r>
            <a:r>
              <a:rPr lang="fr-FR" sz="2800" b="1" dirty="0">
                <a:solidFill>
                  <a:srgbClr val="0000FF"/>
                </a:solidFill>
              </a:rPr>
              <a:t> </a:t>
            </a:r>
            <a:r>
              <a:rPr lang="fr-FR" sz="2800" b="1" dirty="0" smtClean="0">
                <a:solidFill>
                  <a:srgbClr val="0000FF"/>
                </a:solidFill>
              </a:rPr>
              <a:t>an </a:t>
            </a:r>
            <a:r>
              <a:rPr lang="fr-FR" sz="2800" b="1" dirty="0" err="1" smtClean="0">
                <a:solidFill>
                  <a:srgbClr val="0000FF"/>
                </a:solidFill>
              </a:rPr>
              <a:t>toàn</a:t>
            </a:r>
            <a:r>
              <a:rPr lang="fr-FR" sz="2800" b="1" dirty="0">
                <a:solidFill>
                  <a:srgbClr val="0000FF"/>
                </a:solidFill>
              </a:rPr>
              <a:t>, </a:t>
            </a:r>
            <a:r>
              <a:rPr lang="fr-FR" sz="2800" b="1" dirty="0" err="1">
                <a:solidFill>
                  <a:srgbClr val="0000FF"/>
                </a:solidFill>
              </a:rPr>
              <a:t>nếu</a:t>
            </a:r>
            <a:r>
              <a:rPr lang="fr-FR" sz="2800" b="1" dirty="0">
                <a:solidFill>
                  <a:srgbClr val="0000FF"/>
                </a:solidFill>
              </a:rPr>
              <a:t> </a:t>
            </a:r>
            <a:r>
              <a:rPr lang="fr-FR" sz="2800" b="1" dirty="0" err="1">
                <a:solidFill>
                  <a:srgbClr val="0000FF"/>
                </a:solidFill>
              </a:rPr>
              <a:t>tiếp</a:t>
            </a:r>
            <a:r>
              <a:rPr lang="fr-FR" sz="2800" b="1" dirty="0">
                <a:solidFill>
                  <a:srgbClr val="0000FF"/>
                </a:solidFill>
              </a:rPr>
              <a:t> </a:t>
            </a:r>
            <a:r>
              <a:rPr lang="fr-FR" sz="2800" b="1" dirty="0" err="1">
                <a:solidFill>
                  <a:srgbClr val="0000FF"/>
                </a:solidFill>
              </a:rPr>
              <a:t>xúc</a:t>
            </a:r>
            <a:r>
              <a:rPr lang="fr-FR" sz="2800" b="1" dirty="0">
                <a:solidFill>
                  <a:srgbClr val="0000FF"/>
                </a:solidFill>
              </a:rPr>
              <a:t> v</a:t>
            </a:r>
            <a:r>
              <a:rPr lang="vi-VN" sz="2800" b="1" dirty="0">
                <a:solidFill>
                  <a:srgbClr val="0000FF"/>
                </a:solidFill>
              </a:rPr>
              <a:t>ư</a:t>
            </a:r>
            <a:r>
              <a:rPr lang="fr-FR" sz="2800" b="1" dirty="0" err="1">
                <a:solidFill>
                  <a:srgbClr val="0000FF"/>
                </a:solidFill>
              </a:rPr>
              <a:t>ợt</a:t>
            </a:r>
            <a:r>
              <a:rPr lang="fr-FR" sz="2800" b="1" dirty="0">
                <a:solidFill>
                  <a:srgbClr val="0000FF"/>
                </a:solidFill>
              </a:rPr>
              <a:t> </a:t>
            </a:r>
            <a:r>
              <a:rPr lang="fr-FR" sz="2800" b="1" dirty="0" err="1">
                <a:solidFill>
                  <a:srgbClr val="0000FF"/>
                </a:solidFill>
              </a:rPr>
              <a:t>quá</a:t>
            </a:r>
            <a:r>
              <a:rPr lang="fr-FR" sz="2800" b="1" dirty="0">
                <a:solidFill>
                  <a:srgbClr val="0000FF"/>
                </a:solidFill>
              </a:rPr>
              <a:t> </a:t>
            </a:r>
            <a:r>
              <a:rPr lang="fr-FR" sz="2800" b="1" dirty="0" err="1">
                <a:solidFill>
                  <a:srgbClr val="0000FF"/>
                </a:solidFill>
              </a:rPr>
              <a:t>ng</a:t>
            </a:r>
            <a:r>
              <a:rPr lang="vi-VN" sz="2800" b="1" dirty="0">
                <a:solidFill>
                  <a:srgbClr val="0000FF"/>
                </a:solidFill>
              </a:rPr>
              <a:t>ư</a:t>
            </a:r>
            <a:r>
              <a:rPr lang="fr-FR" sz="2800" b="1" dirty="0" err="1">
                <a:solidFill>
                  <a:srgbClr val="0000FF"/>
                </a:solidFill>
              </a:rPr>
              <a:t>ỡng</a:t>
            </a:r>
            <a:r>
              <a:rPr lang="fr-FR" sz="2800" b="1" dirty="0">
                <a:solidFill>
                  <a:srgbClr val="0000FF"/>
                </a:solidFill>
              </a:rPr>
              <a:t> </a:t>
            </a:r>
            <a:r>
              <a:rPr lang="fr-FR" sz="2800" b="1" dirty="0">
                <a:solidFill>
                  <a:srgbClr val="0000FF"/>
                </a:solidFill>
                <a:sym typeface="Wingdings" panose="05000000000000000000" pitchFamily="2" charset="2"/>
              </a:rPr>
              <a:t> </a:t>
            </a:r>
            <a:r>
              <a:rPr lang="fr-FR" sz="2800" b="1" dirty="0" err="1">
                <a:solidFill>
                  <a:srgbClr val="0000FF"/>
                </a:solidFill>
              </a:rPr>
              <a:t>bị</a:t>
            </a:r>
            <a:r>
              <a:rPr lang="fr-FR" sz="2800" b="1" dirty="0">
                <a:solidFill>
                  <a:srgbClr val="0000FF"/>
                </a:solidFill>
              </a:rPr>
              <a:t> </a:t>
            </a:r>
            <a:r>
              <a:rPr lang="fr-FR" sz="2800" b="1" dirty="0" err="1" smtClean="0">
                <a:solidFill>
                  <a:srgbClr val="0000FF"/>
                </a:solidFill>
              </a:rPr>
              <a:t>nhiễm</a:t>
            </a:r>
            <a:r>
              <a:rPr lang="fr-FR" sz="2800" b="1" dirty="0" smtClean="0">
                <a:solidFill>
                  <a:srgbClr val="0000FF"/>
                </a:solidFill>
              </a:rPr>
              <a:t> </a:t>
            </a:r>
            <a:r>
              <a:rPr lang="vi-VN" sz="2800" b="1" dirty="0">
                <a:solidFill>
                  <a:srgbClr val="0000FF"/>
                </a:solidFill>
              </a:rPr>
              <a:t>đ</a:t>
            </a:r>
            <a:r>
              <a:rPr lang="fr-FR" sz="2800" b="1" dirty="0" err="1">
                <a:solidFill>
                  <a:srgbClr val="0000FF"/>
                </a:solidFill>
              </a:rPr>
              <a:t>ộc</a:t>
            </a:r>
            <a:r>
              <a:rPr lang="fr-FR" sz="2800" b="1" dirty="0">
                <a:solidFill>
                  <a:srgbClr val="0000FF"/>
                </a:solidFill>
              </a:rPr>
              <a:t>, </a:t>
            </a:r>
            <a:r>
              <a:rPr lang="fr-FR" sz="2800" b="1" dirty="0" err="1">
                <a:solidFill>
                  <a:srgbClr val="0000FF"/>
                </a:solidFill>
              </a:rPr>
              <a:t>ảnh</a:t>
            </a:r>
            <a:r>
              <a:rPr lang="fr-FR" sz="2800" b="1" dirty="0">
                <a:solidFill>
                  <a:srgbClr val="0000FF"/>
                </a:solidFill>
              </a:rPr>
              <a:t> h</a:t>
            </a:r>
            <a:r>
              <a:rPr lang="vi-VN" sz="2800" b="1" dirty="0">
                <a:solidFill>
                  <a:srgbClr val="0000FF"/>
                </a:solidFill>
              </a:rPr>
              <a:t>ư</a:t>
            </a:r>
            <a:r>
              <a:rPr lang="fr-FR" sz="2800" b="1" dirty="0" err="1">
                <a:solidFill>
                  <a:srgbClr val="0000FF"/>
                </a:solidFill>
              </a:rPr>
              <a:t>ởng</a:t>
            </a:r>
            <a:r>
              <a:rPr lang="fr-FR" sz="2800" b="1" dirty="0">
                <a:solidFill>
                  <a:srgbClr val="0000FF"/>
                </a:solidFill>
              </a:rPr>
              <a:t> </a:t>
            </a:r>
            <a:r>
              <a:rPr lang="fr-FR" sz="2800" b="1" dirty="0" err="1">
                <a:solidFill>
                  <a:srgbClr val="0000FF"/>
                </a:solidFill>
              </a:rPr>
              <a:t>xấu</a:t>
            </a:r>
            <a:r>
              <a:rPr lang="fr-FR" sz="2800" b="1" dirty="0">
                <a:solidFill>
                  <a:srgbClr val="0000FF"/>
                </a:solidFill>
              </a:rPr>
              <a:t> </a:t>
            </a:r>
            <a:r>
              <a:rPr lang="fr-FR" sz="2800" b="1" dirty="0" err="1">
                <a:solidFill>
                  <a:srgbClr val="0000FF"/>
                </a:solidFill>
              </a:rPr>
              <a:t>cho</a:t>
            </a:r>
            <a:r>
              <a:rPr lang="fr-FR" sz="2800" b="1" dirty="0">
                <a:solidFill>
                  <a:srgbClr val="0000FF"/>
                </a:solidFill>
              </a:rPr>
              <a:t> </a:t>
            </a:r>
            <a:r>
              <a:rPr lang="fr-FR" sz="2800" b="1" dirty="0" err="1">
                <a:solidFill>
                  <a:srgbClr val="0000FF"/>
                </a:solidFill>
              </a:rPr>
              <a:t>sức</a:t>
            </a:r>
            <a:r>
              <a:rPr lang="fr-FR" sz="2800" b="1" dirty="0">
                <a:solidFill>
                  <a:srgbClr val="0000FF"/>
                </a:solidFill>
              </a:rPr>
              <a:t> </a:t>
            </a:r>
            <a:r>
              <a:rPr lang="fr-FR" sz="2800" b="1" dirty="0" err="1">
                <a:solidFill>
                  <a:srgbClr val="0000FF"/>
                </a:solidFill>
              </a:rPr>
              <a:t>khỏe</a:t>
            </a:r>
            <a:r>
              <a:rPr lang="fr-FR" sz="2800" b="1" dirty="0">
                <a:solidFill>
                  <a:srgbClr val="0000FF"/>
                </a:solidFill>
              </a:rPr>
              <a:t>.</a:t>
            </a:r>
          </a:p>
          <a:p>
            <a:pPr lvl="1" algn="just" defTabSz="442913">
              <a:lnSpc>
                <a:spcPct val="120000"/>
              </a:lnSpc>
              <a:spcBef>
                <a:spcPct val="30000"/>
              </a:spcBef>
            </a:pPr>
            <a:r>
              <a:rPr lang="fr-FR" sz="2800" b="1" dirty="0" err="1">
                <a:solidFill>
                  <a:srgbClr val="800080"/>
                </a:solidFill>
              </a:rPr>
              <a:t>Cùng</a:t>
            </a:r>
            <a:r>
              <a:rPr lang="fr-FR" sz="2800" b="1" dirty="0">
                <a:solidFill>
                  <a:srgbClr val="800080"/>
                </a:solidFill>
              </a:rPr>
              <a:t> </a:t>
            </a:r>
            <a:r>
              <a:rPr lang="fr-FR" sz="2800" b="1" dirty="0" err="1">
                <a:solidFill>
                  <a:srgbClr val="800080"/>
                </a:solidFill>
              </a:rPr>
              <a:t>hiện</a:t>
            </a:r>
            <a:r>
              <a:rPr lang="fr-FR" sz="2800" b="1" dirty="0">
                <a:solidFill>
                  <a:srgbClr val="800080"/>
                </a:solidFill>
              </a:rPr>
              <a:t> </a:t>
            </a:r>
            <a:r>
              <a:rPr lang="fr-FR" sz="2800" b="1" dirty="0" err="1">
                <a:solidFill>
                  <a:srgbClr val="800080"/>
                </a:solidFill>
              </a:rPr>
              <a:t>diện</a:t>
            </a:r>
            <a:r>
              <a:rPr lang="fr-FR" sz="2800" b="1" dirty="0">
                <a:solidFill>
                  <a:srgbClr val="800080"/>
                </a:solidFill>
              </a:rPr>
              <a:t> </a:t>
            </a:r>
            <a:r>
              <a:rPr lang="fr-FR" sz="2800" b="1" dirty="0" err="1">
                <a:solidFill>
                  <a:srgbClr val="800080"/>
                </a:solidFill>
              </a:rPr>
              <a:t>hai</a:t>
            </a:r>
            <a:r>
              <a:rPr lang="fr-FR" sz="2800" b="1" dirty="0">
                <a:solidFill>
                  <a:srgbClr val="800080"/>
                </a:solidFill>
              </a:rPr>
              <a:t> </a:t>
            </a:r>
            <a:r>
              <a:rPr lang="fr-FR" sz="2800" b="1" dirty="0" err="1">
                <a:solidFill>
                  <a:srgbClr val="800080"/>
                </a:solidFill>
              </a:rPr>
              <a:t>loại</a:t>
            </a:r>
            <a:r>
              <a:rPr lang="fr-FR" sz="2800" b="1" dirty="0">
                <a:solidFill>
                  <a:srgbClr val="800080"/>
                </a:solidFill>
              </a:rPr>
              <a:t> 	</a:t>
            </a:r>
            <a:r>
              <a:rPr lang="vi-VN" sz="2800" b="1" dirty="0">
                <a:solidFill>
                  <a:srgbClr val="800080"/>
                </a:solidFill>
              </a:rPr>
              <a:t>đ</a:t>
            </a:r>
            <a:r>
              <a:rPr lang="fr-FR" sz="2800" b="1" dirty="0" err="1">
                <a:solidFill>
                  <a:srgbClr val="800080"/>
                </a:solidFill>
              </a:rPr>
              <a:t>ộc</a:t>
            </a:r>
            <a:r>
              <a:rPr lang="fr-FR" sz="2800" b="1" dirty="0">
                <a:solidFill>
                  <a:srgbClr val="800080"/>
                </a:solidFill>
              </a:rPr>
              <a:t> </a:t>
            </a:r>
            <a:r>
              <a:rPr lang="fr-FR" sz="2800" b="1" dirty="0" err="1">
                <a:solidFill>
                  <a:srgbClr val="800080"/>
                </a:solidFill>
              </a:rPr>
              <a:t>chất</a:t>
            </a:r>
            <a:r>
              <a:rPr lang="fr-FR" sz="2800" b="1" dirty="0">
                <a:solidFill>
                  <a:srgbClr val="800080"/>
                </a:solidFill>
              </a:rPr>
              <a:t> </a:t>
            </a:r>
            <a:r>
              <a:rPr lang="fr-FR" sz="2800" b="1" dirty="0" err="1">
                <a:solidFill>
                  <a:srgbClr val="800080"/>
                </a:solidFill>
              </a:rPr>
              <a:t>có</a:t>
            </a:r>
            <a:r>
              <a:rPr lang="fr-FR" sz="2800" b="1" dirty="0">
                <a:solidFill>
                  <a:srgbClr val="800080"/>
                </a:solidFill>
              </a:rPr>
              <a:t> </a:t>
            </a:r>
            <a:r>
              <a:rPr lang="fr-FR" sz="2800" b="1" dirty="0" err="1">
                <a:solidFill>
                  <a:srgbClr val="800080"/>
                </a:solidFill>
              </a:rPr>
              <a:t>tác</a:t>
            </a:r>
            <a:r>
              <a:rPr lang="fr-FR" sz="2800" b="1" dirty="0">
                <a:solidFill>
                  <a:srgbClr val="800080"/>
                </a:solidFill>
              </a:rPr>
              <a:t> </a:t>
            </a:r>
            <a:r>
              <a:rPr lang="fr-FR" sz="2800" b="1" dirty="0" err="1">
                <a:solidFill>
                  <a:srgbClr val="800080"/>
                </a:solidFill>
              </a:rPr>
              <a:t>dụng</a:t>
            </a:r>
            <a:r>
              <a:rPr lang="fr-FR" sz="2800" b="1" dirty="0">
                <a:solidFill>
                  <a:srgbClr val="800080"/>
                </a:solidFill>
              </a:rPr>
              <a:t> 	</a:t>
            </a:r>
            <a:r>
              <a:rPr lang="fr-FR" sz="2800" b="1" dirty="0" err="1">
                <a:solidFill>
                  <a:srgbClr val="800080"/>
                </a:solidFill>
              </a:rPr>
              <a:t>tổng</a:t>
            </a:r>
            <a:r>
              <a:rPr lang="fr-FR" sz="2800" b="1" dirty="0">
                <a:solidFill>
                  <a:srgbClr val="800080"/>
                </a:solidFill>
              </a:rPr>
              <a:t> </a:t>
            </a:r>
            <a:r>
              <a:rPr lang="fr-FR" sz="2800" b="1" dirty="0" err="1">
                <a:solidFill>
                  <a:srgbClr val="800080"/>
                </a:solidFill>
              </a:rPr>
              <a:t>hợp</a:t>
            </a:r>
            <a:r>
              <a:rPr lang="fr-FR" sz="2800" b="1" dirty="0">
                <a:solidFill>
                  <a:srgbClr val="800080"/>
                </a:solidFill>
              </a:rPr>
              <a:t> </a:t>
            </a:r>
            <a:r>
              <a:rPr lang="fr-FR" sz="2800" b="1" dirty="0">
                <a:solidFill>
                  <a:srgbClr val="800080"/>
                </a:solidFill>
                <a:sym typeface="Wingdings" panose="05000000000000000000" pitchFamily="2" charset="2"/>
              </a:rPr>
              <a:t></a:t>
            </a:r>
            <a:r>
              <a:rPr lang="fr-FR" sz="2800" b="1" dirty="0">
                <a:solidFill>
                  <a:srgbClr val="800080"/>
                </a:solidFill>
              </a:rPr>
              <a:t> </a:t>
            </a:r>
            <a:r>
              <a:rPr lang="fr-FR" sz="2800" b="1" dirty="0" err="1">
                <a:solidFill>
                  <a:srgbClr val="800080"/>
                </a:solidFill>
              </a:rPr>
              <a:t>nồng</a:t>
            </a:r>
            <a:r>
              <a:rPr lang="fr-FR" sz="2800" b="1" dirty="0">
                <a:solidFill>
                  <a:srgbClr val="800080"/>
                </a:solidFill>
              </a:rPr>
              <a:t> </a:t>
            </a:r>
            <a:r>
              <a:rPr lang="vi-VN" sz="2800" b="1" dirty="0">
                <a:solidFill>
                  <a:srgbClr val="800080"/>
                </a:solidFill>
              </a:rPr>
              <a:t>đ</a:t>
            </a:r>
            <a:r>
              <a:rPr lang="fr-FR" sz="2800" b="1" dirty="0">
                <a:solidFill>
                  <a:srgbClr val="800080"/>
                </a:solidFill>
              </a:rPr>
              <a:t>ộ </a:t>
            </a:r>
            <a:r>
              <a:rPr lang="fr-FR" sz="2800" b="1" dirty="0" err="1">
                <a:solidFill>
                  <a:srgbClr val="800080"/>
                </a:solidFill>
              </a:rPr>
              <a:t>tối</a:t>
            </a:r>
            <a:r>
              <a:rPr lang="fr-FR" sz="2800" b="1" dirty="0">
                <a:solidFill>
                  <a:srgbClr val="800080"/>
                </a:solidFill>
              </a:rPr>
              <a:t> </a:t>
            </a:r>
            <a:r>
              <a:rPr lang="vi-VN" sz="2800" b="1" dirty="0">
                <a:solidFill>
                  <a:srgbClr val="800080"/>
                </a:solidFill>
              </a:rPr>
              <a:t>đ</a:t>
            </a:r>
            <a:r>
              <a:rPr lang="fr-FR" sz="2800" b="1" dirty="0">
                <a:solidFill>
                  <a:srgbClr val="800080"/>
                </a:solidFill>
              </a:rPr>
              <a:t>a </a:t>
            </a:r>
            <a:r>
              <a:rPr lang="fr-FR" sz="2800" b="1" dirty="0" err="1">
                <a:solidFill>
                  <a:srgbClr val="800080"/>
                </a:solidFill>
              </a:rPr>
              <a:t>cho</a:t>
            </a:r>
            <a:r>
              <a:rPr lang="fr-FR" sz="2800" b="1" dirty="0">
                <a:solidFill>
                  <a:srgbClr val="800080"/>
                </a:solidFill>
              </a:rPr>
              <a:t> </a:t>
            </a:r>
            <a:r>
              <a:rPr lang="fr-FR" sz="2800" b="1" dirty="0" err="1">
                <a:solidFill>
                  <a:srgbClr val="800080"/>
                </a:solidFill>
              </a:rPr>
              <a:t>phép</a:t>
            </a:r>
            <a:r>
              <a:rPr lang="fr-FR" sz="2800" b="1" dirty="0">
                <a:solidFill>
                  <a:srgbClr val="800080"/>
                </a:solidFill>
              </a:rPr>
              <a:t> </a:t>
            </a:r>
            <a:r>
              <a:rPr lang="fr-FR" sz="2800" b="1" dirty="0" err="1">
                <a:solidFill>
                  <a:srgbClr val="800080"/>
                </a:solidFill>
              </a:rPr>
              <a:t>không</a:t>
            </a:r>
            <a:r>
              <a:rPr lang="fr-FR" sz="2800" b="1" dirty="0">
                <a:solidFill>
                  <a:srgbClr val="800080"/>
                </a:solidFill>
              </a:rPr>
              <a:t> </a:t>
            </a:r>
            <a:r>
              <a:rPr lang="fr-FR" sz="2800" b="1" dirty="0" smtClean="0">
                <a:solidFill>
                  <a:srgbClr val="800080"/>
                </a:solidFill>
              </a:rPr>
              <a:t>v</a:t>
            </a:r>
            <a:r>
              <a:rPr lang="vi-VN" sz="2800" b="1" dirty="0">
                <a:solidFill>
                  <a:srgbClr val="800080"/>
                </a:solidFill>
              </a:rPr>
              <a:t>ư</a:t>
            </a:r>
            <a:r>
              <a:rPr lang="fr-FR" sz="2800" b="1" dirty="0" err="1">
                <a:solidFill>
                  <a:srgbClr val="800080"/>
                </a:solidFill>
              </a:rPr>
              <a:t>ợt</a:t>
            </a:r>
            <a:r>
              <a:rPr lang="fr-FR" sz="2800" b="1" dirty="0">
                <a:solidFill>
                  <a:srgbClr val="800080"/>
                </a:solidFill>
              </a:rPr>
              <a:t> </a:t>
            </a:r>
            <a:r>
              <a:rPr lang="fr-FR" sz="2800" b="1" dirty="0" err="1">
                <a:solidFill>
                  <a:srgbClr val="800080"/>
                </a:solidFill>
              </a:rPr>
              <a:t>quá</a:t>
            </a:r>
            <a:r>
              <a:rPr lang="fr-FR" sz="2800" b="1" dirty="0">
                <a:solidFill>
                  <a:srgbClr val="800080"/>
                </a:solidFill>
              </a:rPr>
              <a:t> 50% </a:t>
            </a:r>
            <a:r>
              <a:rPr lang="fr-FR" sz="2800" b="1" dirty="0" err="1">
                <a:solidFill>
                  <a:srgbClr val="800080"/>
                </a:solidFill>
              </a:rPr>
              <a:t>tổng</a:t>
            </a:r>
            <a:r>
              <a:rPr lang="fr-FR" sz="2800" b="1" dirty="0">
                <a:solidFill>
                  <a:srgbClr val="800080"/>
                </a:solidFill>
              </a:rPr>
              <a:t> </a:t>
            </a:r>
            <a:r>
              <a:rPr lang="fr-FR" sz="2800" b="1" dirty="0" err="1">
                <a:solidFill>
                  <a:srgbClr val="800080"/>
                </a:solidFill>
              </a:rPr>
              <a:t>số</a:t>
            </a:r>
            <a:r>
              <a:rPr lang="fr-FR" sz="2800" b="1" dirty="0">
                <a:solidFill>
                  <a:srgbClr val="800080"/>
                </a:solidFill>
              </a:rPr>
              <a:t> </a:t>
            </a:r>
            <a:r>
              <a:rPr lang="fr-FR" sz="2800" b="1" dirty="0" err="1">
                <a:solidFill>
                  <a:srgbClr val="800080"/>
                </a:solidFill>
              </a:rPr>
              <a:t>nồng</a:t>
            </a:r>
            <a:r>
              <a:rPr lang="fr-FR" sz="2800" b="1" dirty="0">
                <a:solidFill>
                  <a:srgbClr val="800080"/>
                </a:solidFill>
              </a:rPr>
              <a:t> </a:t>
            </a:r>
            <a:r>
              <a:rPr lang="vi-VN" sz="2800" b="1" dirty="0">
                <a:solidFill>
                  <a:srgbClr val="800080"/>
                </a:solidFill>
              </a:rPr>
              <a:t>đ</a:t>
            </a:r>
            <a:r>
              <a:rPr lang="fr-FR" sz="2800" b="1" dirty="0">
                <a:solidFill>
                  <a:srgbClr val="800080"/>
                </a:solidFill>
              </a:rPr>
              <a:t>ộ </a:t>
            </a:r>
            <a:r>
              <a:rPr lang="fr-FR" sz="2800" b="1" dirty="0" err="1">
                <a:solidFill>
                  <a:srgbClr val="800080"/>
                </a:solidFill>
              </a:rPr>
              <a:t>cho</a:t>
            </a:r>
            <a:r>
              <a:rPr lang="fr-FR" sz="2800" b="1" dirty="0">
                <a:solidFill>
                  <a:srgbClr val="800080"/>
                </a:solidFill>
              </a:rPr>
              <a:t> </a:t>
            </a:r>
            <a:r>
              <a:rPr lang="fr-FR" sz="2800" b="1" dirty="0" err="1">
                <a:solidFill>
                  <a:srgbClr val="800080"/>
                </a:solidFill>
              </a:rPr>
              <a:t>phép</a:t>
            </a:r>
            <a:r>
              <a:rPr lang="fr-FR" sz="2800" b="1" dirty="0">
                <a:solidFill>
                  <a:srgbClr val="800080"/>
                </a:solidFill>
              </a:rPr>
              <a:t> </a:t>
            </a:r>
            <a:r>
              <a:rPr lang="fr-FR" sz="2800" b="1" dirty="0" err="1">
                <a:solidFill>
                  <a:srgbClr val="800080"/>
                </a:solidFill>
              </a:rPr>
              <a:t>của</a:t>
            </a:r>
            <a:r>
              <a:rPr lang="fr-FR" sz="2800" b="1" dirty="0">
                <a:solidFill>
                  <a:srgbClr val="800080"/>
                </a:solidFill>
              </a:rPr>
              <a:t> 	</a:t>
            </a:r>
            <a:r>
              <a:rPr lang="fr-FR" sz="2800" b="1" dirty="0" err="1">
                <a:solidFill>
                  <a:srgbClr val="800080"/>
                </a:solidFill>
              </a:rPr>
              <a:t>hai</a:t>
            </a:r>
            <a:r>
              <a:rPr lang="fr-FR" sz="2800" b="1" dirty="0">
                <a:solidFill>
                  <a:srgbClr val="800080"/>
                </a:solidFill>
              </a:rPr>
              <a:t> </a:t>
            </a:r>
            <a:r>
              <a:rPr lang="vi-VN" sz="2800" b="1" dirty="0">
                <a:solidFill>
                  <a:srgbClr val="800080"/>
                </a:solidFill>
              </a:rPr>
              <a:t>đ</a:t>
            </a:r>
            <a:r>
              <a:rPr lang="fr-FR" sz="2800" b="1" dirty="0" err="1">
                <a:solidFill>
                  <a:srgbClr val="800080"/>
                </a:solidFill>
              </a:rPr>
              <a:t>ộc</a:t>
            </a:r>
            <a:r>
              <a:rPr lang="fr-FR" sz="2800" b="1" dirty="0">
                <a:solidFill>
                  <a:srgbClr val="800080"/>
                </a:solidFill>
              </a:rPr>
              <a:t> </a:t>
            </a:r>
            <a:r>
              <a:rPr lang="fr-FR" sz="2800" b="1" dirty="0" err="1">
                <a:solidFill>
                  <a:srgbClr val="800080"/>
                </a:solidFill>
              </a:rPr>
              <a:t>chất</a:t>
            </a:r>
            <a:r>
              <a:rPr lang="fr-FR" sz="2800" b="1" dirty="0">
                <a:solidFill>
                  <a:srgbClr val="800080"/>
                </a:solidFill>
              </a:rPr>
              <a:t> </a:t>
            </a:r>
            <a:r>
              <a:rPr lang="vi-VN" sz="2800" b="1" dirty="0">
                <a:solidFill>
                  <a:srgbClr val="800080"/>
                </a:solidFill>
              </a:rPr>
              <a:t>đ</a:t>
            </a:r>
            <a:r>
              <a:rPr lang="fr-FR" sz="2800" b="1" dirty="0">
                <a:solidFill>
                  <a:srgbClr val="800080"/>
                </a:solidFill>
              </a:rPr>
              <a:t>ó.</a:t>
            </a:r>
            <a:r>
              <a:rPr lang="en-SG" sz="2800" dirty="0">
                <a:solidFill>
                  <a:srgbClr val="800080"/>
                </a:solidFill>
              </a:rPr>
              <a:t> </a:t>
            </a:r>
            <a:endParaRPr lang="fr-FR" sz="2800" dirty="0">
              <a:solidFill>
                <a:srgbClr val="800080"/>
              </a:solidFill>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0714644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p:cTn id="6" dur="1" fill="hold">
                                          <p:stCondLst>
                                            <p:cond delay="0"/>
                                          </p:stCondLst>
                                        </p:cTn>
                                        <p:tgtEl>
                                          <p:spTgt spid="647173">
                                            <p:txEl>
                                              <p:pRg st="0" end="0"/>
                                            </p:txEl>
                                          </p:spTgt>
                                        </p:tgtEl>
                                        <p:attrNameLst>
                                          <p:attrName>style.visibility</p:attrName>
                                        </p:attrNameLst>
                                      </p:cBhvr>
                                      <p:to>
                                        <p:strVal val="visible"/>
                                      </p:to>
                                    </p:set>
                                    <p:animEffect transition="in" filter="diamond(out)">
                                      <p:cBhvr>
                                        <p:cTn id="7" dur="1000"/>
                                        <p:tgtEl>
                                          <p:spTgt spid="64717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32" fill="hold" nodeType="clickEffect">
                                  <p:stCondLst>
                                    <p:cond delay="0"/>
                                  </p:stCondLst>
                                  <p:childTnLst>
                                    <p:set>
                                      <p:cBhvr>
                                        <p:cTn id="11" dur="1" fill="hold">
                                          <p:stCondLst>
                                            <p:cond delay="0"/>
                                          </p:stCondLst>
                                        </p:cTn>
                                        <p:tgtEl>
                                          <p:spTgt spid="647173">
                                            <p:txEl>
                                              <p:pRg st="1" end="1"/>
                                            </p:txEl>
                                          </p:spTgt>
                                        </p:tgtEl>
                                        <p:attrNameLst>
                                          <p:attrName>style.visibility</p:attrName>
                                        </p:attrNameLst>
                                      </p:cBhvr>
                                      <p:to>
                                        <p:strVal val="visible"/>
                                      </p:to>
                                    </p:set>
                                    <p:animEffect transition="in" filter="diamond(out)">
                                      <p:cBhvr>
                                        <p:cTn id="12" dur="1000"/>
                                        <p:tgtEl>
                                          <p:spTgt spid="64717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32" fill="hold" nodeType="clickEffect">
                                  <p:stCondLst>
                                    <p:cond delay="0"/>
                                  </p:stCondLst>
                                  <p:childTnLst>
                                    <p:set>
                                      <p:cBhvr>
                                        <p:cTn id="16" dur="1" fill="hold">
                                          <p:stCondLst>
                                            <p:cond delay="0"/>
                                          </p:stCondLst>
                                        </p:cTn>
                                        <p:tgtEl>
                                          <p:spTgt spid="647173">
                                            <p:txEl>
                                              <p:pRg st="2" end="2"/>
                                            </p:txEl>
                                          </p:spTgt>
                                        </p:tgtEl>
                                        <p:attrNameLst>
                                          <p:attrName>style.visibility</p:attrName>
                                        </p:attrNameLst>
                                      </p:cBhvr>
                                      <p:to>
                                        <p:strVal val="visible"/>
                                      </p:to>
                                    </p:set>
                                    <p:animEffect transition="in" filter="diamond(out)">
                                      <p:cBhvr>
                                        <p:cTn id="17" dur="1000"/>
                                        <p:tgtEl>
                                          <p:spTgt spid="64717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4315913-EFAE-4169-99A5-F9B348522627}" type="slidenum">
              <a:rPr lang="en-US" altLang="en-US">
                <a:latin typeface="Garamond" panose="02020404030301010803" pitchFamily="18" charset="0"/>
                <a:cs typeface="Tahoma" panose="020B0604030504040204" pitchFamily="34" charset="0"/>
              </a:rPr>
              <a:pPr eaLnBrk="1" hangingPunct="1"/>
              <a:t>24</a:t>
            </a:fld>
            <a:endParaRPr lang="en-US" altLang="en-US" dirty="0">
              <a:latin typeface="Garamond" panose="02020404030301010803" pitchFamily="18" charset="0"/>
              <a:cs typeface="Tahoma" panose="020B0604030504040204" pitchFamily="34" charset="0"/>
            </a:endParaRPr>
          </a:p>
        </p:txBody>
      </p:sp>
      <p:sp>
        <p:nvSpPr>
          <p:cNvPr id="29699" name="Rectangle 2"/>
          <p:cNvSpPr>
            <a:spLocks noChangeArrowheads="1"/>
          </p:cNvSpPr>
          <p:nvPr/>
        </p:nvSpPr>
        <p:spPr bwMode="auto">
          <a:xfrm>
            <a:off x="755729" y="1412044"/>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600" b="1" i="1" dirty="0" err="1" smtClean="0">
                <a:solidFill>
                  <a:srgbClr val="003399"/>
                </a:solidFill>
                <a:latin typeface="Tahoma" panose="020B0604030504040204" pitchFamily="34" charset="0"/>
                <a:cs typeface="Tahoma" panose="020B0604030504040204" pitchFamily="34" charset="0"/>
              </a:rPr>
              <a:t>Yếu</a:t>
            </a:r>
            <a:r>
              <a:rPr lang="en-US" sz="3600" b="1" i="1" dirty="0" smtClean="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tố</a:t>
            </a:r>
            <a:r>
              <a:rPr lang="en-US" sz="3600" b="1" i="1" dirty="0">
                <a:solidFill>
                  <a:srgbClr val="003399"/>
                </a:solidFill>
                <a:latin typeface="Tahoma" panose="020B0604030504040204" pitchFamily="34" charset="0"/>
                <a:cs typeface="Tahoma" panose="020B0604030504040204" pitchFamily="34" charset="0"/>
              </a:rPr>
              <a:t> con </a:t>
            </a:r>
            <a:r>
              <a:rPr lang="en-US" sz="3600" b="1" i="1" dirty="0" err="1">
                <a:solidFill>
                  <a:srgbClr val="003399"/>
                </a:solidFill>
                <a:latin typeface="Tahoma" panose="020B0604030504040204" pitchFamily="34" charset="0"/>
                <a:cs typeface="Tahoma" panose="020B0604030504040204" pitchFamily="34" charset="0"/>
              </a:rPr>
              <a:t>ng</a:t>
            </a:r>
            <a:r>
              <a:rPr lang="vi-VN" sz="3600" b="1" i="1" dirty="0">
                <a:solidFill>
                  <a:srgbClr val="003399"/>
                </a:solidFill>
                <a:latin typeface="Tahoma" panose="020B0604030504040204" pitchFamily="34" charset="0"/>
                <a:cs typeface="Tahoma" panose="020B0604030504040204" pitchFamily="34" charset="0"/>
              </a:rPr>
              <a:t>ư</a:t>
            </a:r>
            <a:r>
              <a:rPr lang="en-US" sz="3600" b="1" i="1" dirty="0" err="1">
                <a:solidFill>
                  <a:srgbClr val="003399"/>
                </a:solidFill>
                <a:latin typeface="Tahoma" panose="020B0604030504040204" pitchFamily="34" charset="0"/>
                <a:cs typeface="Tahoma" panose="020B0604030504040204" pitchFamily="34" charset="0"/>
              </a:rPr>
              <a:t>ời</a:t>
            </a:r>
            <a:r>
              <a:rPr lang="en-US" sz="3600" b="1" i="1" dirty="0">
                <a:solidFill>
                  <a:srgbClr val="003399"/>
                </a:solidFill>
                <a:latin typeface="Tahoma" panose="020B0604030504040204" pitchFamily="34" charset="0"/>
                <a:cs typeface="Tahoma" panose="020B0604030504040204" pitchFamily="34" charset="0"/>
              </a:rPr>
              <a:t>:             </a:t>
            </a:r>
            <a:r>
              <a:rPr lang="en-US" sz="3600" i="1" dirty="0">
                <a:solidFill>
                  <a:srgbClr val="003399"/>
                </a:solidFill>
                <a:latin typeface="Tahoma" panose="020B0604030504040204" pitchFamily="34" charset="0"/>
                <a:cs typeface="Tahoma" panose="020B0604030504040204" pitchFamily="34" charset="0"/>
              </a:rPr>
              <a:t> </a:t>
            </a:r>
          </a:p>
        </p:txBody>
      </p:sp>
      <p:sp>
        <p:nvSpPr>
          <p:cNvPr id="650243" name="Rectangle 3"/>
          <p:cNvSpPr>
            <a:spLocks noGrp="1" noChangeArrowheads="1"/>
          </p:cNvSpPr>
          <p:nvPr>
            <p:ph type="body" idx="1"/>
          </p:nvPr>
        </p:nvSpPr>
        <p:spPr>
          <a:xfrm>
            <a:off x="953624" y="2359951"/>
            <a:ext cx="7293731" cy="5040313"/>
          </a:xfrm>
          <a:noFill/>
        </p:spPr>
        <p:txBody>
          <a:bodyPr/>
          <a:lstStyle/>
          <a:p>
            <a:pPr marL="0" indent="0" algn="just" defTabSz="442913">
              <a:lnSpc>
                <a:spcPct val="120000"/>
              </a:lnSpc>
              <a:spcBef>
                <a:spcPct val="35000"/>
              </a:spcBef>
              <a:buNone/>
            </a:pPr>
            <a:r>
              <a:rPr lang="fr-FR" b="1" dirty="0" err="1" smtClean="0"/>
              <a:t>Mỗi</a:t>
            </a:r>
            <a:r>
              <a:rPr lang="fr-FR" b="1" dirty="0" smtClean="0"/>
              <a:t> </a:t>
            </a:r>
            <a:r>
              <a:rPr lang="fr-FR" b="1" dirty="0"/>
              <a:t>c</a:t>
            </a:r>
            <a:r>
              <a:rPr lang="vi-VN" b="1" dirty="0"/>
              <a:t>ơ</a:t>
            </a:r>
            <a:r>
              <a:rPr lang="fr-FR" b="1" dirty="0"/>
              <a:t> </a:t>
            </a:r>
            <a:r>
              <a:rPr lang="fr-FR" b="1" dirty="0" err="1"/>
              <a:t>thể</a:t>
            </a:r>
            <a:r>
              <a:rPr lang="fr-FR" b="1" dirty="0"/>
              <a:t> </a:t>
            </a:r>
            <a:r>
              <a:rPr lang="fr-FR" b="1" dirty="0" err="1"/>
              <a:t>ng</a:t>
            </a:r>
            <a:r>
              <a:rPr lang="vi-VN" b="1" dirty="0"/>
              <a:t>ư</a:t>
            </a:r>
            <a:r>
              <a:rPr lang="fr-FR" b="1" dirty="0" err="1"/>
              <a:t>ời</a:t>
            </a:r>
            <a:r>
              <a:rPr lang="fr-FR" b="1" dirty="0"/>
              <a:t> </a:t>
            </a:r>
            <a:r>
              <a:rPr lang="fr-FR" b="1" dirty="0" err="1"/>
              <a:t>có</a:t>
            </a:r>
            <a:r>
              <a:rPr lang="fr-FR" b="1" dirty="0"/>
              <a:t> </a:t>
            </a:r>
            <a:r>
              <a:rPr lang="fr-FR" b="1" dirty="0" err="1"/>
              <a:t>khả</a:t>
            </a:r>
            <a:r>
              <a:rPr lang="fr-FR" b="1" dirty="0"/>
              <a:t> n</a:t>
            </a:r>
            <a:r>
              <a:rPr lang="vi-VN" b="1" dirty="0"/>
              <a:t>ă</a:t>
            </a:r>
            <a:r>
              <a:rPr lang="fr-FR" b="1" dirty="0" err="1"/>
              <a:t>ng</a:t>
            </a:r>
            <a:r>
              <a:rPr lang="fr-FR" b="1" dirty="0"/>
              <a:t> </a:t>
            </a:r>
            <a:r>
              <a:rPr lang="fr-FR" b="1" dirty="0" err="1"/>
              <a:t>phản</a:t>
            </a:r>
            <a:r>
              <a:rPr lang="fr-FR" b="1" dirty="0"/>
              <a:t> </a:t>
            </a:r>
            <a:r>
              <a:rPr lang="fr-FR" b="1" dirty="0" err="1"/>
              <a:t>ứng</a:t>
            </a:r>
            <a:r>
              <a:rPr lang="fr-FR" b="1" dirty="0"/>
              <a:t> </a:t>
            </a:r>
            <a:r>
              <a:rPr lang="fr-FR" b="1" dirty="0" err="1"/>
              <a:t>khác</a:t>
            </a:r>
            <a:r>
              <a:rPr lang="fr-FR" b="1" dirty="0"/>
              <a:t> </a:t>
            </a:r>
            <a:r>
              <a:rPr lang="fr-FR" b="1" dirty="0" err="1"/>
              <a:t>nhau</a:t>
            </a:r>
            <a:r>
              <a:rPr lang="fr-FR" b="1" dirty="0"/>
              <a:t> </a:t>
            </a:r>
            <a:r>
              <a:rPr lang="fr-FR" b="1" dirty="0" err="1"/>
              <a:t>với</a:t>
            </a:r>
            <a:r>
              <a:rPr lang="fr-FR" b="1" dirty="0"/>
              <a:t> </a:t>
            </a:r>
            <a:r>
              <a:rPr lang="fr-FR" b="1" dirty="0" err="1"/>
              <a:t>chất</a:t>
            </a:r>
            <a:r>
              <a:rPr lang="fr-FR" b="1" dirty="0"/>
              <a:t> </a:t>
            </a:r>
            <a:r>
              <a:rPr lang="vi-VN" b="1" dirty="0"/>
              <a:t>đ</a:t>
            </a:r>
            <a:r>
              <a:rPr lang="fr-FR" b="1" dirty="0" err="1"/>
              <a:t>ộc</a:t>
            </a:r>
            <a:r>
              <a:rPr lang="fr-FR" b="1" dirty="0"/>
              <a:t>, </a:t>
            </a:r>
            <a:r>
              <a:rPr lang="fr-FR" b="1" dirty="0" err="1"/>
              <a:t>và</a:t>
            </a:r>
            <a:r>
              <a:rPr lang="fr-FR" b="1" dirty="0"/>
              <a:t> </a:t>
            </a:r>
            <a:r>
              <a:rPr lang="fr-FR" b="1" dirty="0" err="1"/>
              <a:t>còn</a:t>
            </a:r>
            <a:r>
              <a:rPr lang="fr-FR" b="1" dirty="0"/>
              <a:t> </a:t>
            </a:r>
            <a:r>
              <a:rPr lang="fr-FR" b="1" dirty="0" err="1"/>
              <a:t>phụ</a:t>
            </a:r>
            <a:r>
              <a:rPr lang="fr-FR" b="1" dirty="0"/>
              <a:t> </a:t>
            </a:r>
            <a:r>
              <a:rPr lang="fr-FR" b="1" dirty="0" err="1"/>
              <a:t>thuộc</a:t>
            </a:r>
            <a:r>
              <a:rPr lang="fr-FR" b="1" dirty="0"/>
              <a:t> </a:t>
            </a:r>
            <a:r>
              <a:rPr lang="fr-FR" b="1" dirty="0" err="1"/>
              <a:t>vào</a:t>
            </a:r>
            <a:r>
              <a:rPr lang="fr-FR" b="1" dirty="0"/>
              <a:t>:</a:t>
            </a:r>
          </a:p>
          <a:p>
            <a:pPr lvl="1" algn="just" defTabSz="442913">
              <a:lnSpc>
                <a:spcPct val="120000"/>
              </a:lnSpc>
              <a:spcBef>
                <a:spcPct val="35000"/>
              </a:spcBef>
            </a:pPr>
            <a:r>
              <a:rPr lang="fr-FR" sz="2800" b="1" dirty="0" err="1">
                <a:solidFill>
                  <a:srgbClr val="FF0000"/>
                </a:solidFill>
              </a:rPr>
              <a:t>Tuổi</a:t>
            </a:r>
            <a:endParaRPr lang="fr-FR" sz="2800" b="1" dirty="0">
              <a:solidFill>
                <a:srgbClr val="FF0000"/>
              </a:solidFill>
            </a:endParaRPr>
          </a:p>
          <a:p>
            <a:pPr lvl="1" algn="just" defTabSz="442913">
              <a:lnSpc>
                <a:spcPct val="120000"/>
              </a:lnSpc>
              <a:spcBef>
                <a:spcPct val="35000"/>
              </a:spcBef>
            </a:pPr>
            <a:r>
              <a:rPr lang="fr-FR" sz="2800" b="1" dirty="0" err="1">
                <a:solidFill>
                  <a:srgbClr val="0000FF"/>
                </a:solidFill>
              </a:rPr>
              <a:t>Giới</a:t>
            </a:r>
            <a:endParaRPr lang="fr-FR" sz="2800" b="1" dirty="0">
              <a:solidFill>
                <a:srgbClr val="0000FF"/>
              </a:solidFill>
            </a:endParaRPr>
          </a:p>
          <a:p>
            <a:pPr lvl="1" algn="just" defTabSz="442913">
              <a:lnSpc>
                <a:spcPct val="120000"/>
              </a:lnSpc>
              <a:spcBef>
                <a:spcPct val="35000"/>
              </a:spcBef>
            </a:pPr>
            <a:r>
              <a:rPr lang="fr-FR" sz="2800" b="1" dirty="0" err="1">
                <a:solidFill>
                  <a:schemeClr val="tx2"/>
                </a:solidFill>
              </a:rPr>
              <a:t>Cấu</a:t>
            </a:r>
            <a:r>
              <a:rPr lang="fr-FR" sz="2800" b="1" dirty="0">
                <a:solidFill>
                  <a:schemeClr val="tx2"/>
                </a:solidFill>
              </a:rPr>
              <a:t> </a:t>
            </a:r>
            <a:r>
              <a:rPr lang="fr-FR" sz="2800" b="1" dirty="0" err="1">
                <a:solidFill>
                  <a:schemeClr val="tx2"/>
                </a:solidFill>
              </a:rPr>
              <a:t>trúc</a:t>
            </a:r>
            <a:r>
              <a:rPr lang="fr-FR" sz="2800" b="1" dirty="0">
                <a:solidFill>
                  <a:schemeClr val="tx2"/>
                </a:solidFill>
              </a:rPr>
              <a:t> </a:t>
            </a:r>
            <a:r>
              <a:rPr lang="fr-FR" sz="2800" b="1" dirty="0" err="1">
                <a:solidFill>
                  <a:schemeClr val="tx2"/>
                </a:solidFill>
              </a:rPr>
              <a:t>gen</a:t>
            </a:r>
            <a:r>
              <a:rPr lang="fr-FR" sz="2800" b="1" dirty="0">
                <a:solidFill>
                  <a:schemeClr val="tx2"/>
                </a:solidFill>
              </a:rPr>
              <a:t>…</a:t>
            </a:r>
            <a:r>
              <a:rPr lang="en-SG" sz="2800" dirty="0">
                <a:solidFill>
                  <a:schemeClr val="tx2"/>
                </a:solidFill>
              </a:rPr>
              <a:t> </a:t>
            </a:r>
            <a:endParaRPr lang="fr-FR" sz="2800" dirty="0">
              <a:solidFill>
                <a:schemeClr val="tx2"/>
              </a:solidFill>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4165203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650243">
                                            <p:txEl>
                                              <p:pRg st="0" end="0"/>
                                            </p:txEl>
                                          </p:spTgt>
                                        </p:tgtEl>
                                        <p:attrNameLst>
                                          <p:attrName>style.visibility</p:attrName>
                                        </p:attrNameLst>
                                      </p:cBhvr>
                                      <p:to>
                                        <p:strVal val="visible"/>
                                      </p:to>
                                    </p:set>
                                    <p:animEffect transition="in" filter="blinds(horizontal)">
                                      <p:cBhvr>
                                        <p:cTn id="7" dur="500"/>
                                        <p:tgtEl>
                                          <p:spTgt spid="65024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50243">
                                            <p:txEl>
                                              <p:pRg st="1" end="1"/>
                                            </p:txEl>
                                          </p:spTgt>
                                        </p:tgtEl>
                                        <p:attrNameLst>
                                          <p:attrName>style.visibility</p:attrName>
                                        </p:attrNameLst>
                                      </p:cBhvr>
                                      <p:to>
                                        <p:strVal val="visible"/>
                                      </p:to>
                                    </p:set>
                                    <p:animEffect transition="in" filter="blinds(horizontal)">
                                      <p:cBhvr>
                                        <p:cTn id="10" dur="1000"/>
                                        <p:tgtEl>
                                          <p:spTgt spid="650243">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50243">
                                            <p:txEl>
                                              <p:pRg st="2" end="2"/>
                                            </p:txEl>
                                          </p:spTgt>
                                        </p:tgtEl>
                                        <p:attrNameLst>
                                          <p:attrName>style.visibility</p:attrName>
                                        </p:attrNameLst>
                                      </p:cBhvr>
                                      <p:to>
                                        <p:strVal val="visible"/>
                                      </p:to>
                                    </p:set>
                                    <p:animEffect transition="in" filter="blinds(horizontal)">
                                      <p:cBhvr>
                                        <p:cTn id="13" dur="1000"/>
                                        <p:tgtEl>
                                          <p:spTgt spid="650243">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50243">
                                            <p:txEl>
                                              <p:pRg st="3" end="3"/>
                                            </p:txEl>
                                          </p:spTgt>
                                        </p:tgtEl>
                                        <p:attrNameLst>
                                          <p:attrName>style.visibility</p:attrName>
                                        </p:attrNameLst>
                                      </p:cBhvr>
                                      <p:to>
                                        <p:strVal val="visible"/>
                                      </p:to>
                                    </p:set>
                                    <p:animEffect transition="in" filter="blinds(horizontal)">
                                      <p:cBhvr>
                                        <p:cTn id="16" dur="1000"/>
                                        <p:tgtEl>
                                          <p:spTgt spid="6502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0243"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2"/>
          <p:cNvSpPr>
            <a:spLocks noChangeArrowheads="1"/>
          </p:cNvSpPr>
          <p:nvPr/>
        </p:nvSpPr>
        <p:spPr bwMode="auto">
          <a:xfrm>
            <a:off x="614016" y="1079740"/>
            <a:ext cx="8713787"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600" b="1" i="1" dirty="0" err="1" smtClean="0">
                <a:solidFill>
                  <a:srgbClr val="003399"/>
                </a:solidFill>
                <a:latin typeface="Tahoma" panose="020B0604030504040204" pitchFamily="34" charset="0"/>
                <a:cs typeface="Tahoma" panose="020B0604030504040204" pitchFamily="34" charset="0"/>
              </a:rPr>
              <a:t>Yếu</a:t>
            </a:r>
            <a:r>
              <a:rPr lang="en-US" sz="3600" b="1" i="1" dirty="0" smtClean="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tố</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thuận</a:t>
            </a:r>
            <a:r>
              <a:rPr lang="en-US" sz="3600" b="1" i="1" dirty="0">
                <a:solidFill>
                  <a:srgbClr val="003399"/>
                </a:solidFill>
                <a:latin typeface="Tahoma" panose="020B0604030504040204" pitchFamily="34" charset="0"/>
                <a:cs typeface="Tahoma" panose="020B0604030504040204" pitchFamily="34" charset="0"/>
              </a:rPr>
              <a:t> </a:t>
            </a:r>
            <a:r>
              <a:rPr lang="en-US" sz="3600" b="1" i="1" dirty="0" err="1">
                <a:solidFill>
                  <a:srgbClr val="003399"/>
                </a:solidFill>
                <a:latin typeface="Tahoma" panose="020B0604030504040204" pitchFamily="34" charset="0"/>
                <a:cs typeface="Tahoma" panose="020B0604030504040204" pitchFamily="34" charset="0"/>
              </a:rPr>
              <a:t>lợi</a:t>
            </a:r>
            <a:r>
              <a:rPr lang="en-US" sz="3600" b="1" i="1" dirty="0">
                <a:solidFill>
                  <a:srgbClr val="003399"/>
                </a:solidFill>
                <a:latin typeface="Tahoma" panose="020B0604030504040204" pitchFamily="34" charset="0"/>
                <a:cs typeface="Tahoma" panose="020B0604030504040204" pitchFamily="34" charset="0"/>
              </a:rPr>
              <a:t>:             </a:t>
            </a:r>
            <a:r>
              <a:rPr lang="en-US" sz="3600" i="1" dirty="0">
                <a:solidFill>
                  <a:srgbClr val="003399"/>
                </a:solidFill>
                <a:latin typeface="Tahoma" panose="020B0604030504040204" pitchFamily="34" charset="0"/>
                <a:cs typeface="Tahoma" panose="020B0604030504040204" pitchFamily="34" charset="0"/>
              </a:rPr>
              <a:t> </a:t>
            </a:r>
          </a:p>
        </p:txBody>
      </p:sp>
      <p:sp>
        <p:nvSpPr>
          <p:cNvPr id="651268" name="Rectangle 4"/>
          <p:cNvSpPr>
            <a:spLocks noChangeArrowheads="1"/>
          </p:cNvSpPr>
          <p:nvPr/>
        </p:nvSpPr>
        <p:spPr bwMode="auto">
          <a:xfrm>
            <a:off x="1171112" y="1817688"/>
            <a:ext cx="9871969" cy="504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defTabSz="442913" eaLnBrk="0" hangingPunct="0">
              <a:defRPr>
                <a:solidFill>
                  <a:schemeClr val="tx1"/>
                </a:solidFill>
                <a:latin typeface="Arial" panose="020B0604020202020204" pitchFamily="34" charset="0"/>
                <a:cs typeface="Arial" panose="020B0604020202020204" pitchFamily="34" charset="0"/>
              </a:defRPr>
            </a:lvl1pPr>
            <a:lvl2pPr marL="669925" indent="-325438" defTabSz="442913" eaLnBrk="0" hangingPunct="0">
              <a:defRPr>
                <a:solidFill>
                  <a:schemeClr val="tx1"/>
                </a:solidFill>
                <a:latin typeface="Arial" panose="020B0604020202020204" pitchFamily="34" charset="0"/>
                <a:cs typeface="Arial" panose="020B0604020202020204" pitchFamily="34" charset="0"/>
              </a:defRPr>
            </a:lvl2pPr>
            <a:lvl3pPr marL="1143000" indent="-228600" defTabSz="442913" eaLnBrk="0" hangingPunct="0">
              <a:defRPr>
                <a:solidFill>
                  <a:schemeClr val="tx1"/>
                </a:solidFill>
                <a:latin typeface="Arial" panose="020B0604020202020204" pitchFamily="34" charset="0"/>
                <a:cs typeface="Arial" panose="020B0604020202020204" pitchFamily="34" charset="0"/>
              </a:defRPr>
            </a:lvl3pPr>
            <a:lvl4pPr marL="1600200" indent="-228600" defTabSz="442913" eaLnBrk="0" hangingPunct="0">
              <a:defRPr>
                <a:solidFill>
                  <a:schemeClr val="tx1"/>
                </a:solidFill>
                <a:latin typeface="Arial" panose="020B0604020202020204" pitchFamily="34" charset="0"/>
                <a:cs typeface="Arial" panose="020B0604020202020204" pitchFamily="34" charset="0"/>
              </a:defRPr>
            </a:lvl4pPr>
            <a:lvl5pPr marL="2057400" indent="-228600" defTabSz="442913" eaLnBrk="0" hangingPunct="0">
              <a:defRPr>
                <a:solidFill>
                  <a:schemeClr val="tx1"/>
                </a:solidFill>
                <a:latin typeface="Arial" panose="020B0604020202020204" pitchFamily="34" charset="0"/>
                <a:cs typeface="Arial" panose="020B0604020202020204" pitchFamily="34" charset="0"/>
              </a:defRPr>
            </a:lvl5pPr>
            <a:lvl6pPr marL="2514600" indent="-228600" defTabSz="4429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429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429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429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10000"/>
              </a:lnSpc>
              <a:spcBef>
                <a:spcPct val="20000"/>
              </a:spcBef>
              <a:buClr>
                <a:schemeClr val="accent1"/>
              </a:buClr>
              <a:buSzPct val="65000"/>
              <a:buFont typeface="Wingdings" panose="05000000000000000000" pitchFamily="2" charset="2"/>
              <a:buNone/>
            </a:pP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Tác</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hại</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của</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chất</a:t>
            </a:r>
            <a:r>
              <a:rPr lang="fr-FR"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fr-FR" sz="2800" b="1" dirty="0" err="1">
                <a:latin typeface="Tahoma" panose="020B0604030504040204" pitchFamily="34" charset="0"/>
                <a:cs typeface="Tahoma" panose="020B0604030504040204" pitchFamily="34" charset="0"/>
              </a:rPr>
              <a:t>ộc</a:t>
            </a:r>
            <a:r>
              <a:rPr lang="fr-FR"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a:t>
            </a:r>
            <a:r>
              <a:rPr lang="fr-FR" sz="2800" b="1" dirty="0" err="1">
                <a:latin typeface="Tahoma" panose="020B0604030504040204" pitchFamily="34" charset="0"/>
                <a:cs typeface="Tahoma" panose="020B0604030504040204" pitchFamily="34" charset="0"/>
              </a:rPr>
              <a:t>ối</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với</a:t>
            </a:r>
            <a:r>
              <a:rPr lang="fr-FR" sz="2800" b="1" dirty="0">
                <a:latin typeface="Tahoma" panose="020B0604030504040204" pitchFamily="34" charset="0"/>
                <a:cs typeface="Tahoma" panose="020B0604030504040204" pitchFamily="34" charset="0"/>
              </a:rPr>
              <a:t> c</a:t>
            </a:r>
            <a:r>
              <a:rPr lang="vi-VN" sz="2800" b="1" dirty="0">
                <a:latin typeface="Tahoma" panose="020B0604030504040204" pitchFamily="34" charset="0"/>
                <a:cs typeface="Tahoma" panose="020B0604030504040204" pitchFamily="34" charset="0"/>
              </a:rPr>
              <a:t>ơ</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thể</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còn</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phụ</a:t>
            </a:r>
            <a:r>
              <a:rPr lang="fr-FR" sz="2800" b="1" dirty="0">
                <a:latin typeface="Tahoma" panose="020B0604030504040204" pitchFamily="34" charset="0"/>
                <a:cs typeface="Tahoma" panose="020B0604030504040204" pitchFamily="34" charset="0"/>
              </a:rPr>
              <a:t> </a:t>
            </a:r>
            <a:r>
              <a:rPr lang="fr-FR" sz="2800" b="1" dirty="0" err="1">
                <a:latin typeface="Tahoma" panose="020B0604030504040204" pitchFamily="34" charset="0"/>
                <a:cs typeface="Tahoma" panose="020B0604030504040204" pitchFamily="34" charset="0"/>
              </a:rPr>
              <a:t>thuộc</a:t>
            </a:r>
            <a:r>
              <a:rPr lang="fr-FR" sz="2800" b="1" dirty="0">
                <a:latin typeface="Tahoma" panose="020B0604030504040204" pitchFamily="34" charset="0"/>
                <a:cs typeface="Tahoma" panose="020B0604030504040204" pitchFamily="34" charset="0"/>
              </a:rPr>
              <a:t>:</a:t>
            </a:r>
          </a:p>
          <a:p>
            <a:pPr lvl="1" algn="just" eaLnBrk="1" hangingPunct="1">
              <a:lnSpc>
                <a:spcPct val="110000"/>
              </a:lnSpc>
              <a:spcBef>
                <a:spcPct val="20000"/>
              </a:spcBef>
              <a:buClr>
                <a:schemeClr val="accent2"/>
              </a:buClr>
              <a:buSzPct val="60000"/>
              <a:buFont typeface="Wingdings" panose="05000000000000000000" pitchFamily="2" charset="2"/>
              <a:buChar char="q"/>
            </a:pPr>
            <a:r>
              <a:rPr lang="fr-FR" sz="2800" b="1" dirty="0">
                <a:solidFill>
                  <a:srgbClr val="FF0000"/>
                </a:solidFill>
                <a:latin typeface="Tahoma" panose="020B0604030504040204" pitchFamily="34" charset="0"/>
                <a:cs typeface="Tahoma" panose="020B0604030504040204" pitchFamily="34" charset="0"/>
              </a:rPr>
              <a:t>Vi </a:t>
            </a:r>
            <a:r>
              <a:rPr lang="fr-FR" sz="2800" b="1" dirty="0" err="1">
                <a:solidFill>
                  <a:srgbClr val="FF0000"/>
                </a:solidFill>
                <a:latin typeface="Tahoma" panose="020B0604030504040204" pitchFamily="34" charset="0"/>
                <a:cs typeface="Tahoma" panose="020B0604030504040204" pitchFamily="34" charset="0"/>
              </a:rPr>
              <a:t>khí</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hậu</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nóng</a:t>
            </a:r>
            <a:r>
              <a:rPr lang="fr-FR" sz="2800" b="1" dirty="0">
                <a:solidFill>
                  <a:srgbClr val="FF0000"/>
                </a:solidFill>
                <a:latin typeface="Tahoma" panose="020B0604030504040204" pitchFamily="34" charset="0"/>
                <a:cs typeface="Tahoma" panose="020B0604030504040204" pitchFamily="34" charset="0"/>
              </a:rPr>
              <a:t>, t</a:t>
            </a:r>
            <a:r>
              <a:rPr lang="fr-FR" sz="2800" b="1" baseline="30000" dirty="0">
                <a:solidFill>
                  <a:srgbClr val="FF0000"/>
                </a:solidFill>
                <a:latin typeface="Tahoma" panose="020B0604030504040204" pitchFamily="34" charset="0"/>
                <a:cs typeface="Tahoma" panose="020B0604030504040204" pitchFamily="34" charset="0"/>
              </a:rPr>
              <a:t>o</a:t>
            </a:r>
            <a:r>
              <a:rPr lang="fr-FR" sz="2800" b="1" dirty="0">
                <a:solidFill>
                  <a:srgbClr val="FF0000"/>
                </a:solidFill>
                <a:latin typeface="Tahoma" panose="020B0604030504040204" pitchFamily="34" charset="0"/>
                <a:cs typeface="Tahoma" panose="020B0604030504040204" pitchFamily="34" charset="0"/>
              </a:rPr>
              <a:t> </a:t>
            </a:r>
            <a:r>
              <a:rPr lang="fr-FR" sz="2800" b="1" dirty="0" err="1">
                <a:solidFill>
                  <a:srgbClr val="FF0000"/>
                </a:solidFill>
                <a:latin typeface="Tahoma" panose="020B0604030504040204" pitchFamily="34" charset="0"/>
                <a:cs typeface="Tahoma" panose="020B0604030504040204" pitchFamily="34" charset="0"/>
              </a:rPr>
              <a:t>cao</a:t>
            </a:r>
            <a:r>
              <a:rPr lang="fr-FR" sz="2800" b="1" dirty="0">
                <a:solidFill>
                  <a:srgbClr val="FF0000"/>
                </a:solidFill>
                <a:latin typeface="Tahoma" panose="020B0604030504040204" pitchFamily="34" charset="0"/>
                <a:cs typeface="Tahoma" panose="020B0604030504040204" pitchFamily="34" charset="0"/>
              </a:rPr>
              <a:t> </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t</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ă</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ng</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khả</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n</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ă</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ng</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bay</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h</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ơ</a:t>
            </a:r>
            <a:r>
              <a:rPr lang="fr-FR" sz="2800" b="1" dirty="0" smtClean="0">
                <a:solidFill>
                  <a:srgbClr val="FF0000"/>
                </a:solidFill>
                <a:latin typeface="Tahoma" panose="020B0604030504040204" pitchFamily="34" charset="0"/>
                <a:cs typeface="Tahoma" panose="020B0604030504040204" pitchFamily="34" charset="0"/>
                <a:sym typeface="Wingdings" panose="05000000000000000000" pitchFamily="2" charset="2"/>
              </a:rPr>
              <a:t>i </a:t>
            </a:r>
            <a:r>
              <a:rPr lang="fr-FR" sz="2800" b="1" dirty="0" err="1" smtClean="0">
                <a:solidFill>
                  <a:srgbClr val="FF0000"/>
                </a:solidFill>
                <a:latin typeface="Tahoma" panose="020B0604030504040204" pitchFamily="34" charset="0"/>
                <a:cs typeface="Tahoma" panose="020B0604030504040204" pitchFamily="34" charset="0"/>
                <a:sym typeface="Wingdings" panose="05000000000000000000" pitchFamily="2" charset="2"/>
              </a:rPr>
              <a:t>của</a:t>
            </a:r>
            <a:r>
              <a:rPr lang="fr-FR" sz="2800" b="1" dirty="0" smtClean="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ộc</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chất</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hô</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hấp</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tuần</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hoàn</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t</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ă</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ng</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smtClean="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t</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ă</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ng</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khả</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n</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ă</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ng</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hấp</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thu</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chất</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fr-FR" sz="2800" b="1" dirty="0" err="1">
                <a:solidFill>
                  <a:srgbClr val="FF0000"/>
                </a:solidFill>
                <a:latin typeface="Tahoma" panose="020B0604030504040204" pitchFamily="34" charset="0"/>
                <a:cs typeface="Tahoma" panose="020B0604030504040204" pitchFamily="34" charset="0"/>
                <a:sym typeface="Wingdings" panose="05000000000000000000" pitchFamily="2" charset="2"/>
              </a:rPr>
              <a:t>ộc</a:t>
            </a:r>
            <a:r>
              <a:rPr lang="fr-F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a:t>
            </a:r>
            <a:endParaRPr lang="fr-FR" sz="2800" b="1" dirty="0">
              <a:solidFill>
                <a:srgbClr val="FF0000"/>
              </a:solidFill>
              <a:latin typeface="Tahoma" panose="020B0604030504040204" pitchFamily="34" charset="0"/>
              <a:cs typeface="Tahoma" panose="020B0604030504040204" pitchFamily="34" charset="0"/>
            </a:endParaRPr>
          </a:p>
          <a:p>
            <a:pPr lvl="1" algn="just" eaLnBrk="1" hangingPunct="1">
              <a:lnSpc>
                <a:spcPct val="110000"/>
              </a:lnSpc>
              <a:spcBef>
                <a:spcPct val="20000"/>
              </a:spcBef>
              <a:buClr>
                <a:schemeClr val="accent2"/>
              </a:buClr>
              <a:buSzPct val="60000"/>
              <a:buFont typeface="Wingdings" panose="05000000000000000000" pitchFamily="2" charset="2"/>
              <a:buChar char="q"/>
            </a:pPr>
            <a:r>
              <a:rPr lang="fr-FR" sz="2800" b="1" dirty="0">
                <a:solidFill>
                  <a:srgbClr val="800080"/>
                </a:solidFill>
                <a:latin typeface="Tahoma" panose="020B0604030504040204" pitchFamily="34" charset="0"/>
                <a:cs typeface="Tahoma" panose="020B0604030504040204" pitchFamily="34" charset="0"/>
              </a:rPr>
              <a:t>Lao </a:t>
            </a:r>
            <a:r>
              <a:rPr lang="vi-VN" sz="2800" b="1" dirty="0">
                <a:solidFill>
                  <a:srgbClr val="800080"/>
                </a:solidFill>
                <a:latin typeface="Tahoma" panose="020B0604030504040204" pitchFamily="34" charset="0"/>
                <a:cs typeface="Tahoma" panose="020B0604030504040204" pitchFamily="34" charset="0"/>
              </a:rPr>
              <a:t>đ</a:t>
            </a:r>
            <a:r>
              <a:rPr lang="fr-FR" sz="2800" b="1" dirty="0" err="1">
                <a:solidFill>
                  <a:srgbClr val="800080"/>
                </a:solidFill>
                <a:latin typeface="Tahoma" panose="020B0604030504040204" pitchFamily="34" charset="0"/>
                <a:cs typeface="Tahoma" panose="020B0604030504040204" pitchFamily="34" charset="0"/>
              </a:rPr>
              <a:t>ộng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nặng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gắng</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sức</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về</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thể</a:t>
            </a:r>
            <a:r>
              <a:rPr lang="fr-FR" sz="2800" b="1" dirty="0">
                <a:solidFill>
                  <a:srgbClr val="800080"/>
                </a:solidFill>
                <a:latin typeface="Tahoma" panose="020B0604030504040204" pitchFamily="34" charset="0"/>
                <a:cs typeface="Tahoma" panose="020B0604030504040204" pitchFamily="34" charset="0"/>
              </a:rPr>
              <a:t> </a:t>
            </a:r>
            <a:r>
              <a:rPr lang="fr-FR" sz="2800" b="1" dirty="0" err="1">
                <a:solidFill>
                  <a:srgbClr val="800080"/>
                </a:solidFill>
                <a:latin typeface="Tahoma" panose="020B0604030504040204" pitchFamily="34" charset="0"/>
                <a:cs typeface="Tahoma" panose="020B0604030504040204" pitchFamily="34" charset="0"/>
              </a:rPr>
              <a:t>lực</a:t>
            </a:r>
            <a:r>
              <a:rPr lang="fr-FR" sz="2800" b="1" dirty="0">
                <a:solidFill>
                  <a:srgbClr val="800080"/>
                </a:solidFill>
                <a:latin typeface="Tahoma" panose="020B0604030504040204" pitchFamily="34" charset="0"/>
                <a:cs typeface="Tahoma" panose="020B0604030504040204" pitchFamily="34" charset="0"/>
              </a:rPr>
              <a:t> </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hô</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hấp</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a:t>
            </a:r>
            <a:r>
              <a:rPr lang="fr-FR" sz="2800" b="1" dirty="0" err="1" smtClean="0">
                <a:solidFill>
                  <a:srgbClr val="800080"/>
                </a:solidFill>
                <a:latin typeface="Tahoma" panose="020B0604030504040204" pitchFamily="34" charset="0"/>
                <a:cs typeface="Tahoma" panose="020B0604030504040204" pitchFamily="34" charset="0"/>
                <a:sym typeface="Wingdings" panose="05000000000000000000" pitchFamily="2" charset="2"/>
              </a:rPr>
              <a:t>tuần</a:t>
            </a:r>
            <a:r>
              <a:rPr lang="fr-FR" sz="2800" b="1" dirty="0" smtClean="0">
                <a:solidFill>
                  <a:srgbClr val="80008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hoàn</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t</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ă</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ng</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 </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dễ</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nhiễm</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fr-FR" sz="2800" b="1" dirty="0" err="1">
                <a:solidFill>
                  <a:srgbClr val="800080"/>
                </a:solidFill>
                <a:latin typeface="Tahoma" panose="020B0604030504040204" pitchFamily="34" charset="0"/>
                <a:cs typeface="Tahoma" panose="020B0604030504040204" pitchFamily="34" charset="0"/>
                <a:sym typeface="Wingdings" panose="05000000000000000000" pitchFamily="2" charset="2"/>
              </a:rPr>
              <a:t>ộc</a:t>
            </a:r>
            <a:r>
              <a:rPr lang="fr-F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a:t>
            </a:r>
            <a:endParaRPr lang="fr-FR" sz="2800" b="1" dirty="0">
              <a:solidFill>
                <a:srgbClr val="800080"/>
              </a:solidFill>
              <a:latin typeface="Tahoma" panose="020B0604030504040204" pitchFamily="34" charset="0"/>
              <a:cs typeface="Tahoma" panose="020B0604030504040204" pitchFamily="34" charset="0"/>
            </a:endParaRPr>
          </a:p>
          <a:p>
            <a:pPr lvl="1" algn="just" eaLnBrk="1" hangingPunct="1">
              <a:lnSpc>
                <a:spcPct val="110000"/>
              </a:lnSpc>
              <a:spcBef>
                <a:spcPct val="20000"/>
              </a:spcBef>
              <a:buClr>
                <a:schemeClr val="accent2"/>
              </a:buClr>
              <a:buSzPct val="60000"/>
              <a:buFont typeface="Wingdings" panose="05000000000000000000" pitchFamily="2" charset="2"/>
              <a:buChar char="q"/>
            </a:pPr>
            <a:r>
              <a:rPr lang="fr-FR" sz="2800" b="1" dirty="0">
                <a:solidFill>
                  <a:schemeClr val="tx2"/>
                </a:solidFill>
                <a:latin typeface="Tahoma" panose="020B0604030504040204" pitchFamily="34" charset="0"/>
                <a:cs typeface="Tahoma" panose="020B0604030504040204" pitchFamily="34" charset="0"/>
              </a:rPr>
              <a:t>Dinh d</a:t>
            </a:r>
            <a:r>
              <a:rPr lang="vi-VN" sz="2800" b="1" dirty="0">
                <a:solidFill>
                  <a:schemeClr val="tx2"/>
                </a:solidFill>
                <a:latin typeface="Tahoma" panose="020B0604030504040204" pitchFamily="34" charset="0"/>
                <a:cs typeface="Tahoma" panose="020B0604030504040204" pitchFamily="34" charset="0"/>
              </a:rPr>
              <a:t>ư</a:t>
            </a:r>
            <a:r>
              <a:rPr lang="fr-FR" sz="2800" b="1" dirty="0" err="1">
                <a:solidFill>
                  <a:schemeClr val="tx2"/>
                </a:solidFill>
                <a:latin typeface="Tahoma" panose="020B0604030504040204" pitchFamily="34" charset="0"/>
                <a:cs typeface="Tahoma" panose="020B0604030504040204" pitchFamily="34" charset="0"/>
              </a:rPr>
              <a:t>ỡng</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không</a:t>
            </a:r>
            <a:r>
              <a:rPr lang="fr-FR"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fr-FR" sz="2800" b="1" dirty="0">
                <a:solidFill>
                  <a:schemeClr val="tx2"/>
                </a:solidFill>
                <a:latin typeface="Tahoma" panose="020B0604030504040204" pitchFamily="34" charset="0"/>
                <a:cs typeface="Tahoma" panose="020B0604030504040204" pitchFamily="34" charset="0"/>
              </a:rPr>
              <a:t>ủ, </a:t>
            </a:r>
            <a:r>
              <a:rPr lang="fr-FR" sz="2800" b="1" dirty="0" err="1">
                <a:solidFill>
                  <a:schemeClr val="tx2"/>
                </a:solidFill>
                <a:latin typeface="Tahoma" panose="020B0604030504040204" pitchFamily="34" charset="0"/>
                <a:cs typeface="Tahoma" panose="020B0604030504040204" pitchFamily="34" charset="0"/>
              </a:rPr>
              <a:t>không</a:t>
            </a:r>
            <a:r>
              <a:rPr lang="fr-FR" sz="2800" b="1" dirty="0">
                <a:solidFill>
                  <a:schemeClr val="tx2"/>
                </a:solidFill>
                <a:latin typeface="Tahoma" panose="020B0604030504040204" pitchFamily="34" charset="0"/>
                <a:cs typeface="Tahoma" panose="020B0604030504040204" pitchFamily="34" charset="0"/>
              </a:rPr>
              <a:t> </a:t>
            </a:r>
            <a:r>
              <a:rPr lang="fr-FR" sz="2800" b="1" dirty="0" err="1">
                <a:solidFill>
                  <a:schemeClr val="tx2"/>
                </a:solidFill>
                <a:latin typeface="Tahoma" panose="020B0604030504040204" pitchFamily="34" charset="0"/>
                <a:cs typeface="Tahoma" panose="020B0604030504040204" pitchFamily="34" charset="0"/>
              </a:rPr>
              <a:t>cân</a:t>
            </a:r>
            <a:r>
              <a:rPr lang="fr-FR" sz="2800" b="1" dirty="0">
                <a:solidFill>
                  <a:schemeClr val="tx2"/>
                </a:solidFill>
                <a:latin typeface="Tahoma" panose="020B0604030504040204" pitchFamily="34" charset="0"/>
                <a:cs typeface="Tahoma" panose="020B0604030504040204" pitchFamily="34" charset="0"/>
              </a:rPr>
              <a:t> </a:t>
            </a:r>
            <a:r>
              <a:rPr lang="vi-VN" sz="2800" b="1" dirty="0">
                <a:solidFill>
                  <a:schemeClr val="tx2"/>
                </a:solidFill>
                <a:latin typeface="Tahoma" panose="020B0604030504040204" pitchFamily="34" charset="0"/>
                <a:cs typeface="Tahoma" panose="020B0604030504040204" pitchFamily="34" charset="0"/>
              </a:rPr>
              <a:t>đ</a:t>
            </a:r>
            <a:r>
              <a:rPr lang="fr-FR" sz="2800" b="1" dirty="0" err="1">
                <a:solidFill>
                  <a:schemeClr val="tx2"/>
                </a:solidFill>
                <a:latin typeface="Tahoma" panose="020B0604030504040204" pitchFamily="34" charset="0"/>
                <a:cs typeface="Tahoma" panose="020B0604030504040204" pitchFamily="34" charset="0"/>
              </a:rPr>
              <a:t>ối</a:t>
            </a:r>
            <a:r>
              <a:rPr lang="fr-FR" sz="2800" b="1" dirty="0">
                <a:solidFill>
                  <a:schemeClr val="tx2"/>
                </a:solidFill>
                <a:latin typeface="Tahoma" panose="020B0604030504040204" pitchFamily="34" charset="0"/>
                <a:cs typeface="Tahoma" panose="020B0604030504040204" pitchFamily="34" charset="0"/>
              </a:rPr>
              <a:t> </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chemeClr val="tx2"/>
                </a:solidFill>
                <a:latin typeface="Tahoma" panose="020B0604030504040204" pitchFamily="34" charset="0"/>
                <a:cs typeface="Tahoma" panose="020B0604030504040204" pitchFamily="34" charset="0"/>
                <a:sym typeface="Wingdings" panose="05000000000000000000" pitchFamily="2" charset="2"/>
              </a:rPr>
              <a:t>giảm</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fr-FR" sz="2800" b="1" dirty="0" err="1" smtClean="0">
                <a:solidFill>
                  <a:schemeClr val="tx2"/>
                </a:solidFill>
                <a:latin typeface="Tahoma" panose="020B0604030504040204" pitchFamily="34" charset="0"/>
                <a:cs typeface="Tahoma" panose="020B0604030504040204" pitchFamily="34" charset="0"/>
                <a:sym typeface="Wingdings" panose="05000000000000000000" pitchFamily="2" charset="2"/>
              </a:rPr>
              <a:t>sức</a:t>
            </a:r>
            <a:r>
              <a:rPr lang="fr-FR"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vi-VN"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fr-FR"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ề </a:t>
            </a:r>
            <a:r>
              <a:rPr lang="fr-FR" sz="2800" b="1" dirty="0" err="1" smtClean="0">
                <a:solidFill>
                  <a:schemeClr val="tx2"/>
                </a:solidFill>
                <a:latin typeface="Tahoma" panose="020B0604030504040204" pitchFamily="34" charset="0"/>
                <a:cs typeface="Tahoma" panose="020B0604030504040204" pitchFamily="34" charset="0"/>
                <a:sym typeface="Wingdings" panose="05000000000000000000" pitchFamily="2" charset="2"/>
              </a:rPr>
              <a:t>kháng</a:t>
            </a:r>
            <a:r>
              <a:rPr lang="en-SG" sz="2800" dirty="0" smtClean="0">
                <a:solidFill>
                  <a:schemeClr val="tx2"/>
                </a:solidFill>
                <a:latin typeface="Tahoma" panose="020B0604030504040204" pitchFamily="34" charset="0"/>
                <a:cs typeface="Tahoma" panose="020B0604030504040204" pitchFamily="34" charset="0"/>
              </a:rPr>
              <a:t> </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chemeClr val="tx2"/>
                </a:solidFill>
                <a:latin typeface="Tahoma" panose="020B0604030504040204" pitchFamily="34" charset="0"/>
                <a:cs typeface="Tahoma" panose="020B0604030504040204" pitchFamily="34" charset="0"/>
                <a:sym typeface="Wingdings" panose="05000000000000000000" pitchFamily="2" charset="2"/>
              </a:rPr>
              <a:t>dễ</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fr-FR" sz="2800" b="1" dirty="0" err="1">
                <a:solidFill>
                  <a:schemeClr val="tx2"/>
                </a:solidFill>
                <a:latin typeface="Tahoma" panose="020B0604030504040204" pitchFamily="34" charset="0"/>
                <a:cs typeface="Tahoma" panose="020B0604030504040204" pitchFamily="34" charset="0"/>
                <a:sym typeface="Wingdings" panose="05000000000000000000" pitchFamily="2" charset="2"/>
              </a:rPr>
              <a:t>nhiễm</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fr-FR" sz="2800" b="1" dirty="0" err="1">
                <a:solidFill>
                  <a:schemeClr val="tx2"/>
                </a:solidFill>
                <a:latin typeface="Tahoma" panose="020B0604030504040204" pitchFamily="34" charset="0"/>
                <a:cs typeface="Tahoma" panose="020B0604030504040204" pitchFamily="34" charset="0"/>
                <a:sym typeface="Wingdings" panose="05000000000000000000" pitchFamily="2" charset="2"/>
              </a:rPr>
              <a:t>ộc</a:t>
            </a:r>
            <a:r>
              <a:rPr lang="fr-FR" sz="2800" b="1" dirty="0">
                <a:solidFill>
                  <a:schemeClr val="tx2"/>
                </a:solidFill>
                <a:latin typeface="Tahoma" panose="020B0604030504040204" pitchFamily="34" charset="0"/>
                <a:cs typeface="Tahoma" panose="020B0604030504040204" pitchFamily="34" charset="0"/>
                <a:sym typeface="Wingdings" panose="05000000000000000000" pitchFamily="2" charset="2"/>
              </a:rPr>
              <a:t>;</a:t>
            </a:r>
          </a:p>
          <a:p>
            <a:pPr lvl="1" algn="just" eaLnBrk="1" hangingPunct="1">
              <a:lnSpc>
                <a:spcPct val="110000"/>
              </a:lnSpc>
              <a:spcBef>
                <a:spcPct val="20000"/>
              </a:spcBef>
              <a:buClr>
                <a:schemeClr val="accent2"/>
              </a:buClr>
              <a:buSzPct val="60000"/>
              <a:buFont typeface="Wingdings" panose="05000000000000000000" pitchFamily="2" charset="2"/>
              <a:buChar char="q"/>
            </a:pPr>
            <a:r>
              <a:rPr lang="fr-FR" sz="2800" b="1" dirty="0" err="1">
                <a:latin typeface="Tahoma" panose="020B0604030504040204" pitchFamily="34" charset="0"/>
                <a:cs typeface="Tahoma" panose="020B0604030504040204" pitchFamily="34" charset="0"/>
                <a:sym typeface="Wingdings" panose="05000000000000000000" pitchFamily="2" charset="2"/>
              </a:rPr>
              <a:t>Không</a:t>
            </a: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err="1">
                <a:latin typeface="Tahoma" panose="020B0604030504040204" pitchFamily="34" charset="0"/>
                <a:cs typeface="Tahoma" panose="020B0604030504040204" pitchFamily="34" charset="0"/>
                <a:sym typeface="Wingdings" panose="05000000000000000000" pitchFamily="2" charset="2"/>
              </a:rPr>
              <a:t>khỏe</a:t>
            </a: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err="1">
                <a:latin typeface="Tahoma" panose="020B0604030504040204" pitchFamily="34" charset="0"/>
                <a:cs typeface="Tahoma" panose="020B0604030504040204" pitchFamily="34" charset="0"/>
                <a:sym typeface="Wingdings" panose="05000000000000000000" pitchFamily="2" charset="2"/>
              </a:rPr>
              <a:t>mạnh</a:t>
            </a: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err="1">
                <a:latin typeface="Tahoma" panose="020B0604030504040204" pitchFamily="34" charset="0"/>
                <a:cs typeface="Tahoma" panose="020B0604030504040204" pitchFamily="34" charset="0"/>
                <a:sym typeface="Wingdings" panose="05000000000000000000" pitchFamily="2" charset="2"/>
              </a:rPr>
              <a:t>mắc</a:t>
            </a: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err="1">
                <a:latin typeface="Tahoma" panose="020B0604030504040204" pitchFamily="34" charset="0"/>
                <a:cs typeface="Tahoma" panose="020B0604030504040204" pitchFamily="34" charset="0"/>
                <a:sym typeface="Wingdings" panose="05000000000000000000" pitchFamily="2" charset="2"/>
              </a:rPr>
              <a:t>bệnh</a:t>
            </a:r>
            <a:r>
              <a:rPr lang="fr-FR" sz="2800" b="1" dirty="0">
                <a:latin typeface="Tahoma" panose="020B0604030504040204" pitchFamily="34" charset="0"/>
                <a:cs typeface="Tahoma" panose="020B0604030504040204" pitchFamily="34" charset="0"/>
                <a:sym typeface="Wingdings" panose="05000000000000000000" pitchFamily="2" charset="2"/>
              </a:rPr>
              <a:t>  </a:t>
            </a:r>
            <a:r>
              <a:rPr lang="fr-FR" sz="2800" b="1" dirty="0" err="1">
                <a:latin typeface="Tahoma" panose="020B0604030504040204" pitchFamily="34" charset="0"/>
                <a:cs typeface="Tahoma" panose="020B0604030504040204" pitchFamily="34" charset="0"/>
                <a:sym typeface="Wingdings" panose="05000000000000000000" pitchFamily="2" charset="2"/>
              </a:rPr>
              <a:t>dễ</a:t>
            </a:r>
            <a:r>
              <a:rPr lang="fr-FR" sz="2800" b="1" dirty="0">
                <a:latin typeface="Tahoma" panose="020B0604030504040204" pitchFamily="34" charset="0"/>
                <a:cs typeface="Tahoma" panose="020B0604030504040204" pitchFamily="34" charset="0"/>
                <a:sym typeface="Wingdings" panose="05000000000000000000" pitchFamily="2" charset="2"/>
              </a:rPr>
              <a:t> </a:t>
            </a:r>
            <a:r>
              <a:rPr lang="fr-FR" sz="2800" b="1" dirty="0" err="1">
                <a:latin typeface="Tahoma" panose="020B0604030504040204" pitchFamily="34" charset="0"/>
                <a:cs typeface="Tahoma" panose="020B0604030504040204" pitchFamily="34" charset="0"/>
                <a:sym typeface="Wingdings" panose="05000000000000000000" pitchFamily="2" charset="2"/>
              </a:rPr>
              <a:t>nhiễm</a:t>
            </a:r>
            <a:r>
              <a:rPr lang="fr-FR" sz="2800" b="1" dirty="0">
                <a:latin typeface="Tahoma" panose="020B0604030504040204" pitchFamily="34" charset="0"/>
                <a:cs typeface="Tahoma" panose="020B0604030504040204" pitchFamily="34" charset="0"/>
                <a:sym typeface="Wingdings" panose="05000000000000000000" pitchFamily="2" charset="2"/>
              </a:rPr>
              <a:t> </a:t>
            </a:r>
            <a:r>
              <a:rPr lang="vi-VN" sz="2800" b="1" dirty="0">
                <a:latin typeface="Tahoma" panose="020B0604030504040204" pitchFamily="34" charset="0"/>
                <a:cs typeface="Tahoma" panose="020B0604030504040204" pitchFamily="34" charset="0"/>
                <a:sym typeface="Wingdings" panose="05000000000000000000" pitchFamily="2" charset="2"/>
              </a:rPr>
              <a:t>đ</a:t>
            </a:r>
            <a:r>
              <a:rPr lang="fr-FR" sz="2800" b="1" dirty="0" err="1">
                <a:latin typeface="Tahoma" panose="020B0604030504040204" pitchFamily="34" charset="0"/>
                <a:cs typeface="Tahoma" panose="020B0604030504040204" pitchFamily="34" charset="0"/>
                <a:sym typeface="Wingdings" panose="05000000000000000000" pitchFamily="2" charset="2"/>
              </a:rPr>
              <a:t>ộc</a:t>
            </a:r>
            <a:r>
              <a:rPr lang="fr-FR" sz="2800" b="1" dirty="0">
                <a:latin typeface="Tahoma" panose="020B0604030504040204" pitchFamily="34" charset="0"/>
                <a:cs typeface="Tahoma" panose="020B0604030504040204" pitchFamily="34" charset="0"/>
                <a:sym typeface="Wingdings" panose="05000000000000000000" pitchFamily="2" charset="2"/>
              </a:rPr>
              <a:t>. </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4855350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651268">
                                            <p:txEl>
                                              <p:pRg st="0" end="0"/>
                                            </p:txEl>
                                          </p:spTgt>
                                        </p:tgtEl>
                                        <p:attrNameLst>
                                          <p:attrName>style.visibility</p:attrName>
                                        </p:attrNameLst>
                                      </p:cBhvr>
                                      <p:to>
                                        <p:strVal val="visible"/>
                                      </p:to>
                                    </p:set>
                                    <p:animEffect transition="in" filter="blinds(horizontal)">
                                      <p:cBhvr>
                                        <p:cTn id="7" dur="500"/>
                                        <p:tgtEl>
                                          <p:spTgt spid="65126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51268">
                                            <p:txEl>
                                              <p:pRg st="1" end="1"/>
                                            </p:txEl>
                                          </p:spTgt>
                                        </p:tgtEl>
                                        <p:attrNameLst>
                                          <p:attrName>style.visibility</p:attrName>
                                        </p:attrNameLst>
                                      </p:cBhvr>
                                      <p:to>
                                        <p:strVal val="visible"/>
                                      </p:to>
                                    </p:set>
                                    <p:animEffect transition="in" filter="blinds(horizontal)">
                                      <p:cBhvr>
                                        <p:cTn id="12" dur="500"/>
                                        <p:tgtEl>
                                          <p:spTgt spid="65126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51268">
                                            <p:txEl>
                                              <p:pRg st="2" end="2"/>
                                            </p:txEl>
                                          </p:spTgt>
                                        </p:tgtEl>
                                        <p:attrNameLst>
                                          <p:attrName>style.visibility</p:attrName>
                                        </p:attrNameLst>
                                      </p:cBhvr>
                                      <p:to>
                                        <p:strVal val="visible"/>
                                      </p:to>
                                    </p:set>
                                    <p:animEffect transition="in" filter="blinds(horizontal)">
                                      <p:cBhvr>
                                        <p:cTn id="17" dur="500"/>
                                        <p:tgtEl>
                                          <p:spTgt spid="65126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51268">
                                            <p:txEl>
                                              <p:pRg st="3" end="3"/>
                                            </p:txEl>
                                          </p:spTgt>
                                        </p:tgtEl>
                                        <p:attrNameLst>
                                          <p:attrName>style.visibility</p:attrName>
                                        </p:attrNameLst>
                                      </p:cBhvr>
                                      <p:to>
                                        <p:strVal val="visible"/>
                                      </p:to>
                                    </p:set>
                                    <p:animEffect transition="in" filter="blinds(horizontal)">
                                      <p:cBhvr>
                                        <p:cTn id="22" dur="500"/>
                                        <p:tgtEl>
                                          <p:spTgt spid="65126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51268">
                                            <p:txEl>
                                              <p:pRg st="4" end="4"/>
                                            </p:txEl>
                                          </p:spTgt>
                                        </p:tgtEl>
                                        <p:attrNameLst>
                                          <p:attrName>style.visibility</p:attrName>
                                        </p:attrNameLst>
                                      </p:cBhvr>
                                      <p:to>
                                        <p:strVal val="visible"/>
                                      </p:to>
                                    </p:set>
                                    <p:animEffect transition="in" filter="blinds(horizontal)">
                                      <p:cBhvr>
                                        <p:cTn id="27" dur="500"/>
                                        <p:tgtEl>
                                          <p:spTgt spid="65126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1268"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DA17A10-2487-43D4-BFCB-A21E92FB774A}" type="slidenum">
              <a:rPr lang="en-US" altLang="en-US">
                <a:latin typeface="Garamond" panose="02020404030301010803" pitchFamily="18" charset="0"/>
                <a:cs typeface="Tahoma" panose="020B0604030504040204" pitchFamily="34" charset="0"/>
              </a:rPr>
              <a:pPr eaLnBrk="1" hangingPunct="1"/>
              <a:t>26</a:t>
            </a:fld>
            <a:endParaRPr lang="en-US" altLang="en-US" dirty="0">
              <a:latin typeface="Garamond" panose="02020404030301010803" pitchFamily="18" charset="0"/>
              <a:cs typeface="Tahoma" panose="020B0604030504040204" pitchFamily="34" charset="0"/>
            </a:endParaRPr>
          </a:p>
        </p:txBody>
      </p:sp>
      <p:sp>
        <p:nvSpPr>
          <p:cNvPr id="31747" name="AutoShape 4"/>
          <p:cNvSpPr>
            <a:spLocks noChangeArrowheads="1"/>
          </p:cNvSpPr>
          <p:nvPr/>
        </p:nvSpPr>
        <p:spPr bwMode="auto">
          <a:xfrm>
            <a:off x="2663432" y="3048834"/>
            <a:ext cx="6865135" cy="1584325"/>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3600" b="1" dirty="0" smtClean="0">
                <a:solidFill>
                  <a:srgbClr val="000099"/>
                </a:solidFill>
                <a:latin typeface="Tahoma" panose="020B0604030504040204" pitchFamily="34" charset="0"/>
                <a:cs typeface="Tahoma" panose="020B0604030504040204" pitchFamily="34" charset="0"/>
              </a:rPr>
              <a:t>XÂM </a:t>
            </a:r>
            <a:r>
              <a:rPr lang="en-US" sz="3600" b="1" dirty="0">
                <a:solidFill>
                  <a:srgbClr val="000099"/>
                </a:solidFill>
                <a:latin typeface="Tahoma" panose="020B0604030504040204" pitchFamily="34" charset="0"/>
                <a:cs typeface="Tahoma" panose="020B0604030504040204" pitchFamily="34" charset="0"/>
              </a:rPr>
              <a:t>NHẬP, CHUYỂN HÓA </a:t>
            </a:r>
          </a:p>
          <a:p>
            <a:pPr algn="ctr" eaLnBrk="1" hangingPunct="1">
              <a:lnSpc>
                <a:spcPct val="120000"/>
              </a:lnSpc>
              <a:spcBef>
                <a:spcPct val="20000"/>
              </a:spcBef>
            </a:pPr>
            <a:r>
              <a:rPr lang="en-US" sz="3600" b="1" dirty="0">
                <a:solidFill>
                  <a:srgbClr val="000099"/>
                </a:solidFill>
                <a:latin typeface="Tahoma" panose="020B0604030504040204" pitchFamily="34" charset="0"/>
                <a:cs typeface="Tahoma" panose="020B0604030504040204" pitchFamily="34" charset="0"/>
              </a:rPr>
              <a:t>ĐÀO THẢI CHẤT ĐỘC</a:t>
            </a: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76466004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453"/>
          <p:cNvSpPr>
            <a:spLocks noChangeArrowheads="1"/>
          </p:cNvSpPr>
          <p:nvPr/>
        </p:nvSpPr>
        <p:spPr bwMode="auto">
          <a:xfrm>
            <a:off x="7973858" y="1127604"/>
            <a:ext cx="463243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smtClean="0">
                <a:solidFill>
                  <a:srgbClr val="003399"/>
                </a:solidFill>
                <a:latin typeface="Tahoma" panose="020B0604030504040204" pitchFamily="34" charset="0"/>
                <a:cs typeface="Tahoma" panose="020B0604030504040204" pitchFamily="34" charset="0"/>
              </a:rPr>
              <a:t>Đ</a:t>
            </a:r>
            <a:r>
              <a:rPr lang="vi-VN" sz="3200" b="1" i="1" dirty="0">
                <a:solidFill>
                  <a:srgbClr val="003399"/>
                </a:solidFill>
                <a:latin typeface="Tahoma" panose="020B0604030504040204" pitchFamily="34" charset="0"/>
                <a:cs typeface="Tahoma" panose="020B0604030504040204" pitchFamily="34" charset="0"/>
              </a:rPr>
              <a:t>ư</a:t>
            </a:r>
            <a:r>
              <a:rPr lang="en-US" sz="3200" b="1" i="1" dirty="0" err="1">
                <a:solidFill>
                  <a:srgbClr val="003399"/>
                </a:solidFill>
                <a:latin typeface="Tahoma" panose="020B0604030504040204" pitchFamily="34" charset="0"/>
                <a:cs typeface="Tahoma" panose="020B0604030504040204" pitchFamily="34" charset="0"/>
              </a:rPr>
              <a:t>ờng</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xâm</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nhập</a:t>
            </a:r>
            <a:r>
              <a:rPr lang="en-US" sz="3200" b="1" i="1" dirty="0">
                <a:solidFill>
                  <a:srgbClr val="003399"/>
                </a:solidFill>
                <a:latin typeface="Tahoma" panose="020B0604030504040204" pitchFamily="34" charset="0"/>
                <a:cs typeface="Tahoma" panose="020B0604030504040204" pitchFamily="34" charset="0"/>
              </a:rPr>
              <a:t>:</a:t>
            </a:r>
            <a:r>
              <a:rPr lang="vi-VN" sz="3200" b="1" i="1" dirty="0">
                <a:solidFill>
                  <a:srgbClr val="003399"/>
                </a:solidFill>
                <a:latin typeface="Tahoma" panose="020B0604030504040204" pitchFamily="34" charset="0"/>
                <a:cs typeface="Tahoma" panose="020B0604030504040204" pitchFamily="34" charset="0"/>
              </a:rPr>
              <a:t> </a:t>
            </a:r>
            <a:r>
              <a:rPr lang="en-US" sz="3200" b="1" i="1" dirty="0">
                <a:solidFill>
                  <a:srgbClr val="003399"/>
                </a:solidFill>
                <a:latin typeface="Tahoma" panose="020B0604030504040204" pitchFamily="34" charset="0"/>
                <a:cs typeface="Tahoma" panose="020B0604030504040204" pitchFamily="34" charset="0"/>
              </a:rPr>
              <a:t>   </a:t>
            </a:r>
            <a:r>
              <a:rPr lang="en-US" b="1" i="1" dirty="0">
                <a:solidFill>
                  <a:srgbClr val="003399"/>
                </a:solidFill>
                <a:latin typeface="Tahoma" panose="020B0604030504040204" pitchFamily="34" charset="0"/>
                <a:cs typeface="Tahoma" panose="020B0604030504040204" pitchFamily="34" charset="0"/>
              </a:rPr>
              <a:t>    </a:t>
            </a:r>
            <a:r>
              <a:rPr lang="en-US" sz="3200" b="1" i="1" dirty="0">
                <a:solidFill>
                  <a:srgbClr val="003399"/>
                </a:solidFill>
                <a:latin typeface="Tahoma" panose="020B0604030504040204" pitchFamily="34" charset="0"/>
                <a:cs typeface="Tahoma" panose="020B0604030504040204" pitchFamily="34" charset="0"/>
              </a:rPr>
              <a:t>     </a:t>
            </a:r>
            <a:endParaRPr lang="vi-VN" sz="2400" b="1" i="1" dirty="0">
              <a:latin typeface="Tahoma" panose="020B0604030504040204" pitchFamily="34" charset="0"/>
              <a:cs typeface="Tahoma" panose="020B0604030504040204" pitchFamily="34" charset="0"/>
            </a:endParaRPr>
          </a:p>
        </p:txBody>
      </p:sp>
      <p:sp>
        <p:nvSpPr>
          <p:cNvPr id="5" name="Text Box 1145"/>
          <p:cNvSpPr txBox="1">
            <a:spLocks noChangeArrowheads="1"/>
          </p:cNvSpPr>
          <p:nvPr/>
        </p:nvSpPr>
        <p:spPr bwMode="auto">
          <a:xfrm>
            <a:off x="292966" y="1041216"/>
            <a:ext cx="6968968" cy="5613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30000"/>
              </a:lnSpc>
              <a:spcBef>
                <a:spcPct val="20000"/>
              </a:spcBef>
            </a:pPr>
            <a:r>
              <a:rPr lang="en-US" sz="2800" b="1" dirty="0" smtClean="0">
                <a:solidFill>
                  <a:schemeClr val="tx2"/>
                </a:solidFill>
                <a:latin typeface="Tahoma" panose="020B0604030504040204" pitchFamily="34" charset="0"/>
                <a:cs typeface="Tahoma" panose="020B0604030504040204" pitchFamily="34" charset="0"/>
              </a:rPr>
              <a:t>Đ</a:t>
            </a:r>
            <a:r>
              <a:rPr lang="vi-VN" sz="2800" b="1" dirty="0">
                <a:solidFill>
                  <a:schemeClr val="tx2"/>
                </a:solidFill>
                <a:latin typeface="Tahoma" panose="020B0604030504040204" pitchFamily="34" charset="0"/>
                <a:cs typeface="Tahoma" panose="020B0604030504040204" pitchFamily="34" charset="0"/>
              </a:rPr>
              <a:t>ư</a:t>
            </a:r>
            <a:r>
              <a:rPr lang="en-US" sz="2800" b="1" dirty="0" err="1">
                <a:solidFill>
                  <a:schemeClr val="tx2"/>
                </a:solidFill>
                <a:latin typeface="Tahoma" panose="020B0604030504040204" pitchFamily="34" charset="0"/>
                <a:cs typeface="Tahoma" panose="020B0604030504040204" pitchFamily="34" charset="0"/>
              </a:rPr>
              <a:t>ờng</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hô</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hấp</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quan</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trọng</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và</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chủ</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yếu</a:t>
            </a:r>
            <a:r>
              <a:rPr lang="en-US" sz="2800" b="1" dirty="0">
                <a:solidFill>
                  <a:schemeClr val="tx2"/>
                </a:solidFill>
                <a:latin typeface="Tahoma" panose="020B0604030504040204" pitchFamily="34" charset="0"/>
                <a:cs typeface="Tahoma" panose="020B0604030504040204" pitchFamily="34" charset="0"/>
              </a:rPr>
              <a:t> </a:t>
            </a:r>
            <a:r>
              <a:rPr lang="en-US" sz="2800" b="1" dirty="0" err="1">
                <a:solidFill>
                  <a:schemeClr val="tx2"/>
                </a:solidFill>
                <a:latin typeface="Tahoma" panose="020B0604030504040204" pitchFamily="34" charset="0"/>
                <a:cs typeface="Tahoma" panose="020B0604030504040204" pitchFamily="34" charset="0"/>
              </a:rPr>
              <a:t>nhất</a:t>
            </a:r>
            <a:r>
              <a:rPr lang="en-US" sz="2800" b="1" dirty="0">
                <a:solidFill>
                  <a:schemeClr val="tx2"/>
                </a:solidFill>
                <a:latin typeface="Tahoma" panose="020B0604030504040204" pitchFamily="34" charset="0"/>
                <a:cs typeface="Tahoma" panose="020B0604030504040204" pitchFamily="34" charset="0"/>
              </a:rPr>
              <a:t>)</a:t>
            </a:r>
          </a:p>
          <a:p>
            <a:pPr eaLnBrk="1" hangingPunct="1">
              <a:lnSpc>
                <a:spcPct val="130000"/>
              </a:lnSpc>
              <a:spcBef>
                <a:spcPct val="20000"/>
              </a:spcBef>
            </a:pPr>
            <a:r>
              <a:rPr lang="en-US" sz="2600" b="1" dirty="0">
                <a:latin typeface="Tahoma" panose="020B0604030504040204" pitchFamily="34" charset="0"/>
                <a:cs typeface="Tahoma" panose="020B0604030504040204" pitchFamily="34" charset="0"/>
              </a:rPr>
              <a:t> </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Trong</a:t>
            </a:r>
            <a:r>
              <a:rPr lang="en-US" sz="2600" b="1" dirty="0">
                <a:solidFill>
                  <a:srgbClr val="800080"/>
                </a:solidFill>
                <a:latin typeface="Tahoma" panose="020B0604030504040204" pitchFamily="34" charset="0"/>
                <a:cs typeface="Tahoma" panose="020B0604030504040204" pitchFamily="34" charset="0"/>
              </a:rPr>
              <a:t> 95% </a:t>
            </a:r>
            <a:r>
              <a:rPr lang="en-US" sz="2600" b="1" dirty="0" err="1">
                <a:solidFill>
                  <a:srgbClr val="800080"/>
                </a:solidFill>
                <a:latin typeface="Tahoma" panose="020B0604030504040204" pitchFamily="34" charset="0"/>
                <a:cs typeface="Tahoma" panose="020B0604030504040204" pitchFamily="34" charset="0"/>
              </a:rPr>
              <a:t>các</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tr</a:t>
            </a:r>
            <a:r>
              <a:rPr lang="vi-VN" sz="2600" b="1" dirty="0">
                <a:solidFill>
                  <a:srgbClr val="800080"/>
                </a:solidFill>
                <a:latin typeface="Tahoma" panose="020B0604030504040204" pitchFamily="34" charset="0"/>
                <a:cs typeface="Tahoma" panose="020B0604030504040204" pitchFamily="34" charset="0"/>
              </a:rPr>
              <a:t>ư</a:t>
            </a:r>
            <a:r>
              <a:rPr lang="en-US" sz="2600" b="1" dirty="0" err="1">
                <a:solidFill>
                  <a:srgbClr val="800080"/>
                </a:solidFill>
                <a:latin typeface="Tahoma" panose="020B0604030504040204" pitchFamily="34" charset="0"/>
                <a:cs typeface="Tahoma" panose="020B0604030504040204" pitchFamily="34" charset="0"/>
              </a:rPr>
              <a:t>ờng</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hợp</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nhiễm</a:t>
            </a:r>
            <a:r>
              <a:rPr lang="en-US" sz="2600" b="1" dirty="0">
                <a:solidFill>
                  <a:srgbClr val="800080"/>
                </a:solidFill>
                <a:latin typeface="Tahoma" panose="020B0604030504040204" pitchFamily="34" charset="0"/>
                <a:cs typeface="Tahoma" panose="020B0604030504040204" pitchFamily="34" charset="0"/>
              </a:rPr>
              <a:t> </a:t>
            </a:r>
            <a:r>
              <a:rPr lang="vi-VN" sz="2600" b="1" dirty="0">
                <a:solidFill>
                  <a:srgbClr val="800080"/>
                </a:solidFill>
                <a:latin typeface="Tahoma" panose="020B0604030504040204" pitchFamily="34" charset="0"/>
                <a:cs typeface="Tahoma" panose="020B0604030504040204" pitchFamily="34" charset="0"/>
              </a:rPr>
              <a:t>đ</a:t>
            </a:r>
            <a:r>
              <a:rPr lang="en-US" sz="2600" b="1" dirty="0" err="1">
                <a:solidFill>
                  <a:srgbClr val="800080"/>
                </a:solidFill>
                <a:latin typeface="Tahoma" panose="020B0604030504040204" pitchFamily="34" charset="0"/>
                <a:cs typeface="Tahoma" panose="020B0604030504040204" pitchFamily="34" charset="0"/>
              </a:rPr>
              <a:t>ộc</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nghề</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nghiệp</a:t>
            </a:r>
            <a:r>
              <a:rPr lang="en-US" sz="2600" b="1" dirty="0">
                <a:solidFill>
                  <a:srgbClr val="800080"/>
                </a:solidFill>
                <a:latin typeface="Tahoma" panose="020B0604030504040204" pitchFamily="34" charset="0"/>
                <a:cs typeface="Tahoma" panose="020B0604030504040204" pitchFamily="34" charset="0"/>
              </a:rPr>
              <a:t>.</a:t>
            </a:r>
          </a:p>
          <a:p>
            <a:pPr algn="just" eaLnBrk="1" hangingPunct="1">
              <a:lnSpc>
                <a:spcPct val="130000"/>
              </a:lnSpc>
              <a:spcBef>
                <a:spcPct val="20000"/>
              </a:spcBef>
            </a:pPr>
            <a:r>
              <a:rPr lang="en-US" sz="2600" b="1" dirty="0">
                <a:latin typeface="Tahoma" panose="020B0604030504040204" pitchFamily="34" charset="0"/>
                <a:cs typeface="Tahoma" panose="020B0604030504040204" pitchFamily="34" charset="0"/>
              </a:rPr>
              <a:t> </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Chất</a:t>
            </a:r>
            <a:r>
              <a:rPr lang="en-US" sz="2600" b="1" dirty="0">
                <a:solidFill>
                  <a:srgbClr val="FF0000"/>
                </a:solidFill>
                <a:latin typeface="Tahoma" panose="020B0604030504040204" pitchFamily="34" charset="0"/>
                <a:cs typeface="Tahoma" panose="020B0604030504040204" pitchFamily="34" charset="0"/>
              </a:rPr>
              <a:t> </a:t>
            </a:r>
            <a:r>
              <a:rPr lang="vi-VN" sz="2600" b="1" dirty="0">
                <a:solidFill>
                  <a:srgbClr val="FF0000"/>
                </a:solidFill>
                <a:latin typeface="Tahoma" panose="020B0604030504040204" pitchFamily="34" charset="0"/>
                <a:cs typeface="Tahoma" panose="020B0604030504040204" pitchFamily="34" charset="0"/>
              </a:rPr>
              <a:t>đ</a:t>
            </a:r>
            <a:r>
              <a:rPr lang="en-US" sz="2600" b="1" dirty="0" err="1">
                <a:solidFill>
                  <a:srgbClr val="FF0000"/>
                </a:solidFill>
                <a:latin typeface="Tahoma" panose="020B0604030504040204" pitchFamily="34" charset="0"/>
                <a:cs typeface="Tahoma" panose="020B0604030504040204" pitchFamily="34" charset="0"/>
              </a:rPr>
              <a:t>ộc</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vào</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mũi</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họng</a:t>
            </a:r>
            <a:r>
              <a:rPr lang="en-US" sz="2600" b="1" dirty="0">
                <a:solidFill>
                  <a:srgbClr val="FF0000"/>
                </a:solidFill>
                <a:latin typeface="Tahoma" panose="020B0604030504040204" pitchFamily="34" charset="0"/>
                <a:cs typeface="Tahoma" panose="020B0604030504040204" pitchFamily="34" charset="0"/>
              </a:rPr>
              <a:t> </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khí</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phế</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quản</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phế</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nang</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smtClean="0">
                <a:solidFill>
                  <a:srgbClr val="FF0000"/>
                </a:solidFill>
                <a:latin typeface="Tahoma" panose="020B0604030504040204" pitchFamily="34" charset="0"/>
                <a:cs typeface="Tahoma" panose="020B0604030504040204" pitchFamily="34" charset="0"/>
                <a:sym typeface="Wingdings" panose="05000000000000000000" pitchFamily="2" charset="2"/>
              </a:rPr>
              <a:t>khuếch</a:t>
            </a:r>
            <a:r>
              <a:rPr lang="en-US" sz="2600" b="1" dirty="0" smtClean="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tán</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nhanh</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vào</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máu</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tim</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mạch</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các</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tổ</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smtClean="0">
                <a:solidFill>
                  <a:srgbClr val="FF0000"/>
                </a:solidFill>
                <a:latin typeface="Tahoma" panose="020B0604030504040204" pitchFamily="34" charset="0"/>
                <a:cs typeface="Tahoma" panose="020B0604030504040204" pitchFamily="34" charset="0"/>
                <a:sym typeface="Wingdings" panose="05000000000000000000" pitchFamily="2" charset="2"/>
              </a:rPr>
              <a:t>chức</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c</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ơ</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quan</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ặc</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biệt</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là</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hệ</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thần</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kinh</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trung</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ươ</a:t>
            </a:r>
            <a:r>
              <a:rPr lang="en-US" sz="2600" b="1" dirty="0" err="1">
                <a:solidFill>
                  <a:srgbClr val="FF0000"/>
                </a:solidFill>
                <a:latin typeface="Tahoma" panose="020B0604030504040204" pitchFamily="34" charset="0"/>
                <a:cs typeface="Tahoma" panose="020B0604030504040204" pitchFamily="34" charset="0"/>
                <a:sym typeface="Wingdings" panose="05000000000000000000" pitchFamily="2" charset="2"/>
              </a:rPr>
              <a:t>ng</a:t>
            </a:r>
            <a:r>
              <a:rPr lang="en-US" sz="2600" b="1" dirty="0">
                <a:solidFill>
                  <a:srgbClr val="FF0000"/>
                </a:solidFill>
                <a:latin typeface="Tahoma" panose="020B0604030504040204" pitchFamily="34" charset="0"/>
                <a:cs typeface="Tahoma" panose="020B0604030504040204" pitchFamily="34" charset="0"/>
                <a:sym typeface="Wingdings" panose="05000000000000000000" pitchFamily="2" charset="2"/>
              </a:rPr>
              <a:t>.</a:t>
            </a:r>
            <a:endParaRPr lang="en-US" sz="2600" b="1" dirty="0">
              <a:solidFill>
                <a:srgbClr val="FF0000"/>
              </a:solidFill>
              <a:latin typeface="Tahoma" panose="020B0604030504040204" pitchFamily="34" charset="0"/>
              <a:cs typeface="Tahoma" panose="020B0604030504040204" pitchFamily="34" charset="0"/>
            </a:endParaRPr>
          </a:p>
          <a:p>
            <a:pPr algn="just" eaLnBrk="1" hangingPunct="1">
              <a:lnSpc>
                <a:spcPct val="130000"/>
              </a:lnSpc>
              <a:spcBef>
                <a:spcPct val="20000"/>
              </a:spcBef>
            </a:pPr>
            <a:r>
              <a:rPr lang="en-US" sz="2600" b="1" dirty="0" smtClean="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Không</a:t>
            </a:r>
            <a:r>
              <a:rPr lang="en-US" sz="2600" b="1" dirty="0">
                <a:latin typeface="Tahoma" panose="020B0604030504040204" pitchFamily="34" charset="0"/>
                <a:cs typeface="Tahoma" panose="020B0604030504040204" pitchFamily="34" charset="0"/>
              </a:rPr>
              <a:t> qua </a:t>
            </a:r>
            <a:r>
              <a:rPr lang="en-US" sz="2600" b="1" dirty="0" err="1">
                <a:latin typeface="Tahoma" panose="020B0604030504040204" pitchFamily="34" charset="0"/>
                <a:cs typeface="Tahoma" panose="020B0604030504040204" pitchFamily="34" charset="0"/>
              </a:rPr>
              <a:t>gan</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tr</a:t>
            </a:r>
            <a:r>
              <a:rPr lang="vi-VN" sz="2600" b="1" dirty="0">
                <a:latin typeface="Tahoma" panose="020B0604030504040204" pitchFamily="34" charset="0"/>
                <a:cs typeface="Tahoma" panose="020B0604030504040204" pitchFamily="34" charset="0"/>
              </a:rPr>
              <a:t>ư</a:t>
            </a:r>
            <a:r>
              <a:rPr lang="en-US" sz="2600" b="1" dirty="0" err="1">
                <a:latin typeface="Tahoma" panose="020B0604030504040204" pitchFamily="34" charset="0"/>
                <a:cs typeface="Tahoma" panose="020B0604030504040204" pitchFamily="34" charset="0"/>
              </a:rPr>
              <a:t>ớc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không</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bị</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giải</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ộc</a:t>
            </a:r>
            <a:r>
              <a:rPr lang="en-US" sz="2600" b="1" dirty="0">
                <a:latin typeface="Tahoma" panose="020B0604030504040204" pitchFamily="34" charset="0"/>
                <a:cs typeface="Tahoma" panose="020B0604030504040204" pitchFamily="34" charset="0"/>
              </a:rPr>
              <a:t>. 	</a:t>
            </a:r>
            <a:endParaRPr lang="en-SG" sz="2600" b="1" dirty="0">
              <a:latin typeface="Tahoma" panose="020B0604030504040204" pitchFamily="34" charset="0"/>
              <a:cs typeface="Tahoma" panose="020B0604030504040204" pitchFamily="34" charset="0"/>
            </a:endParaRP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26626" name="Picture 2" descr="Phòng chống tác hại thuốc lá - bắt đầu từ nâng cao nhận thức - Xuất bản  thông tin"/>
          <p:cNvPicPr>
            <a:picLocks noChangeAspect="1" noChangeArrowheads="1"/>
          </p:cNvPicPr>
          <p:nvPr/>
        </p:nvPicPr>
        <p:blipFill rotWithShape="1">
          <a:blip r:embed="rId4">
            <a:extLst>
              <a:ext uri="{28A0092B-C50C-407E-A947-70E740481C1C}">
                <a14:useLocalDpi xmlns:a14="http://schemas.microsoft.com/office/drawing/2010/main" val="0"/>
              </a:ext>
            </a:extLst>
          </a:blip>
          <a:srcRect l="11435" r="7055"/>
          <a:stretch/>
        </p:blipFill>
        <p:spPr bwMode="auto">
          <a:xfrm>
            <a:off x="7546019" y="2294669"/>
            <a:ext cx="4270159"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3043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453"/>
          <p:cNvSpPr>
            <a:spLocks noChangeArrowheads="1"/>
          </p:cNvSpPr>
          <p:nvPr/>
        </p:nvSpPr>
        <p:spPr bwMode="auto">
          <a:xfrm>
            <a:off x="7991614" y="1052960"/>
            <a:ext cx="41086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smtClean="0">
                <a:solidFill>
                  <a:srgbClr val="003399"/>
                </a:solidFill>
                <a:latin typeface="Tahoma" panose="020B0604030504040204" pitchFamily="34" charset="0"/>
                <a:cs typeface="Tahoma" panose="020B0604030504040204" pitchFamily="34" charset="0"/>
              </a:rPr>
              <a:t>Đ</a:t>
            </a:r>
            <a:r>
              <a:rPr lang="vi-VN" sz="3200" b="1" i="1" dirty="0">
                <a:solidFill>
                  <a:srgbClr val="003399"/>
                </a:solidFill>
                <a:latin typeface="Tahoma" panose="020B0604030504040204" pitchFamily="34" charset="0"/>
                <a:cs typeface="Tahoma" panose="020B0604030504040204" pitchFamily="34" charset="0"/>
              </a:rPr>
              <a:t>ư</a:t>
            </a:r>
            <a:r>
              <a:rPr lang="en-US" sz="3200" b="1" i="1" dirty="0" err="1">
                <a:solidFill>
                  <a:srgbClr val="003399"/>
                </a:solidFill>
                <a:latin typeface="Tahoma" panose="020B0604030504040204" pitchFamily="34" charset="0"/>
                <a:cs typeface="Tahoma" panose="020B0604030504040204" pitchFamily="34" charset="0"/>
              </a:rPr>
              <a:t>ờng</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xâm</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nhập</a:t>
            </a:r>
            <a:r>
              <a:rPr lang="en-US" sz="3200" b="1" i="1" dirty="0">
                <a:solidFill>
                  <a:srgbClr val="003399"/>
                </a:solidFill>
                <a:latin typeface="Tahoma" panose="020B0604030504040204" pitchFamily="34" charset="0"/>
                <a:cs typeface="Tahoma" panose="020B0604030504040204" pitchFamily="34" charset="0"/>
              </a:rPr>
              <a:t>:</a:t>
            </a:r>
            <a:r>
              <a:rPr lang="vi-VN" sz="3200" b="1" i="1" dirty="0">
                <a:solidFill>
                  <a:srgbClr val="003399"/>
                </a:solidFill>
                <a:latin typeface="Tahoma" panose="020B0604030504040204" pitchFamily="34" charset="0"/>
                <a:cs typeface="Tahoma" panose="020B0604030504040204" pitchFamily="34" charset="0"/>
              </a:rPr>
              <a:t> </a:t>
            </a:r>
            <a:r>
              <a:rPr lang="en-US" sz="3200" b="1" i="1" dirty="0">
                <a:solidFill>
                  <a:srgbClr val="003399"/>
                </a:solidFill>
                <a:latin typeface="Tahoma" panose="020B0604030504040204" pitchFamily="34" charset="0"/>
                <a:cs typeface="Tahoma" panose="020B0604030504040204" pitchFamily="34" charset="0"/>
              </a:rPr>
              <a:t>   </a:t>
            </a:r>
            <a:r>
              <a:rPr lang="en-US" b="1" i="1" dirty="0">
                <a:solidFill>
                  <a:srgbClr val="003399"/>
                </a:solidFill>
                <a:latin typeface="Tahoma" panose="020B0604030504040204" pitchFamily="34" charset="0"/>
                <a:cs typeface="Tahoma" panose="020B0604030504040204" pitchFamily="34" charset="0"/>
              </a:rPr>
              <a:t>    </a:t>
            </a:r>
            <a:r>
              <a:rPr lang="en-US" sz="3200" b="1" i="1" dirty="0">
                <a:solidFill>
                  <a:srgbClr val="003399"/>
                </a:solidFill>
                <a:latin typeface="Tahoma" panose="020B0604030504040204" pitchFamily="34" charset="0"/>
                <a:cs typeface="Tahoma" panose="020B0604030504040204" pitchFamily="34" charset="0"/>
              </a:rPr>
              <a:t>     </a:t>
            </a:r>
            <a:endParaRPr lang="vi-VN" sz="2400" b="1" i="1" dirty="0">
              <a:latin typeface="Tahoma" panose="020B0604030504040204" pitchFamily="34" charset="0"/>
              <a:cs typeface="Tahoma" panose="020B0604030504040204" pitchFamily="34" charset="0"/>
            </a:endParaRPr>
          </a:p>
        </p:txBody>
      </p:sp>
      <p:sp>
        <p:nvSpPr>
          <p:cNvPr id="333254" name="Text Box 454"/>
          <p:cNvSpPr txBox="1">
            <a:spLocks noChangeArrowheads="1"/>
          </p:cNvSpPr>
          <p:nvPr/>
        </p:nvSpPr>
        <p:spPr bwMode="auto">
          <a:xfrm>
            <a:off x="358080" y="957541"/>
            <a:ext cx="7367203" cy="5893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179388"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30000"/>
              </a:lnSpc>
              <a:spcBef>
                <a:spcPct val="20000"/>
              </a:spcBef>
            </a:pPr>
            <a:r>
              <a:rPr lang="en-US" sz="2800" b="1" dirty="0" smtClean="0">
                <a:solidFill>
                  <a:srgbClr val="800080"/>
                </a:solidFill>
                <a:latin typeface="Tahoma" panose="020B0604030504040204" pitchFamily="34" charset="0"/>
                <a:cs typeface="Tahoma" panose="020B0604030504040204" pitchFamily="34" charset="0"/>
              </a:rPr>
              <a:t>Đ</a:t>
            </a:r>
            <a:r>
              <a:rPr lang="vi-VN" sz="2800" b="1" dirty="0">
                <a:solidFill>
                  <a:srgbClr val="800080"/>
                </a:solidFill>
                <a:latin typeface="Tahoma" panose="020B0604030504040204" pitchFamily="34" charset="0"/>
                <a:cs typeface="Tahoma" panose="020B0604030504040204" pitchFamily="34" charset="0"/>
              </a:rPr>
              <a:t>ư</a:t>
            </a:r>
            <a:r>
              <a:rPr lang="en-US" sz="2800" b="1" dirty="0" err="1">
                <a:solidFill>
                  <a:srgbClr val="800080"/>
                </a:solidFill>
                <a:latin typeface="Tahoma" panose="020B0604030504040204" pitchFamily="34" charset="0"/>
                <a:cs typeface="Tahoma" panose="020B0604030504040204" pitchFamily="34" charset="0"/>
              </a:rPr>
              <a:t>ờng</a:t>
            </a:r>
            <a:r>
              <a:rPr lang="en-US" sz="2800" b="1" dirty="0">
                <a:solidFill>
                  <a:srgbClr val="800080"/>
                </a:solidFill>
                <a:latin typeface="Tahoma" panose="020B0604030504040204" pitchFamily="34" charset="0"/>
                <a:cs typeface="Tahoma" panose="020B0604030504040204" pitchFamily="34" charset="0"/>
              </a:rPr>
              <a:t> da </a:t>
            </a:r>
            <a:r>
              <a:rPr lang="en-US" sz="2800" b="1" dirty="0" err="1">
                <a:solidFill>
                  <a:srgbClr val="800080"/>
                </a:solidFill>
                <a:latin typeface="Tahoma" panose="020B0604030504040204" pitchFamily="34" charset="0"/>
                <a:cs typeface="Tahoma" panose="020B0604030504040204" pitchFamily="34" charset="0"/>
              </a:rPr>
              <a:t>niêm</a:t>
            </a:r>
            <a:r>
              <a:rPr lang="en-US" sz="2800" b="1" dirty="0">
                <a:solidFill>
                  <a:srgbClr val="800080"/>
                </a:solidFill>
                <a:latin typeface="Tahoma" panose="020B0604030504040204" pitchFamily="34" charset="0"/>
                <a:cs typeface="Tahoma" panose="020B0604030504040204" pitchFamily="34" charset="0"/>
              </a:rPr>
              <a:t>:</a:t>
            </a:r>
            <a:r>
              <a:rPr lang="en-US" sz="2800" b="1" dirty="0">
                <a:latin typeface="Tahoma" panose="020B0604030504040204" pitchFamily="34" charset="0"/>
                <a:cs typeface="Tahoma" panose="020B0604030504040204" pitchFamily="34" charset="0"/>
              </a:rPr>
              <a:t> </a:t>
            </a:r>
          </a:p>
          <a:p>
            <a:pPr algn="just" eaLnBrk="1" hangingPunct="1">
              <a:lnSpc>
                <a:spcPct val="130000"/>
              </a:lnSpc>
              <a:spcBef>
                <a:spcPct val="20000"/>
              </a:spcBef>
            </a:pP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Chất</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ộc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xâm</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nhập</a:t>
            </a:r>
            <a:r>
              <a:rPr lang="en-US" sz="2600" b="1" dirty="0">
                <a:latin typeface="Tahoma" panose="020B0604030504040204" pitchFamily="34" charset="0"/>
                <a:cs typeface="Tahoma" panose="020B0604030504040204" pitchFamily="34" charset="0"/>
              </a:rPr>
              <a:t> qua da </a:t>
            </a:r>
            <a:r>
              <a:rPr lang="en-US" sz="2600" b="1" dirty="0" err="1">
                <a:latin typeface="Tahoma" panose="020B0604030504040204" pitchFamily="34" charset="0"/>
                <a:cs typeface="Tahoma" panose="020B0604030504040204" pitchFamily="34" charset="0"/>
              </a:rPr>
              <a:t>theo</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hai</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cách</a:t>
            </a:r>
            <a:r>
              <a:rPr lang="en-US" sz="2600" b="1" dirty="0">
                <a:latin typeface="Tahoma" panose="020B0604030504040204" pitchFamily="34" charset="0"/>
                <a:cs typeface="Tahoma" panose="020B0604030504040204" pitchFamily="34" charset="0"/>
              </a:rPr>
              <a:t>:</a:t>
            </a:r>
          </a:p>
          <a:p>
            <a:pPr lvl="1" algn="just" eaLnBrk="1" hangingPunct="1">
              <a:lnSpc>
                <a:spcPct val="115000"/>
              </a:lnSpc>
              <a:spcBef>
                <a:spcPct val="15000"/>
              </a:spcBef>
              <a:buClr>
                <a:srgbClr val="FF0000"/>
              </a:buClr>
              <a:buSzPct val="60000"/>
              <a:buFont typeface="Wingdings" panose="05000000000000000000" pitchFamily="2" charset="2"/>
              <a:buChar char="q"/>
            </a:pPr>
            <a:r>
              <a:rPr lang="en-US" sz="2600" b="1" dirty="0">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Hấp</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thu</a:t>
            </a:r>
            <a:r>
              <a:rPr lang="en-US" sz="2600" b="1" dirty="0">
                <a:solidFill>
                  <a:srgbClr val="CC6600"/>
                </a:solidFill>
                <a:latin typeface="Tahoma" panose="020B0604030504040204" pitchFamily="34" charset="0"/>
                <a:cs typeface="Tahoma" panose="020B0604030504040204" pitchFamily="34" charset="0"/>
              </a:rPr>
              <a:t> qua </a:t>
            </a:r>
            <a:r>
              <a:rPr lang="en-US" sz="2600" b="1" dirty="0" err="1">
                <a:solidFill>
                  <a:srgbClr val="CC6600"/>
                </a:solidFill>
                <a:latin typeface="Tahoma" panose="020B0604030504040204" pitchFamily="34" charset="0"/>
                <a:cs typeface="Tahoma" panose="020B0604030504040204" pitchFamily="34" charset="0"/>
              </a:rPr>
              <a:t>các</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tế</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bào</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biểu</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bì</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chủ</a:t>
            </a:r>
            <a:r>
              <a:rPr lang="en-US" sz="2600" b="1" dirty="0">
                <a:solidFill>
                  <a:srgbClr val="CC6600"/>
                </a:solidFill>
                <a:latin typeface="Tahoma" panose="020B0604030504040204" pitchFamily="34" charset="0"/>
                <a:cs typeface="Tahoma" panose="020B0604030504040204" pitchFamily="34" charset="0"/>
              </a:rPr>
              <a:t> </a:t>
            </a:r>
            <a:r>
              <a:rPr lang="en-US" sz="2600" b="1" dirty="0" err="1">
                <a:solidFill>
                  <a:srgbClr val="CC6600"/>
                </a:solidFill>
                <a:latin typeface="Tahoma" panose="020B0604030504040204" pitchFamily="34" charset="0"/>
                <a:cs typeface="Tahoma" panose="020B0604030504040204" pitchFamily="34" charset="0"/>
              </a:rPr>
              <a:t>yếu</a:t>
            </a:r>
            <a:r>
              <a:rPr lang="en-US" sz="2600" b="1" dirty="0">
                <a:solidFill>
                  <a:srgbClr val="CC6600"/>
                </a:solidFill>
                <a:latin typeface="Tahoma" panose="020B0604030504040204" pitchFamily="34" charset="0"/>
                <a:cs typeface="Tahoma" panose="020B0604030504040204" pitchFamily="34" charset="0"/>
              </a:rPr>
              <a:t>)</a:t>
            </a:r>
          </a:p>
          <a:p>
            <a:pPr lvl="1" eaLnBrk="1" hangingPunct="1">
              <a:lnSpc>
                <a:spcPct val="115000"/>
              </a:lnSpc>
              <a:spcBef>
                <a:spcPct val="15000"/>
              </a:spcBef>
              <a:buClr>
                <a:srgbClr val="FF0000"/>
              </a:buClr>
              <a:buSzPct val="60000"/>
              <a:buFont typeface="Wingdings" panose="05000000000000000000" pitchFamily="2" charset="2"/>
              <a:buChar char="q"/>
            </a:pPr>
            <a:r>
              <a:rPr lang="en-US" sz="2600" b="1" dirty="0">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Xâm</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nhập</a:t>
            </a:r>
            <a:r>
              <a:rPr lang="en-US" sz="2600" b="1" dirty="0">
                <a:solidFill>
                  <a:schemeClr val="accent2"/>
                </a:solidFill>
                <a:latin typeface="Tahoma" panose="020B0604030504040204" pitchFamily="34" charset="0"/>
                <a:cs typeface="Tahoma" panose="020B0604030504040204" pitchFamily="34" charset="0"/>
              </a:rPr>
              <a:t> qua </a:t>
            </a:r>
            <a:r>
              <a:rPr lang="en-US" sz="2600" b="1" dirty="0" err="1">
                <a:solidFill>
                  <a:schemeClr val="accent2"/>
                </a:solidFill>
                <a:latin typeface="Tahoma" panose="020B0604030504040204" pitchFamily="34" charset="0"/>
                <a:cs typeface="Tahoma" panose="020B0604030504040204" pitchFamily="34" charset="0"/>
              </a:rPr>
              <a:t>các</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nang</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lông</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tuyến</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bã</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và</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tuyến</a:t>
            </a:r>
            <a:r>
              <a:rPr lang="en-US" sz="2600" b="1" dirty="0">
                <a:solidFill>
                  <a:schemeClr val="accent2"/>
                </a:solidFill>
                <a:latin typeface="Tahoma" panose="020B0604030504040204" pitchFamily="34" charset="0"/>
                <a:cs typeface="Tahoma" panose="020B0604030504040204" pitchFamily="34" charset="0"/>
              </a:rPr>
              <a:t> </a:t>
            </a:r>
            <a:r>
              <a:rPr lang="en-US" sz="2600" b="1" dirty="0" err="1">
                <a:solidFill>
                  <a:schemeClr val="accent2"/>
                </a:solidFill>
                <a:latin typeface="Tahoma" panose="020B0604030504040204" pitchFamily="34" charset="0"/>
                <a:cs typeface="Tahoma" panose="020B0604030504040204" pitchFamily="34" charset="0"/>
              </a:rPr>
              <a:t>khác</a:t>
            </a:r>
            <a:endParaRPr lang="en-US" sz="2600" b="1" dirty="0">
              <a:solidFill>
                <a:schemeClr val="accent2"/>
              </a:solidFill>
              <a:latin typeface="Tahoma" panose="020B0604030504040204" pitchFamily="34" charset="0"/>
              <a:cs typeface="Tahoma" panose="020B0604030504040204" pitchFamily="34" charset="0"/>
            </a:endParaRPr>
          </a:p>
          <a:p>
            <a:pPr eaLnBrk="1" hangingPunct="1">
              <a:lnSpc>
                <a:spcPct val="130000"/>
              </a:lnSpc>
              <a:spcBef>
                <a:spcPct val="20000"/>
              </a:spcBef>
            </a:pPr>
            <a:r>
              <a:rPr lang="en-US" sz="2600" b="1" dirty="0">
                <a:latin typeface="Tahoma" panose="020B0604030504040204" pitchFamily="34" charset="0"/>
                <a:cs typeface="Tahoma" panose="020B0604030504040204" pitchFamily="34" charset="0"/>
              </a:rPr>
              <a:t> - </a:t>
            </a:r>
            <a:r>
              <a:rPr lang="en-US" sz="2600" b="1" dirty="0" err="1">
                <a:latin typeface="Tahoma" panose="020B0604030504040204" pitchFamily="34" charset="0"/>
                <a:cs typeface="Tahoma" panose="020B0604030504040204" pitchFamily="34" charset="0"/>
              </a:rPr>
              <a:t>Khi</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chất</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ộc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dây</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dính</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vào</a:t>
            </a:r>
            <a:r>
              <a:rPr lang="en-US" sz="2600" b="1" dirty="0">
                <a:latin typeface="Tahoma" panose="020B0604030504040204" pitchFamily="34" charset="0"/>
                <a:cs typeface="Tahoma" panose="020B0604030504040204" pitchFamily="34" charset="0"/>
              </a:rPr>
              <a:t> da, </a:t>
            </a:r>
            <a:r>
              <a:rPr lang="en-US" sz="2600" b="1" dirty="0" err="1">
                <a:latin typeface="Tahoma" panose="020B0604030504040204" pitchFamily="34" charset="0"/>
                <a:cs typeface="Tahoma" panose="020B0604030504040204" pitchFamily="34" charset="0"/>
              </a:rPr>
              <a:t>có</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khả</a:t>
            </a:r>
            <a:r>
              <a:rPr lang="en-US" sz="2600" b="1" dirty="0">
                <a:latin typeface="Tahoma" panose="020B0604030504040204" pitchFamily="34" charset="0"/>
                <a:cs typeface="Tahoma" panose="020B0604030504040204" pitchFamily="34" charset="0"/>
              </a:rPr>
              <a:t> n</a:t>
            </a:r>
            <a:r>
              <a:rPr lang="vi-VN" sz="2600" b="1" dirty="0">
                <a:latin typeface="Tahoma" panose="020B0604030504040204" pitchFamily="34" charset="0"/>
                <a:cs typeface="Tahoma" panose="020B0604030504040204" pitchFamily="34" charset="0"/>
              </a:rPr>
              <a:t>ă</a:t>
            </a:r>
            <a:r>
              <a:rPr lang="en-US" sz="2600" b="1" dirty="0" err="1">
                <a:latin typeface="Tahoma" panose="020B0604030504040204" pitchFamily="34" charset="0"/>
                <a:cs typeface="Tahoma" panose="020B0604030504040204" pitchFamily="34" charset="0"/>
              </a:rPr>
              <a:t>ng</a:t>
            </a:r>
            <a:r>
              <a:rPr lang="en-US" sz="2600" b="1" dirty="0">
                <a:latin typeface="Tahoma" panose="020B0604030504040204" pitchFamily="34" charset="0"/>
                <a:cs typeface="Tahoma" panose="020B0604030504040204" pitchFamily="34" charset="0"/>
              </a:rPr>
              <a:t>: </a:t>
            </a:r>
          </a:p>
          <a:p>
            <a:pPr lvl="1" eaLnBrk="1" hangingPunct="1">
              <a:lnSpc>
                <a:spcPct val="115000"/>
              </a:lnSpc>
              <a:spcBef>
                <a:spcPct val="15000"/>
              </a:spcBef>
              <a:buClr>
                <a:schemeClr val="tx2"/>
              </a:buClr>
              <a:buSzPct val="60000"/>
              <a:buFont typeface="Wingdings" panose="05000000000000000000" pitchFamily="2" charset="2"/>
              <a:buChar char="q"/>
            </a:pPr>
            <a:r>
              <a:rPr lang="en-US" sz="2600" b="1" dirty="0" err="1" smtClean="0">
                <a:solidFill>
                  <a:srgbClr val="800080"/>
                </a:solidFill>
                <a:latin typeface="Tahoma" panose="020B0604030504040204" pitchFamily="34" charset="0"/>
                <a:cs typeface="Tahoma" panose="020B0604030504040204" pitchFamily="34" charset="0"/>
              </a:rPr>
              <a:t>Chất</a:t>
            </a:r>
            <a:r>
              <a:rPr lang="en-US" sz="2600" b="1" dirty="0" smtClean="0">
                <a:solidFill>
                  <a:srgbClr val="800080"/>
                </a:solidFill>
                <a:latin typeface="Tahoma" panose="020B0604030504040204" pitchFamily="34" charset="0"/>
                <a:cs typeface="Tahoma" panose="020B0604030504040204" pitchFamily="34" charset="0"/>
              </a:rPr>
              <a:t> </a:t>
            </a:r>
            <a:r>
              <a:rPr lang="vi-VN" sz="2600" b="1" dirty="0">
                <a:solidFill>
                  <a:srgbClr val="800080"/>
                </a:solidFill>
                <a:latin typeface="Tahoma" panose="020B0604030504040204" pitchFamily="34" charset="0"/>
                <a:cs typeface="Tahoma" panose="020B0604030504040204" pitchFamily="34" charset="0"/>
              </a:rPr>
              <a:t>đ</a:t>
            </a:r>
            <a:r>
              <a:rPr lang="en-US" sz="2600" b="1" dirty="0" err="1">
                <a:solidFill>
                  <a:srgbClr val="800080"/>
                </a:solidFill>
                <a:latin typeface="Tahoma" panose="020B0604030504040204" pitchFamily="34" charset="0"/>
                <a:cs typeface="Tahoma" panose="020B0604030504040204" pitchFamily="34" charset="0"/>
              </a:rPr>
              <a:t>ộc</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gây</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viêm</a:t>
            </a:r>
            <a:r>
              <a:rPr lang="en-US" sz="2600" b="1" dirty="0">
                <a:solidFill>
                  <a:srgbClr val="800080"/>
                </a:solidFill>
                <a:latin typeface="Tahoma" panose="020B0604030504040204" pitchFamily="34" charset="0"/>
                <a:cs typeface="Tahoma" panose="020B0604030504040204" pitchFamily="34" charset="0"/>
              </a:rPr>
              <a:t> da s</a:t>
            </a:r>
            <a:r>
              <a:rPr lang="vi-VN" sz="2600" b="1" dirty="0">
                <a:solidFill>
                  <a:srgbClr val="800080"/>
                </a:solidFill>
                <a:latin typeface="Tahoma" panose="020B0604030504040204" pitchFamily="34" charset="0"/>
                <a:cs typeface="Tahoma" panose="020B0604030504040204" pitchFamily="34" charset="0"/>
              </a:rPr>
              <a:t>ơ</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phát</a:t>
            </a:r>
            <a:endParaRPr lang="en-US" sz="2600" b="1" dirty="0">
              <a:solidFill>
                <a:srgbClr val="800080"/>
              </a:solidFill>
              <a:latin typeface="Tahoma" panose="020B0604030504040204" pitchFamily="34" charset="0"/>
              <a:cs typeface="Tahoma" panose="020B0604030504040204" pitchFamily="34" charset="0"/>
            </a:endParaRPr>
          </a:p>
          <a:p>
            <a:pPr lvl="1" eaLnBrk="1" hangingPunct="1">
              <a:lnSpc>
                <a:spcPct val="115000"/>
              </a:lnSpc>
              <a:spcBef>
                <a:spcPct val="15000"/>
              </a:spcBef>
              <a:buClr>
                <a:schemeClr val="tx2"/>
              </a:buClr>
              <a:buSzPct val="60000"/>
              <a:buFont typeface="Wingdings" panose="05000000000000000000" pitchFamily="2" charset="2"/>
              <a:buChar char="q"/>
            </a:pPr>
            <a:r>
              <a:rPr lang="en-US" sz="2600" b="1" dirty="0">
                <a:latin typeface="Tahoma" panose="020B0604030504040204" pitchFamily="34" charset="0"/>
                <a:cs typeface="Tahoma" panose="020B0604030504040204" pitchFamily="34" charset="0"/>
              </a:rPr>
              <a:t> </a:t>
            </a:r>
            <a:r>
              <a:rPr lang="en-US" sz="2600" b="1" dirty="0" err="1">
                <a:solidFill>
                  <a:schemeClr val="tx2"/>
                </a:solidFill>
                <a:latin typeface="Tahoma" panose="020B0604030504040204" pitchFamily="34" charset="0"/>
                <a:cs typeface="Tahoma" panose="020B0604030504040204" pitchFamily="34" charset="0"/>
              </a:rPr>
              <a:t>Xâm</a:t>
            </a:r>
            <a:r>
              <a:rPr lang="en-US" sz="2600" b="1" dirty="0">
                <a:solidFill>
                  <a:schemeClr val="tx2"/>
                </a:solidFill>
                <a:latin typeface="Tahoma" panose="020B0604030504040204" pitchFamily="34" charset="0"/>
                <a:cs typeface="Tahoma" panose="020B0604030504040204" pitchFamily="34" charset="0"/>
              </a:rPr>
              <a:t> </a:t>
            </a:r>
            <a:r>
              <a:rPr lang="en-US" sz="2600" b="1" dirty="0" err="1">
                <a:solidFill>
                  <a:schemeClr val="tx2"/>
                </a:solidFill>
                <a:latin typeface="Tahoma" panose="020B0604030504040204" pitchFamily="34" charset="0"/>
                <a:cs typeface="Tahoma" panose="020B0604030504040204" pitchFamily="34" charset="0"/>
              </a:rPr>
              <a:t>nhập</a:t>
            </a:r>
            <a:r>
              <a:rPr lang="en-US" sz="2600" b="1" dirty="0">
                <a:solidFill>
                  <a:schemeClr val="tx2"/>
                </a:solidFill>
                <a:latin typeface="Tahoma" panose="020B0604030504040204" pitchFamily="34" charset="0"/>
                <a:cs typeface="Tahoma" panose="020B0604030504040204" pitchFamily="34" charset="0"/>
              </a:rPr>
              <a:t> qua da, </a:t>
            </a:r>
            <a:r>
              <a:rPr lang="en-US" sz="2600" b="1" dirty="0" err="1">
                <a:solidFill>
                  <a:schemeClr val="tx2"/>
                </a:solidFill>
                <a:latin typeface="Tahoma" panose="020B0604030504040204" pitchFamily="34" charset="0"/>
                <a:cs typeface="Tahoma" panose="020B0604030504040204" pitchFamily="34" charset="0"/>
              </a:rPr>
              <a:t>kết</a:t>
            </a:r>
            <a:r>
              <a:rPr lang="en-US" sz="2600" b="1" dirty="0">
                <a:solidFill>
                  <a:schemeClr val="tx2"/>
                </a:solidFill>
                <a:latin typeface="Tahoma" panose="020B0604030504040204" pitchFamily="34" charset="0"/>
                <a:cs typeface="Tahoma" panose="020B0604030504040204" pitchFamily="34" charset="0"/>
              </a:rPr>
              <a:t> </a:t>
            </a:r>
            <a:r>
              <a:rPr lang="en-US" sz="2600" b="1" dirty="0" err="1">
                <a:solidFill>
                  <a:schemeClr val="tx2"/>
                </a:solidFill>
                <a:latin typeface="Tahoma" panose="020B0604030504040204" pitchFamily="34" charset="0"/>
                <a:cs typeface="Tahoma" panose="020B0604030504040204" pitchFamily="34" charset="0"/>
              </a:rPr>
              <a:t>hợp</a:t>
            </a:r>
            <a:r>
              <a:rPr lang="en-US" sz="2600" b="1" dirty="0">
                <a:solidFill>
                  <a:schemeClr val="tx2"/>
                </a:solidFill>
                <a:latin typeface="Tahoma" panose="020B0604030504040204" pitchFamily="34" charset="0"/>
                <a:cs typeface="Tahoma" panose="020B0604030504040204" pitchFamily="34" charset="0"/>
              </a:rPr>
              <a:t> Protein </a:t>
            </a:r>
            <a:r>
              <a:rPr lang="en-US" sz="2600" b="1" dirty="0" err="1">
                <a:solidFill>
                  <a:schemeClr val="tx2"/>
                </a:solidFill>
                <a:latin typeface="Tahoma" panose="020B0604030504040204" pitchFamily="34" charset="0"/>
                <a:cs typeface="Tahoma" panose="020B0604030504040204" pitchFamily="34" charset="0"/>
              </a:rPr>
              <a:t>gây</a:t>
            </a:r>
            <a:r>
              <a:rPr lang="en-US" sz="2600" b="1" dirty="0">
                <a:solidFill>
                  <a:schemeClr val="tx2"/>
                </a:solidFill>
                <a:latin typeface="Tahoma" panose="020B0604030504040204" pitchFamily="34" charset="0"/>
                <a:cs typeface="Tahoma" panose="020B0604030504040204" pitchFamily="34" charset="0"/>
              </a:rPr>
              <a:t> </a:t>
            </a:r>
            <a:r>
              <a:rPr lang="en-US" sz="2600" b="1" dirty="0" err="1">
                <a:solidFill>
                  <a:schemeClr val="tx2"/>
                </a:solidFill>
                <a:latin typeface="Tahoma" panose="020B0604030504040204" pitchFamily="34" charset="0"/>
                <a:cs typeface="Tahoma" panose="020B0604030504040204" pitchFamily="34" charset="0"/>
              </a:rPr>
              <a:t>cảm</a:t>
            </a:r>
            <a:r>
              <a:rPr lang="en-US" sz="2600" b="1" dirty="0">
                <a:solidFill>
                  <a:schemeClr val="tx2"/>
                </a:solidFill>
                <a:latin typeface="Tahoma" panose="020B0604030504040204" pitchFamily="34" charset="0"/>
                <a:cs typeface="Tahoma" panose="020B0604030504040204" pitchFamily="34" charset="0"/>
              </a:rPr>
              <a:t> </a:t>
            </a:r>
            <a:r>
              <a:rPr lang="en-US" sz="2600" b="1" dirty="0" err="1">
                <a:solidFill>
                  <a:schemeClr val="tx2"/>
                </a:solidFill>
                <a:latin typeface="Tahoma" panose="020B0604030504040204" pitchFamily="34" charset="0"/>
                <a:cs typeface="Tahoma" panose="020B0604030504040204" pitchFamily="34" charset="0"/>
              </a:rPr>
              <a:t>ứng</a:t>
            </a:r>
            <a:r>
              <a:rPr lang="en-US" sz="2600" b="1" dirty="0">
                <a:solidFill>
                  <a:schemeClr val="tx2"/>
                </a:solidFill>
                <a:latin typeface="Tahoma" panose="020B0604030504040204" pitchFamily="34" charset="0"/>
                <a:cs typeface="Tahoma" panose="020B0604030504040204" pitchFamily="34" charset="0"/>
              </a:rPr>
              <a:t> da</a:t>
            </a:r>
          </a:p>
          <a:p>
            <a:pPr lvl="1" eaLnBrk="1" hangingPunct="1">
              <a:lnSpc>
                <a:spcPct val="115000"/>
              </a:lnSpc>
              <a:spcBef>
                <a:spcPct val="15000"/>
              </a:spcBef>
              <a:buClr>
                <a:schemeClr val="tx2"/>
              </a:buClr>
              <a:buSzPct val="60000"/>
              <a:buFont typeface="Wingdings" panose="05000000000000000000" pitchFamily="2" charset="2"/>
              <a:buChar char="q"/>
            </a:pPr>
            <a:r>
              <a:rPr lang="en-US" sz="2600" b="1" dirty="0">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Chất</a:t>
            </a:r>
            <a:r>
              <a:rPr lang="en-US" sz="2600" b="1" dirty="0">
                <a:solidFill>
                  <a:srgbClr val="FF0000"/>
                </a:solidFill>
                <a:latin typeface="Tahoma" panose="020B0604030504040204" pitchFamily="34" charset="0"/>
                <a:cs typeface="Tahoma" panose="020B0604030504040204" pitchFamily="34" charset="0"/>
              </a:rPr>
              <a:t> </a:t>
            </a:r>
            <a:r>
              <a:rPr lang="vi-VN" sz="2600" b="1" dirty="0">
                <a:solidFill>
                  <a:srgbClr val="FF0000"/>
                </a:solidFill>
                <a:latin typeface="Tahoma" panose="020B0604030504040204" pitchFamily="34" charset="0"/>
                <a:cs typeface="Tahoma" panose="020B0604030504040204" pitchFamily="34" charset="0"/>
              </a:rPr>
              <a:t>đ</a:t>
            </a:r>
            <a:r>
              <a:rPr lang="en-US" sz="2600" b="1" dirty="0" err="1">
                <a:solidFill>
                  <a:srgbClr val="FF0000"/>
                </a:solidFill>
                <a:latin typeface="Tahoma" panose="020B0604030504040204" pitchFamily="34" charset="0"/>
                <a:cs typeface="Tahoma" panose="020B0604030504040204" pitchFamily="34" charset="0"/>
              </a:rPr>
              <a:t>ộc</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xâm</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nhập</a:t>
            </a:r>
            <a:r>
              <a:rPr lang="en-US" sz="2600" b="1" dirty="0">
                <a:solidFill>
                  <a:srgbClr val="FF0000"/>
                </a:solidFill>
                <a:latin typeface="Tahoma" panose="020B0604030504040204" pitchFamily="34" charset="0"/>
                <a:cs typeface="Tahoma" panose="020B0604030504040204" pitchFamily="34" charset="0"/>
              </a:rPr>
              <a:t> qua da </a:t>
            </a:r>
            <a:r>
              <a:rPr lang="en-US" sz="2600" b="1" dirty="0" err="1">
                <a:solidFill>
                  <a:srgbClr val="FF0000"/>
                </a:solidFill>
                <a:latin typeface="Tahoma" panose="020B0604030504040204" pitchFamily="34" charset="0"/>
                <a:cs typeface="Tahoma" panose="020B0604030504040204" pitchFamily="34" charset="0"/>
              </a:rPr>
              <a:t>vào</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máu</a:t>
            </a:r>
            <a:r>
              <a:rPr lang="en-US" sz="2600" b="1" dirty="0">
                <a:latin typeface="Tahoma" panose="020B0604030504040204" pitchFamily="34" charset="0"/>
                <a:cs typeface="Tahoma" panose="020B0604030504040204" pitchFamily="34" charset="0"/>
              </a:rPr>
              <a:t> </a:t>
            </a:r>
            <a:endParaRPr lang="en-SG" sz="2600" b="1" dirty="0">
              <a:latin typeface="Tahoma" panose="020B0604030504040204" pitchFamily="34" charset="0"/>
              <a:cs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61442" name="Picture 2" descr="Ngộ độc Asen vô cơ- theo Dược điển Việt Nam I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7200" y="2462436"/>
            <a:ext cx="3810000" cy="3600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9057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33254"/>
                                        </p:tgtEl>
                                        <p:attrNameLst>
                                          <p:attrName>style.visibility</p:attrName>
                                        </p:attrNameLst>
                                      </p:cBhvr>
                                      <p:to>
                                        <p:strVal val="visible"/>
                                      </p:to>
                                    </p:set>
                                    <p:animEffect transition="in" filter="checkerboard(across)">
                                      <p:cBhvr>
                                        <p:cTn id="7" dur="500"/>
                                        <p:tgtEl>
                                          <p:spTgt spid="33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25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a:xfrm>
            <a:off x="8681620" y="6356349"/>
            <a:ext cx="27432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7DF60BD-43E7-47CD-8223-6682AA39E140}" type="slidenum">
              <a:rPr lang="en-US" altLang="en-US">
                <a:latin typeface="Garamond" panose="02020404030301010803" pitchFamily="18" charset="0"/>
                <a:cs typeface="Tahoma" panose="020B0604030504040204" pitchFamily="34" charset="0"/>
              </a:rPr>
              <a:pPr eaLnBrk="1" hangingPunct="1"/>
              <a:t>29</a:t>
            </a:fld>
            <a:endParaRPr lang="en-US" altLang="en-US" dirty="0">
              <a:latin typeface="Garamond" panose="02020404030301010803" pitchFamily="18" charset="0"/>
              <a:cs typeface="Tahoma" panose="020B0604030504040204" pitchFamily="34" charset="0"/>
            </a:endParaRPr>
          </a:p>
        </p:txBody>
      </p:sp>
      <p:sp>
        <p:nvSpPr>
          <p:cNvPr id="653315" name="Text Box 3"/>
          <p:cNvSpPr txBox="1">
            <a:spLocks noChangeArrowheads="1"/>
          </p:cNvSpPr>
          <p:nvPr/>
        </p:nvSpPr>
        <p:spPr bwMode="auto">
          <a:xfrm>
            <a:off x="372993" y="1328255"/>
            <a:ext cx="6285260" cy="521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22313" eaLnBrk="0" hangingPunct="0">
              <a:defRPr>
                <a:solidFill>
                  <a:schemeClr val="tx1"/>
                </a:solidFill>
                <a:latin typeface="Arial" panose="020B0604020202020204" pitchFamily="34" charset="0"/>
                <a:cs typeface="Arial" panose="020B0604020202020204" pitchFamily="34" charset="0"/>
              </a:defRPr>
            </a:lvl1pPr>
            <a:lvl2pPr marL="179388" defTabSz="722313" eaLnBrk="0" hangingPunct="0">
              <a:defRPr>
                <a:solidFill>
                  <a:schemeClr val="tx1"/>
                </a:solidFill>
                <a:latin typeface="Arial" panose="020B0604020202020204" pitchFamily="34" charset="0"/>
                <a:cs typeface="Arial" panose="020B0604020202020204" pitchFamily="34" charset="0"/>
              </a:defRPr>
            </a:lvl2pPr>
            <a:lvl3pPr marL="1143000" indent="-228600" defTabSz="722313" eaLnBrk="0" hangingPunct="0">
              <a:defRPr>
                <a:solidFill>
                  <a:schemeClr val="tx1"/>
                </a:solidFill>
                <a:latin typeface="Arial" panose="020B0604020202020204" pitchFamily="34" charset="0"/>
                <a:cs typeface="Arial" panose="020B0604020202020204" pitchFamily="34" charset="0"/>
              </a:defRPr>
            </a:lvl3pPr>
            <a:lvl4pPr marL="1600200" indent="-228600" defTabSz="722313" eaLnBrk="0" hangingPunct="0">
              <a:defRPr>
                <a:solidFill>
                  <a:schemeClr val="tx1"/>
                </a:solidFill>
                <a:latin typeface="Arial" panose="020B0604020202020204" pitchFamily="34" charset="0"/>
                <a:cs typeface="Arial" panose="020B0604020202020204" pitchFamily="34" charset="0"/>
              </a:defRPr>
            </a:lvl4pPr>
            <a:lvl5pPr marL="2057400" indent="-228600" defTabSz="722313" eaLnBrk="0" hangingPunct="0">
              <a:defRPr>
                <a:solidFill>
                  <a:schemeClr val="tx1"/>
                </a:solidFill>
                <a:latin typeface="Arial" panose="020B0604020202020204" pitchFamily="34" charset="0"/>
                <a:cs typeface="Arial" panose="020B0604020202020204" pitchFamily="34" charset="0"/>
              </a:defRPr>
            </a:lvl5pPr>
            <a:lvl6pPr marL="2514600" indent="-228600" defTabSz="722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722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722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722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20000"/>
              </a:lnSpc>
              <a:spcBef>
                <a:spcPct val="35000"/>
              </a:spcBef>
            </a:pPr>
            <a:r>
              <a:rPr lang="en-US" sz="2800" b="1" dirty="0" smtClean="0">
                <a:solidFill>
                  <a:srgbClr val="0000FF"/>
                </a:solidFill>
                <a:latin typeface="Tahoma" panose="020B0604030504040204" pitchFamily="34" charset="0"/>
                <a:cs typeface="Tahoma" panose="020B0604030504040204" pitchFamily="34" charset="0"/>
              </a:rPr>
              <a:t>Đ</a:t>
            </a:r>
            <a:r>
              <a:rPr lang="vi-VN" sz="2800" b="1" dirty="0">
                <a:solidFill>
                  <a:srgbClr val="0000FF"/>
                </a:solidFill>
                <a:latin typeface="Tahoma" panose="020B0604030504040204" pitchFamily="34" charset="0"/>
                <a:cs typeface="Tahoma" panose="020B0604030504040204" pitchFamily="34" charset="0"/>
              </a:rPr>
              <a:t>ư</a:t>
            </a:r>
            <a:r>
              <a:rPr lang="en-US" sz="2800" b="1" dirty="0" err="1">
                <a:solidFill>
                  <a:srgbClr val="0000FF"/>
                </a:solidFill>
                <a:latin typeface="Tahoma" panose="020B0604030504040204" pitchFamily="34" charset="0"/>
                <a:cs typeface="Tahoma" panose="020B0604030504040204" pitchFamily="34" charset="0"/>
              </a:rPr>
              <a:t>ờng</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tiêu</a:t>
            </a:r>
            <a:r>
              <a:rPr lang="en-US" sz="2800" b="1" dirty="0">
                <a:solidFill>
                  <a:srgbClr val="0000FF"/>
                </a:solidFill>
                <a:latin typeface="Tahoma" panose="020B0604030504040204" pitchFamily="34" charset="0"/>
                <a:cs typeface="Tahoma" panose="020B0604030504040204" pitchFamily="34" charset="0"/>
              </a:rPr>
              <a:t> </a:t>
            </a:r>
            <a:r>
              <a:rPr lang="en-US" sz="2800" b="1" dirty="0" err="1">
                <a:solidFill>
                  <a:srgbClr val="0000FF"/>
                </a:solidFill>
                <a:latin typeface="Tahoma" panose="020B0604030504040204" pitchFamily="34" charset="0"/>
                <a:cs typeface="Tahoma" panose="020B0604030504040204" pitchFamily="34" charset="0"/>
              </a:rPr>
              <a:t>hóa</a:t>
            </a:r>
            <a:r>
              <a:rPr lang="en-US" sz="2800" b="1" dirty="0">
                <a:solidFill>
                  <a:srgbClr val="0000FF"/>
                </a:solidFill>
                <a:latin typeface="Tahoma" panose="020B0604030504040204" pitchFamily="34" charset="0"/>
                <a:cs typeface="Tahoma" panose="020B0604030504040204" pitchFamily="34" charset="0"/>
              </a:rPr>
              <a:t>:</a:t>
            </a:r>
            <a:r>
              <a:rPr lang="en-US" sz="2800" b="1" dirty="0">
                <a:latin typeface="Tahoma" panose="020B0604030504040204" pitchFamily="34" charset="0"/>
                <a:cs typeface="Tahoma" panose="020B0604030504040204" pitchFamily="34" charset="0"/>
              </a:rPr>
              <a:t> </a:t>
            </a:r>
            <a:r>
              <a:rPr lang="en-US" sz="2600" b="1" dirty="0" err="1" smtClean="0">
                <a:latin typeface="Tahoma" panose="020B0604030504040204" pitchFamily="34" charset="0"/>
                <a:cs typeface="Tahoma" panose="020B0604030504040204" pitchFamily="34" charset="0"/>
              </a:rPr>
              <a:t>Ít</a:t>
            </a:r>
            <a:r>
              <a:rPr lang="en-US" sz="2600" b="1" dirty="0" smtClean="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xảy</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ra</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chủ</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yếu</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là</a:t>
            </a:r>
            <a:r>
              <a:rPr lang="en-US" sz="2600" b="1" dirty="0">
                <a:latin typeface="Tahoma" panose="020B0604030504040204" pitchFamily="34" charset="0"/>
                <a:cs typeface="Tahoma" panose="020B0604030504040204" pitchFamily="34" charset="0"/>
              </a:rPr>
              <a:t> do </a:t>
            </a:r>
            <a:r>
              <a:rPr lang="vi-VN" sz="2600" b="1" dirty="0">
                <a:latin typeface="Tahoma" panose="020B0604030504040204" pitchFamily="34" charset="0"/>
                <a:cs typeface="Tahoma" panose="020B0604030504040204" pitchFamily="34" charset="0"/>
              </a:rPr>
              <a:t>ă</a:t>
            </a:r>
            <a:r>
              <a:rPr lang="en-US" sz="2600" b="1" dirty="0">
                <a:latin typeface="Tahoma" panose="020B0604030504040204" pitchFamily="34" charset="0"/>
                <a:cs typeface="Tahoma" panose="020B0604030504040204" pitchFamily="34" charset="0"/>
              </a:rPr>
              <a:t>n </a:t>
            </a:r>
            <a:r>
              <a:rPr lang="en-US" sz="2600" b="1" dirty="0" err="1">
                <a:latin typeface="Tahoma" panose="020B0604030504040204" pitchFamily="34" charset="0"/>
                <a:cs typeface="Tahoma" panose="020B0604030504040204" pitchFamily="34" charset="0"/>
              </a:rPr>
              <a:t>uống</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hút</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thuốc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trong</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khi</a:t>
            </a:r>
            <a:r>
              <a:rPr lang="en-US" sz="2600" b="1" dirty="0">
                <a:latin typeface="Tahoma" panose="020B0604030504040204" pitchFamily="34" charset="0"/>
                <a:cs typeface="Tahoma" panose="020B0604030504040204" pitchFamily="34" charset="0"/>
              </a:rPr>
              <a:t> </a:t>
            </a:r>
            <a:r>
              <a:rPr lang="en-US" sz="2600" b="1" dirty="0" err="1" smtClean="0">
                <a:latin typeface="Tahoma" panose="020B0604030504040204" pitchFamily="34" charset="0"/>
                <a:cs typeface="Tahoma" panose="020B0604030504040204" pitchFamily="34" charset="0"/>
              </a:rPr>
              <a:t>làm</a:t>
            </a:r>
            <a:r>
              <a:rPr lang="en-US" sz="2600" b="1" dirty="0" smtClean="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việc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hoặc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nuốt</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phải</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bụi</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ộc</a:t>
            </a:r>
            <a:r>
              <a:rPr lang="en-US" sz="2600" b="1" dirty="0">
                <a:latin typeface="Tahoma" panose="020B0604030504040204" pitchFamily="34" charset="0"/>
                <a:cs typeface="Tahoma" panose="020B0604030504040204" pitchFamily="34" charset="0"/>
              </a:rPr>
              <a:t>:</a:t>
            </a:r>
          </a:p>
          <a:p>
            <a:pPr lvl="1" algn="just" eaLnBrk="1" hangingPunct="1">
              <a:lnSpc>
                <a:spcPct val="120000"/>
              </a:lnSpc>
              <a:spcBef>
                <a:spcPct val="35000"/>
              </a:spcBef>
              <a:buClr>
                <a:srgbClr val="FF0000"/>
              </a:buClr>
              <a:buSzPct val="60000"/>
              <a:buFont typeface="Wingdings" panose="05000000000000000000" pitchFamily="2" charset="2"/>
              <a:buChar char="q"/>
            </a:pPr>
            <a:r>
              <a:rPr lang="en-US" sz="2600" b="1" dirty="0">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Nếu</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chất</a:t>
            </a:r>
            <a:r>
              <a:rPr lang="en-US" sz="2600" b="1" dirty="0">
                <a:solidFill>
                  <a:srgbClr val="FF0000"/>
                </a:solidFill>
                <a:latin typeface="Tahoma" panose="020B0604030504040204" pitchFamily="34" charset="0"/>
                <a:cs typeface="Tahoma" panose="020B0604030504040204" pitchFamily="34" charset="0"/>
              </a:rPr>
              <a:t> </a:t>
            </a:r>
            <a:r>
              <a:rPr lang="vi-VN" sz="2600" b="1" dirty="0">
                <a:solidFill>
                  <a:srgbClr val="FF0000"/>
                </a:solidFill>
                <a:latin typeface="Tahoma" panose="020B0604030504040204" pitchFamily="34" charset="0"/>
                <a:cs typeface="Tahoma" panose="020B0604030504040204" pitchFamily="34" charset="0"/>
              </a:rPr>
              <a:t>đ</a:t>
            </a:r>
            <a:r>
              <a:rPr lang="en-US" sz="2600" b="1" dirty="0" err="1">
                <a:solidFill>
                  <a:srgbClr val="FF0000"/>
                </a:solidFill>
                <a:latin typeface="Tahoma" panose="020B0604030504040204" pitchFamily="34" charset="0"/>
                <a:cs typeface="Tahoma" panose="020B0604030504040204" pitchFamily="34" charset="0"/>
              </a:rPr>
              <a:t>ộc</a:t>
            </a:r>
            <a:r>
              <a:rPr lang="en-US" sz="2600" b="1" dirty="0">
                <a:solidFill>
                  <a:srgbClr val="FF0000"/>
                </a:solidFill>
                <a:latin typeface="Tahoma" panose="020B0604030504040204" pitchFamily="34" charset="0"/>
                <a:cs typeface="Tahoma" panose="020B0604030504040204" pitchFamily="34" charset="0"/>
              </a:rPr>
              <a:t> </a:t>
            </a:r>
            <a:r>
              <a:rPr lang="vi-VN" sz="2600" b="1" dirty="0">
                <a:solidFill>
                  <a:srgbClr val="FF0000"/>
                </a:solidFill>
                <a:latin typeface="Tahoma" panose="020B0604030504040204" pitchFamily="34" charset="0"/>
                <a:cs typeface="Tahoma" panose="020B0604030504040204" pitchFamily="34" charset="0"/>
              </a:rPr>
              <a:t>đư</a:t>
            </a:r>
            <a:r>
              <a:rPr lang="en-US" sz="2600" b="1" dirty="0" err="1">
                <a:solidFill>
                  <a:srgbClr val="FF0000"/>
                </a:solidFill>
                <a:latin typeface="Tahoma" panose="020B0604030504040204" pitchFamily="34" charset="0"/>
                <a:cs typeface="Tahoma" panose="020B0604030504040204" pitchFamily="34" charset="0"/>
              </a:rPr>
              <a:t>ợc</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niêm</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mạc</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hấp</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thu</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không</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xuống</a:t>
            </a:r>
            <a:r>
              <a:rPr lang="en-US" sz="2600" b="1" dirty="0">
                <a:solidFill>
                  <a:srgbClr val="FF0000"/>
                </a:solidFill>
                <a:latin typeface="Tahoma" panose="020B0604030504040204" pitchFamily="34" charset="0"/>
                <a:cs typeface="Tahoma" panose="020B0604030504040204" pitchFamily="34" charset="0"/>
              </a:rPr>
              <a:t> </a:t>
            </a:r>
            <a:r>
              <a:rPr lang="en-US" sz="2600" b="1" dirty="0" err="1" smtClean="0">
                <a:solidFill>
                  <a:srgbClr val="FF0000"/>
                </a:solidFill>
                <a:latin typeface="Tahoma" panose="020B0604030504040204" pitchFamily="34" charset="0"/>
                <a:cs typeface="Tahoma" panose="020B0604030504040204" pitchFamily="34" charset="0"/>
              </a:rPr>
              <a:t>dạ</a:t>
            </a:r>
            <a:r>
              <a:rPr lang="en-US" sz="2600" b="1" dirty="0" smtClean="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dày</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không</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ảnh</a:t>
            </a:r>
            <a:r>
              <a:rPr lang="en-US" sz="2600" b="1" dirty="0">
                <a:solidFill>
                  <a:srgbClr val="FF0000"/>
                </a:solidFill>
                <a:latin typeface="Tahoma" panose="020B0604030504040204" pitchFamily="34" charset="0"/>
                <a:cs typeface="Tahoma" panose="020B0604030504040204" pitchFamily="34" charset="0"/>
              </a:rPr>
              <a:t> h</a:t>
            </a:r>
            <a:r>
              <a:rPr lang="vi-VN" sz="2600" b="1" dirty="0">
                <a:solidFill>
                  <a:srgbClr val="FF0000"/>
                </a:solidFill>
                <a:latin typeface="Tahoma" panose="020B0604030504040204" pitchFamily="34" charset="0"/>
                <a:cs typeface="Tahoma" panose="020B0604030504040204" pitchFamily="34" charset="0"/>
              </a:rPr>
              <a:t>ư</a:t>
            </a:r>
            <a:r>
              <a:rPr lang="en-US" sz="2600" b="1" dirty="0" err="1">
                <a:solidFill>
                  <a:srgbClr val="FF0000"/>
                </a:solidFill>
                <a:latin typeface="Tahoma" panose="020B0604030504040204" pitchFamily="34" charset="0"/>
                <a:cs typeface="Tahoma" panose="020B0604030504040204" pitchFamily="34" charset="0"/>
              </a:rPr>
              <a:t>ởng</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bởi</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dịch</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dạ</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dày</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và</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gan</a:t>
            </a:r>
            <a:r>
              <a:rPr lang="en-US" sz="2600" b="1" dirty="0">
                <a:solidFill>
                  <a:srgbClr val="FF0000"/>
                </a:solidFill>
                <a:latin typeface="Tahoma" panose="020B0604030504040204" pitchFamily="34" charset="0"/>
                <a:cs typeface="Tahoma" panose="020B0604030504040204" pitchFamily="34" charset="0"/>
              </a:rPr>
              <a:t>;</a:t>
            </a:r>
          </a:p>
          <a:p>
            <a:pPr lvl="1" algn="just" eaLnBrk="1" hangingPunct="1">
              <a:lnSpc>
                <a:spcPct val="120000"/>
              </a:lnSpc>
              <a:spcBef>
                <a:spcPct val="35000"/>
              </a:spcBef>
              <a:buClr>
                <a:srgbClr val="FF0000"/>
              </a:buClr>
              <a:buSzPct val="60000"/>
              <a:buFont typeface="Wingdings" panose="05000000000000000000" pitchFamily="2" charset="2"/>
              <a:buChar char="q"/>
            </a:pPr>
            <a:r>
              <a:rPr lang="en-US" sz="2600" b="1" dirty="0">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Nếu</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chất</a:t>
            </a:r>
            <a:r>
              <a:rPr lang="en-US" sz="2600" b="1" dirty="0">
                <a:solidFill>
                  <a:schemeClr val="hlink"/>
                </a:solidFill>
                <a:latin typeface="Tahoma" panose="020B0604030504040204" pitchFamily="34" charset="0"/>
                <a:cs typeface="Tahoma" panose="020B0604030504040204" pitchFamily="34" charset="0"/>
              </a:rPr>
              <a:t> </a:t>
            </a:r>
            <a:r>
              <a:rPr lang="vi-VN" sz="2600" b="1" dirty="0">
                <a:solidFill>
                  <a:schemeClr val="hlink"/>
                </a:solidFill>
                <a:latin typeface="Tahoma" panose="020B0604030504040204" pitchFamily="34" charset="0"/>
                <a:cs typeface="Tahoma" panose="020B0604030504040204" pitchFamily="34" charset="0"/>
              </a:rPr>
              <a:t>đ</a:t>
            </a:r>
            <a:r>
              <a:rPr lang="en-US" sz="2600" b="1" dirty="0" err="1">
                <a:solidFill>
                  <a:schemeClr val="hlink"/>
                </a:solidFill>
                <a:latin typeface="Tahoma" panose="020B0604030504040204" pitchFamily="34" charset="0"/>
                <a:cs typeface="Tahoma" panose="020B0604030504040204" pitchFamily="34" charset="0"/>
              </a:rPr>
              <a:t>ộc</a:t>
            </a:r>
            <a:r>
              <a:rPr lang="en-US" sz="2600" b="1" dirty="0">
                <a:solidFill>
                  <a:schemeClr val="hlink"/>
                </a:solidFill>
                <a:latin typeface="Tahoma" panose="020B0604030504040204" pitchFamily="34" charset="0"/>
                <a:cs typeface="Tahoma" panose="020B0604030504040204" pitchFamily="34" charset="0"/>
              </a:rPr>
              <a:t> </a:t>
            </a:r>
            <a:r>
              <a:rPr lang="vi-VN" sz="2600" b="1" dirty="0">
                <a:solidFill>
                  <a:schemeClr val="hlink"/>
                </a:solidFill>
                <a:latin typeface="Tahoma" panose="020B0604030504040204" pitchFamily="34" charset="0"/>
                <a:cs typeface="Tahoma" panose="020B0604030504040204" pitchFamily="34" charset="0"/>
              </a:rPr>
              <a:t>đ</a:t>
            </a:r>
            <a:r>
              <a:rPr lang="en-US" sz="2600" b="1" dirty="0" err="1">
                <a:solidFill>
                  <a:schemeClr val="hlink"/>
                </a:solidFill>
                <a:latin typeface="Tahoma" panose="020B0604030504040204" pitchFamily="34" charset="0"/>
                <a:cs typeface="Tahoma" panose="020B0604030504040204" pitchFamily="34" charset="0"/>
              </a:rPr>
              <a:t>ến</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dạ</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dày</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chịu</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sự</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tác</a:t>
            </a:r>
            <a:r>
              <a:rPr lang="en-US" sz="2600" b="1" dirty="0">
                <a:solidFill>
                  <a:schemeClr val="hlink"/>
                </a:solidFill>
                <a:latin typeface="Tahoma" panose="020B0604030504040204" pitchFamily="34" charset="0"/>
                <a:cs typeface="Tahoma" panose="020B0604030504040204" pitchFamily="34" charset="0"/>
              </a:rPr>
              <a:t> </a:t>
            </a:r>
            <a:r>
              <a:rPr lang="vi-VN" sz="2600" b="1" dirty="0">
                <a:solidFill>
                  <a:schemeClr val="hlink"/>
                </a:solidFill>
                <a:latin typeface="Tahoma" panose="020B0604030504040204" pitchFamily="34" charset="0"/>
                <a:cs typeface="Tahoma" panose="020B0604030504040204" pitchFamily="34" charset="0"/>
              </a:rPr>
              <a:t>đ</a:t>
            </a:r>
            <a:r>
              <a:rPr lang="en-US" sz="2600" b="1" dirty="0" err="1">
                <a:solidFill>
                  <a:schemeClr val="hlink"/>
                </a:solidFill>
                <a:latin typeface="Tahoma" panose="020B0604030504040204" pitchFamily="34" charset="0"/>
                <a:cs typeface="Tahoma" panose="020B0604030504040204" pitchFamily="34" charset="0"/>
              </a:rPr>
              <a:t>ộng</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của</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dịch</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vị</a:t>
            </a:r>
            <a:r>
              <a:rPr lang="en-US" sz="2600" b="1" dirty="0">
                <a:solidFill>
                  <a:schemeClr val="hlink"/>
                </a:solidFill>
                <a:latin typeface="Tahoma" panose="020B0604030504040204" pitchFamily="34" charset="0"/>
                <a:cs typeface="Tahoma" panose="020B0604030504040204" pitchFamily="34" charset="0"/>
              </a:rPr>
              <a:t>, </a:t>
            </a:r>
            <a:r>
              <a:rPr lang="en-US" sz="2600" b="1" dirty="0" err="1" smtClean="0">
                <a:solidFill>
                  <a:schemeClr val="hlink"/>
                </a:solidFill>
                <a:latin typeface="Tahoma" panose="020B0604030504040204" pitchFamily="34" charset="0"/>
                <a:cs typeface="Tahoma" panose="020B0604030504040204" pitchFamily="34" charset="0"/>
              </a:rPr>
              <a:t>hấp</a:t>
            </a:r>
            <a:r>
              <a:rPr lang="en-US" sz="2600" b="1" dirty="0" smtClean="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thu</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vào</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máu</a:t>
            </a:r>
            <a:r>
              <a:rPr lang="en-US" sz="2600" b="1" dirty="0">
                <a:solidFill>
                  <a:schemeClr val="hlink"/>
                </a:solidFill>
                <a:latin typeface="Tahoma" panose="020B0604030504040204" pitchFamily="34" charset="0"/>
                <a:cs typeface="Tahoma" panose="020B0604030504040204" pitchFamily="34" charset="0"/>
              </a:rPr>
              <a:t> </a:t>
            </a:r>
            <a:r>
              <a:rPr lang="vi-VN" sz="2600" b="1" dirty="0">
                <a:solidFill>
                  <a:schemeClr val="hlink"/>
                </a:solidFill>
                <a:latin typeface="Tahoma" panose="020B0604030504040204" pitchFamily="34" charset="0"/>
                <a:cs typeface="Tahoma" panose="020B0604030504040204" pitchFamily="34" charset="0"/>
              </a:rPr>
              <a:t>đ</a:t>
            </a:r>
            <a:r>
              <a:rPr lang="en-US" sz="2600" b="1" dirty="0" err="1">
                <a:solidFill>
                  <a:schemeClr val="hlink"/>
                </a:solidFill>
                <a:latin typeface="Tahoma" panose="020B0604030504040204" pitchFamily="34" charset="0"/>
                <a:cs typeface="Tahoma" panose="020B0604030504040204" pitchFamily="34" charset="0"/>
              </a:rPr>
              <a:t>ến</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gan</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giải</a:t>
            </a:r>
            <a:r>
              <a:rPr lang="en-US" sz="2600" b="1" dirty="0">
                <a:solidFill>
                  <a:schemeClr val="hlink"/>
                </a:solidFill>
                <a:latin typeface="Tahoma" panose="020B0604030504040204" pitchFamily="34" charset="0"/>
                <a:cs typeface="Tahoma" panose="020B0604030504040204" pitchFamily="34" charset="0"/>
              </a:rPr>
              <a:t> </a:t>
            </a:r>
            <a:r>
              <a:rPr lang="vi-VN" sz="2600" b="1" dirty="0">
                <a:solidFill>
                  <a:schemeClr val="hlink"/>
                </a:solidFill>
                <a:latin typeface="Tahoma" panose="020B0604030504040204" pitchFamily="34" charset="0"/>
                <a:cs typeface="Tahoma" panose="020B0604030504040204" pitchFamily="34" charset="0"/>
              </a:rPr>
              <a:t>đ</a:t>
            </a:r>
            <a:r>
              <a:rPr lang="en-US" sz="2600" b="1" dirty="0" err="1">
                <a:solidFill>
                  <a:schemeClr val="hlink"/>
                </a:solidFill>
                <a:latin typeface="Tahoma" panose="020B0604030504040204" pitchFamily="34" charset="0"/>
                <a:cs typeface="Tahoma" panose="020B0604030504040204" pitchFamily="34" charset="0"/>
              </a:rPr>
              <a:t>ộc</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một</a:t>
            </a:r>
            <a:r>
              <a:rPr lang="en-US" sz="2600" b="1" dirty="0">
                <a:solidFill>
                  <a:schemeClr val="hlink"/>
                </a:solidFill>
                <a:latin typeface="Tahoma" panose="020B0604030504040204" pitchFamily="34" charset="0"/>
                <a:cs typeface="Tahoma" panose="020B0604030504040204" pitchFamily="34" charset="0"/>
              </a:rPr>
              <a:t> </a:t>
            </a:r>
            <a:r>
              <a:rPr lang="en-US" sz="2600" b="1" dirty="0" err="1">
                <a:solidFill>
                  <a:schemeClr val="hlink"/>
                </a:solidFill>
                <a:latin typeface="Tahoma" panose="020B0604030504040204" pitchFamily="34" charset="0"/>
                <a:cs typeface="Tahoma" panose="020B0604030504040204" pitchFamily="34" charset="0"/>
              </a:rPr>
              <a:t>phần</a:t>
            </a:r>
            <a:r>
              <a:rPr lang="en-US" sz="2600" b="1" dirty="0">
                <a:solidFill>
                  <a:schemeClr val="hlink"/>
                </a:solidFill>
                <a:latin typeface="Tahoma" panose="020B0604030504040204" pitchFamily="34" charset="0"/>
                <a:cs typeface="Tahoma" panose="020B0604030504040204" pitchFamily="34" charset="0"/>
              </a:rPr>
              <a:t> </a:t>
            </a:r>
            <a:r>
              <a:rPr lang="en-US" sz="2600" b="1" dirty="0">
                <a:solidFill>
                  <a:schemeClr val="hlink"/>
                </a:solidFill>
                <a:latin typeface="Tahoma" panose="020B0604030504040204" pitchFamily="34" charset="0"/>
                <a:cs typeface="Tahoma" panose="020B0604030504040204" pitchFamily="34" charset="0"/>
                <a:sym typeface="Wingdings" panose="05000000000000000000" pitchFamily="2" charset="2"/>
              </a:rPr>
              <a:t> </a:t>
            </a:r>
            <a:r>
              <a:rPr lang="en-US" sz="2600" b="1" dirty="0" err="1">
                <a:solidFill>
                  <a:schemeClr val="hlink"/>
                </a:solidFill>
                <a:latin typeface="Tahoma" panose="020B0604030504040204" pitchFamily="34" charset="0"/>
                <a:cs typeface="Tahoma" panose="020B0604030504040204" pitchFamily="34" charset="0"/>
                <a:sym typeface="Wingdings" panose="05000000000000000000" pitchFamily="2" charset="2"/>
              </a:rPr>
              <a:t>giảm</a:t>
            </a:r>
            <a:r>
              <a:rPr lang="en-US" sz="2600" b="1" dirty="0">
                <a:solidFill>
                  <a:schemeClr val="hlink"/>
                </a:solidFill>
                <a:latin typeface="Tahoma" panose="020B0604030504040204" pitchFamily="34" charset="0"/>
                <a:cs typeface="Tahoma" panose="020B0604030504040204" pitchFamily="34" charset="0"/>
                <a:sym typeface="Wingdings" panose="05000000000000000000" pitchFamily="2" charset="2"/>
              </a:rPr>
              <a:t> </a:t>
            </a:r>
            <a:r>
              <a:rPr lang="vi-VN" sz="2600" b="1" dirty="0" smtClean="0">
                <a:solidFill>
                  <a:schemeClr val="hlink"/>
                </a:solidFill>
                <a:latin typeface="Tahoma" panose="020B0604030504040204" pitchFamily="34" charset="0"/>
                <a:cs typeface="Tahoma" panose="020B0604030504040204" pitchFamily="34" charset="0"/>
                <a:sym typeface="Wingdings" panose="05000000000000000000" pitchFamily="2" charset="2"/>
              </a:rPr>
              <a:t>đ</a:t>
            </a:r>
            <a:r>
              <a:rPr lang="en-US" sz="2600" b="1" dirty="0" err="1">
                <a:solidFill>
                  <a:schemeClr val="hlink"/>
                </a:solidFill>
                <a:latin typeface="Tahoma" panose="020B0604030504040204" pitchFamily="34" charset="0"/>
                <a:cs typeface="Tahoma" panose="020B0604030504040204" pitchFamily="34" charset="0"/>
                <a:sym typeface="Wingdings" panose="05000000000000000000" pitchFamily="2" charset="2"/>
              </a:rPr>
              <a:t>ộc</a:t>
            </a:r>
            <a:r>
              <a:rPr lang="en-US" sz="2600" b="1" dirty="0">
                <a:solidFill>
                  <a:schemeClr val="hlink"/>
                </a:solidFill>
                <a:latin typeface="Tahoma" panose="020B0604030504040204" pitchFamily="34" charset="0"/>
                <a:cs typeface="Tahoma" panose="020B0604030504040204" pitchFamily="34" charset="0"/>
              </a:rPr>
              <a:t>.</a:t>
            </a:r>
            <a:endParaRPr lang="en-SG" sz="2600" b="1" dirty="0">
              <a:solidFill>
                <a:schemeClr val="hlink"/>
              </a:solidFill>
              <a:latin typeface="Tahoma" panose="020B0604030504040204" pitchFamily="34" charset="0"/>
              <a:cs typeface="Tahoma" panose="020B0604030504040204" pitchFamily="34" charset="0"/>
            </a:endParaRPr>
          </a:p>
        </p:txBody>
      </p:sp>
      <p:sp>
        <p:nvSpPr>
          <p:cNvPr id="36868" name="Rectangle 4"/>
          <p:cNvSpPr>
            <a:spLocks noChangeArrowheads="1"/>
          </p:cNvSpPr>
          <p:nvPr/>
        </p:nvSpPr>
        <p:spPr bwMode="auto">
          <a:xfrm>
            <a:off x="7674861" y="976683"/>
            <a:ext cx="4756719"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smtClean="0">
                <a:solidFill>
                  <a:srgbClr val="003399"/>
                </a:solidFill>
                <a:latin typeface="Tahoma" panose="020B0604030504040204" pitchFamily="34" charset="0"/>
                <a:cs typeface="Tahoma" panose="020B0604030504040204" pitchFamily="34" charset="0"/>
              </a:rPr>
              <a:t>Đ</a:t>
            </a:r>
            <a:r>
              <a:rPr lang="vi-VN" sz="3200" b="1" dirty="0">
                <a:solidFill>
                  <a:srgbClr val="003399"/>
                </a:solidFill>
                <a:latin typeface="Tahoma" panose="020B0604030504040204" pitchFamily="34" charset="0"/>
                <a:cs typeface="Tahoma" panose="020B0604030504040204" pitchFamily="34" charset="0"/>
              </a:rPr>
              <a:t>ư</a:t>
            </a:r>
            <a:r>
              <a:rPr lang="en-US" sz="3200" b="1" dirty="0" err="1">
                <a:solidFill>
                  <a:srgbClr val="003399"/>
                </a:solidFill>
                <a:latin typeface="Tahoma" panose="020B0604030504040204" pitchFamily="34" charset="0"/>
                <a:cs typeface="Tahoma" panose="020B0604030504040204" pitchFamily="34" charset="0"/>
              </a:rPr>
              <a:t>ờng</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xâm</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nhập</a:t>
            </a:r>
            <a:r>
              <a:rPr lang="en-US" sz="3200" b="1" dirty="0">
                <a:solidFill>
                  <a:srgbClr val="003399"/>
                </a:solidFill>
                <a:latin typeface="Tahoma" panose="020B0604030504040204" pitchFamily="34" charset="0"/>
                <a:cs typeface="Tahoma" panose="020B0604030504040204" pitchFamily="34" charset="0"/>
              </a:rPr>
              <a:t>:</a:t>
            </a:r>
            <a:r>
              <a:rPr lang="vi-VN" sz="3200" b="1" dirty="0">
                <a:solidFill>
                  <a:srgbClr val="003399"/>
                </a:solidFill>
                <a:latin typeface="Tahoma" panose="020B0604030504040204" pitchFamily="34" charset="0"/>
                <a:cs typeface="Tahoma" panose="020B0604030504040204" pitchFamily="34" charset="0"/>
              </a:rPr>
              <a:t> </a:t>
            </a:r>
            <a:r>
              <a:rPr lang="en-US" sz="3200" b="1" dirty="0">
                <a:solidFill>
                  <a:srgbClr val="003399"/>
                </a:solidFill>
                <a:latin typeface="Tahoma" panose="020B0604030504040204" pitchFamily="34" charset="0"/>
                <a:cs typeface="Tahoma" panose="020B0604030504040204" pitchFamily="34" charset="0"/>
              </a:rPr>
              <a:t>        </a:t>
            </a:r>
            <a:endParaRPr lang="vi-VN" sz="3200" b="1" dirty="0">
              <a:solidFill>
                <a:srgbClr val="003399"/>
              </a:solidFill>
              <a:latin typeface="Tahoma" panose="020B0604030504040204" pitchFamily="34" charset="0"/>
              <a:cs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1026" name="Picture 2" descr="Giảm 5% số vụ ngộ độc thực phẩm trong năm 2015"/>
          <p:cNvPicPr>
            <a:picLocks noChangeAspect="1" noChangeArrowheads="1"/>
          </p:cNvPicPr>
          <p:nvPr/>
        </p:nvPicPr>
        <p:blipFill rotWithShape="1">
          <a:blip r:embed="rId4">
            <a:extLst>
              <a:ext uri="{28A0092B-C50C-407E-A947-70E740481C1C}">
                <a14:useLocalDpi xmlns:a14="http://schemas.microsoft.com/office/drawing/2010/main" val="0"/>
              </a:ext>
            </a:extLst>
          </a:blip>
          <a:srcRect l="9779" r="7781"/>
          <a:stretch/>
        </p:blipFill>
        <p:spPr bwMode="auto">
          <a:xfrm>
            <a:off x="6928529" y="2076452"/>
            <a:ext cx="4798548" cy="4031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6727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653315">
                                            <p:txEl>
                                              <p:pRg st="0" end="0"/>
                                            </p:txEl>
                                          </p:spTgt>
                                        </p:tgtEl>
                                        <p:attrNameLst>
                                          <p:attrName>style.visibility</p:attrName>
                                        </p:attrNameLst>
                                      </p:cBhvr>
                                      <p:to>
                                        <p:strVal val="visible"/>
                                      </p:to>
                                    </p:set>
                                    <p:animEffect transition="in" filter="checkerboard(across)">
                                      <p:cBhvr>
                                        <p:cTn id="7" dur="500"/>
                                        <p:tgtEl>
                                          <p:spTgt spid="653315">
                                            <p:txEl>
                                              <p:pRg st="0" end="0"/>
                                            </p:txEl>
                                          </p:spTgt>
                                        </p:tgtEl>
                                      </p:cBhvr>
                                    </p:animEffect>
                                  </p:childTnLst>
                                </p:cTn>
                              </p:par>
                            </p:childTnLst>
                          </p:cTn>
                        </p:par>
                        <p:par>
                          <p:cTn id="8" fill="hold" nodeType="afterGroup">
                            <p:stCondLst>
                              <p:cond delay="500"/>
                            </p:stCondLst>
                            <p:childTnLst>
                              <p:par>
                                <p:cTn id="9" presetID="8" presetClass="entr" presetSubtype="16" fill="hold" nodeType="afterEffect">
                                  <p:stCondLst>
                                    <p:cond delay="0"/>
                                  </p:stCondLst>
                                  <p:childTnLst>
                                    <p:set>
                                      <p:cBhvr>
                                        <p:cTn id="10" dur="1" fill="hold">
                                          <p:stCondLst>
                                            <p:cond delay="0"/>
                                          </p:stCondLst>
                                        </p:cTn>
                                        <p:tgtEl>
                                          <p:spTgt spid="653315">
                                            <p:txEl>
                                              <p:pRg st="1" end="1"/>
                                            </p:txEl>
                                          </p:spTgt>
                                        </p:tgtEl>
                                        <p:attrNameLst>
                                          <p:attrName>style.visibility</p:attrName>
                                        </p:attrNameLst>
                                      </p:cBhvr>
                                      <p:to>
                                        <p:strVal val="visible"/>
                                      </p:to>
                                    </p:set>
                                    <p:animEffect transition="in" filter="diamond(in)">
                                      <p:cBhvr>
                                        <p:cTn id="11" dur="1000"/>
                                        <p:tgtEl>
                                          <p:spTgt spid="653315">
                                            <p:txEl>
                                              <p:pRg st="1" end="1"/>
                                            </p:txEl>
                                          </p:spTgt>
                                        </p:tgtEl>
                                      </p:cBhvr>
                                    </p:animEffect>
                                  </p:childTnLst>
                                </p:cTn>
                              </p:par>
                            </p:childTnLst>
                          </p:cTn>
                        </p:par>
                        <p:par>
                          <p:cTn id="12" fill="hold" nodeType="afterGroup">
                            <p:stCondLst>
                              <p:cond delay="1500"/>
                            </p:stCondLst>
                            <p:childTnLst>
                              <p:par>
                                <p:cTn id="13" presetID="8" presetClass="entr" presetSubtype="16" fill="hold" nodeType="afterEffect">
                                  <p:stCondLst>
                                    <p:cond delay="0"/>
                                  </p:stCondLst>
                                  <p:childTnLst>
                                    <p:set>
                                      <p:cBhvr>
                                        <p:cTn id="14" dur="1" fill="hold">
                                          <p:stCondLst>
                                            <p:cond delay="0"/>
                                          </p:stCondLst>
                                        </p:cTn>
                                        <p:tgtEl>
                                          <p:spTgt spid="653315">
                                            <p:txEl>
                                              <p:pRg st="2" end="2"/>
                                            </p:txEl>
                                          </p:spTgt>
                                        </p:tgtEl>
                                        <p:attrNameLst>
                                          <p:attrName>style.visibility</p:attrName>
                                        </p:attrNameLst>
                                      </p:cBhvr>
                                      <p:to>
                                        <p:strVal val="visible"/>
                                      </p:to>
                                    </p:set>
                                    <p:animEffect transition="in" filter="diamond(in)">
                                      <p:cBhvr>
                                        <p:cTn id="15" dur="1000"/>
                                        <p:tgtEl>
                                          <p:spTgt spid="6533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ChangeArrowheads="1"/>
          </p:cNvSpPr>
          <p:nvPr/>
        </p:nvSpPr>
        <p:spPr bwMode="auto">
          <a:xfrm>
            <a:off x="667537" y="952562"/>
            <a:ext cx="921331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Sự</a:t>
            </a:r>
            <a:r>
              <a:rPr lang="en-US" sz="3200" b="1" i="1" dirty="0" smtClean="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phân</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bố</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các</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chất</a:t>
            </a:r>
            <a:r>
              <a:rPr lang="en-US" sz="3200" b="1" i="1" dirty="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ộc</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trong</a:t>
            </a:r>
            <a:r>
              <a:rPr lang="en-US" sz="3200" b="1" i="1" dirty="0">
                <a:solidFill>
                  <a:srgbClr val="003399"/>
                </a:solidFill>
                <a:latin typeface="Tahoma" panose="020B0604030504040204" pitchFamily="34" charset="0"/>
                <a:cs typeface="Tahoma" panose="020B0604030504040204" pitchFamily="34" charset="0"/>
              </a:rPr>
              <a:t> c</a:t>
            </a:r>
            <a:r>
              <a:rPr lang="vi-VN" sz="3200" b="1" i="1" dirty="0">
                <a:solidFill>
                  <a:srgbClr val="003399"/>
                </a:solidFill>
                <a:latin typeface="Tahoma" panose="020B0604030504040204" pitchFamily="34" charset="0"/>
                <a:cs typeface="Tahoma" panose="020B0604030504040204" pitchFamily="34" charset="0"/>
              </a:rPr>
              <a:t>ơ</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thể</a:t>
            </a:r>
            <a:r>
              <a:rPr lang="en-US" sz="3200" b="1" i="1" dirty="0">
                <a:solidFill>
                  <a:srgbClr val="003399"/>
                </a:solidFill>
                <a:latin typeface="Tahoma" panose="020B0604030504040204" pitchFamily="34" charset="0"/>
                <a:cs typeface="Tahoma" panose="020B0604030504040204" pitchFamily="34" charset="0"/>
              </a:rPr>
              <a:t>:</a:t>
            </a:r>
            <a:endParaRPr lang="vi-VN" sz="2400" b="1" i="1" dirty="0">
              <a:latin typeface="Tahoma" panose="020B0604030504040204" pitchFamily="34" charset="0"/>
              <a:cs typeface="Tahoma" panose="020B0604030504040204" pitchFamily="34" charset="0"/>
            </a:endParaRPr>
          </a:p>
        </p:txBody>
      </p:sp>
      <p:sp>
        <p:nvSpPr>
          <p:cNvPr id="654339" name="Text Box 3"/>
          <p:cNvSpPr txBox="1">
            <a:spLocks noChangeArrowheads="1"/>
          </p:cNvSpPr>
          <p:nvPr/>
        </p:nvSpPr>
        <p:spPr bwMode="auto">
          <a:xfrm>
            <a:off x="754603" y="1537337"/>
            <a:ext cx="11079332" cy="537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2913" indent="-442913" defTabSz="1165225" eaLnBrk="0" hangingPunct="0">
              <a:defRPr>
                <a:solidFill>
                  <a:schemeClr val="tx1"/>
                </a:solidFill>
                <a:latin typeface="Arial" panose="020B0604020202020204" pitchFamily="34" charset="0"/>
                <a:cs typeface="Arial" panose="020B0604020202020204" pitchFamily="34" charset="0"/>
              </a:defRPr>
            </a:lvl1pPr>
            <a:lvl2pPr marL="633413" indent="-11113" defTabSz="1165225" eaLnBrk="0" hangingPunct="0">
              <a:defRPr>
                <a:solidFill>
                  <a:schemeClr val="tx1"/>
                </a:solidFill>
                <a:latin typeface="Arial" panose="020B0604020202020204" pitchFamily="34" charset="0"/>
                <a:cs typeface="Arial" panose="020B0604020202020204" pitchFamily="34" charset="0"/>
              </a:defRPr>
            </a:lvl2pPr>
            <a:lvl3pPr marL="1143000" indent="-228600" defTabSz="1165225" eaLnBrk="0" hangingPunct="0">
              <a:defRPr>
                <a:solidFill>
                  <a:schemeClr val="tx1"/>
                </a:solidFill>
                <a:latin typeface="Arial" panose="020B0604020202020204" pitchFamily="34" charset="0"/>
                <a:cs typeface="Arial" panose="020B0604020202020204" pitchFamily="34" charset="0"/>
              </a:defRPr>
            </a:lvl3pPr>
            <a:lvl4pPr marL="1600200" indent="-228600" defTabSz="1165225" eaLnBrk="0" hangingPunct="0">
              <a:defRPr>
                <a:solidFill>
                  <a:schemeClr val="tx1"/>
                </a:solidFill>
                <a:latin typeface="Arial" panose="020B0604020202020204" pitchFamily="34" charset="0"/>
                <a:cs typeface="Arial" panose="020B0604020202020204" pitchFamily="34" charset="0"/>
              </a:defRPr>
            </a:lvl4pPr>
            <a:lvl5pPr marL="2057400" indent="-228600" defTabSz="1165225" eaLnBrk="0" hangingPunct="0">
              <a:defRPr>
                <a:solidFill>
                  <a:schemeClr val="tx1"/>
                </a:solidFill>
                <a:latin typeface="Arial" panose="020B0604020202020204" pitchFamily="34" charset="0"/>
                <a:cs typeface="Arial" panose="020B0604020202020204" pitchFamily="34" charset="0"/>
              </a:defRPr>
            </a:lvl5pPr>
            <a:lvl6pPr marL="2514600" indent="-228600" defTabSz="1165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165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165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1652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15000"/>
              </a:lnSpc>
              <a:spcBef>
                <a:spcPct val="15000"/>
              </a:spcBef>
            </a:pPr>
            <a:r>
              <a:rPr lang="pt-BR" sz="2800" b="1" dirty="0" smtClean="0">
                <a:solidFill>
                  <a:srgbClr val="800080"/>
                </a:solidFill>
                <a:latin typeface="Tahoma" panose="020B0604030504040204" pitchFamily="34" charset="0"/>
                <a:cs typeface="Tahoma" panose="020B0604030504040204" pitchFamily="34" charset="0"/>
              </a:rPr>
              <a:t>Chất </a:t>
            </a:r>
            <a:r>
              <a:rPr lang="vi-VN" sz="2800" b="1" dirty="0" smtClean="0">
                <a:solidFill>
                  <a:srgbClr val="800080"/>
                </a:solidFill>
                <a:latin typeface="Tahoma" panose="020B0604030504040204" pitchFamily="34" charset="0"/>
                <a:cs typeface="Tahoma" panose="020B0604030504040204" pitchFamily="34" charset="0"/>
              </a:rPr>
              <a:t>đ</a:t>
            </a:r>
            <a:r>
              <a:rPr lang="pt-BR" sz="2800" b="1" dirty="0" smtClean="0">
                <a:solidFill>
                  <a:srgbClr val="800080"/>
                </a:solidFill>
                <a:latin typeface="Tahoma" panose="020B0604030504040204" pitchFamily="34" charset="0"/>
                <a:cs typeface="Tahoma" panose="020B0604030504040204" pitchFamily="34" charset="0"/>
              </a:rPr>
              <a:t>ộc vào c</a:t>
            </a:r>
            <a:r>
              <a:rPr lang="vi-VN" sz="2800" b="1" dirty="0" smtClean="0">
                <a:solidFill>
                  <a:srgbClr val="800080"/>
                </a:solidFill>
                <a:latin typeface="Tahoma" panose="020B0604030504040204" pitchFamily="34" charset="0"/>
                <a:cs typeface="Tahoma" panose="020B0604030504040204" pitchFamily="34" charset="0"/>
              </a:rPr>
              <a:t>ơ</a:t>
            </a:r>
            <a:r>
              <a:rPr lang="pt-BR" sz="2800" b="1" dirty="0" smtClean="0">
                <a:solidFill>
                  <a:srgbClr val="800080"/>
                </a:solidFill>
                <a:latin typeface="Tahoma" panose="020B0604030504040204" pitchFamily="34" charset="0"/>
                <a:cs typeface="Tahoma" panose="020B0604030504040204" pitchFamily="34" charset="0"/>
              </a:rPr>
              <a:t> thể, ở trong máu hoặc phân bố </a:t>
            </a:r>
            <a:r>
              <a:rPr lang="vi-VN" sz="2800" b="1" dirty="0" smtClean="0">
                <a:solidFill>
                  <a:srgbClr val="800080"/>
                </a:solidFill>
                <a:latin typeface="Tahoma" panose="020B0604030504040204" pitchFamily="34" charset="0"/>
                <a:cs typeface="Tahoma" panose="020B0604030504040204" pitchFamily="34" charset="0"/>
              </a:rPr>
              <a:t>đ</a:t>
            </a:r>
            <a:r>
              <a:rPr lang="pt-BR" sz="2800" b="1" dirty="0" smtClean="0">
                <a:solidFill>
                  <a:srgbClr val="800080"/>
                </a:solidFill>
                <a:latin typeface="Tahoma" panose="020B0604030504040204" pitchFamily="34" charset="0"/>
                <a:cs typeface="Tahoma" panose="020B0604030504040204" pitchFamily="34" charset="0"/>
              </a:rPr>
              <a:t>ến các tổ chức, tế bào bằng c</a:t>
            </a:r>
            <a:r>
              <a:rPr lang="vi-VN" sz="2800" b="1" dirty="0" smtClean="0">
                <a:solidFill>
                  <a:srgbClr val="800080"/>
                </a:solidFill>
                <a:latin typeface="Tahoma" panose="020B0604030504040204" pitchFamily="34" charset="0"/>
                <a:cs typeface="Tahoma" panose="020B0604030504040204" pitchFamily="34" charset="0"/>
              </a:rPr>
              <a:t>ơ</a:t>
            </a:r>
            <a:r>
              <a:rPr lang="pt-BR" sz="2800" b="1" dirty="0" smtClean="0">
                <a:solidFill>
                  <a:srgbClr val="800080"/>
                </a:solidFill>
                <a:latin typeface="Tahoma" panose="020B0604030504040204" pitchFamily="34" charset="0"/>
                <a:cs typeface="Tahoma" panose="020B0604030504040204" pitchFamily="34" charset="0"/>
              </a:rPr>
              <a:t> chế </a:t>
            </a:r>
            <a:r>
              <a:rPr lang="vi-VN" sz="2800" b="1" dirty="0" smtClean="0">
                <a:solidFill>
                  <a:srgbClr val="800080"/>
                </a:solidFill>
                <a:latin typeface="Tahoma" panose="020B0604030504040204" pitchFamily="34" charset="0"/>
                <a:cs typeface="Tahoma" panose="020B0604030504040204" pitchFamily="34" charset="0"/>
              </a:rPr>
              <a:t>đ</a:t>
            </a:r>
            <a:r>
              <a:rPr lang="pt-BR" sz="2800" b="1" dirty="0" smtClean="0">
                <a:solidFill>
                  <a:srgbClr val="800080"/>
                </a:solidFill>
                <a:latin typeface="Tahoma" panose="020B0604030504040204" pitchFamily="34" charset="0"/>
                <a:cs typeface="Tahoma" panose="020B0604030504040204" pitchFamily="34" charset="0"/>
              </a:rPr>
              <a:t>ối l</a:t>
            </a:r>
            <a:r>
              <a:rPr lang="vi-VN" sz="2800" b="1" dirty="0" smtClean="0">
                <a:solidFill>
                  <a:srgbClr val="800080"/>
                </a:solidFill>
                <a:latin typeface="Tahoma" panose="020B0604030504040204" pitchFamily="34" charset="0"/>
                <a:cs typeface="Tahoma" panose="020B0604030504040204" pitchFamily="34" charset="0"/>
              </a:rPr>
              <a:t>ư</a:t>
            </a:r>
            <a:r>
              <a:rPr lang="pt-BR" sz="2800" b="1" dirty="0" smtClean="0">
                <a:solidFill>
                  <a:srgbClr val="800080"/>
                </a:solidFill>
                <a:latin typeface="Tahoma" panose="020B0604030504040204" pitchFamily="34" charset="0"/>
                <a:cs typeface="Tahoma" panose="020B0604030504040204" pitchFamily="34" charset="0"/>
              </a:rPr>
              <a:t>u hoặc khuếch tán.</a:t>
            </a:r>
            <a:endParaRPr lang="en-US" sz="2800" b="1" dirty="0" smtClean="0">
              <a:solidFill>
                <a:srgbClr val="800080"/>
              </a:solidFill>
              <a:latin typeface="Tahoma" panose="020B0604030504040204" pitchFamily="34" charset="0"/>
              <a:cs typeface="Tahoma" panose="020B0604030504040204" pitchFamily="34" charset="0"/>
            </a:endParaRPr>
          </a:p>
          <a:p>
            <a:pPr marL="0" indent="0" algn="just" eaLnBrk="1" hangingPunct="1">
              <a:lnSpc>
                <a:spcPct val="115000"/>
              </a:lnSpc>
              <a:spcBef>
                <a:spcPct val="15000"/>
              </a:spcBef>
            </a:pPr>
            <a:r>
              <a:rPr lang="pt-BR" sz="2800" b="1" dirty="0" smtClean="0">
                <a:solidFill>
                  <a:srgbClr val="FF0000"/>
                </a:solidFill>
                <a:latin typeface="Tahoma" panose="020B0604030504040204" pitchFamily="34" charset="0"/>
                <a:cs typeface="Tahoma" panose="020B0604030504040204" pitchFamily="34" charset="0"/>
              </a:rPr>
              <a:t>- </a:t>
            </a:r>
            <a:r>
              <a:rPr lang="pt-BR" sz="2800" b="1" dirty="0">
                <a:solidFill>
                  <a:srgbClr val="FF0000"/>
                </a:solidFill>
                <a:latin typeface="Tahoma" panose="020B0604030504040204" pitchFamily="34" charset="0"/>
                <a:cs typeface="Tahoma" panose="020B0604030504040204" pitchFamily="34" charset="0"/>
              </a:rPr>
              <a:t>Chất </a:t>
            </a:r>
            <a:r>
              <a:rPr lang="vi-VN" sz="2800" b="1" dirty="0">
                <a:solidFill>
                  <a:srgbClr val="FF0000"/>
                </a:solidFill>
                <a:latin typeface="Tahoma" panose="020B0604030504040204" pitchFamily="34" charset="0"/>
                <a:cs typeface="Tahoma" panose="020B0604030504040204" pitchFamily="34" charset="0"/>
              </a:rPr>
              <a:t>đ</a:t>
            </a:r>
            <a:r>
              <a:rPr lang="pt-BR" sz="2800" b="1" dirty="0">
                <a:solidFill>
                  <a:srgbClr val="FF0000"/>
                </a:solidFill>
                <a:latin typeface="Tahoma" panose="020B0604030504040204" pitchFamily="34" charset="0"/>
                <a:cs typeface="Tahoma" panose="020B0604030504040204" pitchFamily="34" charset="0"/>
              </a:rPr>
              <a:t>ộc có tính </a:t>
            </a:r>
            <a:r>
              <a:rPr lang="vi-VN" sz="2800" b="1" dirty="0">
                <a:solidFill>
                  <a:srgbClr val="FF0000"/>
                </a:solidFill>
                <a:latin typeface="Tahoma" panose="020B0604030504040204" pitchFamily="34" charset="0"/>
                <a:cs typeface="Tahoma" panose="020B0604030504040204" pitchFamily="34" charset="0"/>
              </a:rPr>
              <a:t>đ</a:t>
            </a:r>
            <a:r>
              <a:rPr lang="pt-BR" sz="2800" b="1" dirty="0">
                <a:solidFill>
                  <a:srgbClr val="FF0000"/>
                </a:solidFill>
                <a:latin typeface="Tahoma" panose="020B0604030504040204" pitchFamily="34" charset="0"/>
                <a:cs typeface="Tahoma" panose="020B0604030504040204" pitchFamily="34" charset="0"/>
              </a:rPr>
              <a:t>iện ly:</a:t>
            </a:r>
            <a:r>
              <a:rPr lang="pt-BR" sz="2800" b="1" dirty="0">
                <a:latin typeface="Tahoma" panose="020B0604030504040204" pitchFamily="34" charset="0"/>
                <a:cs typeface="Tahoma" panose="020B0604030504040204" pitchFamily="34" charset="0"/>
              </a:rPr>
              <a:t> </a:t>
            </a:r>
            <a:r>
              <a:rPr lang="vi-VN" sz="2800" b="1" dirty="0">
                <a:latin typeface="Tahoma" panose="020B0604030504040204" pitchFamily="34" charset="0"/>
                <a:cs typeface="Tahoma" panose="020B0604030504040204" pitchFamily="34" charset="0"/>
              </a:rPr>
              <a:t>đư</a:t>
            </a:r>
            <a:r>
              <a:rPr lang="pt-BR" sz="2800" b="1" dirty="0">
                <a:latin typeface="Tahoma" panose="020B0604030504040204" pitchFamily="34" charset="0"/>
                <a:cs typeface="Tahoma" panose="020B0604030504040204" pitchFamily="34" charset="0"/>
              </a:rPr>
              <a:t>ợc vận chuyển vào kho dự trữ trong một số tổ chức và c</a:t>
            </a:r>
            <a:r>
              <a:rPr lang="vi-VN" sz="2800" b="1" dirty="0">
                <a:latin typeface="Tahoma" panose="020B0604030504040204" pitchFamily="34" charset="0"/>
                <a:cs typeface="Tahoma" panose="020B0604030504040204" pitchFamily="34" charset="0"/>
              </a:rPr>
              <a:t>ơ</a:t>
            </a:r>
            <a:r>
              <a:rPr lang="pt-BR" sz="2800" b="1" dirty="0">
                <a:latin typeface="Tahoma" panose="020B0604030504040204" pitchFamily="34" charset="0"/>
                <a:cs typeface="Tahoma" panose="020B0604030504040204" pitchFamily="34" charset="0"/>
              </a:rPr>
              <a:t> quan khác nhau </a:t>
            </a:r>
          </a:p>
          <a:p>
            <a:pPr marL="0" lvl="1" indent="0" algn="just" eaLnBrk="1" hangingPunct="1">
              <a:lnSpc>
                <a:spcPct val="115000"/>
              </a:lnSpc>
              <a:spcBef>
                <a:spcPct val="15000"/>
              </a:spcBef>
              <a:buClr>
                <a:schemeClr val="tx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 Ví dụ: chì, bari, fluor tập trung trong x</a:t>
            </a:r>
            <a:r>
              <a:rPr lang="vi-VN" sz="2800" b="1" dirty="0">
                <a:latin typeface="Tahoma" panose="020B0604030504040204" pitchFamily="34" charset="0"/>
                <a:cs typeface="Tahoma" panose="020B0604030504040204" pitchFamily="34" charset="0"/>
              </a:rPr>
              <a:t>ươ</a:t>
            </a:r>
            <a:r>
              <a:rPr lang="pt-BR" sz="2800" b="1" dirty="0">
                <a:latin typeface="Tahoma" panose="020B0604030504040204" pitchFamily="34" charset="0"/>
                <a:cs typeface="Tahoma" panose="020B0604030504040204" pitchFamily="34" charset="0"/>
              </a:rPr>
              <a:t>ng;</a:t>
            </a:r>
          </a:p>
          <a:p>
            <a:pPr marL="0" lvl="1" indent="0" algn="just" eaLnBrk="1" hangingPunct="1">
              <a:lnSpc>
                <a:spcPct val="115000"/>
              </a:lnSpc>
              <a:spcBef>
                <a:spcPct val="15000"/>
              </a:spcBef>
              <a:buClr>
                <a:schemeClr val="tx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 Bạc, vàng có thể tích tụ ở trong da hoặc lắng </a:t>
            </a:r>
            <a:r>
              <a:rPr lang="vi-VN" sz="2800" b="1" dirty="0" smtClean="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ọng ở gan, thận d</a:t>
            </a:r>
            <a:r>
              <a:rPr lang="vi-VN" sz="2800" b="1" dirty="0">
                <a:latin typeface="Tahoma" panose="020B0604030504040204" pitchFamily="34" charset="0"/>
                <a:cs typeface="Tahoma" panose="020B0604030504040204" pitchFamily="34" charset="0"/>
              </a:rPr>
              <a:t>ư</a:t>
            </a:r>
            <a:r>
              <a:rPr lang="pt-BR" sz="2800" b="1" dirty="0">
                <a:latin typeface="Tahoma" panose="020B0604030504040204" pitchFamily="34" charset="0"/>
                <a:cs typeface="Tahoma" panose="020B0604030504040204" pitchFamily="34" charset="0"/>
              </a:rPr>
              <a:t>ới dạng phức chất. </a:t>
            </a:r>
          </a:p>
          <a:p>
            <a:pPr marL="0" indent="0" algn="just" eaLnBrk="1" hangingPunct="1">
              <a:lnSpc>
                <a:spcPct val="115000"/>
              </a:lnSpc>
              <a:spcBef>
                <a:spcPct val="30000"/>
              </a:spcBef>
            </a:pPr>
            <a:r>
              <a:rPr lang="pt-BR" sz="2800" b="1" dirty="0">
                <a:solidFill>
                  <a:srgbClr val="0000FF"/>
                </a:solidFill>
                <a:latin typeface="Tahoma" panose="020B0604030504040204" pitchFamily="34" charset="0"/>
                <a:cs typeface="Tahoma" panose="020B0604030504040204" pitchFamily="34" charset="0"/>
              </a:rPr>
              <a:t>- Chất </a:t>
            </a:r>
            <a:r>
              <a:rPr lang="vi-VN" sz="2800" b="1" dirty="0">
                <a:solidFill>
                  <a:srgbClr val="0000FF"/>
                </a:solidFill>
                <a:latin typeface="Tahoma" panose="020B0604030504040204" pitchFamily="34" charset="0"/>
                <a:cs typeface="Tahoma" panose="020B0604030504040204" pitchFamily="34" charset="0"/>
              </a:rPr>
              <a:t>đ</a:t>
            </a:r>
            <a:r>
              <a:rPr lang="pt-BR" sz="2800" b="1" dirty="0">
                <a:solidFill>
                  <a:srgbClr val="0000FF"/>
                </a:solidFill>
                <a:latin typeface="Tahoma" panose="020B0604030504040204" pitchFamily="34" charset="0"/>
                <a:cs typeface="Tahoma" panose="020B0604030504040204" pitchFamily="34" charset="0"/>
              </a:rPr>
              <a:t>ộc không có tính </a:t>
            </a:r>
            <a:r>
              <a:rPr lang="vi-VN" sz="2800" b="1" dirty="0">
                <a:solidFill>
                  <a:srgbClr val="0000FF"/>
                </a:solidFill>
                <a:latin typeface="Tahoma" panose="020B0604030504040204" pitchFamily="34" charset="0"/>
                <a:cs typeface="Tahoma" panose="020B0604030504040204" pitchFamily="34" charset="0"/>
              </a:rPr>
              <a:t>đ</a:t>
            </a:r>
            <a:r>
              <a:rPr lang="pt-BR" sz="2800" b="1" dirty="0">
                <a:solidFill>
                  <a:srgbClr val="0000FF"/>
                </a:solidFill>
                <a:latin typeface="Tahoma" panose="020B0604030504040204" pitchFamily="34" charset="0"/>
                <a:cs typeface="Tahoma" panose="020B0604030504040204" pitchFamily="34" charset="0"/>
              </a:rPr>
              <a:t>iện ly:</a:t>
            </a:r>
            <a:r>
              <a:rPr lang="pt-BR" sz="2800" b="1" dirty="0">
                <a:latin typeface="Tahoma" panose="020B0604030504040204" pitchFamily="34" charset="0"/>
                <a:cs typeface="Tahoma" panose="020B0604030504040204" pitchFamily="34" charset="0"/>
              </a:rPr>
              <a:t> loại dung môi hữu c</a:t>
            </a:r>
            <a:r>
              <a:rPr lang="vi-VN" sz="2800" b="1" dirty="0">
                <a:latin typeface="Tahoma" panose="020B0604030504040204" pitchFamily="34" charset="0"/>
                <a:cs typeface="Tahoma" panose="020B0604030504040204" pitchFamily="34" charset="0"/>
              </a:rPr>
              <a:t>ơ</a:t>
            </a:r>
            <a:r>
              <a:rPr lang="pt-BR" sz="2800" b="1" dirty="0">
                <a:latin typeface="Tahoma" panose="020B0604030504040204" pitchFamily="34" charset="0"/>
                <a:cs typeface="Tahoma" panose="020B0604030504040204" pitchFamily="34" charset="0"/>
              </a:rPr>
              <a:t> tan </a:t>
            </a:r>
            <a:r>
              <a:rPr lang="vi-VN" sz="2800" b="1" dirty="0">
                <a:latin typeface="Tahoma" panose="020B0604030504040204" pitchFamily="34" charset="0"/>
                <a:cs typeface="Tahoma" panose="020B0604030504040204" pitchFamily="34" charset="0"/>
              </a:rPr>
              <a:t>đư</a:t>
            </a:r>
            <a:r>
              <a:rPr lang="pt-BR" sz="2800" b="1" dirty="0">
                <a:latin typeface="Tahoma" panose="020B0604030504040204" pitchFamily="34" charset="0"/>
                <a:cs typeface="Tahoma" panose="020B0604030504040204" pitchFamily="34" charset="0"/>
              </a:rPr>
              <a:t>ợc trong mỡ sẽ tập trung trong các tổ chức giàu mô mỡ nh</a:t>
            </a:r>
            <a:r>
              <a:rPr lang="vi-VN" sz="2800" b="1" dirty="0">
                <a:latin typeface="Tahoma" panose="020B0604030504040204" pitchFamily="34" charset="0"/>
                <a:cs typeface="Tahoma" panose="020B0604030504040204" pitchFamily="34" charset="0"/>
              </a:rPr>
              <a:t>ư</a:t>
            </a:r>
            <a:r>
              <a:rPr lang="pt-BR" sz="2800" b="1" dirty="0">
                <a:latin typeface="Tahoma" panose="020B0604030504040204" pitchFamily="34" charset="0"/>
                <a:cs typeface="Tahoma" panose="020B0604030504040204" pitchFamily="34" charset="0"/>
              </a:rPr>
              <a:t> tổ chức thần kinh. 	</a:t>
            </a:r>
            <a:endParaRPr lang="en-SG" sz="2800" b="1" dirty="0">
              <a:latin typeface="Tahoma" panose="020B0604030504040204" pitchFamily="34" charset="0"/>
              <a:cs typeface="Tahoma" panose="020B0604030504040204" pitchFamily="34" charset="0"/>
            </a:endParaRP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9916443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54339">
                                            <p:txEl>
                                              <p:pRg st="1" end="1"/>
                                            </p:txEl>
                                          </p:spTgt>
                                        </p:tgtEl>
                                        <p:attrNameLst>
                                          <p:attrName>style.visibility</p:attrName>
                                        </p:attrNameLst>
                                      </p:cBhvr>
                                      <p:to>
                                        <p:strVal val="visible"/>
                                      </p:to>
                                    </p:set>
                                    <p:animEffect transition="in" filter="diamond(in)">
                                      <p:cBhvr>
                                        <p:cTn id="7" dur="500"/>
                                        <p:tgtEl>
                                          <p:spTgt spid="6543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54339">
                                            <p:txEl>
                                              <p:pRg st="0" end="0"/>
                                            </p:txEl>
                                          </p:spTgt>
                                        </p:tgtEl>
                                        <p:attrNameLst>
                                          <p:attrName>style.visibility</p:attrName>
                                        </p:attrNameLst>
                                      </p:cBhvr>
                                      <p:to>
                                        <p:strVal val="visible"/>
                                      </p:to>
                                    </p:set>
                                    <p:animEffect transition="in" filter="diamond(in)">
                                      <p:cBhvr>
                                        <p:cTn id="12" dur="500"/>
                                        <p:tgtEl>
                                          <p:spTgt spid="654339">
                                            <p:txEl>
                                              <p:pRg st="0" end="0"/>
                                            </p:txEl>
                                          </p:spTgt>
                                        </p:tgtEl>
                                      </p:cBhvr>
                                    </p:animEffect>
                                  </p:childTnLst>
                                </p:cTn>
                              </p:par>
                            </p:childTnLst>
                          </p:cTn>
                        </p:par>
                        <p:par>
                          <p:cTn id="13" fill="hold" nodeType="afterGroup">
                            <p:stCondLst>
                              <p:cond delay="500"/>
                            </p:stCondLst>
                            <p:childTnLst>
                              <p:par>
                                <p:cTn id="14" presetID="8" presetClass="entr" presetSubtype="16" fill="hold" nodeType="afterEffect">
                                  <p:stCondLst>
                                    <p:cond delay="0"/>
                                  </p:stCondLst>
                                  <p:childTnLst>
                                    <p:set>
                                      <p:cBhvr>
                                        <p:cTn id="15" dur="1" fill="hold">
                                          <p:stCondLst>
                                            <p:cond delay="0"/>
                                          </p:stCondLst>
                                        </p:cTn>
                                        <p:tgtEl>
                                          <p:spTgt spid="654339">
                                            <p:txEl>
                                              <p:pRg st="2" end="2"/>
                                            </p:txEl>
                                          </p:spTgt>
                                        </p:tgtEl>
                                        <p:attrNameLst>
                                          <p:attrName>style.visibility</p:attrName>
                                        </p:attrNameLst>
                                      </p:cBhvr>
                                      <p:to>
                                        <p:strVal val="visible"/>
                                      </p:to>
                                    </p:set>
                                    <p:animEffect transition="in" filter="diamond(in)">
                                      <p:cBhvr>
                                        <p:cTn id="16" dur="500"/>
                                        <p:tgtEl>
                                          <p:spTgt spid="654339">
                                            <p:txEl>
                                              <p:pRg st="2" end="2"/>
                                            </p:txEl>
                                          </p:spTgt>
                                        </p:tgtEl>
                                      </p:cBhvr>
                                    </p:animEffect>
                                  </p:childTnLst>
                                </p:cTn>
                              </p:par>
                            </p:childTnLst>
                          </p:cTn>
                        </p:par>
                        <p:par>
                          <p:cTn id="17" fill="hold" nodeType="afterGroup">
                            <p:stCondLst>
                              <p:cond delay="1000"/>
                            </p:stCondLst>
                            <p:childTnLst>
                              <p:par>
                                <p:cTn id="18" presetID="8" presetClass="entr" presetSubtype="16" fill="hold" nodeType="afterEffect">
                                  <p:stCondLst>
                                    <p:cond delay="0"/>
                                  </p:stCondLst>
                                  <p:childTnLst>
                                    <p:set>
                                      <p:cBhvr>
                                        <p:cTn id="19" dur="1" fill="hold">
                                          <p:stCondLst>
                                            <p:cond delay="0"/>
                                          </p:stCondLst>
                                        </p:cTn>
                                        <p:tgtEl>
                                          <p:spTgt spid="654339">
                                            <p:txEl>
                                              <p:pRg st="3" end="3"/>
                                            </p:txEl>
                                          </p:spTgt>
                                        </p:tgtEl>
                                        <p:attrNameLst>
                                          <p:attrName>style.visibility</p:attrName>
                                        </p:attrNameLst>
                                      </p:cBhvr>
                                      <p:to>
                                        <p:strVal val="visible"/>
                                      </p:to>
                                    </p:set>
                                    <p:animEffect transition="in" filter="diamond(in)">
                                      <p:cBhvr>
                                        <p:cTn id="20" dur="500"/>
                                        <p:tgtEl>
                                          <p:spTgt spid="654339">
                                            <p:txEl>
                                              <p:pRg st="3" end="3"/>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8" presetClass="entr" presetSubtype="16" fill="hold" nodeType="clickEffect">
                                  <p:stCondLst>
                                    <p:cond delay="0"/>
                                  </p:stCondLst>
                                  <p:childTnLst>
                                    <p:set>
                                      <p:cBhvr>
                                        <p:cTn id="24" dur="1" fill="hold">
                                          <p:stCondLst>
                                            <p:cond delay="0"/>
                                          </p:stCondLst>
                                        </p:cTn>
                                        <p:tgtEl>
                                          <p:spTgt spid="654339">
                                            <p:txEl>
                                              <p:pRg st="4" end="4"/>
                                            </p:txEl>
                                          </p:spTgt>
                                        </p:tgtEl>
                                        <p:attrNameLst>
                                          <p:attrName>style.visibility</p:attrName>
                                        </p:attrNameLst>
                                      </p:cBhvr>
                                      <p:to>
                                        <p:strVal val="visible"/>
                                      </p:to>
                                    </p:set>
                                    <p:animEffect transition="in" filter="diamond(in)">
                                      <p:cBhvr>
                                        <p:cTn id="25" dur="500"/>
                                        <p:tgtEl>
                                          <p:spTgt spid="6543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482"/>
          <p:cNvSpPr>
            <a:spLocks noChangeArrowheads="1"/>
          </p:cNvSpPr>
          <p:nvPr/>
        </p:nvSpPr>
        <p:spPr bwMode="auto">
          <a:xfrm>
            <a:off x="756313" y="1031536"/>
            <a:ext cx="84248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Chuyển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hóa</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chất</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trong</a:t>
            </a:r>
            <a:r>
              <a:rPr lang="en-US" sz="3200" b="1" dirty="0">
                <a:solidFill>
                  <a:srgbClr val="003399"/>
                </a:solidFill>
                <a:latin typeface="Tahoma" panose="020B0604030504040204" pitchFamily="34" charset="0"/>
                <a:cs typeface="Tahoma" panose="020B0604030504040204" pitchFamily="34" charset="0"/>
              </a:rPr>
              <a:t> c</a:t>
            </a:r>
            <a:r>
              <a:rPr lang="vi-VN" sz="3200" b="1" dirty="0">
                <a:solidFill>
                  <a:srgbClr val="003399"/>
                </a:solidFill>
                <a:latin typeface="Tahoma" panose="020B0604030504040204" pitchFamily="34" charset="0"/>
                <a:cs typeface="Tahoma" panose="020B0604030504040204" pitchFamily="34" charset="0"/>
              </a:rPr>
              <a:t>ơ</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thể</a:t>
            </a:r>
            <a:r>
              <a:rPr lang="en-US" sz="3200" b="1" dirty="0">
                <a:solidFill>
                  <a:srgbClr val="003399"/>
                </a:solidFill>
                <a:latin typeface="Tahoma" panose="020B0604030504040204" pitchFamily="34" charset="0"/>
                <a:cs typeface="Tahoma" panose="020B0604030504040204" pitchFamily="34" charset="0"/>
              </a:rPr>
              <a:t>:</a:t>
            </a:r>
            <a:r>
              <a:rPr lang="vi-VN" sz="3200" b="1" dirty="0">
                <a:solidFill>
                  <a:srgbClr val="003399"/>
                </a:solidFill>
                <a:latin typeface="Tahoma" panose="020B0604030504040204" pitchFamily="34" charset="0"/>
                <a:cs typeface="Tahoma" panose="020B0604030504040204" pitchFamily="34" charset="0"/>
              </a:rPr>
              <a:t> </a:t>
            </a:r>
            <a:r>
              <a:rPr lang="en-US" sz="3200" b="1" dirty="0">
                <a:solidFill>
                  <a:srgbClr val="003399"/>
                </a:solidFill>
                <a:latin typeface="Tahoma" panose="020B0604030504040204" pitchFamily="34" charset="0"/>
                <a:cs typeface="Tahoma" panose="020B0604030504040204" pitchFamily="34" charset="0"/>
              </a:rPr>
              <a:t>   </a:t>
            </a:r>
            <a:r>
              <a:rPr lang="en-US" b="1" dirty="0">
                <a:solidFill>
                  <a:srgbClr val="003399"/>
                </a:solidFill>
                <a:latin typeface="Tahoma" panose="020B0604030504040204" pitchFamily="34" charset="0"/>
                <a:cs typeface="Tahoma" panose="020B0604030504040204" pitchFamily="34" charset="0"/>
              </a:rPr>
              <a:t>    </a:t>
            </a:r>
            <a:r>
              <a:rPr lang="en-US" sz="3200" b="1" dirty="0">
                <a:solidFill>
                  <a:srgbClr val="003399"/>
                </a:solidFill>
                <a:latin typeface="Tahoma" panose="020B0604030504040204" pitchFamily="34" charset="0"/>
                <a:cs typeface="Tahoma" panose="020B0604030504040204" pitchFamily="34" charset="0"/>
              </a:rPr>
              <a:t>    </a:t>
            </a:r>
            <a:endParaRPr lang="vi-VN" sz="2400" b="1" dirty="0">
              <a:latin typeface="Tahoma" panose="020B0604030504040204" pitchFamily="34" charset="0"/>
              <a:cs typeface="Tahoma" panose="020B0604030504040204" pitchFamily="34" charset="0"/>
            </a:endParaRPr>
          </a:p>
        </p:txBody>
      </p:sp>
      <p:sp>
        <p:nvSpPr>
          <p:cNvPr id="338403" name="Text Box 483"/>
          <p:cNvSpPr txBox="1">
            <a:spLocks noChangeArrowheads="1"/>
          </p:cNvSpPr>
          <p:nvPr/>
        </p:nvSpPr>
        <p:spPr bwMode="auto">
          <a:xfrm>
            <a:off x="1012054" y="2064568"/>
            <a:ext cx="9920442" cy="4413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0225" indent="-530225"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15000"/>
              </a:lnSpc>
              <a:spcBef>
                <a:spcPct val="15000"/>
              </a:spcBef>
            </a:pP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Khi</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phân</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bố</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ến</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các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tổ</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chức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tế</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bào</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chất</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ộc</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bị</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tác</a:t>
            </a:r>
            <a:r>
              <a:rPr lang="en-US" sz="2600" b="1" dirty="0">
                <a:latin typeface="Tahoma" panose="020B0604030504040204" pitchFamily="34" charset="0"/>
                <a:cs typeface="Tahoma" panose="020B0604030504040204" pitchFamily="34" charset="0"/>
              </a:rPr>
              <a:t> </a:t>
            </a:r>
            <a:r>
              <a:rPr lang="vi-VN" sz="2600" b="1" dirty="0">
                <a:latin typeface="Tahoma" panose="020B0604030504040204" pitchFamily="34" charset="0"/>
                <a:cs typeface="Tahoma" panose="020B0604030504040204" pitchFamily="34" charset="0"/>
              </a:rPr>
              <a:t>đ</a:t>
            </a:r>
            <a:r>
              <a:rPr lang="en-US" sz="2600" b="1" dirty="0" err="1">
                <a:latin typeface="Tahoma" panose="020B0604030504040204" pitchFamily="34" charset="0"/>
                <a:cs typeface="Tahoma" panose="020B0604030504040204" pitchFamily="34" charset="0"/>
              </a:rPr>
              <a:t>ộng</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chuyển</a:t>
            </a:r>
            <a:r>
              <a:rPr lang="en-US" sz="2600" b="1" dirty="0">
                <a:latin typeface="Tahoma" panose="020B0604030504040204" pitchFamily="34" charset="0"/>
                <a:cs typeface="Tahoma" panose="020B0604030504040204" pitchFamily="34" charset="0"/>
              </a:rPr>
              <a:t> </a:t>
            </a:r>
            <a:r>
              <a:rPr lang="en-US" sz="2600" b="1" dirty="0" err="1">
                <a:latin typeface="Tahoma" panose="020B0604030504040204" pitchFamily="34" charset="0"/>
                <a:cs typeface="Tahoma" panose="020B0604030504040204" pitchFamily="34" charset="0"/>
              </a:rPr>
              <a:t>hóa</a:t>
            </a:r>
            <a:r>
              <a:rPr lang="en-US" sz="2600" b="1" dirty="0">
                <a:latin typeface="Tahoma" panose="020B0604030504040204" pitchFamily="34" charset="0"/>
                <a:cs typeface="Tahoma" panose="020B0604030504040204" pitchFamily="34" charset="0"/>
              </a:rPr>
              <a:t> </a:t>
            </a:r>
            <a:r>
              <a:rPr lang="en-US" sz="2600" b="1" dirty="0">
                <a:latin typeface="Tahoma" panose="020B0604030504040204" pitchFamily="34" charset="0"/>
                <a:cs typeface="Tahoma" panose="020B0604030504040204" pitchFamily="34" charset="0"/>
                <a:sym typeface="Wingdings" panose="05000000000000000000" pitchFamily="2" charset="2"/>
              </a:rPr>
              <a:t> </a:t>
            </a:r>
            <a:r>
              <a:rPr lang="en-US" sz="2600" b="1" dirty="0" err="1">
                <a:latin typeface="Tahoma" panose="020B0604030504040204" pitchFamily="34" charset="0"/>
                <a:cs typeface="Tahoma" panose="020B0604030504040204" pitchFamily="34" charset="0"/>
                <a:sym typeface="Wingdings" panose="05000000000000000000" pitchFamily="2" charset="2"/>
              </a:rPr>
              <a:t>biến</a:t>
            </a:r>
            <a:r>
              <a:rPr lang="en-US" sz="2600" b="1" dirty="0">
                <a:latin typeface="Tahoma" panose="020B0604030504040204" pitchFamily="34" charset="0"/>
                <a:cs typeface="Tahoma" panose="020B0604030504040204" pitchFamily="34" charset="0"/>
                <a:sym typeface="Wingdings" panose="05000000000000000000" pitchFamily="2" charset="2"/>
              </a:rPr>
              <a:t>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en-US" sz="2600" b="1" dirty="0" err="1">
                <a:latin typeface="Tahoma" panose="020B0604030504040204" pitchFamily="34" charset="0"/>
                <a:cs typeface="Tahoma" panose="020B0604030504040204" pitchFamily="34" charset="0"/>
                <a:sym typeface="Wingdings" panose="05000000000000000000" pitchFamily="2" charset="2"/>
              </a:rPr>
              <a:t>ổi</a:t>
            </a:r>
            <a:r>
              <a:rPr lang="en-US" sz="2600" b="1" dirty="0">
                <a:latin typeface="Tahoma" panose="020B0604030504040204" pitchFamily="34" charset="0"/>
                <a:cs typeface="Tahoma" panose="020B0604030504040204" pitchFamily="34" charset="0"/>
                <a:sym typeface="Wingdings" panose="05000000000000000000" pitchFamily="2" charset="2"/>
              </a:rPr>
              <a:t> </a:t>
            </a:r>
            <a:r>
              <a:rPr lang="en-US" sz="2600" b="1" dirty="0" err="1">
                <a:latin typeface="Tahoma" panose="020B0604030504040204" pitchFamily="34" charset="0"/>
                <a:cs typeface="Tahoma" panose="020B0604030504040204" pitchFamily="34" charset="0"/>
                <a:sym typeface="Wingdings" panose="05000000000000000000" pitchFamily="2" charset="2"/>
              </a:rPr>
              <a:t>tính</a:t>
            </a:r>
            <a:r>
              <a:rPr lang="en-US" sz="2600" b="1" dirty="0">
                <a:latin typeface="Tahoma" panose="020B0604030504040204" pitchFamily="34" charset="0"/>
                <a:cs typeface="Tahoma" panose="020B0604030504040204" pitchFamily="34" charset="0"/>
                <a:sym typeface="Wingdings" panose="05000000000000000000" pitchFamily="2" charset="2"/>
              </a:rPr>
              <a:t> </a:t>
            </a:r>
            <a:r>
              <a:rPr lang="en-US" sz="2600" b="1" dirty="0" err="1">
                <a:latin typeface="Tahoma" panose="020B0604030504040204" pitchFamily="34" charset="0"/>
                <a:cs typeface="Tahoma" panose="020B0604030504040204" pitchFamily="34" charset="0"/>
                <a:sym typeface="Wingdings" panose="05000000000000000000" pitchFamily="2" charset="2"/>
              </a:rPr>
              <a:t>gây</a:t>
            </a:r>
            <a:r>
              <a:rPr lang="en-US" sz="2600" b="1" dirty="0">
                <a:latin typeface="Tahoma" panose="020B0604030504040204" pitchFamily="34" charset="0"/>
                <a:cs typeface="Tahoma" panose="020B0604030504040204" pitchFamily="34" charset="0"/>
                <a:sym typeface="Wingdings" panose="05000000000000000000" pitchFamily="2" charset="2"/>
              </a:rPr>
              <a:t>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en-US" sz="2600" b="1" dirty="0" err="1">
                <a:latin typeface="Tahoma" panose="020B0604030504040204" pitchFamily="34" charset="0"/>
                <a:cs typeface="Tahoma" panose="020B0604030504040204" pitchFamily="34" charset="0"/>
                <a:sym typeface="Wingdings" panose="05000000000000000000" pitchFamily="2" charset="2"/>
              </a:rPr>
              <a:t>ộc</a:t>
            </a:r>
            <a:r>
              <a:rPr lang="en-US" sz="2600" b="1" dirty="0">
                <a:latin typeface="Tahoma" panose="020B0604030504040204" pitchFamily="34" charset="0"/>
                <a:cs typeface="Tahoma" panose="020B0604030504040204" pitchFamily="34" charset="0"/>
                <a:sym typeface="Wingdings" panose="05000000000000000000" pitchFamily="2" charset="2"/>
              </a:rPr>
              <a:t>.</a:t>
            </a:r>
            <a:endParaRPr lang="en-US" sz="2600" b="1" dirty="0">
              <a:latin typeface="Tahoma" panose="020B0604030504040204" pitchFamily="34" charset="0"/>
              <a:cs typeface="Tahoma" panose="020B0604030504040204" pitchFamily="34" charset="0"/>
            </a:endParaRPr>
          </a:p>
          <a:p>
            <a:pPr marL="0" indent="0" algn="just" eaLnBrk="1" hangingPunct="1">
              <a:lnSpc>
                <a:spcPct val="115000"/>
              </a:lnSpc>
              <a:spcBef>
                <a:spcPct val="15000"/>
              </a:spcBef>
            </a:pP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Quan trọng nhất là gan nhờ có nhiều men oxy hóa, men thủy phân, men chuyển vận, liên hợp...</a:t>
            </a:r>
          </a:p>
          <a:p>
            <a:pPr marL="0" indent="0" algn="just" eaLnBrk="1" hangingPunct="1">
              <a:lnSpc>
                <a:spcPct val="115000"/>
              </a:lnSpc>
              <a:spcBef>
                <a:spcPct val="15000"/>
              </a:spcBef>
            </a:pP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 Thận, ống tiêu hóa, máu cũng có vai trò quan trọng trong chuyển hóa chất </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ộc.</a:t>
            </a:r>
            <a:r>
              <a:rPr lang="pt-BR" sz="2600" b="1" dirty="0">
                <a:latin typeface="Tahoma" panose="020B0604030504040204" pitchFamily="34" charset="0"/>
                <a:cs typeface="Tahoma" panose="020B0604030504040204" pitchFamily="34" charset="0"/>
                <a:sym typeface="Wingdings" panose="05000000000000000000" pitchFamily="2" charset="2"/>
              </a:rPr>
              <a:t> </a:t>
            </a:r>
          </a:p>
          <a:p>
            <a:pPr marL="0" indent="0" algn="just" eaLnBrk="1" hangingPunct="1">
              <a:lnSpc>
                <a:spcPct val="115000"/>
              </a:lnSpc>
              <a:spcBef>
                <a:spcPct val="15000"/>
              </a:spcBef>
            </a:pP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 Chuyển hóa sinh học có thể là sự biến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ổi có tính phá hủy (oxy hóa, khử và thủy phân), hay liên hợp (phần lớn là biểu hiện giải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ộc thực sự).</a:t>
            </a: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1075292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338403">
                                            <p:txEl>
                                              <p:pRg st="0" end="0"/>
                                            </p:txEl>
                                          </p:spTgt>
                                        </p:tgtEl>
                                        <p:attrNameLst>
                                          <p:attrName>style.visibility</p:attrName>
                                        </p:attrNameLst>
                                      </p:cBhvr>
                                      <p:to>
                                        <p:strVal val="visible"/>
                                      </p:to>
                                    </p:set>
                                    <p:animEffect transition="in" filter="checkerboard(across)">
                                      <p:cBhvr>
                                        <p:cTn id="7" dur="500"/>
                                        <p:tgtEl>
                                          <p:spTgt spid="3384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338403">
                                            <p:txEl>
                                              <p:pRg st="1" end="1"/>
                                            </p:txEl>
                                          </p:spTgt>
                                        </p:tgtEl>
                                        <p:attrNameLst>
                                          <p:attrName>style.visibility</p:attrName>
                                        </p:attrNameLst>
                                      </p:cBhvr>
                                      <p:to>
                                        <p:strVal val="visible"/>
                                      </p:to>
                                    </p:set>
                                    <p:animEffect transition="in" filter="diamond(in)">
                                      <p:cBhvr>
                                        <p:cTn id="12" dur="500"/>
                                        <p:tgtEl>
                                          <p:spTgt spid="3384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338403">
                                            <p:txEl>
                                              <p:pRg st="2" end="2"/>
                                            </p:txEl>
                                          </p:spTgt>
                                        </p:tgtEl>
                                        <p:attrNameLst>
                                          <p:attrName>style.visibility</p:attrName>
                                        </p:attrNameLst>
                                      </p:cBhvr>
                                      <p:to>
                                        <p:strVal val="visible"/>
                                      </p:to>
                                    </p:set>
                                    <p:animEffect transition="in" filter="diamond(in)">
                                      <p:cBhvr>
                                        <p:cTn id="17" dur="500"/>
                                        <p:tgtEl>
                                          <p:spTgt spid="3384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338403">
                                            <p:txEl>
                                              <p:pRg st="3" end="3"/>
                                            </p:txEl>
                                          </p:spTgt>
                                        </p:tgtEl>
                                        <p:attrNameLst>
                                          <p:attrName>style.visibility</p:attrName>
                                        </p:attrNameLst>
                                      </p:cBhvr>
                                      <p:to>
                                        <p:strVal val="visible"/>
                                      </p:to>
                                    </p:set>
                                    <p:animEffect transition="in" filter="diamond(in)">
                                      <p:cBhvr>
                                        <p:cTn id="22" dur="500"/>
                                        <p:tgtEl>
                                          <p:spTgt spid="3384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C8B1E37-A358-4315-89D6-1B5D0FCB8D35}" type="slidenum">
              <a:rPr lang="en-US" altLang="en-US">
                <a:latin typeface="Garamond" panose="02020404030301010803" pitchFamily="18" charset="0"/>
                <a:cs typeface="Tahoma" panose="020B0604030504040204" pitchFamily="34" charset="0"/>
              </a:rPr>
              <a:pPr eaLnBrk="1" hangingPunct="1"/>
              <a:t>32</a:t>
            </a:fld>
            <a:endParaRPr lang="en-US" altLang="en-US" dirty="0">
              <a:latin typeface="Garamond" panose="02020404030301010803" pitchFamily="18" charset="0"/>
              <a:cs typeface="Tahoma" panose="020B0604030504040204" pitchFamily="34" charset="0"/>
            </a:endParaRPr>
          </a:p>
        </p:txBody>
      </p:sp>
      <p:sp>
        <p:nvSpPr>
          <p:cNvPr id="45059" name="Rectangle 2"/>
          <p:cNvSpPr>
            <a:spLocks noChangeArrowheads="1"/>
          </p:cNvSpPr>
          <p:nvPr/>
        </p:nvSpPr>
        <p:spPr bwMode="auto">
          <a:xfrm>
            <a:off x="1012055" y="1452047"/>
            <a:ext cx="84248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Chuyển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hóa</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chất</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trong</a:t>
            </a:r>
            <a:r>
              <a:rPr lang="en-US" sz="3200" b="1" dirty="0">
                <a:solidFill>
                  <a:srgbClr val="003399"/>
                </a:solidFill>
                <a:latin typeface="Tahoma" panose="020B0604030504040204" pitchFamily="34" charset="0"/>
                <a:cs typeface="Tahoma" panose="020B0604030504040204" pitchFamily="34" charset="0"/>
              </a:rPr>
              <a:t> c</a:t>
            </a:r>
            <a:r>
              <a:rPr lang="vi-VN" sz="3200" b="1" dirty="0">
                <a:solidFill>
                  <a:srgbClr val="003399"/>
                </a:solidFill>
                <a:latin typeface="Tahoma" panose="020B0604030504040204" pitchFamily="34" charset="0"/>
                <a:cs typeface="Tahoma" panose="020B0604030504040204" pitchFamily="34" charset="0"/>
              </a:rPr>
              <a:t>ơ</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thể</a:t>
            </a:r>
            <a:r>
              <a:rPr lang="en-US" sz="3200" b="1" dirty="0">
                <a:solidFill>
                  <a:srgbClr val="003399"/>
                </a:solidFill>
                <a:latin typeface="Tahoma" panose="020B0604030504040204" pitchFamily="34" charset="0"/>
                <a:cs typeface="Tahoma" panose="020B0604030504040204" pitchFamily="34" charset="0"/>
              </a:rPr>
              <a:t>:</a:t>
            </a:r>
            <a:r>
              <a:rPr lang="vi-VN" sz="3200" b="1" dirty="0">
                <a:solidFill>
                  <a:srgbClr val="003399"/>
                </a:solidFill>
                <a:latin typeface="Tahoma" panose="020B0604030504040204" pitchFamily="34" charset="0"/>
                <a:cs typeface="Tahoma" panose="020B0604030504040204" pitchFamily="34" charset="0"/>
              </a:rPr>
              <a:t> </a:t>
            </a:r>
            <a:r>
              <a:rPr lang="en-US" sz="3200" b="1" dirty="0">
                <a:solidFill>
                  <a:srgbClr val="003399"/>
                </a:solidFill>
                <a:latin typeface="Tahoma" panose="020B0604030504040204" pitchFamily="34" charset="0"/>
                <a:cs typeface="Tahoma" panose="020B0604030504040204" pitchFamily="34" charset="0"/>
              </a:rPr>
              <a:t>   </a:t>
            </a:r>
            <a:r>
              <a:rPr lang="en-US" b="1" dirty="0">
                <a:solidFill>
                  <a:srgbClr val="003399"/>
                </a:solidFill>
                <a:latin typeface="Tahoma" panose="020B0604030504040204" pitchFamily="34" charset="0"/>
                <a:cs typeface="Tahoma" panose="020B0604030504040204" pitchFamily="34" charset="0"/>
              </a:rPr>
              <a:t>    </a:t>
            </a:r>
            <a:r>
              <a:rPr lang="en-US" sz="3200" b="1" dirty="0">
                <a:solidFill>
                  <a:srgbClr val="003399"/>
                </a:solidFill>
                <a:latin typeface="Tahoma" panose="020B0604030504040204" pitchFamily="34" charset="0"/>
                <a:cs typeface="Tahoma" panose="020B0604030504040204" pitchFamily="34" charset="0"/>
              </a:rPr>
              <a:t>    </a:t>
            </a:r>
            <a:endParaRPr lang="vi-VN" sz="2400" b="1" dirty="0">
              <a:latin typeface="Tahoma" panose="020B0604030504040204" pitchFamily="34" charset="0"/>
              <a:cs typeface="Tahoma" panose="020B0604030504040204" pitchFamily="34" charset="0"/>
            </a:endParaRPr>
          </a:p>
        </p:txBody>
      </p:sp>
      <p:sp>
        <p:nvSpPr>
          <p:cNvPr id="658435" name="Text Box 3"/>
          <p:cNvSpPr txBox="1">
            <a:spLocks noChangeArrowheads="1"/>
          </p:cNvSpPr>
          <p:nvPr/>
        </p:nvSpPr>
        <p:spPr bwMode="auto">
          <a:xfrm>
            <a:off x="1012055" y="2402960"/>
            <a:ext cx="9547580" cy="3953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0225" indent="-530225" defTabSz="1254125" eaLnBrk="0" hangingPunct="0">
              <a:defRPr>
                <a:solidFill>
                  <a:schemeClr val="tx1"/>
                </a:solidFill>
                <a:latin typeface="Arial" panose="020B0604020202020204" pitchFamily="34" charset="0"/>
                <a:cs typeface="Arial" panose="020B0604020202020204" pitchFamily="34" charset="0"/>
              </a:defRPr>
            </a:lvl1pPr>
            <a:lvl2pPr marL="709613" defTabSz="1254125" eaLnBrk="0" hangingPunct="0">
              <a:defRPr>
                <a:solidFill>
                  <a:schemeClr val="tx1"/>
                </a:solidFill>
                <a:latin typeface="Arial" panose="020B0604020202020204" pitchFamily="34" charset="0"/>
                <a:cs typeface="Arial" panose="020B0604020202020204" pitchFamily="34" charset="0"/>
              </a:defRPr>
            </a:lvl2pPr>
            <a:lvl3pPr marL="1143000" indent="-228600" defTabSz="1254125" eaLnBrk="0" hangingPunct="0">
              <a:defRPr>
                <a:solidFill>
                  <a:schemeClr val="tx1"/>
                </a:solidFill>
                <a:latin typeface="Arial" panose="020B0604020202020204" pitchFamily="34" charset="0"/>
                <a:cs typeface="Arial" panose="020B0604020202020204" pitchFamily="34" charset="0"/>
              </a:defRPr>
            </a:lvl3pPr>
            <a:lvl4pPr marL="1600200" indent="-228600" defTabSz="1254125" eaLnBrk="0" hangingPunct="0">
              <a:defRPr>
                <a:solidFill>
                  <a:schemeClr val="tx1"/>
                </a:solidFill>
                <a:latin typeface="Arial" panose="020B0604020202020204" pitchFamily="34" charset="0"/>
                <a:cs typeface="Arial" panose="020B0604020202020204" pitchFamily="34" charset="0"/>
              </a:defRPr>
            </a:lvl4pPr>
            <a:lvl5pPr marL="2057400" indent="-228600" defTabSz="1254125" eaLnBrk="0" hangingPunct="0">
              <a:defRPr>
                <a:solidFill>
                  <a:schemeClr val="tx1"/>
                </a:solidFill>
                <a:latin typeface="Arial" panose="020B0604020202020204" pitchFamily="34" charset="0"/>
                <a:cs typeface="Arial" panose="020B0604020202020204" pitchFamily="34" charset="0"/>
              </a:defRPr>
            </a:lvl5pPr>
            <a:lvl6pPr marL="2514600" indent="-228600" defTabSz="1254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254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254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254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15000"/>
              </a:lnSpc>
              <a:spcBef>
                <a:spcPct val="15000"/>
              </a:spcBef>
            </a:pPr>
            <a:r>
              <a:rPr lang="pt-BR" sz="2600" b="1" dirty="0">
                <a:latin typeface="Tahoma" panose="020B0604030504040204" pitchFamily="34" charset="0"/>
                <a:cs typeface="Tahoma" panose="020B0604030504040204" pitchFamily="34" charset="0"/>
                <a:sym typeface="Wingdings" panose="05000000000000000000" pitchFamily="2" charset="2"/>
              </a:rPr>
              <a:t>- Quá trình chuyển hóa sinh học các chất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ộc có thể xảy ra ba khả n</a:t>
            </a:r>
            <a:r>
              <a:rPr lang="vi-VN" sz="2600" b="1" dirty="0">
                <a:latin typeface="Tahoma" panose="020B0604030504040204" pitchFamily="34" charset="0"/>
                <a:cs typeface="Tahoma" panose="020B0604030504040204" pitchFamily="34" charset="0"/>
                <a:sym typeface="Wingdings" panose="05000000000000000000" pitchFamily="2" charset="2"/>
              </a:rPr>
              <a:t>ă</a:t>
            </a:r>
            <a:r>
              <a:rPr lang="pt-BR" sz="2600" b="1" dirty="0">
                <a:latin typeface="Tahoma" panose="020B0604030504040204" pitchFamily="34" charset="0"/>
                <a:cs typeface="Tahoma" panose="020B0604030504040204" pitchFamily="34" charset="0"/>
                <a:sym typeface="Wingdings" panose="05000000000000000000" pitchFamily="2" charset="2"/>
              </a:rPr>
              <a:t>ng: </a:t>
            </a:r>
          </a:p>
          <a:p>
            <a:pPr marL="630238" lvl="1" indent="79375" algn="just" eaLnBrk="1" hangingPunct="1">
              <a:lnSpc>
                <a:spcPct val="115000"/>
              </a:lnSpc>
              <a:spcBef>
                <a:spcPct val="15000"/>
              </a:spcBef>
              <a:buClr>
                <a:schemeClr val="tx2"/>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Tạo sản phẩm chuyển hóa không </a:t>
            </a:r>
            <a:r>
              <a:rPr lang="vi-VN" sz="2600" b="1" dirty="0">
                <a:solidFill>
                  <a:srgbClr val="0000FF"/>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ộc hoặc ít </a:t>
            </a:r>
            <a:r>
              <a:rPr lang="vi-VN" sz="2600" b="1" dirty="0">
                <a:solidFill>
                  <a:srgbClr val="0000FF"/>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ộc </a:t>
            </a:r>
            <a:r>
              <a:rPr lang="pt-BR" sz="2600" b="1" dirty="0" smtClean="0">
                <a:solidFill>
                  <a:srgbClr val="0000FF"/>
                </a:solidFill>
                <a:latin typeface="Tahoma" panose="020B0604030504040204" pitchFamily="34" charset="0"/>
                <a:cs typeface="Tahoma" panose="020B0604030504040204" pitchFamily="34" charset="0"/>
                <a:sym typeface="Wingdings" panose="05000000000000000000" pitchFamily="2" charset="2"/>
              </a:rPr>
              <a:t>h</a:t>
            </a:r>
            <a:r>
              <a:rPr lang="vi-VN" sz="2600" b="1" dirty="0">
                <a:solidFill>
                  <a:srgbClr val="0000FF"/>
                </a:solidFill>
                <a:latin typeface="Tahoma" panose="020B0604030504040204" pitchFamily="34" charset="0"/>
                <a:cs typeface="Tahoma" panose="020B0604030504040204" pitchFamily="34" charset="0"/>
                <a:sym typeface="Wingdings" panose="05000000000000000000" pitchFamily="2" charset="2"/>
              </a:rPr>
              <a:t>ơ</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n so với chất </a:t>
            </a:r>
            <a:r>
              <a:rPr lang="vi-VN" sz="2600" b="1" dirty="0">
                <a:solidFill>
                  <a:srgbClr val="0000FF"/>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ộc ban </a:t>
            </a:r>
            <a:r>
              <a:rPr lang="vi-VN" sz="2600" b="1" dirty="0">
                <a:solidFill>
                  <a:srgbClr val="0000FF"/>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ầu (khử </a:t>
            </a:r>
            <a:r>
              <a:rPr lang="vi-VN" sz="2600" b="1" dirty="0">
                <a:solidFill>
                  <a:srgbClr val="0000FF"/>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0000FF"/>
                </a:solidFill>
                <a:latin typeface="Tahoma" panose="020B0604030504040204" pitchFamily="34" charset="0"/>
                <a:cs typeface="Tahoma" panose="020B0604030504040204" pitchFamily="34" charset="0"/>
                <a:sym typeface="Wingdings" panose="05000000000000000000" pitchFamily="2" charset="2"/>
              </a:rPr>
              <a:t>ộc thật sự).</a:t>
            </a:r>
            <a:r>
              <a:rPr lang="pt-BR" sz="2600" b="1" dirty="0">
                <a:latin typeface="Tahoma" panose="020B0604030504040204" pitchFamily="34" charset="0"/>
                <a:cs typeface="Tahoma" panose="020B0604030504040204" pitchFamily="34" charset="0"/>
                <a:sym typeface="Wingdings" panose="05000000000000000000" pitchFamily="2" charset="2"/>
              </a:rPr>
              <a:t> </a:t>
            </a:r>
          </a:p>
          <a:p>
            <a:pPr marL="630238" lvl="1" indent="79375" algn="just" eaLnBrk="1" hangingPunct="1">
              <a:lnSpc>
                <a:spcPct val="115000"/>
              </a:lnSpc>
              <a:spcBef>
                <a:spcPct val="15000"/>
              </a:spcBef>
              <a:buClr>
                <a:schemeClr val="tx2"/>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rgbClr val="FF3300"/>
                </a:solidFill>
                <a:latin typeface="Tahoma" panose="020B0604030504040204" pitchFamily="34" charset="0"/>
                <a:cs typeface="Tahoma" panose="020B0604030504040204" pitchFamily="34" charset="0"/>
                <a:sym typeface="Wingdings" panose="05000000000000000000" pitchFamily="2" charset="2"/>
              </a:rPr>
              <a:t>Tạo sản phẩm chuyển hóa vẫn còn </a:t>
            </a:r>
            <a:r>
              <a:rPr lang="vi-VN" sz="2600" b="1" dirty="0">
                <a:solidFill>
                  <a:srgbClr val="FF33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3300"/>
                </a:solidFill>
                <a:latin typeface="Tahoma" panose="020B0604030504040204" pitchFamily="34" charset="0"/>
                <a:cs typeface="Tahoma" panose="020B0604030504040204" pitchFamily="34" charset="0"/>
                <a:sym typeface="Wingdings" panose="05000000000000000000" pitchFamily="2" charset="2"/>
              </a:rPr>
              <a:t>ộc tính ngang </a:t>
            </a:r>
            <a:r>
              <a:rPr lang="pt-BR" sz="2600" b="1" dirty="0" smtClean="0">
                <a:solidFill>
                  <a:srgbClr val="FF3300"/>
                </a:solidFill>
                <a:latin typeface="Tahoma" panose="020B0604030504040204" pitchFamily="34" charset="0"/>
                <a:cs typeface="Tahoma" panose="020B0604030504040204" pitchFamily="34" charset="0"/>
                <a:sym typeface="Wingdings" panose="05000000000000000000" pitchFamily="2" charset="2"/>
              </a:rPr>
              <a:t>bằng </a:t>
            </a:r>
            <a:r>
              <a:rPr lang="pt-BR" sz="2600" b="1" dirty="0">
                <a:solidFill>
                  <a:srgbClr val="FF3300"/>
                </a:solidFill>
                <a:latin typeface="Tahoma" panose="020B0604030504040204" pitchFamily="34" charset="0"/>
                <a:cs typeface="Tahoma" panose="020B0604030504040204" pitchFamily="34" charset="0"/>
                <a:sym typeface="Wingdings" panose="05000000000000000000" pitchFamily="2" charset="2"/>
              </a:rPr>
              <a:t>với chất </a:t>
            </a:r>
            <a:r>
              <a:rPr lang="vi-VN" sz="2600" b="1" dirty="0">
                <a:solidFill>
                  <a:srgbClr val="FF33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3300"/>
                </a:solidFill>
                <a:latin typeface="Tahoma" panose="020B0604030504040204" pitchFamily="34" charset="0"/>
                <a:cs typeface="Tahoma" panose="020B0604030504040204" pitchFamily="34" charset="0"/>
                <a:sym typeface="Wingdings" panose="05000000000000000000" pitchFamily="2" charset="2"/>
              </a:rPr>
              <a:t>ộc ban </a:t>
            </a:r>
            <a:r>
              <a:rPr lang="vi-VN" sz="2600" b="1" dirty="0">
                <a:solidFill>
                  <a:srgbClr val="FF33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3300"/>
                </a:solidFill>
                <a:latin typeface="Tahoma" panose="020B0604030504040204" pitchFamily="34" charset="0"/>
                <a:cs typeface="Tahoma" panose="020B0604030504040204" pitchFamily="34" charset="0"/>
                <a:sym typeface="Wingdings" panose="05000000000000000000" pitchFamily="2" charset="2"/>
              </a:rPr>
              <a:t>ầu.</a:t>
            </a:r>
            <a:r>
              <a:rPr lang="pt-BR" sz="2600" b="1" dirty="0">
                <a:latin typeface="Tahoma" panose="020B0604030504040204" pitchFamily="34" charset="0"/>
                <a:cs typeface="Tahoma" panose="020B0604030504040204" pitchFamily="34" charset="0"/>
                <a:sym typeface="Wingdings" panose="05000000000000000000" pitchFamily="2" charset="2"/>
              </a:rPr>
              <a:t> </a:t>
            </a:r>
          </a:p>
          <a:p>
            <a:pPr marL="630238" lvl="1" indent="79375" algn="just" eaLnBrk="1" hangingPunct="1">
              <a:lnSpc>
                <a:spcPct val="115000"/>
              </a:lnSpc>
              <a:spcBef>
                <a:spcPct val="15000"/>
              </a:spcBef>
              <a:buClr>
                <a:schemeClr val="tx2"/>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Tạo sản phẩm chuyển hóa có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ộc tính cao h</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ơ</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n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ộc </a:t>
            </a:r>
            <a:r>
              <a:rPr lang="pt-BR" sz="26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tính </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của chất ban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ầu.</a:t>
            </a:r>
            <a:r>
              <a:rPr lang="pt-BR" sz="2600" b="1" dirty="0">
                <a:latin typeface="Tahoma" panose="020B0604030504040204" pitchFamily="34" charset="0"/>
                <a:cs typeface="Tahoma" panose="020B0604030504040204" pitchFamily="34" charset="0"/>
                <a:sym typeface="Wingdings" panose="05000000000000000000" pitchFamily="2" charset="2"/>
              </a:rPr>
              <a:t>   </a:t>
            </a:r>
            <a:endParaRPr lang="en-US" sz="2600" dirty="0">
              <a:latin typeface="Tahoma" panose="020B0604030504040204" pitchFamily="34" charset="0"/>
              <a:cs typeface="Tahoma" panose="020B0604030504040204" pitchFamily="34" charset="0"/>
              <a:sym typeface="Wingdings" panose="05000000000000000000" pitchFamily="2" charset="2"/>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0527599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658435">
                                            <p:txEl>
                                              <p:pRg st="0" end="0"/>
                                            </p:txEl>
                                          </p:spTgt>
                                        </p:tgtEl>
                                        <p:attrNameLst>
                                          <p:attrName>style.visibility</p:attrName>
                                        </p:attrNameLst>
                                      </p:cBhvr>
                                      <p:to>
                                        <p:strVal val="visible"/>
                                      </p:to>
                                    </p:set>
                                    <p:animEffect transition="in" filter="diamond(in)">
                                      <p:cBhvr>
                                        <p:cTn id="7" dur="500"/>
                                        <p:tgtEl>
                                          <p:spTgt spid="65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658435">
                                            <p:txEl>
                                              <p:pRg st="1" end="1"/>
                                            </p:txEl>
                                          </p:spTgt>
                                        </p:tgtEl>
                                        <p:attrNameLst>
                                          <p:attrName>style.visibility</p:attrName>
                                        </p:attrNameLst>
                                      </p:cBhvr>
                                      <p:to>
                                        <p:strVal val="visible"/>
                                      </p:to>
                                    </p:set>
                                    <p:animEffect transition="in" filter="diamond(in)">
                                      <p:cBhvr>
                                        <p:cTn id="12" dur="500"/>
                                        <p:tgtEl>
                                          <p:spTgt spid="6584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658435">
                                            <p:txEl>
                                              <p:pRg st="2" end="2"/>
                                            </p:txEl>
                                          </p:spTgt>
                                        </p:tgtEl>
                                        <p:attrNameLst>
                                          <p:attrName>style.visibility</p:attrName>
                                        </p:attrNameLst>
                                      </p:cBhvr>
                                      <p:to>
                                        <p:strVal val="visible"/>
                                      </p:to>
                                    </p:set>
                                    <p:animEffect transition="in" filter="diamond(in)">
                                      <p:cBhvr>
                                        <p:cTn id="17" dur="500"/>
                                        <p:tgtEl>
                                          <p:spTgt spid="6584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658435">
                                            <p:txEl>
                                              <p:pRg st="3" end="3"/>
                                            </p:txEl>
                                          </p:spTgt>
                                        </p:tgtEl>
                                        <p:attrNameLst>
                                          <p:attrName>style.visibility</p:attrName>
                                        </p:attrNameLst>
                                      </p:cBhvr>
                                      <p:to>
                                        <p:strVal val="visible"/>
                                      </p:to>
                                    </p:set>
                                    <p:animEffect transition="in" filter="diamond(in)">
                                      <p:cBhvr>
                                        <p:cTn id="22" dur="500"/>
                                        <p:tgtEl>
                                          <p:spTgt spid="65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3A09594-8B05-48DD-8025-C44EBE5B0BFB}" type="slidenum">
              <a:rPr lang="en-US" altLang="en-US">
                <a:latin typeface="Garamond" panose="02020404030301010803" pitchFamily="18" charset="0"/>
                <a:cs typeface="Tahoma" panose="020B0604030504040204" pitchFamily="34" charset="0"/>
              </a:rPr>
              <a:pPr eaLnBrk="1" hangingPunct="1"/>
              <a:t>33</a:t>
            </a:fld>
            <a:endParaRPr lang="en-US" altLang="en-US" dirty="0">
              <a:latin typeface="Garamond" panose="02020404030301010803" pitchFamily="18" charset="0"/>
              <a:cs typeface="Tahoma" panose="020B0604030504040204" pitchFamily="34" charset="0"/>
            </a:endParaRPr>
          </a:p>
        </p:txBody>
      </p:sp>
      <p:sp>
        <p:nvSpPr>
          <p:cNvPr id="46083" name="Rectangle 2"/>
          <p:cNvSpPr>
            <a:spLocks noChangeArrowheads="1"/>
          </p:cNvSpPr>
          <p:nvPr/>
        </p:nvSpPr>
        <p:spPr bwMode="auto">
          <a:xfrm>
            <a:off x="756313" y="945935"/>
            <a:ext cx="84248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Sự</a:t>
            </a:r>
            <a:r>
              <a:rPr lang="en-US" sz="3200" b="1" i="1" dirty="0" smtClean="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ào</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thải</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chất</a:t>
            </a:r>
            <a:r>
              <a:rPr lang="en-US" sz="3200" b="1" i="1" dirty="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ộc</a:t>
            </a:r>
            <a:r>
              <a:rPr lang="en-US" sz="3200" b="1" i="1" dirty="0">
                <a:solidFill>
                  <a:srgbClr val="003399"/>
                </a:solidFill>
                <a:latin typeface="Tahoma" panose="020B0604030504040204" pitchFamily="34" charset="0"/>
                <a:cs typeface="Tahoma" panose="020B0604030504040204" pitchFamily="34" charset="0"/>
              </a:rPr>
              <a:t>:</a:t>
            </a:r>
            <a:r>
              <a:rPr lang="vi-VN" sz="3200" b="1" i="1" dirty="0">
                <a:solidFill>
                  <a:srgbClr val="003399"/>
                </a:solidFill>
                <a:latin typeface="Tahoma" panose="020B0604030504040204" pitchFamily="34" charset="0"/>
                <a:cs typeface="Tahoma" panose="020B0604030504040204" pitchFamily="34" charset="0"/>
              </a:rPr>
              <a:t> </a:t>
            </a:r>
            <a:r>
              <a:rPr lang="en-US" sz="3200" b="1" i="1" dirty="0">
                <a:solidFill>
                  <a:srgbClr val="003399"/>
                </a:solidFill>
                <a:latin typeface="Tahoma" panose="020B0604030504040204" pitchFamily="34" charset="0"/>
                <a:cs typeface="Tahoma" panose="020B0604030504040204" pitchFamily="34" charset="0"/>
              </a:rPr>
              <a:t>   </a:t>
            </a:r>
            <a:r>
              <a:rPr lang="en-US" b="1" i="1" dirty="0">
                <a:solidFill>
                  <a:srgbClr val="003399"/>
                </a:solidFill>
                <a:latin typeface="Tahoma" panose="020B0604030504040204" pitchFamily="34" charset="0"/>
                <a:cs typeface="Tahoma" panose="020B0604030504040204" pitchFamily="34" charset="0"/>
              </a:rPr>
              <a:t>    </a:t>
            </a:r>
            <a:r>
              <a:rPr lang="en-US" sz="3200" b="1" i="1" dirty="0">
                <a:solidFill>
                  <a:srgbClr val="003399"/>
                </a:solidFill>
                <a:latin typeface="Tahoma" panose="020B0604030504040204" pitchFamily="34" charset="0"/>
                <a:cs typeface="Tahoma" panose="020B0604030504040204" pitchFamily="34" charset="0"/>
              </a:rPr>
              <a:t>    </a:t>
            </a:r>
            <a:endParaRPr lang="vi-VN" sz="2400" b="1" i="1" dirty="0">
              <a:latin typeface="Tahoma" panose="020B0604030504040204" pitchFamily="34" charset="0"/>
              <a:cs typeface="Tahoma" panose="020B0604030504040204" pitchFamily="34" charset="0"/>
            </a:endParaRPr>
          </a:p>
        </p:txBody>
      </p:sp>
      <p:sp>
        <p:nvSpPr>
          <p:cNvPr id="659459" name="Text Box 3"/>
          <p:cNvSpPr txBox="1">
            <a:spLocks noChangeArrowheads="1"/>
          </p:cNvSpPr>
          <p:nvPr/>
        </p:nvSpPr>
        <p:spPr bwMode="auto">
          <a:xfrm>
            <a:off x="1287262" y="1934882"/>
            <a:ext cx="9991463" cy="459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0225" indent="-530225" eaLnBrk="0" hangingPunct="0">
              <a:defRPr>
                <a:solidFill>
                  <a:schemeClr val="tx1"/>
                </a:solidFill>
                <a:latin typeface="Arial" panose="020B0604020202020204" pitchFamily="34" charset="0"/>
                <a:cs typeface="Arial" panose="020B0604020202020204" pitchFamily="34" charset="0"/>
              </a:defRPr>
            </a:lvl1pPr>
            <a:lvl2pPr marL="709613"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15000"/>
              </a:lnSpc>
              <a:spcBef>
                <a:spcPct val="15000"/>
              </a:spcBef>
            </a:pPr>
            <a:r>
              <a:rPr lang="pt-BR" sz="2600" b="1" dirty="0">
                <a:latin typeface="Tahoma" panose="020B0604030504040204" pitchFamily="34" charset="0"/>
                <a:cs typeface="Tahoma" panose="020B0604030504040204" pitchFamily="34" charset="0"/>
                <a:sym typeface="Wingdings" panose="05000000000000000000" pitchFamily="2" charset="2"/>
              </a:rPr>
              <a:t>- Chất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ộc hoặc sản phẩm chuyển hóa </a:t>
            </a:r>
            <a:r>
              <a:rPr lang="vi-VN" sz="2600" b="1" dirty="0">
                <a:latin typeface="Tahoma" panose="020B0604030504040204" pitchFamily="34" charset="0"/>
                <a:cs typeface="Tahoma" panose="020B0604030504040204" pitchFamily="34" charset="0"/>
                <a:sym typeface="Wingdings" panose="05000000000000000000" pitchFamily="2" charset="2"/>
              </a:rPr>
              <a:t>đư</a:t>
            </a:r>
            <a:r>
              <a:rPr lang="pt-BR" sz="2600" b="1" dirty="0">
                <a:latin typeface="Tahoma" panose="020B0604030504040204" pitchFamily="34" charset="0"/>
                <a:cs typeface="Tahoma" panose="020B0604030504040204" pitchFamily="34" charset="0"/>
                <a:sym typeface="Wingdings" panose="05000000000000000000" pitchFamily="2" charset="2"/>
              </a:rPr>
              <a:t>ợc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ào thải qua: </a:t>
            </a:r>
          </a:p>
          <a:p>
            <a:pPr lvl="1" algn="just" eaLnBrk="1" hangingPunct="1">
              <a:lnSpc>
                <a:spcPct val="115000"/>
              </a:lnSpc>
              <a:spcBef>
                <a:spcPct val="15000"/>
              </a:spcBef>
              <a:buClr>
                <a:schemeClr val="hlink"/>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ờng tiết niệu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đư</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ờng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ào thải chính)</a:t>
            </a:r>
          </a:p>
          <a:p>
            <a:pPr lvl="1" algn="just" eaLnBrk="1" hangingPunct="1">
              <a:lnSpc>
                <a:spcPct val="115000"/>
              </a:lnSpc>
              <a:spcBef>
                <a:spcPct val="15000"/>
              </a:spcBef>
              <a:buClr>
                <a:schemeClr val="hlink"/>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chemeClr val="hlink"/>
                </a:solidFill>
                <a:latin typeface="Tahoma" panose="020B0604030504040204" pitchFamily="34" charset="0"/>
                <a:cs typeface="Tahoma" panose="020B0604030504040204" pitchFamily="34" charset="0"/>
                <a:sym typeface="Wingdings" panose="05000000000000000000" pitchFamily="2" charset="2"/>
              </a:rPr>
              <a:t>Đ</a:t>
            </a:r>
            <a:r>
              <a:rPr lang="vi-VN" sz="2600" b="1" dirty="0">
                <a:solidFill>
                  <a:schemeClr val="hlink"/>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chemeClr val="hlink"/>
                </a:solidFill>
                <a:latin typeface="Tahoma" panose="020B0604030504040204" pitchFamily="34" charset="0"/>
                <a:cs typeface="Tahoma" panose="020B0604030504040204" pitchFamily="34" charset="0"/>
                <a:sym typeface="Wingdings" panose="05000000000000000000" pitchFamily="2" charset="2"/>
              </a:rPr>
              <a:t>ờng tiêu hóa</a:t>
            </a:r>
          </a:p>
          <a:p>
            <a:pPr lvl="1" algn="just" eaLnBrk="1" hangingPunct="1">
              <a:lnSpc>
                <a:spcPct val="115000"/>
              </a:lnSpc>
              <a:spcBef>
                <a:spcPct val="15000"/>
              </a:spcBef>
              <a:buClr>
                <a:schemeClr val="hlink"/>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Da, niêm </a:t>
            </a:r>
          </a:p>
          <a:p>
            <a:pPr lvl="1" algn="just" eaLnBrk="1" hangingPunct="1">
              <a:lnSpc>
                <a:spcPct val="115000"/>
              </a:lnSpc>
              <a:spcBef>
                <a:spcPct val="15000"/>
              </a:spcBef>
              <a:buClr>
                <a:schemeClr val="hlink"/>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ờng hô hấp </a:t>
            </a:r>
          </a:p>
          <a:p>
            <a:pPr lvl="1" algn="just" eaLnBrk="1" hangingPunct="1">
              <a:lnSpc>
                <a:spcPct val="115000"/>
              </a:lnSpc>
              <a:spcBef>
                <a:spcPct val="15000"/>
              </a:spcBef>
              <a:buClr>
                <a:schemeClr val="hlink"/>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sym typeface="Wingdings" panose="05000000000000000000" pitchFamily="2" charset="2"/>
              </a:rPr>
              <a:t> </a:t>
            </a:r>
            <a:r>
              <a:rPr lang="pt-BR" sz="2600" b="1" dirty="0">
                <a:solidFill>
                  <a:srgbClr val="FF0066"/>
                </a:solidFill>
                <a:latin typeface="Tahoma" panose="020B0604030504040204" pitchFamily="34" charset="0"/>
                <a:cs typeface="Tahoma" panose="020B0604030504040204" pitchFamily="34" charset="0"/>
                <a:sym typeface="Wingdings" panose="05000000000000000000" pitchFamily="2" charset="2"/>
              </a:rPr>
              <a:t>Chất tiết khác: mồ hôi, n</a:t>
            </a:r>
            <a:r>
              <a:rPr lang="vi-VN" sz="2600" b="1" dirty="0">
                <a:solidFill>
                  <a:srgbClr val="FF0066"/>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rgbClr val="FF0066"/>
                </a:solidFill>
                <a:latin typeface="Tahoma" panose="020B0604030504040204" pitchFamily="34" charset="0"/>
                <a:cs typeface="Tahoma" panose="020B0604030504040204" pitchFamily="34" charset="0"/>
                <a:sym typeface="Wingdings" panose="05000000000000000000" pitchFamily="2" charset="2"/>
              </a:rPr>
              <a:t>ớc bọt, hay sữa mẹ.</a:t>
            </a:r>
            <a:r>
              <a:rPr lang="pt-BR" sz="2600" b="1" dirty="0">
                <a:latin typeface="Tahoma" panose="020B0604030504040204" pitchFamily="34" charset="0"/>
                <a:cs typeface="Tahoma" panose="020B0604030504040204" pitchFamily="34" charset="0"/>
                <a:sym typeface="Wingdings" panose="05000000000000000000" pitchFamily="2" charset="2"/>
              </a:rPr>
              <a:t> </a:t>
            </a:r>
          </a:p>
          <a:p>
            <a:pPr algn="just" eaLnBrk="1" hangingPunct="1">
              <a:lnSpc>
                <a:spcPct val="115000"/>
              </a:lnSpc>
              <a:spcBef>
                <a:spcPct val="15000"/>
              </a:spcBef>
            </a:pPr>
            <a:r>
              <a:rPr lang="pt-BR" sz="2600" b="1" dirty="0">
                <a:latin typeface="Tahoma" panose="020B0604030504040204" pitchFamily="34" charset="0"/>
                <a:cs typeface="Tahoma" panose="020B0604030504040204" pitchFamily="34" charset="0"/>
                <a:sym typeface="Wingdings" panose="05000000000000000000" pitchFamily="2" charset="2"/>
              </a:rPr>
              <a:t> Tìm và xác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ịnh chất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ộc qua </a:t>
            </a:r>
            <a:r>
              <a:rPr lang="vi-VN" sz="2600" b="1" dirty="0">
                <a:latin typeface="Tahoma" panose="020B0604030504040204" pitchFamily="34" charset="0"/>
                <a:cs typeface="Tahoma" panose="020B0604030504040204" pitchFamily="34" charset="0"/>
                <a:sym typeface="Wingdings" panose="05000000000000000000" pitchFamily="2" charset="2"/>
              </a:rPr>
              <a:t>đư</a:t>
            </a:r>
            <a:r>
              <a:rPr lang="pt-BR" sz="2600" b="1" dirty="0">
                <a:latin typeface="Tahoma" panose="020B0604030504040204" pitchFamily="34" charset="0"/>
                <a:cs typeface="Tahoma" panose="020B0604030504040204" pitchFamily="34" charset="0"/>
                <a:sym typeface="Wingdings" panose="05000000000000000000" pitchFamily="2" charset="2"/>
              </a:rPr>
              <a:t>ờng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ào thải rất có giá trị trong việc chẩn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oán và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iều trị nhiễm </a:t>
            </a:r>
            <a:r>
              <a:rPr lang="vi-VN" sz="2600" b="1" dirty="0">
                <a:latin typeface="Tahoma" panose="020B0604030504040204" pitchFamily="34" charset="0"/>
                <a:cs typeface="Tahoma" panose="020B0604030504040204" pitchFamily="34" charset="0"/>
                <a:sym typeface="Wingdings" panose="05000000000000000000" pitchFamily="2" charset="2"/>
              </a:rPr>
              <a:t>đ</a:t>
            </a:r>
            <a:r>
              <a:rPr lang="pt-BR" sz="2600" b="1" dirty="0">
                <a:latin typeface="Tahoma" panose="020B0604030504040204" pitchFamily="34" charset="0"/>
                <a:cs typeface="Tahoma" panose="020B0604030504040204" pitchFamily="34" charset="0"/>
                <a:sym typeface="Wingdings" panose="05000000000000000000" pitchFamily="2" charset="2"/>
              </a:rPr>
              <a:t>ộc nghề nghiệp kịp thời.</a:t>
            </a:r>
            <a:r>
              <a:rPr lang="en-SG" sz="2600" dirty="0">
                <a:latin typeface="Tahoma" panose="020B0604030504040204" pitchFamily="34" charset="0"/>
                <a:cs typeface="Tahoma" panose="020B0604030504040204" pitchFamily="34" charset="0"/>
                <a:sym typeface="Wingdings" panose="05000000000000000000" pitchFamily="2" charset="2"/>
              </a:rPr>
              <a:t> </a:t>
            </a:r>
            <a:endParaRPr lang="en-US" sz="2600" dirty="0">
              <a:latin typeface="Tahoma" panose="020B0604030504040204" pitchFamily="34" charset="0"/>
              <a:cs typeface="Tahoma" panose="020B0604030504040204" pitchFamily="34" charset="0"/>
              <a:sym typeface="Wingdings" panose="05000000000000000000" pitchFamily="2" charset="2"/>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1668379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659459">
                                            <p:txEl>
                                              <p:pRg st="0" end="0"/>
                                            </p:txEl>
                                          </p:spTgt>
                                        </p:tgtEl>
                                        <p:attrNameLst>
                                          <p:attrName>style.visibility</p:attrName>
                                        </p:attrNameLst>
                                      </p:cBhvr>
                                      <p:to>
                                        <p:strVal val="visible"/>
                                      </p:to>
                                    </p:set>
                                    <p:animEffect transition="in" filter="diamond(in)">
                                      <p:cBhvr>
                                        <p:cTn id="7" dur="500"/>
                                        <p:tgtEl>
                                          <p:spTgt spid="659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659459">
                                            <p:txEl>
                                              <p:pRg st="1" end="1"/>
                                            </p:txEl>
                                          </p:spTgt>
                                        </p:tgtEl>
                                        <p:attrNameLst>
                                          <p:attrName>style.visibility</p:attrName>
                                        </p:attrNameLst>
                                      </p:cBhvr>
                                      <p:to>
                                        <p:strVal val="visible"/>
                                      </p:to>
                                    </p:set>
                                    <p:animEffect transition="in" filter="diamond(in)">
                                      <p:cBhvr>
                                        <p:cTn id="12" dur="500"/>
                                        <p:tgtEl>
                                          <p:spTgt spid="65945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659459">
                                            <p:txEl>
                                              <p:pRg st="2" end="2"/>
                                            </p:txEl>
                                          </p:spTgt>
                                        </p:tgtEl>
                                        <p:attrNameLst>
                                          <p:attrName>style.visibility</p:attrName>
                                        </p:attrNameLst>
                                      </p:cBhvr>
                                      <p:to>
                                        <p:strVal val="visible"/>
                                      </p:to>
                                    </p:set>
                                    <p:animEffect transition="in" filter="diamond(in)">
                                      <p:cBhvr>
                                        <p:cTn id="17" dur="500"/>
                                        <p:tgtEl>
                                          <p:spTgt spid="65945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659459">
                                            <p:txEl>
                                              <p:pRg st="3" end="3"/>
                                            </p:txEl>
                                          </p:spTgt>
                                        </p:tgtEl>
                                        <p:attrNameLst>
                                          <p:attrName>style.visibility</p:attrName>
                                        </p:attrNameLst>
                                      </p:cBhvr>
                                      <p:to>
                                        <p:strVal val="visible"/>
                                      </p:to>
                                    </p:set>
                                    <p:animEffect transition="in" filter="diamond(in)">
                                      <p:cBhvr>
                                        <p:cTn id="22" dur="500"/>
                                        <p:tgtEl>
                                          <p:spTgt spid="65945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nodeType="clickEffect">
                                  <p:stCondLst>
                                    <p:cond delay="0"/>
                                  </p:stCondLst>
                                  <p:childTnLst>
                                    <p:set>
                                      <p:cBhvr>
                                        <p:cTn id="26" dur="1" fill="hold">
                                          <p:stCondLst>
                                            <p:cond delay="0"/>
                                          </p:stCondLst>
                                        </p:cTn>
                                        <p:tgtEl>
                                          <p:spTgt spid="659459">
                                            <p:txEl>
                                              <p:pRg st="4" end="4"/>
                                            </p:txEl>
                                          </p:spTgt>
                                        </p:tgtEl>
                                        <p:attrNameLst>
                                          <p:attrName>style.visibility</p:attrName>
                                        </p:attrNameLst>
                                      </p:cBhvr>
                                      <p:to>
                                        <p:strVal val="visible"/>
                                      </p:to>
                                    </p:set>
                                    <p:animEffect transition="in" filter="diamond(in)">
                                      <p:cBhvr>
                                        <p:cTn id="27" dur="500"/>
                                        <p:tgtEl>
                                          <p:spTgt spid="65945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659459">
                                            <p:txEl>
                                              <p:pRg st="5" end="5"/>
                                            </p:txEl>
                                          </p:spTgt>
                                        </p:tgtEl>
                                        <p:attrNameLst>
                                          <p:attrName>style.visibility</p:attrName>
                                        </p:attrNameLst>
                                      </p:cBhvr>
                                      <p:to>
                                        <p:strVal val="visible"/>
                                      </p:to>
                                    </p:set>
                                    <p:animEffect transition="in" filter="diamond(in)">
                                      <p:cBhvr>
                                        <p:cTn id="32" dur="500"/>
                                        <p:tgtEl>
                                          <p:spTgt spid="659459">
                                            <p:txEl>
                                              <p:pRg st="5" end="5"/>
                                            </p:txEl>
                                          </p:spTgt>
                                        </p:tgtEl>
                                      </p:cBhvr>
                                    </p:animEffect>
                                  </p:childTnLst>
                                </p:cTn>
                              </p:par>
                            </p:childTnLst>
                          </p:cTn>
                        </p:par>
                        <p:par>
                          <p:cTn id="33" fill="hold" nodeType="afterGroup">
                            <p:stCondLst>
                              <p:cond delay="500"/>
                            </p:stCondLst>
                            <p:childTnLst>
                              <p:par>
                                <p:cTn id="34" presetID="8" presetClass="entr" presetSubtype="16" fill="hold" nodeType="afterEffect">
                                  <p:stCondLst>
                                    <p:cond delay="0"/>
                                  </p:stCondLst>
                                  <p:childTnLst>
                                    <p:set>
                                      <p:cBhvr>
                                        <p:cTn id="35" dur="1" fill="hold">
                                          <p:stCondLst>
                                            <p:cond delay="0"/>
                                          </p:stCondLst>
                                        </p:cTn>
                                        <p:tgtEl>
                                          <p:spTgt spid="659459">
                                            <p:txEl>
                                              <p:pRg st="6" end="6"/>
                                            </p:txEl>
                                          </p:spTgt>
                                        </p:tgtEl>
                                        <p:attrNameLst>
                                          <p:attrName>style.visibility</p:attrName>
                                        </p:attrNameLst>
                                      </p:cBhvr>
                                      <p:to>
                                        <p:strVal val="visible"/>
                                      </p:to>
                                    </p:set>
                                    <p:animEffect transition="in" filter="diamond(in)">
                                      <p:cBhvr>
                                        <p:cTn id="36" dur="500"/>
                                        <p:tgtEl>
                                          <p:spTgt spid="659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119993F-5E7D-4A36-9499-D93E9D027F61}" type="slidenum">
              <a:rPr lang="en-US" altLang="en-US">
                <a:latin typeface="Garamond" panose="02020404030301010803" pitchFamily="18" charset="0"/>
                <a:cs typeface="Tahoma" panose="020B0604030504040204" pitchFamily="34" charset="0"/>
              </a:rPr>
              <a:pPr eaLnBrk="1" hangingPunct="1"/>
              <a:t>34</a:t>
            </a:fld>
            <a:endParaRPr lang="en-US" altLang="en-US" dirty="0">
              <a:latin typeface="Garamond" panose="02020404030301010803" pitchFamily="18" charset="0"/>
              <a:cs typeface="Tahoma" panose="020B0604030504040204" pitchFamily="34" charset="0"/>
            </a:endParaRPr>
          </a:p>
        </p:txBody>
      </p:sp>
      <p:sp>
        <p:nvSpPr>
          <p:cNvPr id="47107" name="AutoShape 4"/>
          <p:cNvSpPr>
            <a:spLocks noChangeArrowheads="1"/>
          </p:cNvSpPr>
          <p:nvPr/>
        </p:nvSpPr>
        <p:spPr bwMode="auto">
          <a:xfrm>
            <a:off x="1339867" y="2063896"/>
            <a:ext cx="3125602" cy="3896342"/>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2800" b="1" dirty="0" smtClean="0">
                <a:solidFill>
                  <a:srgbClr val="000099"/>
                </a:solidFill>
                <a:latin typeface="Tahoma" panose="020B0604030504040204" pitchFamily="34" charset="0"/>
                <a:cs typeface="Tahoma" panose="020B0604030504040204" pitchFamily="34" charset="0"/>
              </a:rPr>
              <a:t>TÁC ĐỘNG</a:t>
            </a:r>
          </a:p>
          <a:p>
            <a:pPr algn="ctr" eaLnBrk="1" hangingPunct="1">
              <a:lnSpc>
                <a:spcPct val="120000"/>
              </a:lnSpc>
              <a:spcBef>
                <a:spcPct val="20000"/>
              </a:spcBef>
            </a:pPr>
            <a:r>
              <a:rPr lang="en-US" sz="2800" b="1" dirty="0" smtClean="0">
                <a:solidFill>
                  <a:srgbClr val="000099"/>
                </a:solidFill>
                <a:latin typeface="Tahoma" panose="020B0604030504040204" pitchFamily="34" charset="0"/>
                <a:cs typeface="Tahoma" panose="020B0604030504040204" pitchFamily="34" charset="0"/>
              </a:rPr>
              <a:t>LÂM </a:t>
            </a:r>
            <a:r>
              <a:rPr lang="en-US" sz="2800" b="1" dirty="0">
                <a:solidFill>
                  <a:srgbClr val="000099"/>
                </a:solidFill>
                <a:latin typeface="Tahoma" panose="020B0604030504040204" pitchFamily="34" charset="0"/>
                <a:cs typeface="Tahoma" panose="020B0604030504040204" pitchFamily="34" charset="0"/>
              </a:rPr>
              <a:t>SÀNG </a:t>
            </a:r>
            <a:endParaRPr lang="en-US" sz="2800" b="1" dirty="0" smtClean="0">
              <a:solidFill>
                <a:srgbClr val="000099"/>
              </a:solidFill>
              <a:latin typeface="Tahoma" panose="020B0604030504040204" pitchFamily="34" charset="0"/>
              <a:cs typeface="Tahoma" panose="020B0604030504040204" pitchFamily="34" charset="0"/>
            </a:endParaRPr>
          </a:p>
          <a:p>
            <a:pPr algn="ctr" eaLnBrk="1" hangingPunct="1">
              <a:lnSpc>
                <a:spcPct val="120000"/>
              </a:lnSpc>
              <a:spcBef>
                <a:spcPct val="20000"/>
              </a:spcBef>
            </a:pPr>
            <a:r>
              <a:rPr lang="en-US" sz="2800" b="1" dirty="0" smtClean="0">
                <a:solidFill>
                  <a:srgbClr val="000099"/>
                </a:solidFill>
                <a:latin typeface="Tahoma" panose="020B0604030504040204" pitchFamily="34" charset="0"/>
                <a:cs typeface="Tahoma" panose="020B0604030504040204" pitchFamily="34" charset="0"/>
              </a:rPr>
              <a:t>CỦA </a:t>
            </a:r>
            <a:endParaRPr lang="en-US" sz="2800" b="1" dirty="0">
              <a:solidFill>
                <a:srgbClr val="000099"/>
              </a:solidFill>
              <a:latin typeface="Tahoma" panose="020B0604030504040204" pitchFamily="34" charset="0"/>
              <a:cs typeface="Tahoma" panose="020B0604030504040204" pitchFamily="34" charset="0"/>
            </a:endParaRPr>
          </a:p>
          <a:p>
            <a:pPr algn="ctr" eaLnBrk="1" hangingPunct="1">
              <a:lnSpc>
                <a:spcPct val="120000"/>
              </a:lnSpc>
              <a:spcBef>
                <a:spcPct val="20000"/>
              </a:spcBef>
            </a:pPr>
            <a:r>
              <a:rPr lang="en-US" sz="2800" b="1" dirty="0">
                <a:solidFill>
                  <a:srgbClr val="000099"/>
                </a:solidFill>
                <a:latin typeface="Tahoma" panose="020B0604030504040204" pitchFamily="34" charset="0"/>
                <a:cs typeface="Tahoma" panose="020B0604030504040204" pitchFamily="34" charset="0"/>
              </a:rPr>
              <a:t>NHIỄM ĐỘC </a:t>
            </a:r>
            <a:endParaRPr lang="en-US" sz="2800" b="1" dirty="0" smtClean="0">
              <a:solidFill>
                <a:srgbClr val="000099"/>
              </a:solidFill>
              <a:latin typeface="Tahoma" panose="020B0604030504040204" pitchFamily="34" charset="0"/>
              <a:cs typeface="Tahoma" panose="020B0604030504040204" pitchFamily="34" charset="0"/>
            </a:endParaRPr>
          </a:p>
          <a:p>
            <a:pPr algn="ctr" eaLnBrk="1" hangingPunct="1">
              <a:lnSpc>
                <a:spcPct val="120000"/>
              </a:lnSpc>
              <a:spcBef>
                <a:spcPct val="20000"/>
              </a:spcBef>
            </a:pPr>
            <a:r>
              <a:rPr lang="en-US" sz="2800" b="1" dirty="0" smtClean="0">
                <a:solidFill>
                  <a:srgbClr val="000099"/>
                </a:solidFill>
                <a:latin typeface="Tahoma" panose="020B0604030504040204" pitchFamily="34" charset="0"/>
                <a:cs typeface="Tahoma" panose="020B0604030504040204" pitchFamily="34" charset="0"/>
              </a:rPr>
              <a:t>NGHỀ </a:t>
            </a:r>
            <a:r>
              <a:rPr lang="en-US" sz="2800" b="1" dirty="0">
                <a:solidFill>
                  <a:srgbClr val="000099"/>
                </a:solidFill>
                <a:latin typeface="Tahoma" panose="020B0604030504040204" pitchFamily="34" charset="0"/>
                <a:cs typeface="Tahoma" panose="020B0604030504040204" pitchFamily="34" charset="0"/>
              </a:rPr>
              <a:t>NGHIỆP</a:t>
            </a: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8" name="Rectangle 2"/>
          <p:cNvSpPr>
            <a:spLocks noGrp="1" noChangeArrowheads="1"/>
          </p:cNvSpPr>
          <p:nvPr>
            <p:ph type="title"/>
          </p:nvPr>
        </p:nvSpPr>
        <p:spPr>
          <a:xfrm>
            <a:off x="5951683" y="1942591"/>
            <a:ext cx="4631923" cy="703263"/>
          </a:xfrm>
        </p:spPr>
        <p:txBody>
          <a:bodyPr/>
          <a:lstStyle/>
          <a:p>
            <a:pPr eaLnBrk="1" hangingPunct="1">
              <a:lnSpc>
                <a:spcPct val="105000"/>
              </a:lnSpc>
              <a:spcBef>
                <a:spcPct val="15000"/>
              </a:spcBef>
            </a:pPr>
            <a:r>
              <a:rPr lang="en-US" sz="3200" b="1" i="1" dirty="0" err="1" smtClean="0">
                <a:solidFill>
                  <a:srgbClr val="003399"/>
                </a:solidFill>
                <a:latin typeface="Tahoma" panose="020B0604030504040204" pitchFamily="34" charset="0"/>
              </a:rPr>
              <a:t>Nhiễm</a:t>
            </a:r>
            <a:r>
              <a:rPr lang="en-US" sz="3200" b="1" i="1" dirty="0" smtClean="0">
                <a:solidFill>
                  <a:srgbClr val="003399"/>
                </a:solidFill>
                <a:latin typeface="Tahoma" panose="020B0604030504040204" pitchFamily="34" charset="0"/>
              </a:rPr>
              <a:t> </a:t>
            </a:r>
            <a:r>
              <a:rPr lang="vi-VN" sz="3200" b="1" i="1" dirty="0">
                <a:solidFill>
                  <a:srgbClr val="003399"/>
                </a:solidFill>
                <a:latin typeface="Tahoma" panose="020B0604030504040204" pitchFamily="34" charset="0"/>
              </a:rPr>
              <a:t>đ</a:t>
            </a:r>
            <a:r>
              <a:rPr lang="en-US" sz="3200" b="1" i="1" dirty="0" err="1">
                <a:solidFill>
                  <a:srgbClr val="003399"/>
                </a:solidFill>
                <a:latin typeface="Tahoma" panose="020B0604030504040204" pitchFamily="34" charset="0"/>
              </a:rPr>
              <a:t>ộc</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cấp</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tính</a:t>
            </a:r>
            <a:r>
              <a:rPr lang="en-US" sz="3200" b="1" i="1" dirty="0">
                <a:solidFill>
                  <a:srgbClr val="003399"/>
                </a:solidFill>
                <a:latin typeface="Tahoma" panose="020B0604030504040204" pitchFamily="34" charset="0"/>
              </a:rPr>
              <a:t>:</a:t>
            </a:r>
          </a:p>
        </p:txBody>
      </p:sp>
      <p:sp>
        <p:nvSpPr>
          <p:cNvPr id="9" name="Rectangle 4"/>
          <p:cNvSpPr>
            <a:spLocks noChangeArrowheads="1"/>
          </p:cNvSpPr>
          <p:nvPr/>
        </p:nvSpPr>
        <p:spPr bwMode="auto">
          <a:xfrm>
            <a:off x="5951683" y="3624717"/>
            <a:ext cx="4864962"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Nhiễm</a:t>
            </a:r>
            <a:r>
              <a:rPr lang="en-US" sz="3200" b="1" i="1" dirty="0" smtClean="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ộc</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mạn</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tính</a:t>
            </a:r>
            <a:r>
              <a:rPr lang="en-US" sz="3200" b="1" i="1" dirty="0">
                <a:solidFill>
                  <a:srgbClr val="003399"/>
                </a:solidFill>
                <a:latin typeface="Tahoma" panose="020B0604030504040204" pitchFamily="34" charset="0"/>
                <a:cs typeface="Tahoma" panose="020B0604030504040204" pitchFamily="34" charset="0"/>
              </a:rPr>
              <a:t>:</a:t>
            </a:r>
          </a:p>
        </p:txBody>
      </p:sp>
      <p:sp>
        <p:nvSpPr>
          <p:cNvPr id="10" name="Rectangle 2"/>
          <p:cNvSpPr>
            <a:spLocks noChangeArrowheads="1"/>
          </p:cNvSpPr>
          <p:nvPr/>
        </p:nvSpPr>
        <p:spPr bwMode="auto">
          <a:xfrm>
            <a:off x="5894086" y="5105639"/>
            <a:ext cx="4922559"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Trạng</a:t>
            </a:r>
            <a:r>
              <a:rPr lang="en-US" sz="3200" b="1" i="1" dirty="0" smtClean="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thái</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mang</a:t>
            </a:r>
            <a:r>
              <a:rPr lang="en-US" sz="3200" b="1" i="1" dirty="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ộc</a:t>
            </a:r>
            <a:r>
              <a:rPr lang="en-US" sz="3200" b="1" i="1" dirty="0">
                <a:solidFill>
                  <a:srgbClr val="003399"/>
                </a:solidFill>
                <a:latin typeface="Tahoma" panose="020B0604030504040204" pitchFamily="34" charset="0"/>
                <a:cs typeface="Tahoma" panose="020B0604030504040204" pitchFamily="34" charset="0"/>
              </a:rPr>
              <a:t>:</a:t>
            </a:r>
          </a:p>
        </p:txBody>
      </p:sp>
      <p:sp>
        <p:nvSpPr>
          <p:cNvPr id="2" name="Left Brace 1"/>
          <p:cNvSpPr/>
          <p:nvPr/>
        </p:nvSpPr>
        <p:spPr>
          <a:xfrm>
            <a:off x="5095783" y="2063896"/>
            <a:ext cx="488271" cy="3896342"/>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ahoma" panose="020B0604030504040204" pitchFamily="34" charset="0"/>
            </a:endParaRPr>
          </a:p>
        </p:txBody>
      </p:sp>
    </p:spTree>
    <p:extLst>
      <p:ext uri="{BB962C8B-B14F-4D97-AF65-F5344CB8AC3E}">
        <p14:creationId xmlns:p14="http://schemas.microsoft.com/office/powerpoint/2010/main" val="3150641045"/>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6"/>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6DAC7C8-553F-4744-A145-39BCFAB02DB8}" type="slidenum">
              <a:rPr lang="en-US" altLang="en-US">
                <a:latin typeface="Garamond" panose="02020404030301010803" pitchFamily="18" charset="0"/>
                <a:cs typeface="Tahoma" panose="020B0604030504040204" pitchFamily="34" charset="0"/>
              </a:rPr>
              <a:pPr eaLnBrk="1" hangingPunct="1"/>
              <a:t>35</a:t>
            </a:fld>
            <a:endParaRPr lang="en-US" altLang="en-US" dirty="0">
              <a:latin typeface="Garamond" panose="02020404030301010803" pitchFamily="18" charset="0"/>
              <a:cs typeface="Tahoma" panose="020B0604030504040204" pitchFamily="34" charset="0"/>
            </a:endParaRPr>
          </a:p>
        </p:txBody>
      </p:sp>
      <p:sp>
        <p:nvSpPr>
          <p:cNvPr id="48131" name="Rectangle 2"/>
          <p:cNvSpPr>
            <a:spLocks noGrp="1" noChangeArrowheads="1"/>
          </p:cNvSpPr>
          <p:nvPr>
            <p:ph type="title"/>
          </p:nvPr>
        </p:nvSpPr>
        <p:spPr>
          <a:xfrm>
            <a:off x="658428" y="964521"/>
            <a:ext cx="8507413" cy="703263"/>
          </a:xfrm>
        </p:spPr>
        <p:txBody>
          <a:bodyPr/>
          <a:lstStyle/>
          <a:p>
            <a:pPr eaLnBrk="1" hangingPunct="1">
              <a:lnSpc>
                <a:spcPct val="105000"/>
              </a:lnSpc>
              <a:spcBef>
                <a:spcPct val="15000"/>
              </a:spcBef>
            </a:pPr>
            <a:r>
              <a:rPr lang="en-US" sz="3200" b="1" i="1" dirty="0" err="1" smtClean="0">
                <a:solidFill>
                  <a:srgbClr val="003399"/>
                </a:solidFill>
                <a:latin typeface="Tahoma" panose="020B0604030504040204" pitchFamily="34" charset="0"/>
              </a:rPr>
              <a:t>Nhiễm</a:t>
            </a:r>
            <a:r>
              <a:rPr lang="en-US" sz="3200" b="1" i="1" dirty="0" smtClean="0">
                <a:solidFill>
                  <a:srgbClr val="003399"/>
                </a:solidFill>
                <a:latin typeface="Tahoma" panose="020B0604030504040204" pitchFamily="34" charset="0"/>
              </a:rPr>
              <a:t> </a:t>
            </a:r>
            <a:r>
              <a:rPr lang="vi-VN" sz="3200" b="1" i="1" dirty="0">
                <a:solidFill>
                  <a:srgbClr val="003399"/>
                </a:solidFill>
                <a:latin typeface="Tahoma" panose="020B0604030504040204" pitchFamily="34" charset="0"/>
              </a:rPr>
              <a:t>đ</a:t>
            </a:r>
            <a:r>
              <a:rPr lang="en-US" sz="3200" b="1" i="1" dirty="0" err="1">
                <a:solidFill>
                  <a:srgbClr val="003399"/>
                </a:solidFill>
                <a:latin typeface="Tahoma" panose="020B0604030504040204" pitchFamily="34" charset="0"/>
              </a:rPr>
              <a:t>ộc</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cấp</a:t>
            </a:r>
            <a:r>
              <a:rPr lang="en-US" sz="3200" b="1" i="1" dirty="0">
                <a:solidFill>
                  <a:srgbClr val="003399"/>
                </a:solidFill>
                <a:latin typeface="Tahoma" panose="020B0604030504040204" pitchFamily="34" charset="0"/>
              </a:rPr>
              <a:t> </a:t>
            </a:r>
            <a:r>
              <a:rPr lang="en-US" sz="3200" b="1" i="1" dirty="0" err="1">
                <a:solidFill>
                  <a:srgbClr val="003399"/>
                </a:solidFill>
                <a:latin typeface="Tahoma" panose="020B0604030504040204" pitchFamily="34" charset="0"/>
              </a:rPr>
              <a:t>tính</a:t>
            </a:r>
            <a:r>
              <a:rPr lang="en-US" sz="3200" b="1" i="1" dirty="0">
                <a:solidFill>
                  <a:srgbClr val="003399"/>
                </a:solidFill>
                <a:latin typeface="Tahoma" panose="020B0604030504040204" pitchFamily="34" charset="0"/>
              </a:rPr>
              <a:t>:</a:t>
            </a:r>
          </a:p>
        </p:txBody>
      </p:sp>
      <p:sp>
        <p:nvSpPr>
          <p:cNvPr id="405703" name="Text Box 199"/>
          <p:cNvSpPr txBox="1">
            <a:spLocks noChangeArrowheads="1"/>
          </p:cNvSpPr>
          <p:nvPr/>
        </p:nvSpPr>
        <p:spPr bwMode="auto">
          <a:xfrm>
            <a:off x="1770002" y="1666566"/>
            <a:ext cx="9641150" cy="5053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10000"/>
              </a:spcBef>
            </a:pPr>
            <a:r>
              <a:rPr lang="en-US" sz="2600" b="1" dirty="0">
                <a:latin typeface="Tahoma" panose="020B0604030504040204" pitchFamily="34" charset="0"/>
                <a:cs typeface="Tahoma" panose="020B0604030504040204" pitchFamily="34" charset="0"/>
              </a:rPr>
              <a:t> </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Chất</a:t>
            </a:r>
            <a:r>
              <a:rPr lang="en-US" sz="2600" b="1" dirty="0">
                <a:solidFill>
                  <a:srgbClr val="FF0000"/>
                </a:solidFill>
                <a:latin typeface="Tahoma" panose="020B0604030504040204" pitchFamily="34" charset="0"/>
                <a:cs typeface="Tahoma" panose="020B0604030504040204" pitchFamily="34" charset="0"/>
              </a:rPr>
              <a:t> </a:t>
            </a:r>
            <a:r>
              <a:rPr lang="vi-VN" sz="2600" b="1" dirty="0">
                <a:solidFill>
                  <a:srgbClr val="FF0000"/>
                </a:solidFill>
                <a:latin typeface="Tahoma" panose="020B0604030504040204" pitchFamily="34" charset="0"/>
                <a:cs typeface="Tahoma" panose="020B0604030504040204" pitchFamily="34" charset="0"/>
              </a:rPr>
              <a:t>đ</a:t>
            </a:r>
            <a:r>
              <a:rPr lang="en-US" sz="2600" b="1" dirty="0" err="1">
                <a:solidFill>
                  <a:srgbClr val="FF0000"/>
                </a:solidFill>
                <a:latin typeface="Tahoma" panose="020B0604030504040204" pitchFamily="34" charset="0"/>
                <a:cs typeface="Tahoma" panose="020B0604030504040204" pitchFamily="34" charset="0"/>
              </a:rPr>
              <a:t>ộc</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vào</a:t>
            </a:r>
            <a:r>
              <a:rPr lang="en-US" sz="2600" b="1" dirty="0">
                <a:solidFill>
                  <a:srgbClr val="FF0000"/>
                </a:solidFill>
                <a:latin typeface="Tahoma" panose="020B0604030504040204" pitchFamily="34" charset="0"/>
                <a:cs typeface="Tahoma" panose="020B0604030504040204" pitchFamily="34" charset="0"/>
              </a:rPr>
              <a:t> c</a:t>
            </a:r>
            <a:r>
              <a:rPr lang="vi-VN" sz="2600" b="1" dirty="0">
                <a:solidFill>
                  <a:srgbClr val="FF0000"/>
                </a:solidFill>
                <a:latin typeface="Tahoma" panose="020B0604030504040204" pitchFamily="34" charset="0"/>
                <a:cs typeface="Tahoma" panose="020B0604030504040204" pitchFamily="34" charset="0"/>
              </a:rPr>
              <a:t>ơ</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thể</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với</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liều</a:t>
            </a:r>
            <a:r>
              <a:rPr lang="en-US" sz="2600" b="1" dirty="0">
                <a:solidFill>
                  <a:srgbClr val="FF0000"/>
                </a:solidFill>
                <a:latin typeface="Tahoma" panose="020B0604030504040204" pitchFamily="34" charset="0"/>
                <a:cs typeface="Tahoma" panose="020B0604030504040204" pitchFamily="34" charset="0"/>
              </a:rPr>
              <a:t> l</a:t>
            </a:r>
            <a:r>
              <a:rPr lang="vi-VN" sz="2600" b="1" dirty="0">
                <a:solidFill>
                  <a:srgbClr val="FF0000"/>
                </a:solidFill>
                <a:latin typeface="Tahoma" panose="020B0604030504040204" pitchFamily="34" charset="0"/>
                <a:cs typeface="Tahoma" panose="020B0604030504040204" pitchFamily="34" charset="0"/>
              </a:rPr>
              <a:t>ư</a:t>
            </a:r>
            <a:r>
              <a:rPr lang="en-US" sz="2600" b="1" dirty="0" err="1">
                <a:solidFill>
                  <a:srgbClr val="FF0000"/>
                </a:solidFill>
                <a:latin typeface="Tahoma" panose="020B0604030504040204" pitchFamily="34" charset="0"/>
                <a:cs typeface="Tahoma" panose="020B0604030504040204" pitchFamily="34" charset="0"/>
              </a:rPr>
              <a:t>ợng</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lớn</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thời</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gian</a:t>
            </a:r>
            <a:r>
              <a:rPr lang="en-US" sz="2600" b="1" dirty="0">
                <a:solidFill>
                  <a:srgbClr val="FF0000"/>
                </a:solidFill>
                <a:latin typeface="Tahoma" panose="020B0604030504040204" pitchFamily="34" charset="0"/>
                <a:cs typeface="Tahoma" panose="020B0604030504040204" pitchFamily="34" charset="0"/>
              </a:rPr>
              <a:t> </a:t>
            </a:r>
            <a:r>
              <a:rPr lang="en-US" sz="2600" b="1" dirty="0" err="1">
                <a:solidFill>
                  <a:srgbClr val="FF0000"/>
                </a:solidFill>
                <a:latin typeface="Tahoma" panose="020B0604030504040204" pitchFamily="34" charset="0"/>
                <a:cs typeface="Tahoma" panose="020B0604030504040204" pitchFamily="34" charset="0"/>
              </a:rPr>
              <a:t>ngắn</a:t>
            </a:r>
            <a:r>
              <a:rPr lang="en-US" sz="2600" b="1" dirty="0">
                <a:solidFill>
                  <a:srgbClr val="FF0000"/>
                </a:solidFill>
                <a:latin typeface="Tahoma" panose="020B0604030504040204" pitchFamily="34" charset="0"/>
                <a:cs typeface="Tahoma" panose="020B0604030504040204" pitchFamily="34" charset="0"/>
              </a:rPr>
              <a:t>.</a:t>
            </a:r>
          </a:p>
          <a:p>
            <a:pPr eaLnBrk="1" hangingPunct="1">
              <a:spcBef>
                <a:spcPct val="30000"/>
              </a:spcBef>
            </a:pPr>
            <a:r>
              <a:rPr lang="en-US" sz="2600" b="1" dirty="0">
                <a:latin typeface="Tahoma" panose="020B0604030504040204" pitchFamily="34" charset="0"/>
                <a:cs typeface="Tahoma" panose="020B0604030504040204" pitchFamily="34" charset="0"/>
              </a:rPr>
              <a:t> </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Nguyên</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nhân</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chủ</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yếu</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là</a:t>
            </a:r>
            <a:r>
              <a:rPr lang="en-US" sz="2600" b="1" dirty="0">
                <a:solidFill>
                  <a:srgbClr val="800080"/>
                </a:solidFill>
                <a:latin typeface="Tahoma" panose="020B0604030504040204" pitchFamily="34" charset="0"/>
                <a:cs typeface="Tahoma" panose="020B0604030504040204" pitchFamily="34" charset="0"/>
              </a:rPr>
              <a:t>:</a:t>
            </a:r>
          </a:p>
          <a:p>
            <a:pPr lvl="1" eaLnBrk="1" hangingPunct="1">
              <a:spcBef>
                <a:spcPct val="10000"/>
              </a:spcBef>
              <a:buClr>
                <a:srgbClr val="FF66FF"/>
              </a:buClr>
              <a:buSzPct val="60000"/>
              <a:buFont typeface="Wingdings" panose="05000000000000000000" pitchFamily="2" charset="2"/>
              <a:buChar char="q"/>
            </a:pPr>
            <a:r>
              <a:rPr lang="en-US" sz="2600" b="1" dirty="0">
                <a:solidFill>
                  <a:srgbClr val="800080"/>
                </a:solidFill>
                <a:latin typeface="Tahoma" panose="020B0604030504040204" pitchFamily="34" charset="0"/>
                <a:cs typeface="Tahoma" panose="020B0604030504040204" pitchFamily="34" charset="0"/>
              </a:rPr>
              <a:t> Do </a:t>
            </a:r>
            <a:r>
              <a:rPr lang="en-US" sz="2600" b="1" dirty="0" err="1">
                <a:solidFill>
                  <a:srgbClr val="800080"/>
                </a:solidFill>
                <a:latin typeface="Tahoma" panose="020B0604030504040204" pitchFamily="34" charset="0"/>
                <a:cs typeface="Tahoma" panose="020B0604030504040204" pitchFamily="34" charset="0"/>
              </a:rPr>
              <a:t>thiếu</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hiểu</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biết</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về</a:t>
            </a:r>
            <a:r>
              <a:rPr lang="en-US" sz="2600" b="1" dirty="0">
                <a:solidFill>
                  <a:srgbClr val="800080"/>
                </a:solidFill>
                <a:latin typeface="Tahoma" panose="020B0604030504040204" pitchFamily="34" charset="0"/>
                <a:cs typeface="Tahoma" panose="020B0604030504040204" pitchFamily="34" charset="0"/>
              </a:rPr>
              <a:t> </a:t>
            </a:r>
            <a:r>
              <a:rPr lang="vi-VN" sz="2600" b="1" dirty="0">
                <a:solidFill>
                  <a:srgbClr val="800080"/>
                </a:solidFill>
                <a:latin typeface="Tahoma" panose="020B0604030504040204" pitchFamily="34" charset="0"/>
                <a:cs typeface="Tahoma" panose="020B0604030504040204" pitchFamily="34" charset="0"/>
              </a:rPr>
              <a:t>đ</a:t>
            </a:r>
            <a:r>
              <a:rPr lang="en-US" sz="2600" b="1" dirty="0" err="1">
                <a:solidFill>
                  <a:srgbClr val="800080"/>
                </a:solidFill>
                <a:latin typeface="Tahoma" panose="020B0604030504040204" pitchFamily="34" charset="0"/>
                <a:cs typeface="Tahoma" panose="020B0604030504040204" pitchFamily="34" charset="0"/>
              </a:rPr>
              <a:t>ộc</a:t>
            </a:r>
            <a:r>
              <a:rPr lang="en-US" sz="2600" b="1" dirty="0">
                <a:solidFill>
                  <a:srgbClr val="800080"/>
                </a:solidFill>
                <a:latin typeface="Tahoma" panose="020B0604030504040204" pitchFamily="34" charset="0"/>
                <a:cs typeface="Tahoma" panose="020B0604030504040204" pitchFamily="34" charset="0"/>
              </a:rPr>
              <a:t> </a:t>
            </a:r>
            <a:r>
              <a:rPr lang="en-US" sz="2600" b="1" dirty="0" err="1">
                <a:solidFill>
                  <a:srgbClr val="800080"/>
                </a:solidFill>
                <a:latin typeface="Tahoma" panose="020B0604030504040204" pitchFamily="34" charset="0"/>
                <a:cs typeface="Tahoma" panose="020B0604030504040204" pitchFamily="34" charset="0"/>
              </a:rPr>
              <a:t>chất</a:t>
            </a:r>
            <a:endParaRPr lang="en-US" sz="2600" b="1" dirty="0">
              <a:solidFill>
                <a:srgbClr val="800080"/>
              </a:solidFill>
              <a:latin typeface="Tahoma" panose="020B0604030504040204" pitchFamily="34" charset="0"/>
              <a:cs typeface="Tahoma" panose="020B0604030504040204" pitchFamily="34" charset="0"/>
            </a:endParaRPr>
          </a:p>
          <a:p>
            <a:pPr lvl="1" eaLnBrk="1" hangingPunct="1">
              <a:spcBef>
                <a:spcPct val="10000"/>
              </a:spcBef>
              <a:buClr>
                <a:srgbClr val="FF66FF"/>
              </a:buClr>
              <a:buSzPct val="60000"/>
              <a:buFont typeface="Wingdings" panose="05000000000000000000" pitchFamily="2" charset="2"/>
              <a:buChar char="q"/>
            </a:pPr>
            <a:r>
              <a:rPr lang="pt-BR" sz="2600" b="1" dirty="0">
                <a:solidFill>
                  <a:srgbClr val="800080"/>
                </a:solidFill>
                <a:latin typeface="Tahoma" panose="020B0604030504040204" pitchFamily="34" charset="0"/>
                <a:cs typeface="Tahoma" panose="020B0604030504040204" pitchFamily="34" charset="0"/>
              </a:rPr>
              <a:t> Không tôn trọng nội qui trong sản xuất</a:t>
            </a:r>
          </a:p>
          <a:p>
            <a:pPr lvl="1" eaLnBrk="1" hangingPunct="1">
              <a:spcBef>
                <a:spcPct val="10000"/>
              </a:spcBef>
              <a:buClr>
                <a:srgbClr val="FF66FF"/>
              </a:buClr>
              <a:buSzPct val="60000"/>
              <a:buFont typeface="Wingdings" panose="05000000000000000000" pitchFamily="2" charset="2"/>
              <a:buChar char="q"/>
            </a:pPr>
            <a:r>
              <a:rPr lang="pt-BR" sz="2600" b="1" dirty="0">
                <a:solidFill>
                  <a:srgbClr val="800080"/>
                </a:solidFill>
                <a:latin typeface="Tahoma" panose="020B0604030504040204" pitchFamily="34" charset="0"/>
                <a:cs typeface="Tahoma" panose="020B0604030504040204" pitchFamily="34" charset="0"/>
              </a:rPr>
              <a:t> Thiếu ph</a:t>
            </a:r>
            <a:r>
              <a:rPr lang="vi-VN" sz="2600" b="1" dirty="0">
                <a:solidFill>
                  <a:srgbClr val="800080"/>
                </a:solidFill>
                <a:latin typeface="Tahoma" panose="020B0604030504040204" pitchFamily="34" charset="0"/>
                <a:cs typeface="Tahoma" panose="020B0604030504040204" pitchFamily="34" charset="0"/>
              </a:rPr>
              <a:t>ươ</a:t>
            </a:r>
            <a:r>
              <a:rPr lang="pt-BR" sz="2600" b="1" dirty="0">
                <a:solidFill>
                  <a:srgbClr val="800080"/>
                </a:solidFill>
                <a:latin typeface="Tahoma" panose="020B0604030504040204" pitchFamily="34" charset="0"/>
                <a:cs typeface="Tahoma" panose="020B0604030504040204" pitchFamily="34" charset="0"/>
              </a:rPr>
              <a:t>ng tiện phòng hộ</a:t>
            </a:r>
          </a:p>
          <a:p>
            <a:pPr lvl="1" eaLnBrk="1" hangingPunct="1">
              <a:spcBef>
                <a:spcPct val="10000"/>
              </a:spcBef>
              <a:buClr>
                <a:srgbClr val="FF66FF"/>
              </a:buClr>
              <a:buSzPct val="60000"/>
              <a:buFont typeface="Wingdings" panose="05000000000000000000" pitchFamily="2" charset="2"/>
              <a:buChar char="q"/>
            </a:pPr>
            <a:r>
              <a:rPr lang="pt-BR" sz="2600" b="1" dirty="0">
                <a:solidFill>
                  <a:srgbClr val="800080"/>
                </a:solidFill>
                <a:latin typeface="Tahoma" panose="020B0604030504040204" pitchFamily="34" charset="0"/>
                <a:cs typeface="Tahoma" panose="020B0604030504040204" pitchFamily="34" charset="0"/>
              </a:rPr>
              <a:t> Tai nạn nghề nghiệp </a:t>
            </a:r>
            <a:r>
              <a:rPr lang="vi-VN" sz="2600" b="1" dirty="0">
                <a:solidFill>
                  <a:srgbClr val="800080"/>
                </a:solidFill>
                <a:latin typeface="Tahoma" panose="020B0604030504040204" pitchFamily="34" charset="0"/>
                <a:cs typeface="Tahoma" panose="020B0604030504040204" pitchFamily="34" charset="0"/>
              </a:rPr>
              <a:t>đ</a:t>
            </a:r>
            <a:r>
              <a:rPr lang="pt-BR" sz="2600" b="1" dirty="0">
                <a:solidFill>
                  <a:srgbClr val="800080"/>
                </a:solidFill>
                <a:latin typeface="Tahoma" panose="020B0604030504040204" pitchFamily="34" charset="0"/>
                <a:cs typeface="Tahoma" panose="020B0604030504040204" pitchFamily="34" charset="0"/>
              </a:rPr>
              <a:t>ột ngột...</a:t>
            </a:r>
            <a:r>
              <a:rPr lang="pt-BR" sz="2600" b="1" dirty="0">
                <a:latin typeface="Tahoma" panose="020B0604030504040204" pitchFamily="34" charset="0"/>
                <a:cs typeface="Tahoma" panose="020B0604030504040204" pitchFamily="34" charset="0"/>
              </a:rPr>
              <a:t> </a:t>
            </a:r>
          </a:p>
          <a:p>
            <a:pPr eaLnBrk="1" hangingPunct="1">
              <a:spcBef>
                <a:spcPct val="30000"/>
              </a:spcBef>
            </a:pPr>
            <a:r>
              <a:rPr lang="pt-BR" sz="2600" b="1" dirty="0">
                <a:solidFill>
                  <a:srgbClr val="0000FF"/>
                </a:solidFill>
                <a:latin typeface="Tahoma" panose="020B0604030504040204" pitchFamily="34" charset="0"/>
                <a:cs typeface="Tahoma" panose="020B0604030504040204" pitchFamily="34" charset="0"/>
              </a:rPr>
              <a:t>- Triệu chứng lâm sàng rầm rộ qua các giai </a:t>
            </a:r>
            <a:r>
              <a:rPr lang="vi-VN" sz="2600" b="1" dirty="0">
                <a:solidFill>
                  <a:srgbClr val="0000FF"/>
                </a:solidFill>
                <a:latin typeface="Tahoma" panose="020B0604030504040204" pitchFamily="34" charset="0"/>
                <a:cs typeface="Tahoma" panose="020B0604030504040204" pitchFamily="34" charset="0"/>
              </a:rPr>
              <a:t>đ</a:t>
            </a:r>
            <a:r>
              <a:rPr lang="pt-BR" sz="2600" b="1" dirty="0">
                <a:solidFill>
                  <a:srgbClr val="0000FF"/>
                </a:solidFill>
                <a:latin typeface="Tahoma" panose="020B0604030504040204" pitchFamily="34" charset="0"/>
                <a:cs typeface="Tahoma" panose="020B0604030504040204" pitchFamily="34" charset="0"/>
              </a:rPr>
              <a:t>oạn: </a:t>
            </a:r>
          </a:p>
          <a:p>
            <a:pPr lvl="1" eaLnBrk="1" hangingPunct="1">
              <a:spcBef>
                <a:spcPct val="10000"/>
              </a:spcBef>
              <a:buClr>
                <a:schemeClr val="tx2"/>
              </a:buClr>
              <a:buSzPct val="60000"/>
              <a:buFont typeface="Wingdings" panose="05000000000000000000" pitchFamily="2" charset="2"/>
              <a:buChar char="q"/>
            </a:pPr>
            <a:r>
              <a:rPr lang="pt-BR" sz="2600" b="1" dirty="0">
                <a:solidFill>
                  <a:srgbClr val="0000FF"/>
                </a:solidFill>
                <a:latin typeface="Tahoma" panose="020B0604030504040204" pitchFamily="34" charset="0"/>
                <a:cs typeface="Tahoma" panose="020B0604030504040204" pitchFamily="34" charset="0"/>
              </a:rPr>
              <a:t> Thời kỳ ủ bệnh</a:t>
            </a:r>
          </a:p>
          <a:p>
            <a:pPr lvl="1" eaLnBrk="1" hangingPunct="1">
              <a:spcBef>
                <a:spcPct val="10000"/>
              </a:spcBef>
              <a:buClr>
                <a:schemeClr val="tx2"/>
              </a:buClr>
              <a:buSzPct val="60000"/>
              <a:buFont typeface="Wingdings" panose="05000000000000000000" pitchFamily="2" charset="2"/>
              <a:buChar char="q"/>
            </a:pPr>
            <a:r>
              <a:rPr lang="pt-BR" sz="2600" b="1" dirty="0">
                <a:solidFill>
                  <a:srgbClr val="0000FF"/>
                </a:solidFill>
                <a:latin typeface="Tahoma" panose="020B0604030504040204" pitchFamily="34" charset="0"/>
                <a:cs typeface="Tahoma" panose="020B0604030504040204" pitchFamily="34" charset="0"/>
              </a:rPr>
              <a:t> Thời kỳ tiền bệnh lý</a:t>
            </a:r>
          </a:p>
          <a:p>
            <a:pPr lvl="1" eaLnBrk="1" hangingPunct="1">
              <a:spcBef>
                <a:spcPct val="10000"/>
              </a:spcBef>
              <a:buClr>
                <a:schemeClr val="tx2"/>
              </a:buClr>
              <a:buSzPct val="60000"/>
              <a:buFont typeface="Wingdings" panose="05000000000000000000" pitchFamily="2" charset="2"/>
              <a:buChar char="q"/>
            </a:pPr>
            <a:r>
              <a:rPr lang="pt-BR" sz="2600" b="1" dirty="0">
                <a:solidFill>
                  <a:srgbClr val="0000FF"/>
                </a:solidFill>
                <a:latin typeface="Tahoma" panose="020B0604030504040204" pitchFamily="34" charset="0"/>
                <a:cs typeface="Tahoma" panose="020B0604030504040204" pitchFamily="34" charset="0"/>
              </a:rPr>
              <a:t> Thời kỳ phát bệnh</a:t>
            </a:r>
          </a:p>
          <a:p>
            <a:pPr lvl="1" eaLnBrk="1" hangingPunct="1">
              <a:spcBef>
                <a:spcPct val="10000"/>
              </a:spcBef>
              <a:buClr>
                <a:schemeClr val="tx2"/>
              </a:buClr>
              <a:buSzPct val="60000"/>
              <a:buFont typeface="Wingdings" panose="05000000000000000000" pitchFamily="2" charset="2"/>
              <a:buChar char="q"/>
            </a:pPr>
            <a:r>
              <a:rPr lang="pt-BR" sz="2600" b="1" dirty="0">
                <a:solidFill>
                  <a:srgbClr val="0000FF"/>
                </a:solidFill>
                <a:latin typeface="Tahoma" panose="020B0604030504040204" pitchFamily="34" charset="0"/>
                <a:cs typeface="Tahoma" panose="020B0604030504040204" pitchFamily="34" charset="0"/>
              </a:rPr>
              <a:t> Thời kỳ kết thúc.</a:t>
            </a:r>
            <a:r>
              <a:rPr lang="en-SG" sz="2600" dirty="0">
                <a:solidFill>
                  <a:srgbClr val="0000FF"/>
                </a:solidFill>
                <a:latin typeface="Tahoma" panose="020B0604030504040204" pitchFamily="34" charset="0"/>
                <a:cs typeface="Tahoma" panose="020B0604030504040204" pitchFamily="34" charset="0"/>
              </a:rPr>
              <a:t> </a:t>
            </a:r>
            <a:endParaRPr lang="en-US" sz="2600" dirty="0">
              <a:solidFill>
                <a:srgbClr val="0000FF"/>
              </a:solidFill>
              <a:latin typeface="Tahoma" panose="020B0604030504040204" pitchFamily="34" charset="0"/>
              <a:cs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7911613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405703">
                                            <p:txEl>
                                              <p:pRg st="0" end="0"/>
                                            </p:txEl>
                                          </p:spTgt>
                                        </p:tgtEl>
                                        <p:attrNameLst>
                                          <p:attrName>style.visibility</p:attrName>
                                        </p:attrNameLst>
                                      </p:cBhvr>
                                      <p:to>
                                        <p:strVal val="visible"/>
                                      </p:to>
                                    </p:set>
                                    <p:animEffect transition="in" filter="diamond(in)">
                                      <p:cBhvr>
                                        <p:cTn id="7" dur="1000"/>
                                        <p:tgtEl>
                                          <p:spTgt spid="405703">
                                            <p:txEl>
                                              <p:pRg st="0" end="0"/>
                                            </p:txEl>
                                          </p:spTgt>
                                        </p:tgtEl>
                                      </p:cBhvr>
                                    </p:animEffect>
                                  </p:childTnLst>
                                </p:cTn>
                              </p:par>
                            </p:childTnLst>
                          </p:cTn>
                        </p:par>
                        <p:par>
                          <p:cTn id="8" fill="hold" nodeType="afterGroup">
                            <p:stCondLst>
                              <p:cond delay="1000"/>
                            </p:stCondLst>
                            <p:childTnLst>
                              <p:par>
                                <p:cTn id="9" presetID="8" presetClass="entr" presetSubtype="16" fill="hold" nodeType="afterEffect">
                                  <p:stCondLst>
                                    <p:cond delay="0"/>
                                  </p:stCondLst>
                                  <p:childTnLst>
                                    <p:set>
                                      <p:cBhvr>
                                        <p:cTn id="10" dur="1" fill="hold">
                                          <p:stCondLst>
                                            <p:cond delay="0"/>
                                          </p:stCondLst>
                                        </p:cTn>
                                        <p:tgtEl>
                                          <p:spTgt spid="405703">
                                            <p:txEl>
                                              <p:pRg st="1" end="1"/>
                                            </p:txEl>
                                          </p:spTgt>
                                        </p:tgtEl>
                                        <p:attrNameLst>
                                          <p:attrName>style.visibility</p:attrName>
                                        </p:attrNameLst>
                                      </p:cBhvr>
                                      <p:to>
                                        <p:strVal val="visible"/>
                                      </p:to>
                                    </p:set>
                                    <p:animEffect transition="in" filter="diamond(in)">
                                      <p:cBhvr>
                                        <p:cTn id="11" dur="1000"/>
                                        <p:tgtEl>
                                          <p:spTgt spid="405703">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ntr" presetSubtype="16" fill="hold" nodeType="clickEffect">
                                  <p:stCondLst>
                                    <p:cond delay="0"/>
                                  </p:stCondLst>
                                  <p:childTnLst>
                                    <p:set>
                                      <p:cBhvr>
                                        <p:cTn id="15" dur="1" fill="hold">
                                          <p:stCondLst>
                                            <p:cond delay="0"/>
                                          </p:stCondLst>
                                        </p:cTn>
                                        <p:tgtEl>
                                          <p:spTgt spid="405703">
                                            <p:txEl>
                                              <p:pRg st="2" end="2"/>
                                            </p:txEl>
                                          </p:spTgt>
                                        </p:tgtEl>
                                        <p:attrNameLst>
                                          <p:attrName>style.visibility</p:attrName>
                                        </p:attrNameLst>
                                      </p:cBhvr>
                                      <p:to>
                                        <p:strVal val="visible"/>
                                      </p:to>
                                    </p:set>
                                    <p:animEffect transition="in" filter="diamond(in)">
                                      <p:cBhvr>
                                        <p:cTn id="16" dur="1000"/>
                                        <p:tgtEl>
                                          <p:spTgt spid="405703">
                                            <p:txEl>
                                              <p:pRg st="2" end="2"/>
                                            </p:txEl>
                                          </p:spTgt>
                                        </p:tgtEl>
                                      </p:cBhvr>
                                    </p:animEffect>
                                  </p:childTnLst>
                                </p:cTn>
                              </p:par>
                            </p:childTnLst>
                          </p:cTn>
                        </p:par>
                        <p:par>
                          <p:cTn id="17" fill="hold" nodeType="afterGroup">
                            <p:stCondLst>
                              <p:cond delay="1000"/>
                            </p:stCondLst>
                            <p:childTnLst>
                              <p:par>
                                <p:cTn id="18" presetID="8" presetClass="entr" presetSubtype="16" fill="hold" nodeType="afterEffect">
                                  <p:stCondLst>
                                    <p:cond delay="0"/>
                                  </p:stCondLst>
                                  <p:childTnLst>
                                    <p:set>
                                      <p:cBhvr>
                                        <p:cTn id="19" dur="1" fill="hold">
                                          <p:stCondLst>
                                            <p:cond delay="0"/>
                                          </p:stCondLst>
                                        </p:cTn>
                                        <p:tgtEl>
                                          <p:spTgt spid="405703">
                                            <p:txEl>
                                              <p:pRg st="3" end="3"/>
                                            </p:txEl>
                                          </p:spTgt>
                                        </p:tgtEl>
                                        <p:attrNameLst>
                                          <p:attrName>style.visibility</p:attrName>
                                        </p:attrNameLst>
                                      </p:cBhvr>
                                      <p:to>
                                        <p:strVal val="visible"/>
                                      </p:to>
                                    </p:set>
                                    <p:animEffect transition="in" filter="diamond(in)">
                                      <p:cBhvr>
                                        <p:cTn id="20" dur="1000"/>
                                        <p:tgtEl>
                                          <p:spTgt spid="405703">
                                            <p:txEl>
                                              <p:pRg st="3" end="3"/>
                                            </p:txEl>
                                          </p:spTgt>
                                        </p:tgtEl>
                                      </p:cBhvr>
                                    </p:animEffect>
                                  </p:childTnLst>
                                </p:cTn>
                              </p:par>
                            </p:childTnLst>
                          </p:cTn>
                        </p:par>
                        <p:par>
                          <p:cTn id="21" fill="hold" nodeType="afterGroup">
                            <p:stCondLst>
                              <p:cond delay="2000"/>
                            </p:stCondLst>
                            <p:childTnLst>
                              <p:par>
                                <p:cTn id="22" presetID="8" presetClass="entr" presetSubtype="16" fill="hold" nodeType="afterEffect">
                                  <p:stCondLst>
                                    <p:cond delay="0"/>
                                  </p:stCondLst>
                                  <p:childTnLst>
                                    <p:set>
                                      <p:cBhvr>
                                        <p:cTn id="23" dur="1" fill="hold">
                                          <p:stCondLst>
                                            <p:cond delay="0"/>
                                          </p:stCondLst>
                                        </p:cTn>
                                        <p:tgtEl>
                                          <p:spTgt spid="405703">
                                            <p:txEl>
                                              <p:pRg st="4" end="4"/>
                                            </p:txEl>
                                          </p:spTgt>
                                        </p:tgtEl>
                                        <p:attrNameLst>
                                          <p:attrName>style.visibility</p:attrName>
                                        </p:attrNameLst>
                                      </p:cBhvr>
                                      <p:to>
                                        <p:strVal val="visible"/>
                                      </p:to>
                                    </p:set>
                                    <p:animEffect transition="in" filter="diamond(in)">
                                      <p:cBhvr>
                                        <p:cTn id="24" dur="1000"/>
                                        <p:tgtEl>
                                          <p:spTgt spid="405703">
                                            <p:txEl>
                                              <p:pRg st="4" end="4"/>
                                            </p:txEl>
                                          </p:spTgt>
                                        </p:tgtEl>
                                      </p:cBhvr>
                                    </p:animEffect>
                                  </p:childTnLst>
                                </p:cTn>
                              </p:par>
                            </p:childTnLst>
                          </p:cTn>
                        </p:par>
                        <p:par>
                          <p:cTn id="25" fill="hold" nodeType="afterGroup">
                            <p:stCondLst>
                              <p:cond delay="3000"/>
                            </p:stCondLst>
                            <p:childTnLst>
                              <p:par>
                                <p:cTn id="26" presetID="8" presetClass="entr" presetSubtype="16" fill="hold" nodeType="afterEffect">
                                  <p:stCondLst>
                                    <p:cond delay="0"/>
                                  </p:stCondLst>
                                  <p:childTnLst>
                                    <p:set>
                                      <p:cBhvr>
                                        <p:cTn id="27" dur="1" fill="hold">
                                          <p:stCondLst>
                                            <p:cond delay="0"/>
                                          </p:stCondLst>
                                        </p:cTn>
                                        <p:tgtEl>
                                          <p:spTgt spid="405703">
                                            <p:txEl>
                                              <p:pRg st="5" end="5"/>
                                            </p:txEl>
                                          </p:spTgt>
                                        </p:tgtEl>
                                        <p:attrNameLst>
                                          <p:attrName>style.visibility</p:attrName>
                                        </p:attrNameLst>
                                      </p:cBhvr>
                                      <p:to>
                                        <p:strVal val="visible"/>
                                      </p:to>
                                    </p:set>
                                    <p:animEffect transition="in" filter="diamond(in)">
                                      <p:cBhvr>
                                        <p:cTn id="28" dur="1000"/>
                                        <p:tgtEl>
                                          <p:spTgt spid="405703">
                                            <p:txEl>
                                              <p:pRg st="5" end="5"/>
                                            </p:txEl>
                                          </p:spTgt>
                                        </p:tgtEl>
                                      </p:cBhvr>
                                    </p:animEffect>
                                  </p:childTnLst>
                                </p:cTn>
                              </p:par>
                            </p:childTnLst>
                          </p:cTn>
                        </p:par>
                        <p:par>
                          <p:cTn id="29" fill="hold" nodeType="afterGroup">
                            <p:stCondLst>
                              <p:cond delay="4000"/>
                            </p:stCondLst>
                            <p:childTnLst>
                              <p:par>
                                <p:cTn id="30" presetID="8" presetClass="entr" presetSubtype="16" fill="hold" nodeType="afterEffect">
                                  <p:stCondLst>
                                    <p:cond delay="900"/>
                                  </p:stCondLst>
                                  <p:childTnLst>
                                    <p:set>
                                      <p:cBhvr>
                                        <p:cTn id="31" dur="1" fill="hold">
                                          <p:stCondLst>
                                            <p:cond delay="0"/>
                                          </p:stCondLst>
                                        </p:cTn>
                                        <p:tgtEl>
                                          <p:spTgt spid="405703">
                                            <p:txEl>
                                              <p:pRg st="6" end="6"/>
                                            </p:txEl>
                                          </p:spTgt>
                                        </p:tgtEl>
                                        <p:attrNameLst>
                                          <p:attrName>style.visibility</p:attrName>
                                        </p:attrNameLst>
                                      </p:cBhvr>
                                      <p:to>
                                        <p:strVal val="visible"/>
                                      </p:to>
                                    </p:set>
                                    <p:animEffect transition="in" filter="diamond(in)">
                                      <p:cBhvr>
                                        <p:cTn id="32" dur="3200"/>
                                        <p:tgtEl>
                                          <p:spTgt spid="405703">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405703">
                                            <p:txEl>
                                              <p:pRg st="7" end="7"/>
                                            </p:txEl>
                                          </p:spTgt>
                                        </p:tgtEl>
                                        <p:attrNameLst>
                                          <p:attrName>style.visibility</p:attrName>
                                        </p:attrNameLst>
                                      </p:cBhvr>
                                      <p:to>
                                        <p:strVal val="visible"/>
                                      </p:to>
                                    </p:set>
                                    <p:animEffect transition="in" filter="diamond(in)">
                                      <p:cBhvr>
                                        <p:cTn id="37" dur="1000"/>
                                        <p:tgtEl>
                                          <p:spTgt spid="405703">
                                            <p:txEl>
                                              <p:pRg st="7" end="7"/>
                                            </p:txEl>
                                          </p:spTgt>
                                        </p:tgtEl>
                                      </p:cBhvr>
                                    </p:animEffect>
                                  </p:childTnLst>
                                </p:cTn>
                              </p:par>
                            </p:childTnLst>
                          </p:cTn>
                        </p:par>
                        <p:par>
                          <p:cTn id="38" fill="hold" nodeType="afterGroup">
                            <p:stCondLst>
                              <p:cond delay="1000"/>
                            </p:stCondLst>
                            <p:childTnLst>
                              <p:par>
                                <p:cTn id="39" presetID="8" presetClass="entr" presetSubtype="16" fill="hold" nodeType="afterEffect">
                                  <p:stCondLst>
                                    <p:cond delay="0"/>
                                  </p:stCondLst>
                                  <p:childTnLst>
                                    <p:set>
                                      <p:cBhvr>
                                        <p:cTn id="40" dur="1" fill="hold">
                                          <p:stCondLst>
                                            <p:cond delay="0"/>
                                          </p:stCondLst>
                                        </p:cTn>
                                        <p:tgtEl>
                                          <p:spTgt spid="405703">
                                            <p:txEl>
                                              <p:pRg st="8" end="8"/>
                                            </p:txEl>
                                          </p:spTgt>
                                        </p:tgtEl>
                                        <p:attrNameLst>
                                          <p:attrName>style.visibility</p:attrName>
                                        </p:attrNameLst>
                                      </p:cBhvr>
                                      <p:to>
                                        <p:strVal val="visible"/>
                                      </p:to>
                                    </p:set>
                                    <p:animEffect transition="in" filter="diamond(in)">
                                      <p:cBhvr>
                                        <p:cTn id="41" dur="1000"/>
                                        <p:tgtEl>
                                          <p:spTgt spid="405703">
                                            <p:txEl>
                                              <p:pRg st="8" end="8"/>
                                            </p:txEl>
                                          </p:spTgt>
                                        </p:tgtEl>
                                      </p:cBhvr>
                                    </p:animEffect>
                                  </p:childTnLst>
                                </p:cTn>
                              </p:par>
                            </p:childTnLst>
                          </p:cTn>
                        </p:par>
                        <p:par>
                          <p:cTn id="42" fill="hold" nodeType="afterGroup">
                            <p:stCondLst>
                              <p:cond delay="2000"/>
                            </p:stCondLst>
                            <p:childTnLst>
                              <p:par>
                                <p:cTn id="43" presetID="8" presetClass="entr" presetSubtype="16" fill="hold" nodeType="afterEffect">
                                  <p:stCondLst>
                                    <p:cond delay="0"/>
                                  </p:stCondLst>
                                  <p:childTnLst>
                                    <p:set>
                                      <p:cBhvr>
                                        <p:cTn id="44" dur="1" fill="hold">
                                          <p:stCondLst>
                                            <p:cond delay="0"/>
                                          </p:stCondLst>
                                        </p:cTn>
                                        <p:tgtEl>
                                          <p:spTgt spid="405703">
                                            <p:txEl>
                                              <p:pRg st="9" end="9"/>
                                            </p:txEl>
                                          </p:spTgt>
                                        </p:tgtEl>
                                        <p:attrNameLst>
                                          <p:attrName>style.visibility</p:attrName>
                                        </p:attrNameLst>
                                      </p:cBhvr>
                                      <p:to>
                                        <p:strVal val="visible"/>
                                      </p:to>
                                    </p:set>
                                    <p:animEffect transition="in" filter="diamond(in)">
                                      <p:cBhvr>
                                        <p:cTn id="45" dur="1000"/>
                                        <p:tgtEl>
                                          <p:spTgt spid="405703">
                                            <p:txEl>
                                              <p:pRg st="9" end="9"/>
                                            </p:txEl>
                                          </p:spTgt>
                                        </p:tgtEl>
                                      </p:cBhvr>
                                    </p:animEffect>
                                  </p:childTnLst>
                                </p:cTn>
                              </p:par>
                            </p:childTnLst>
                          </p:cTn>
                        </p:par>
                        <p:par>
                          <p:cTn id="46" fill="hold" nodeType="afterGroup">
                            <p:stCondLst>
                              <p:cond delay="3000"/>
                            </p:stCondLst>
                            <p:childTnLst>
                              <p:par>
                                <p:cTn id="47" presetID="8" presetClass="entr" presetSubtype="16" fill="hold" nodeType="afterEffect">
                                  <p:stCondLst>
                                    <p:cond delay="0"/>
                                  </p:stCondLst>
                                  <p:childTnLst>
                                    <p:set>
                                      <p:cBhvr>
                                        <p:cTn id="48" dur="1" fill="hold">
                                          <p:stCondLst>
                                            <p:cond delay="0"/>
                                          </p:stCondLst>
                                        </p:cTn>
                                        <p:tgtEl>
                                          <p:spTgt spid="405703">
                                            <p:txEl>
                                              <p:pRg st="10" end="10"/>
                                            </p:txEl>
                                          </p:spTgt>
                                        </p:tgtEl>
                                        <p:attrNameLst>
                                          <p:attrName>style.visibility</p:attrName>
                                        </p:attrNameLst>
                                      </p:cBhvr>
                                      <p:to>
                                        <p:strVal val="visible"/>
                                      </p:to>
                                    </p:set>
                                    <p:animEffect transition="in" filter="diamond(in)">
                                      <p:cBhvr>
                                        <p:cTn id="49" dur="1000"/>
                                        <p:tgtEl>
                                          <p:spTgt spid="40570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F2178D9-1B73-4C96-A07E-DCAE89B5D5C1}" type="slidenum">
              <a:rPr lang="en-US" altLang="en-US">
                <a:latin typeface="Garamond" panose="02020404030301010803" pitchFamily="18" charset="0"/>
                <a:cs typeface="Tahoma" panose="020B0604030504040204" pitchFamily="34" charset="0"/>
              </a:rPr>
              <a:pPr eaLnBrk="1" hangingPunct="1"/>
              <a:t>36</a:t>
            </a:fld>
            <a:endParaRPr lang="en-US" altLang="en-US" dirty="0">
              <a:latin typeface="Garamond" panose="02020404030301010803" pitchFamily="18" charset="0"/>
              <a:cs typeface="Tahoma" panose="020B0604030504040204" pitchFamily="34" charset="0"/>
            </a:endParaRPr>
          </a:p>
        </p:txBody>
      </p:sp>
      <p:sp>
        <p:nvSpPr>
          <p:cNvPr id="49155" name="Rectangle 4"/>
          <p:cNvSpPr>
            <a:spLocks noChangeArrowheads="1"/>
          </p:cNvSpPr>
          <p:nvPr/>
        </p:nvSpPr>
        <p:spPr bwMode="auto">
          <a:xfrm>
            <a:off x="639193" y="1111105"/>
            <a:ext cx="4864962"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Nhiễm</a:t>
            </a:r>
            <a:r>
              <a:rPr lang="en-US" sz="3200" b="1" i="1" dirty="0" smtClean="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ộc</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mạn</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tính</a:t>
            </a:r>
            <a:r>
              <a:rPr lang="en-US" sz="3200" b="1" i="1" dirty="0">
                <a:solidFill>
                  <a:srgbClr val="003399"/>
                </a:solidFill>
                <a:latin typeface="Tahoma" panose="020B0604030504040204" pitchFamily="34" charset="0"/>
                <a:cs typeface="Tahoma" panose="020B0604030504040204" pitchFamily="34" charset="0"/>
              </a:rPr>
              <a:t>:</a:t>
            </a:r>
          </a:p>
        </p:txBody>
      </p:sp>
      <p:sp>
        <p:nvSpPr>
          <p:cNvPr id="440325" name="Text Box 5"/>
          <p:cNvSpPr txBox="1">
            <a:spLocks noChangeArrowheads="1"/>
          </p:cNvSpPr>
          <p:nvPr/>
        </p:nvSpPr>
        <p:spPr bwMode="auto">
          <a:xfrm>
            <a:off x="639193" y="1885805"/>
            <a:ext cx="11141474" cy="449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0225" indent="-530225"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30000"/>
              </a:lnSpc>
              <a:spcBef>
                <a:spcPct val="30000"/>
              </a:spcBef>
            </a:pPr>
            <a:r>
              <a:rPr lang="en-US" sz="2600" b="1" dirty="0">
                <a:solidFill>
                  <a:srgbClr val="800080"/>
                </a:solidFill>
                <a:latin typeface="Tahoma" panose="020B0604030504040204" pitchFamily="34" charset="0"/>
                <a:cs typeface="Tahoma" panose="020B0604030504040204" pitchFamily="34" charset="0"/>
              </a:rPr>
              <a:t>- </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Th</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ờng tiếp xúc với một l</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ợng nhỏ </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ộc chất trong thời gian dài  chất </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ộc tích tụ dần  nhiễm </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ộc mạn tính (th</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ờng thấy trong nhiễm </a:t>
            </a:r>
            <a:r>
              <a:rPr lang="vi-VN" sz="26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800080"/>
                </a:solidFill>
                <a:latin typeface="Tahoma" panose="020B0604030504040204" pitchFamily="34" charset="0"/>
                <a:cs typeface="Tahoma" panose="020B0604030504040204" pitchFamily="34" charset="0"/>
                <a:sym typeface="Wingdings" panose="05000000000000000000" pitchFamily="2" charset="2"/>
              </a:rPr>
              <a:t>ộc nghề nghiệp)</a:t>
            </a:r>
            <a:r>
              <a:rPr lang="en-US" sz="2600" b="1" dirty="0">
                <a:solidFill>
                  <a:srgbClr val="800080"/>
                </a:solidFill>
                <a:latin typeface="Tahoma" panose="020B0604030504040204" pitchFamily="34" charset="0"/>
                <a:cs typeface="Tahoma" panose="020B0604030504040204" pitchFamily="34" charset="0"/>
                <a:sym typeface="Wingdings" panose="05000000000000000000" pitchFamily="2" charset="2"/>
              </a:rPr>
              <a:t>.</a:t>
            </a:r>
            <a:r>
              <a:rPr lang="en-US" sz="2600" b="1" dirty="0">
                <a:latin typeface="Tahoma" panose="020B0604030504040204" pitchFamily="34" charset="0"/>
                <a:cs typeface="Tahoma" panose="020B0604030504040204" pitchFamily="34" charset="0"/>
                <a:sym typeface="Wingdings" panose="05000000000000000000" pitchFamily="2" charset="2"/>
              </a:rPr>
              <a:t> </a:t>
            </a:r>
          </a:p>
          <a:p>
            <a:pPr marL="0" indent="0" algn="just" eaLnBrk="1" hangingPunct="1">
              <a:lnSpc>
                <a:spcPct val="130000"/>
              </a:lnSpc>
              <a:spcBef>
                <a:spcPct val="30000"/>
              </a:spcBef>
            </a:pPr>
            <a:r>
              <a:rPr lang="en-US" sz="2600" b="1" dirty="0">
                <a:solidFill>
                  <a:schemeClr val="tx2"/>
                </a:solidFill>
                <a:latin typeface="Tahoma" panose="020B0604030504040204" pitchFamily="34" charset="0"/>
                <a:cs typeface="Tahoma" panose="020B0604030504040204" pitchFamily="34" charset="0"/>
                <a:sym typeface="Wingdings" panose="05000000000000000000" pitchFamily="2" charset="2"/>
              </a:rPr>
              <a:t>- </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Khởi phát nhẹ, không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iển hình, không rõ rệt, ít ảnh h</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ởng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ến khả n</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ă</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ng lao </a:t>
            </a:r>
            <a:r>
              <a:rPr lang="vi-VN" sz="26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chemeClr val="tx2"/>
                </a:solidFill>
                <a:latin typeface="Tahoma" panose="020B0604030504040204" pitchFamily="34" charset="0"/>
                <a:cs typeface="Tahoma" panose="020B0604030504040204" pitchFamily="34" charset="0"/>
                <a:sym typeface="Wingdings" panose="05000000000000000000" pitchFamily="2" charset="2"/>
              </a:rPr>
              <a:t>ộng.</a:t>
            </a:r>
            <a:r>
              <a:rPr lang="pt-BR" sz="2600" b="1" dirty="0">
                <a:latin typeface="Tahoma" panose="020B0604030504040204" pitchFamily="34" charset="0"/>
                <a:cs typeface="Tahoma" panose="020B0604030504040204" pitchFamily="34" charset="0"/>
                <a:sym typeface="Wingdings" panose="05000000000000000000" pitchFamily="2" charset="2"/>
              </a:rPr>
              <a:t> </a:t>
            </a:r>
          </a:p>
          <a:p>
            <a:pPr marL="0" indent="0" algn="just" eaLnBrk="1" hangingPunct="1">
              <a:lnSpc>
                <a:spcPct val="130000"/>
              </a:lnSpc>
              <a:spcBef>
                <a:spcPct val="30000"/>
              </a:spcBef>
            </a:pP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 Bệnh luôn tiến triển ngấm ngầm, phát hiện thì bệnh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ã trầm trọng, tổn th</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ươ</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ng nhiều có thể bất hồi phục nên th</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ư</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ờng rất khó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iều trị và </a:t>
            </a:r>
            <a:r>
              <a:rPr lang="vi-VN" sz="26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pt-BR" sz="2600" b="1" dirty="0">
                <a:solidFill>
                  <a:srgbClr val="FF0000"/>
                </a:solidFill>
                <a:latin typeface="Tahoma" panose="020B0604030504040204" pitchFamily="34" charset="0"/>
                <a:cs typeface="Tahoma" panose="020B0604030504040204" pitchFamily="34" charset="0"/>
                <a:sym typeface="Wingdings" panose="05000000000000000000" pitchFamily="2" charset="2"/>
              </a:rPr>
              <a:t>ể lại nhiều di chứng.</a:t>
            </a:r>
            <a:r>
              <a:rPr lang="en-SG" sz="2600" dirty="0">
                <a:latin typeface="Tahoma" panose="020B0604030504040204" pitchFamily="34" charset="0"/>
                <a:cs typeface="Tahoma" panose="020B0604030504040204" pitchFamily="34" charset="0"/>
                <a:sym typeface="Wingdings" panose="05000000000000000000" pitchFamily="2" charset="2"/>
              </a:rPr>
              <a:t> </a:t>
            </a:r>
            <a:endParaRPr lang="en-US" sz="2600" dirty="0">
              <a:latin typeface="Tahoma" panose="020B0604030504040204" pitchFamily="34" charset="0"/>
              <a:cs typeface="Tahoma" panose="020B0604030504040204" pitchFamily="34" charset="0"/>
              <a:sym typeface="Wingdings" panose="05000000000000000000" pitchFamily="2" charset="2"/>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481705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440325">
                                            <p:txEl>
                                              <p:pRg st="0" end="0"/>
                                            </p:txEl>
                                          </p:spTgt>
                                        </p:tgtEl>
                                        <p:attrNameLst>
                                          <p:attrName>style.visibility</p:attrName>
                                        </p:attrNameLst>
                                      </p:cBhvr>
                                      <p:to>
                                        <p:strVal val="visible"/>
                                      </p:to>
                                    </p:set>
                                    <p:animEffect transition="in" filter="diamond(in)">
                                      <p:cBhvr>
                                        <p:cTn id="7" dur="1000"/>
                                        <p:tgtEl>
                                          <p:spTgt spid="44032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440325">
                                            <p:txEl>
                                              <p:pRg st="1" end="1"/>
                                            </p:txEl>
                                          </p:spTgt>
                                        </p:tgtEl>
                                        <p:attrNameLst>
                                          <p:attrName>style.visibility</p:attrName>
                                        </p:attrNameLst>
                                      </p:cBhvr>
                                      <p:to>
                                        <p:strVal val="visible"/>
                                      </p:to>
                                    </p:set>
                                    <p:animEffect transition="in" filter="diamond(in)">
                                      <p:cBhvr>
                                        <p:cTn id="12" dur="1000"/>
                                        <p:tgtEl>
                                          <p:spTgt spid="44032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40325">
                                            <p:txEl>
                                              <p:pRg st="2" end="2"/>
                                            </p:txEl>
                                          </p:spTgt>
                                        </p:tgtEl>
                                        <p:attrNameLst>
                                          <p:attrName>style.visibility</p:attrName>
                                        </p:attrNameLst>
                                      </p:cBhvr>
                                      <p:to>
                                        <p:strVal val="visible"/>
                                      </p:to>
                                    </p:set>
                                    <p:animEffect transition="in" filter="diamond(in)">
                                      <p:cBhvr>
                                        <p:cTn id="17" dur="1000"/>
                                        <p:tgtEl>
                                          <p:spTgt spid="4403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A3E1745-47FD-48A3-AF18-106AF7758846}" type="slidenum">
              <a:rPr lang="en-US" altLang="en-US">
                <a:latin typeface="Garamond" panose="02020404030301010803" pitchFamily="18" charset="0"/>
                <a:cs typeface="Tahoma" panose="020B0604030504040204" pitchFamily="34" charset="0"/>
              </a:rPr>
              <a:pPr eaLnBrk="1" hangingPunct="1"/>
              <a:t>37</a:t>
            </a:fld>
            <a:endParaRPr lang="en-US" altLang="en-US" dirty="0">
              <a:latin typeface="Garamond" panose="02020404030301010803" pitchFamily="18" charset="0"/>
              <a:cs typeface="Tahoma" panose="020B0604030504040204" pitchFamily="34" charset="0"/>
            </a:endParaRPr>
          </a:p>
        </p:txBody>
      </p:sp>
      <p:sp>
        <p:nvSpPr>
          <p:cNvPr id="50179" name="Rectangle 2"/>
          <p:cNvSpPr>
            <a:spLocks noChangeArrowheads="1"/>
          </p:cNvSpPr>
          <p:nvPr/>
        </p:nvSpPr>
        <p:spPr bwMode="auto">
          <a:xfrm>
            <a:off x="1318444" y="1159066"/>
            <a:ext cx="4922559"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Trạng</a:t>
            </a:r>
            <a:r>
              <a:rPr lang="en-US" sz="3200" b="1" i="1" dirty="0" smtClean="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thái</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mang</a:t>
            </a:r>
            <a:r>
              <a:rPr lang="en-US" sz="3200" b="1" i="1" dirty="0">
                <a:solidFill>
                  <a:srgbClr val="003399"/>
                </a:solidFill>
                <a:latin typeface="Tahoma" panose="020B0604030504040204" pitchFamily="34" charset="0"/>
                <a:cs typeface="Tahoma" panose="020B0604030504040204" pitchFamily="34" charset="0"/>
              </a:rPr>
              <a:t> </a:t>
            </a:r>
            <a:r>
              <a:rPr lang="vi-VN" sz="3200" b="1" i="1" dirty="0">
                <a:solidFill>
                  <a:srgbClr val="003399"/>
                </a:solidFill>
                <a:latin typeface="Tahoma" panose="020B0604030504040204" pitchFamily="34" charset="0"/>
                <a:cs typeface="Tahoma" panose="020B0604030504040204" pitchFamily="34" charset="0"/>
              </a:rPr>
              <a:t>đ</a:t>
            </a:r>
            <a:r>
              <a:rPr lang="en-US" sz="3200" b="1" i="1" dirty="0" err="1">
                <a:solidFill>
                  <a:srgbClr val="003399"/>
                </a:solidFill>
                <a:latin typeface="Tahoma" panose="020B0604030504040204" pitchFamily="34" charset="0"/>
                <a:cs typeface="Tahoma" panose="020B0604030504040204" pitchFamily="34" charset="0"/>
              </a:rPr>
              <a:t>ộc</a:t>
            </a:r>
            <a:r>
              <a:rPr lang="en-US" sz="3200" b="1" i="1" dirty="0">
                <a:solidFill>
                  <a:srgbClr val="003399"/>
                </a:solidFill>
                <a:latin typeface="Tahoma" panose="020B0604030504040204" pitchFamily="34" charset="0"/>
                <a:cs typeface="Tahoma" panose="020B0604030504040204" pitchFamily="34" charset="0"/>
              </a:rPr>
              <a:t>:</a:t>
            </a:r>
          </a:p>
        </p:txBody>
      </p:sp>
      <p:sp>
        <p:nvSpPr>
          <p:cNvPr id="662531" name="Text Box 3"/>
          <p:cNvSpPr txBox="1">
            <a:spLocks noChangeArrowheads="1"/>
          </p:cNvSpPr>
          <p:nvPr/>
        </p:nvSpPr>
        <p:spPr bwMode="auto">
          <a:xfrm>
            <a:off x="1318444" y="2045428"/>
            <a:ext cx="9436963"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0225" indent="-530225"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20000"/>
              </a:lnSpc>
              <a:spcBef>
                <a:spcPct val="20000"/>
              </a:spcBef>
            </a:pPr>
            <a:r>
              <a:rPr lang="en-US" sz="2800" b="1" dirty="0">
                <a:solidFill>
                  <a:schemeClr val="tx2"/>
                </a:solidFill>
                <a:latin typeface="Tahoma" panose="020B0604030504040204" pitchFamily="34" charset="0"/>
                <a:cs typeface="Tahoma" panose="020B0604030504040204" pitchFamily="34" charset="0"/>
              </a:rPr>
              <a:t>- </a:t>
            </a:r>
            <a:r>
              <a:rPr lang="pt-BR"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Nhiễm các </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chất </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ộc vào c</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ơ</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 thể với l</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ợng ít và dần dần, nh</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ng ch</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a có triệu chứng, xét nghiệm phát hiện hàm l</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ợng chất </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ộc v</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ợt trên mức bình th</a:t>
            </a:r>
            <a:r>
              <a:rPr lang="vi-VN" sz="2800" b="1" dirty="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ờng cho phép trong máu, hay n</a:t>
            </a:r>
            <a:r>
              <a:rPr lang="vi-VN"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ư</a:t>
            </a:r>
            <a:r>
              <a:rPr lang="pt-BR" sz="2800" b="1" dirty="0" smtClean="0">
                <a:solidFill>
                  <a:schemeClr val="tx2"/>
                </a:solidFill>
                <a:latin typeface="Tahoma" panose="020B0604030504040204" pitchFamily="34" charset="0"/>
                <a:cs typeface="Tahoma" panose="020B0604030504040204" pitchFamily="34" charset="0"/>
                <a:sym typeface="Wingdings" panose="05000000000000000000" pitchFamily="2" charset="2"/>
              </a:rPr>
              <a:t>ớc </a:t>
            </a:r>
            <a:r>
              <a:rPr lang="pt-BR" sz="2800" b="1" dirty="0">
                <a:solidFill>
                  <a:schemeClr val="tx2"/>
                </a:solidFill>
                <a:latin typeface="Tahoma" panose="020B0604030504040204" pitchFamily="34" charset="0"/>
                <a:cs typeface="Tahoma" panose="020B0604030504040204" pitchFamily="34" charset="0"/>
                <a:sym typeface="Wingdings" panose="05000000000000000000" pitchFamily="2" charset="2"/>
              </a:rPr>
              <a:t>tiểu, phân, hoặc tóc</a:t>
            </a:r>
            <a:r>
              <a:rPr lang="en-US" sz="2800" b="1" dirty="0">
                <a:solidFill>
                  <a:schemeClr val="tx2"/>
                </a:solidFill>
                <a:latin typeface="Tahoma" panose="020B0604030504040204" pitchFamily="34" charset="0"/>
                <a:cs typeface="Tahoma" panose="020B0604030504040204" pitchFamily="34" charset="0"/>
                <a:sym typeface="Wingdings" panose="05000000000000000000" pitchFamily="2" charset="2"/>
              </a:rPr>
              <a:t>…</a:t>
            </a:r>
            <a:r>
              <a:rPr lang="en-US" sz="2800" b="1" dirty="0">
                <a:latin typeface="Tahoma" panose="020B0604030504040204" pitchFamily="34" charset="0"/>
                <a:cs typeface="Tahoma" panose="020B0604030504040204" pitchFamily="34" charset="0"/>
                <a:sym typeface="Wingdings" panose="05000000000000000000" pitchFamily="2" charset="2"/>
              </a:rPr>
              <a:t> </a:t>
            </a:r>
          </a:p>
          <a:p>
            <a:pPr marL="0" indent="0" algn="just" eaLnBrk="1" hangingPunct="1">
              <a:lnSpc>
                <a:spcPct val="120000"/>
              </a:lnSpc>
              <a:spcBef>
                <a:spcPct val="20000"/>
              </a:spcBef>
            </a:pPr>
            <a:r>
              <a:rPr lang="en-US" sz="2800" b="1" dirty="0">
                <a:solidFill>
                  <a:srgbClr val="800080"/>
                </a:solidFill>
                <a:latin typeface="Tahoma" panose="020B0604030504040204" pitchFamily="34" charset="0"/>
                <a:cs typeface="Tahoma" panose="020B0604030504040204" pitchFamily="34" charset="0"/>
                <a:sym typeface="Wingdings" panose="05000000000000000000" pitchFamily="2" charset="2"/>
              </a:rPr>
              <a:t>- C</a:t>
            </a:r>
            <a:r>
              <a:rPr lang="pt-B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ó ý nghĩa quan trọng trong sàng lọc kiểm tra, </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ánh giá sức khỏe </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ịnh kỳ cho ng</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ư</a:t>
            </a:r>
            <a:r>
              <a:rPr lang="pt-B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ời lao </a:t>
            </a:r>
            <a:r>
              <a:rPr lang="vi-VN" sz="2800" b="1" dirty="0">
                <a:solidFill>
                  <a:srgbClr val="800080"/>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rgbClr val="800080"/>
                </a:solidFill>
                <a:latin typeface="Tahoma" panose="020B0604030504040204" pitchFamily="34" charset="0"/>
                <a:cs typeface="Tahoma" panose="020B0604030504040204" pitchFamily="34" charset="0"/>
                <a:sym typeface="Wingdings" panose="05000000000000000000" pitchFamily="2" charset="2"/>
              </a:rPr>
              <a:t>ộng.</a:t>
            </a:r>
            <a:r>
              <a:rPr lang="pt-BR" sz="2800" b="1" dirty="0">
                <a:latin typeface="Tahoma" panose="020B0604030504040204" pitchFamily="34" charset="0"/>
                <a:cs typeface="Tahoma" panose="020B0604030504040204" pitchFamily="34" charset="0"/>
                <a:sym typeface="Wingdings" panose="05000000000000000000" pitchFamily="2" charset="2"/>
              </a:rPr>
              <a:t> </a:t>
            </a:r>
          </a:p>
          <a:p>
            <a:pPr marL="0" indent="0" algn="just" eaLnBrk="1" hangingPunct="1">
              <a:lnSpc>
                <a:spcPct val="120000"/>
              </a:lnSpc>
              <a:spcBef>
                <a:spcPct val="20000"/>
              </a:spcBef>
            </a:pPr>
            <a:r>
              <a:rPr lang="pt-BR" sz="2800" b="1" dirty="0">
                <a:latin typeface="Tahoma" panose="020B0604030504040204" pitchFamily="34" charset="0"/>
                <a:cs typeface="Tahoma" panose="020B0604030504040204" pitchFamily="34" charset="0"/>
                <a:sym typeface="Wingdings" panose="05000000000000000000" pitchFamily="2" charset="2"/>
              </a:rPr>
              <a:t>      </a:t>
            </a:r>
            <a:r>
              <a:rPr lang="pt-B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 giúp phát hiện và </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iều trị sớm nhiễm </a:t>
            </a:r>
            <a:r>
              <a:rPr lang="vi-VN" sz="2800" b="1" dirty="0">
                <a:solidFill>
                  <a:srgbClr val="FF0000"/>
                </a:solidFill>
                <a:latin typeface="Tahoma" panose="020B0604030504040204" pitchFamily="34" charset="0"/>
                <a:cs typeface="Tahoma" panose="020B0604030504040204" pitchFamily="34" charset="0"/>
                <a:sym typeface="Wingdings" panose="05000000000000000000" pitchFamily="2" charset="2"/>
              </a:rPr>
              <a:t>đ</a:t>
            </a:r>
            <a:r>
              <a:rPr lang="pt-BR" sz="2800" b="1" dirty="0">
                <a:solidFill>
                  <a:srgbClr val="FF0000"/>
                </a:solidFill>
                <a:latin typeface="Tahoma" panose="020B0604030504040204" pitchFamily="34" charset="0"/>
                <a:cs typeface="Tahoma" panose="020B0604030504040204" pitchFamily="34" charset="0"/>
                <a:sym typeface="Wingdings" panose="05000000000000000000" pitchFamily="2" charset="2"/>
              </a:rPr>
              <a:t>ộc</a:t>
            </a:r>
            <a:endParaRPr lang="en-US" sz="2800" b="1" dirty="0">
              <a:solidFill>
                <a:srgbClr val="FF0000"/>
              </a:solidFill>
              <a:latin typeface="Tahoma" panose="020B0604030504040204" pitchFamily="34" charset="0"/>
              <a:cs typeface="Tahoma" panose="020B0604030504040204" pitchFamily="34" charset="0"/>
              <a:sym typeface="Wingdings" panose="05000000000000000000" pitchFamily="2" charset="2"/>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7483052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662531">
                                            <p:txEl>
                                              <p:pRg st="0" end="0"/>
                                            </p:txEl>
                                          </p:spTgt>
                                        </p:tgtEl>
                                        <p:attrNameLst>
                                          <p:attrName>style.visibility</p:attrName>
                                        </p:attrNameLst>
                                      </p:cBhvr>
                                      <p:to>
                                        <p:strVal val="visible"/>
                                      </p:to>
                                    </p:set>
                                    <p:animEffect transition="in" filter="diamond(in)">
                                      <p:cBhvr>
                                        <p:cTn id="7" dur="1000"/>
                                        <p:tgtEl>
                                          <p:spTgt spid="662531">
                                            <p:txEl>
                                              <p:pRg st="0" end="0"/>
                                            </p:txEl>
                                          </p:spTgt>
                                        </p:tgtEl>
                                      </p:cBhvr>
                                    </p:animEffect>
                                  </p:childTnLst>
                                </p:cTn>
                              </p:par>
                            </p:childTnLst>
                          </p:cTn>
                        </p:par>
                        <p:par>
                          <p:cTn id="8" fill="hold" nodeType="afterGroup">
                            <p:stCondLst>
                              <p:cond delay="1000"/>
                            </p:stCondLst>
                            <p:childTnLst>
                              <p:par>
                                <p:cTn id="9" presetID="8" presetClass="entr" presetSubtype="16" fill="hold" nodeType="afterEffect">
                                  <p:stCondLst>
                                    <p:cond delay="0"/>
                                  </p:stCondLst>
                                  <p:childTnLst>
                                    <p:set>
                                      <p:cBhvr>
                                        <p:cTn id="10" dur="1" fill="hold">
                                          <p:stCondLst>
                                            <p:cond delay="0"/>
                                          </p:stCondLst>
                                        </p:cTn>
                                        <p:tgtEl>
                                          <p:spTgt spid="662531">
                                            <p:txEl>
                                              <p:pRg st="1" end="1"/>
                                            </p:txEl>
                                          </p:spTgt>
                                        </p:tgtEl>
                                        <p:attrNameLst>
                                          <p:attrName>style.visibility</p:attrName>
                                        </p:attrNameLst>
                                      </p:cBhvr>
                                      <p:to>
                                        <p:strVal val="visible"/>
                                      </p:to>
                                    </p:set>
                                    <p:animEffect transition="in" filter="diamond(in)">
                                      <p:cBhvr>
                                        <p:cTn id="11" dur="1000"/>
                                        <p:tgtEl>
                                          <p:spTgt spid="662531">
                                            <p:txEl>
                                              <p:pRg st="1" end="1"/>
                                            </p:txEl>
                                          </p:spTgt>
                                        </p:tgtEl>
                                      </p:cBhvr>
                                    </p:animEffect>
                                  </p:childTnLst>
                                </p:cTn>
                              </p:par>
                            </p:childTnLst>
                          </p:cTn>
                        </p:par>
                        <p:par>
                          <p:cTn id="12" fill="hold" nodeType="afterGroup">
                            <p:stCondLst>
                              <p:cond delay="2000"/>
                            </p:stCondLst>
                            <p:childTnLst>
                              <p:par>
                                <p:cTn id="13" presetID="8" presetClass="entr" presetSubtype="16" fill="hold" nodeType="afterEffect">
                                  <p:stCondLst>
                                    <p:cond delay="0"/>
                                  </p:stCondLst>
                                  <p:childTnLst>
                                    <p:set>
                                      <p:cBhvr>
                                        <p:cTn id="14" dur="1" fill="hold">
                                          <p:stCondLst>
                                            <p:cond delay="0"/>
                                          </p:stCondLst>
                                        </p:cTn>
                                        <p:tgtEl>
                                          <p:spTgt spid="662531">
                                            <p:txEl>
                                              <p:pRg st="2" end="2"/>
                                            </p:txEl>
                                          </p:spTgt>
                                        </p:tgtEl>
                                        <p:attrNameLst>
                                          <p:attrName>style.visibility</p:attrName>
                                        </p:attrNameLst>
                                      </p:cBhvr>
                                      <p:to>
                                        <p:strVal val="visible"/>
                                      </p:to>
                                    </p:set>
                                    <p:animEffect transition="in" filter="diamond(in)">
                                      <p:cBhvr>
                                        <p:cTn id="15" dur="1000"/>
                                        <p:tgtEl>
                                          <p:spTgt spid="6625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3902D59-D33C-4953-A994-CB219A4B01C3}" type="slidenum">
              <a:rPr lang="en-US" altLang="en-US">
                <a:latin typeface="Garamond" panose="02020404030301010803" pitchFamily="18" charset="0"/>
                <a:cs typeface="Tahoma" panose="020B0604030504040204" pitchFamily="34" charset="0"/>
              </a:rPr>
              <a:pPr eaLnBrk="1" hangingPunct="1"/>
              <a:t>38</a:t>
            </a:fld>
            <a:endParaRPr lang="en-US" altLang="en-US" dirty="0">
              <a:latin typeface="Garamond" panose="02020404030301010803" pitchFamily="18" charset="0"/>
              <a:cs typeface="Tahoma" panose="020B0604030504040204" pitchFamily="34" charset="0"/>
            </a:endParaRPr>
          </a:p>
        </p:txBody>
      </p:sp>
      <p:sp>
        <p:nvSpPr>
          <p:cNvPr id="51203" name="AutoShape 6"/>
          <p:cNvSpPr>
            <a:spLocks noChangeArrowheads="1"/>
          </p:cNvSpPr>
          <p:nvPr/>
        </p:nvSpPr>
        <p:spPr bwMode="auto">
          <a:xfrm>
            <a:off x="2108556" y="2903538"/>
            <a:ext cx="8245475" cy="1727200"/>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3600" b="1" dirty="0" smtClean="0">
                <a:solidFill>
                  <a:srgbClr val="000099"/>
                </a:solidFill>
                <a:latin typeface="Tahoma" panose="020B0604030504040204" pitchFamily="34" charset="0"/>
                <a:cs typeface="Tahoma" panose="020B0604030504040204" pitchFamily="34" charset="0"/>
              </a:rPr>
              <a:t>CHỈ </a:t>
            </a:r>
            <a:r>
              <a:rPr lang="en-US" sz="3600" b="1" dirty="0">
                <a:solidFill>
                  <a:srgbClr val="000099"/>
                </a:solidFill>
                <a:latin typeface="Tahoma" panose="020B0604030504040204" pitchFamily="34" charset="0"/>
                <a:cs typeface="Tahoma" panose="020B0604030504040204" pitchFamily="34" charset="0"/>
              </a:rPr>
              <a:t>SỐ ĐÁNH GIÁ ẢNH H</a:t>
            </a:r>
            <a:r>
              <a:rPr lang="vi-VN" sz="3600" b="1" dirty="0">
                <a:solidFill>
                  <a:srgbClr val="000099"/>
                </a:solidFill>
                <a:latin typeface="Tahoma" panose="020B0604030504040204" pitchFamily="34" charset="0"/>
                <a:cs typeface="Tahoma" panose="020B0604030504040204" pitchFamily="34" charset="0"/>
              </a:rPr>
              <a:t>Ư</a:t>
            </a:r>
            <a:r>
              <a:rPr lang="en-US" sz="3600" b="1" dirty="0">
                <a:solidFill>
                  <a:srgbClr val="000099"/>
                </a:solidFill>
                <a:latin typeface="Tahoma" panose="020B0604030504040204" pitchFamily="34" charset="0"/>
                <a:cs typeface="Tahoma" panose="020B0604030504040204" pitchFamily="34" charset="0"/>
              </a:rPr>
              <a:t>ỞNG</a:t>
            </a:r>
          </a:p>
          <a:p>
            <a:pPr algn="ctr" eaLnBrk="1" hangingPunct="1">
              <a:lnSpc>
                <a:spcPct val="120000"/>
              </a:lnSpc>
              <a:spcBef>
                <a:spcPct val="20000"/>
              </a:spcBef>
            </a:pPr>
            <a:r>
              <a:rPr lang="en-US" sz="3600" b="1" dirty="0">
                <a:solidFill>
                  <a:srgbClr val="000099"/>
                </a:solidFill>
                <a:latin typeface="Tahoma" panose="020B0604030504040204" pitchFamily="34" charset="0"/>
                <a:cs typeface="Tahoma" panose="020B0604030504040204" pitchFamily="34" charset="0"/>
              </a:rPr>
              <a:t>CỦA CHẤT ĐỘC LÊN SỨC KHỎE</a:t>
            </a: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162186933"/>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2633E09-DBC8-4006-B2C1-A30D644D2D2B}" type="slidenum">
              <a:rPr lang="en-US" altLang="en-US">
                <a:latin typeface="Garamond" panose="02020404030301010803" pitchFamily="18" charset="0"/>
                <a:cs typeface="Tahoma" panose="020B0604030504040204" pitchFamily="34" charset="0"/>
              </a:rPr>
              <a:pPr eaLnBrk="1" hangingPunct="1"/>
              <a:t>39</a:t>
            </a:fld>
            <a:endParaRPr lang="en-US" altLang="en-US" dirty="0">
              <a:latin typeface="Garamond" panose="02020404030301010803" pitchFamily="18" charset="0"/>
              <a:cs typeface="Tahoma" panose="020B0604030504040204" pitchFamily="34" charset="0"/>
            </a:endParaRPr>
          </a:p>
        </p:txBody>
      </p:sp>
      <p:sp>
        <p:nvSpPr>
          <p:cNvPr id="407555" name="Rectangle 3"/>
          <p:cNvSpPr>
            <a:spLocks noGrp="1" noChangeArrowheads="1"/>
          </p:cNvSpPr>
          <p:nvPr>
            <p:ph type="body" idx="1"/>
          </p:nvPr>
        </p:nvSpPr>
        <p:spPr>
          <a:xfrm>
            <a:off x="448015" y="2128823"/>
            <a:ext cx="4914097" cy="4276216"/>
          </a:xfrm>
        </p:spPr>
        <p:txBody>
          <a:bodyPr>
            <a:noAutofit/>
          </a:bodyPr>
          <a:lstStyle/>
          <a:p>
            <a:pPr marL="0" indent="0" algn="just">
              <a:lnSpc>
                <a:spcPct val="120000"/>
              </a:lnSpc>
              <a:buNone/>
            </a:pPr>
            <a:r>
              <a:rPr lang="en-US" sz="2400" b="1" dirty="0" err="1">
                <a:solidFill>
                  <a:srgbClr val="003399"/>
                </a:solidFill>
              </a:rPr>
              <a:t>Chỉ</a:t>
            </a:r>
            <a:r>
              <a:rPr lang="en-US" sz="2400" b="1" dirty="0">
                <a:solidFill>
                  <a:srgbClr val="003399"/>
                </a:solidFill>
              </a:rPr>
              <a:t> </a:t>
            </a:r>
            <a:r>
              <a:rPr lang="en-US" sz="2400" b="1" dirty="0" err="1">
                <a:solidFill>
                  <a:srgbClr val="003399"/>
                </a:solidFill>
              </a:rPr>
              <a:t>số</a:t>
            </a:r>
            <a:r>
              <a:rPr lang="en-US" sz="2400" b="1" dirty="0">
                <a:solidFill>
                  <a:srgbClr val="003399"/>
                </a:solidFill>
              </a:rPr>
              <a:t> </a:t>
            </a:r>
            <a:r>
              <a:rPr lang="en-US" sz="2400" b="1" dirty="0" err="1">
                <a:solidFill>
                  <a:srgbClr val="003399"/>
                </a:solidFill>
              </a:rPr>
              <a:t>giám</a:t>
            </a:r>
            <a:r>
              <a:rPr lang="en-US" sz="2400" b="1" dirty="0">
                <a:solidFill>
                  <a:srgbClr val="003399"/>
                </a:solidFill>
              </a:rPr>
              <a:t> </a:t>
            </a:r>
            <a:r>
              <a:rPr lang="en-US" sz="2400" b="1" dirty="0" err="1">
                <a:solidFill>
                  <a:srgbClr val="003399"/>
                </a:solidFill>
              </a:rPr>
              <a:t>sát</a:t>
            </a:r>
            <a:r>
              <a:rPr lang="en-US" sz="2400" b="1" dirty="0">
                <a:solidFill>
                  <a:srgbClr val="003399"/>
                </a:solidFill>
              </a:rPr>
              <a:t> </a:t>
            </a:r>
            <a:r>
              <a:rPr lang="en-US" sz="2400" b="1" dirty="0" err="1">
                <a:solidFill>
                  <a:srgbClr val="003399"/>
                </a:solidFill>
              </a:rPr>
              <a:t>môi</a:t>
            </a:r>
            <a:r>
              <a:rPr lang="en-US" sz="2400" b="1" dirty="0">
                <a:solidFill>
                  <a:srgbClr val="003399"/>
                </a:solidFill>
              </a:rPr>
              <a:t> </a:t>
            </a:r>
            <a:r>
              <a:rPr lang="en-US" sz="2400" b="1" dirty="0" err="1">
                <a:solidFill>
                  <a:srgbClr val="003399"/>
                </a:solidFill>
              </a:rPr>
              <a:t>tr</a:t>
            </a:r>
            <a:r>
              <a:rPr lang="vi-VN" sz="2400" b="1" dirty="0">
                <a:solidFill>
                  <a:srgbClr val="003399"/>
                </a:solidFill>
              </a:rPr>
              <a:t>ư</a:t>
            </a:r>
            <a:r>
              <a:rPr lang="en-US" sz="2400" b="1" dirty="0" err="1">
                <a:solidFill>
                  <a:srgbClr val="003399"/>
                </a:solidFill>
              </a:rPr>
              <a:t>ờng</a:t>
            </a:r>
            <a:r>
              <a:rPr lang="en-US" sz="2400" b="1" dirty="0">
                <a:solidFill>
                  <a:srgbClr val="003399"/>
                </a:solidFill>
              </a:rPr>
              <a:t> </a:t>
            </a:r>
            <a:r>
              <a:rPr lang="en-US" sz="2400" b="1" dirty="0" err="1">
                <a:solidFill>
                  <a:srgbClr val="003399"/>
                </a:solidFill>
              </a:rPr>
              <a:t>lao</a:t>
            </a:r>
            <a:r>
              <a:rPr lang="en-US" sz="2400" b="1" dirty="0">
                <a:solidFill>
                  <a:srgbClr val="003399"/>
                </a:solidFill>
              </a:rPr>
              <a:t> </a:t>
            </a:r>
            <a:r>
              <a:rPr lang="vi-VN" sz="2400" b="1" dirty="0">
                <a:solidFill>
                  <a:srgbClr val="003399"/>
                </a:solidFill>
              </a:rPr>
              <a:t>đ</a:t>
            </a:r>
            <a:r>
              <a:rPr lang="en-US" sz="2400" b="1" dirty="0" err="1">
                <a:solidFill>
                  <a:srgbClr val="003399"/>
                </a:solidFill>
              </a:rPr>
              <a:t>ộng</a:t>
            </a:r>
            <a:r>
              <a:rPr lang="en-US" sz="2400" b="1" dirty="0">
                <a:solidFill>
                  <a:srgbClr val="003399"/>
                </a:solidFill>
              </a:rPr>
              <a:t>:</a:t>
            </a:r>
          </a:p>
          <a:p>
            <a:pPr marL="0" indent="0" algn="just">
              <a:lnSpc>
                <a:spcPct val="120000"/>
              </a:lnSpc>
              <a:buNone/>
            </a:pPr>
            <a:r>
              <a:rPr lang="en-US" sz="2400" b="1" dirty="0" smtClean="0"/>
              <a:t>- </a:t>
            </a:r>
            <a:r>
              <a:rPr lang="en-US" sz="2400" b="1" dirty="0" err="1"/>
              <a:t>Bắt</a:t>
            </a:r>
            <a:r>
              <a:rPr lang="en-US" sz="2400" b="1" dirty="0"/>
              <a:t> </a:t>
            </a:r>
            <a:r>
              <a:rPr lang="en-US" sz="2400" b="1" dirty="0" err="1"/>
              <a:t>buộc</a:t>
            </a:r>
            <a:r>
              <a:rPr lang="en-US" sz="2400" b="1" dirty="0"/>
              <a:t>, </a:t>
            </a:r>
            <a:r>
              <a:rPr lang="vi-VN" sz="2400" b="1" dirty="0"/>
              <a:t>đ</a:t>
            </a:r>
            <a:r>
              <a:rPr lang="en-US" sz="2400" b="1" dirty="0" err="1"/>
              <a:t>ánh</a:t>
            </a:r>
            <a:r>
              <a:rPr lang="en-US" sz="2400" b="1" dirty="0"/>
              <a:t> </a:t>
            </a:r>
            <a:r>
              <a:rPr lang="en-US" sz="2400" b="1" dirty="0" err="1"/>
              <a:t>giá</a:t>
            </a:r>
            <a:r>
              <a:rPr lang="en-US" sz="2400" b="1" dirty="0"/>
              <a:t> </a:t>
            </a:r>
            <a:r>
              <a:rPr lang="en-US" sz="2400" b="1" dirty="0" err="1"/>
              <a:t>ảnh</a:t>
            </a:r>
            <a:r>
              <a:rPr lang="en-US" sz="2400" b="1" dirty="0"/>
              <a:t> h</a:t>
            </a:r>
            <a:r>
              <a:rPr lang="vi-VN" sz="2400" b="1" dirty="0"/>
              <a:t>ư</a:t>
            </a:r>
            <a:r>
              <a:rPr lang="en-US" sz="2400" b="1" dirty="0" err="1"/>
              <a:t>ởng</a:t>
            </a:r>
            <a:r>
              <a:rPr lang="en-US" sz="2400" b="1" dirty="0"/>
              <a:t> </a:t>
            </a:r>
            <a:r>
              <a:rPr lang="en-US" sz="2400" b="1" dirty="0" err="1"/>
              <a:t>của</a:t>
            </a:r>
            <a:r>
              <a:rPr lang="en-US" sz="2400" b="1" dirty="0"/>
              <a:t> </a:t>
            </a:r>
            <a:r>
              <a:rPr lang="en-US" sz="2400" b="1" dirty="0" err="1"/>
              <a:t>chất</a:t>
            </a:r>
            <a:r>
              <a:rPr lang="en-US" sz="2400" b="1" dirty="0"/>
              <a:t> </a:t>
            </a:r>
            <a:r>
              <a:rPr lang="vi-VN" sz="2400" b="1" dirty="0"/>
              <a:t>đ</a:t>
            </a:r>
            <a:r>
              <a:rPr lang="en-US" sz="2400" b="1" dirty="0" err="1"/>
              <a:t>ộc</a:t>
            </a:r>
            <a:r>
              <a:rPr lang="en-US" sz="2400" b="1" dirty="0"/>
              <a:t> </a:t>
            </a:r>
            <a:r>
              <a:rPr lang="en-US" sz="2400" b="1" dirty="0" err="1"/>
              <a:t>trong</a:t>
            </a:r>
            <a:r>
              <a:rPr lang="en-US" sz="2400" b="1" dirty="0"/>
              <a:t> </a:t>
            </a:r>
            <a:r>
              <a:rPr lang="en-US" sz="2400" b="1" dirty="0" err="1"/>
              <a:t>môi</a:t>
            </a:r>
            <a:r>
              <a:rPr lang="en-US" sz="2400" b="1" dirty="0"/>
              <a:t> </a:t>
            </a:r>
            <a:r>
              <a:rPr lang="en-US" sz="2400" b="1" dirty="0" err="1"/>
              <a:t>tr</a:t>
            </a:r>
            <a:r>
              <a:rPr lang="vi-VN" sz="2400" b="1" dirty="0"/>
              <a:t>ư</a:t>
            </a:r>
            <a:r>
              <a:rPr lang="en-US" sz="2400" b="1" dirty="0" err="1"/>
              <a:t>ờng</a:t>
            </a:r>
            <a:r>
              <a:rPr lang="en-US" sz="2400" b="1" dirty="0"/>
              <a:t> </a:t>
            </a:r>
            <a:r>
              <a:rPr lang="en-US" sz="2400" b="1" dirty="0" err="1"/>
              <a:t>lao</a:t>
            </a:r>
            <a:r>
              <a:rPr lang="en-US" sz="2400" b="1" dirty="0"/>
              <a:t> </a:t>
            </a:r>
            <a:r>
              <a:rPr lang="vi-VN" sz="2400" b="1" dirty="0"/>
              <a:t>đ</a:t>
            </a:r>
            <a:r>
              <a:rPr lang="en-US" sz="2400" b="1" dirty="0" err="1"/>
              <a:t>ộng</a:t>
            </a:r>
            <a:r>
              <a:rPr lang="en-US" sz="2400" b="1" dirty="0"/>
              <a:t>. </a:t>
            </a:r>
            <a:endParaRPr lang="en-US" sz="2400" b="1" dirty="0">
              <a:sym typeface="Wingdings" panose="05000000000000000000" pitchFamily="2" charset="2"/>
            </a:endParaRPr>
          </a:p>
          <a:p>
            <a:pPr marL="0" indent="0" algn="just">
              <a:lnSpc>
                <a:spcPct val="120000"/>
              </a:lnSpc>
              <a:buNone/>
            </a:pPr>
            <a:r>
              <a:rPr lang="en-US" sz="2400" b="1" dirty="0">
                <a:solidFill>
                  <a:schemeClr val="tx2"/>
                </a:solidFill>
              </a:rPr>
              <a:t>- </a:t>
            </a:r>
            <a:r>
              <a:rPr lang="en-US" sz="2400" b="1" dirty="0" err="1">
                <a:solidFill>
                  <a:schemeClr val="tx2"/>
                </a:solidFill>
              </a:rPr>
              <a:t>Lấy</a:t>
            </a:r>
            <a:r>
              <a:rPr lang="en-US" sz="2400" b="1" dirty="0">
                <a:solidFill>
                  <a:schemeClr val="tx2"/>
                </a:solidFill>
              </a:rPr>
              <a:t> </a:t>
            </a:r>
            <a:r>
              <a:rPr lang="en-US" sz="2400" b="1" dirty="0" err="1">
                <a:solidFill>
                  <a:schemeClr val="tx2"/>
                </a:solidFill>
              </a:rPr>
              <a:t>mẫu</a:t>
            </a:r>
            <a:r>
              <a:rPr lang="en-US" sz="2400" b="1" dirty="0">
                <a:solidFill>
                  <a:schemeClr val="tx2"/>
                </a:solidFill>
              </a:rPr>
              <a:t> </a:t>
            </a:r>
            <a:r>
              <a:rPr lang="en-US" sz="2400" b="1" dirty="0" err="1">
                <a:solidFill>
                  <a:schemeClr val="tx2"/>
                </a:solidFill>
              </a:rPr>
              <a:t>nghi</a:t>
            </a:r>
            <a:r>
              <a:rPr lang="en-US" sz="2400" b="1" dirty="0">
                <a:solidFill>
                  <a:schemeClr val="tx2"/>
                </a:solidFill>
              </a:rPr>
              <a:t> </a:t>
            </a:r>
            <a:r>
              <a:rPr lang="en-US" sz="2400" b="1" dirty="0" err="1">
                <a:solidFill>
                  <a:schemeClr val="tx2"/>
                </a:solidFill>
              </a:rPr>
              <a:t>ngờ</a:t>
            </a:r>
            <a:r>
              <a:rPr lang="en-US" sz="2400" b="1" dirty="0">
                <a:solidFill>
                  <a:schemeClr val="tx2"/>
                </a:solidFill>
              </a:rPr>
              <a:t>, </a:t>
            </a:r>
            <a:r>
              <a:rPr lang="en-US" sz="2400" b="1" dirty="0" err="1">
                <a:solidFill>
                  <a:schemeClr val="tx2"/>
                </a:solidFill>
              </a:rPr>
              <a:t>xét</a:t>
            </a:r>
            <a:r>
              <a:rPr lang="en-US" sz="2400" b="1" dirty="0">
                <a:solidFill>
                  <a:schemeClr val="tx2"/>
                </a:solidFill>
              </a:rPr>
              <a:t> </a:t>
            </a:r>
            <a:r>
              <a:rPr lang="en-US" sz="2400" b="1" dirty="0" err="1">
                <a:solidFill>
                  <a:schemeClr val="tx2"/>
                </a:solidFill>
              </a:rPr>
              <a:t>nghiệm</a:t>
            </a:r>
            <a:r>
              <a:rPr lang="en-US" sz="2400" b="1" dirty="0">
                <a:solidFill>
                  <a:schemeClr val="tx2"/>
                </a:solidFill>
              </a:rPr>
              <a:t> </a:t>
            </a:r>
            <a:r>
              <a:rPr lang="en-US" sz="2400" b="1" dirty="0" err="1">
                <a:solidFill>
                  <a:schemeClr val="tx2"/>
                </a:solidFill>
              </a:rPr>
              <a:t>phân</a:t>
            </a:r>
            <a:r>
              <a:rPr lang="en-US" sz="2400" b="1" dirty="0">
                <a:solidFill>
                  <a:schemeClr val="tx2"/>
                </a:solidFill>
              </a:rPr>
              <a:t> </a:t>
            </a:r>
            <a:r>
              <a:rPr lang="en-US" sz="2400" b="1" dirty="0" err="1">
                <a:solidFill>
                  <a:schemeClr val="tx2"/>
                </a:solidFill>
              </a:rPr>
              <a:t>tích</a:t>
            </a:r>
            <a:r>
              <a:rPr lang="en-US" sz="2400" b="1" dirty="0">
                <a:solidFill>
                  <a:schemeClr val="tx2"/>
                </a:solidFill>
              </a:rPr>
              <a:t> </a:t>
            </a:r>
            <a:r>
              <a:rPr lang="en-US" sz="2400" b="1" dirty="0" err="1">
                <a:solidFill>
                  <a:schemeClr val="tx2"/>
                </a:solidFill>
              </a:rPr>
              <a:t>thành</a:t>
            </a:r>
            <a:r>
              <a:rPr lang="en-US" sz="2400" b="1" dirty="0">
                <a:solidFill>
                  <a:schemeClr val="tx2"/>
                </a:solidFill>
              </a:rPr>
              <a:t> </a:t>
            </a:r>
            <a:r>
              <a:rPr lang="en-US" sz="2400" b="1" dirty="0" err="1">
                <a:solidFill>
                  <a:schemeClr val="tx2"/>
                </a:solidFill>
              </a:rPr>
              <a:t>phần</a:t>
            </a:r>
            <a:r>
              <a:rPr lang="en-US" sz="2400" b="1" dirty="0">
                <a:solidFill>
                  <a:schemeClr val="tx2"/>
                </a:solidFill>
              </a:rPr>
              <a:t>, </a:t>
            </a:r>
            <a:r>
              <a:rPr lang="en-US" sz="2400" b="1" dirty="0" err="1">
                <a:solidFill>
                  <a:schemeClr val="tx2"/>
                </a:solidFill>
              </a:rPr>
              <a:t>nồng</a:t>
            </a:r>
            <a:r>
              <a:rPr lang="en-US" sz="2400" b="1" dirty="0">
                <a:solidFill>
                  <a:schemeClr val="tx2"/>
                </a:solidFill>
              </a:rPr>
              <a:t> </a:t>
            </a:r>
            <a:r>
              <a:rPr lang="vi-VN" sz="2400" b="1" dirty="0">
                <a:solidFill>
                  <a:schemeClr val="tx2"/>
                </a:solidFill>
              </a:rPr>
              <a:t>đ</a:t>
            </a:r>
            <a:r>
              <a:rPr lang="en-US" sz="2400" b="1" dirty="0">
                <a:solidFill>
                  <a:schemeClr val="tx2"/>
                </a:solidFill>
              </a:rPr>
              <a:t>ộ </a:t>
            </a:r>
            <a:r>
              <a:rPr lang="vi-VN" sz="2400" b="1" dirty="0">
                <a:solidFill>
                  <a:schemeClr val="tx2"/>
                </a:solidFill>
              </a:rPr>
              <a:t>đ</a:t>
            </a:r>
            <a:r>
              <a:rPr lang="en-US" sz="2400" b="1" dirty="0" err="1">
                <a:solidFill>
                  <a:schemeClr val="tx2"/>
                </a:solidFill>
              </a:rPr>
              <a:t>ộc</a:t>
            </a:r>
            <a:r>
              <a:rPr lang="en-US" sz="2400" b="1" dirty="0">
                <a:solidFill>
                  <a:schemeClr val="tx2"/>
                </a:solidFill>
              </a:rPr>
              <a:t> </a:t>
            </a:r>
            <a:r>
              <a:rPr lang="en-US" sz="2400" b="1" dirty="0" err="1">
                <a:solidFill>
                  <a:schemeClr val="tx2"/>
                </a:solidFill>
              </a:rPr>
              <a:t>chất</a:t>
            </a:r>
            <a:r>
              <a:rPr lang="en-US" sz="2400" b="1" dirty="0">
                <a:solidFill>
                  <a:schemeClr val="tx2"/>
                </a:solidFill>
              </a:rPr>
              <a:t> </a:t>
            </a:r>
            <a:r>
              <a:rPr lang="en-US" sz="2400" b="1" dirty="0">
                <a:solidFill>
                  <a:schemeClr val="tx2"/>
                </a:solidFill>
                <a:sym typeface="Wingdings" panose="05000000000000000000" pitchFamily="2" charset="2"/>
              </a:rPr>
              <a:t> so </a:t>
            </a:r>
            <a:r>
              <a:rPr lang="en-US" sz="2400" b="1" dirty="0" err="1">
                <a:solidFill>
                  <a:schemeClr val="tx2"/>
                </a:solidFill>
                <a:sym typeface="Wingdings" panose="05000000000000000000" pitchFamily="2" charset="2"/>
              </a:rPr>
              <a:t>sánh</a:t>
            </a:r>
            <a:r>
              <a:rPr lang="en-US" sz="2400" b="1" dirty="0">
                <a:solidFill>
                  <a:schemeClr val="tx2"/>
                </a:solidFill>
                <a:sym typeface="Wingdings" panose="05000000000000000000" pitchFamily="2" charset="2"/>
              </a:rPr>
              <a:t> </a:t>
            </a:r>
            <a:r>
              <a:rPr lang="en-US" sz="2400" b="1" dirty="0" err="1">
                <a:solidFill>
                  <a:schemeClr val="tx2"/>
                </a:solidFill>
                <a:sym typeface="Wingdings" panose="05000000000000000000" pitchFamily="2" charset="2"/>
              </a:rPr>
              <a:t>tiêu</a:t>
            </a:r>
            <a:r>
              <a:rPr lang="en-US" sz="2400" b="1" dirty="0">
                <a:solidFill>
                  <a:schemeClr val="tx2"/>
                </a:solidFill>
                <a:sym typeface="Wingdings" panose="05000000000000000000" pitchFamily="2" charset="2"/>
              </a:rPr>
              <a:t> </a:t>
            </a:r>
            <a:r>
              <a:rPr lang="en-US" sz="2400" b="1" dirty="0" err="1">
                <a:solidFill>
                  <a:schemeClr val="tx2"/>
                </a:solidFill>
                <a:sym typeface="Wingdings" panose="05000000000000000000" pitchFamily="2" charset="2"/>
              </a:rPr>
              <a:t>chuẩn</a:t>
            </a:r>
            <a:r>
              <a:rPr lang="en-US" sz="2400" b="1" dirty="0">
                <a:solidFill>
                  <a:schemeClr val="tx2"/>
                </a:solidFill>
                <a:sym typeface="Wingdings" panose="05000000000000000000" pitchFamily="2" charset="2"/>
              </a:rPr>
              <a:t> </a:t>
            </a:r>
            <a:r>
              <a:rPr lang="en-US" sz="2400" b="1" dirty="0" err="1">
                <a:solidFill>
                  <a:schemeClr val="tx2"/>
                </a:solidFill>
                <a:sym typeface="Wingdings" panose="05000000000000000000" pitchFamily="2" charset="2"/>
              </a:rPr>
              <a:t>cho</a:t>
            </a:r>
            <a:r>
              <a:rPr lang="en-US" sz="2400" b="1" dirty="0">
                <a:solidFill>
                  <a:schemeClr val="tx2"/>
                </a:solidFill>
                <a:sym typeface="Wingdings" panose="05000000000000000000" pitchFamily="2" charset="2"/>
              </a:rPr>
              <a:t> </a:t>
            </a:r>
            <a:r>
              <a:rPr lang="en-US" sz="2400" b="1" dirty="0" err="1">
                <a:solidFill>
                  <a:schemeClr val="tx2"/>
                </a:solidFill>
                <a:sym typeface="Wingdings" panose="05000000000000000000" pitchFamily="2" charset="2"/>
              </a:rPr>
              <a:t>phép</a:t>
            </a:r>
            <a:r>
              <a:rPr lang="en-US" sz="2400" b="1" dirty="0">
                <a:solidFill>
                  <a:schemeClr val="tx2"/>
                </a:solidFill>
                <a:sym typeface="Wingdings" panose="05000000000000000000" pitchFamily="2" charset="2"/>
              </a:rPr>
              <a:t>. </a:t>
            </a:r>
            <a:endParaRPr lang="en-US" sz="2400" b="1" dirty="0">
              <a:solidFill>
                <a:schemeClr val="tx2"/>
              </a:solidFill>
            </a:endParaRPr>
          </a:p>
        </p:txBody>
      </p:sp>
      <p:sp>
        <p:nvSpPr>
          <p:cNvPr id="407556" name="Rectangle 4"/>
          <p:cNvSpPr>
            <a:spLocks noChangeArrowheads="1"/>
          </p:cNvSpPr>
          <p:nvPr/>
        </p:nvSpPr>
        <p:spPr bwMode="auto">
          <a:xfrm>
            <a:off x="818225" y="1130809"/>
            <a:ext cx="3682753"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Chỉ</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số</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giám</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sát</a:t>
            </a:r>
            <a:r>
              <a:rPr lang="en-US" sz="3200" b="1" dirty="0">
                <a:solidFill>
                  <a:srgbClr val="003399"/>
                </a:solidFill>
                <a:latin typeface="Tahoma" panose="020B0604030504040204" pitchFamily="34" charset="0"/>
                <a:cs typeface="Tahoma" panose="020B0604030504040204" pitchFamily="34" charset="0"/>
              </a:rPr>
              <a:t> </a:t>
            </a:r>
          </a:p>
        </p:txBody>
      </p:sp>
      <p:sp>
        <p:nvSpPr>
          <p:cNvPr id="407557" name="Rectangle 5"/>
          <p:cNvSpPr>
            <a:spLocks noChangeArrowheads="1"/>
          </p:cNvSpPr>
          <p:nvPr/>
        </p:nvSpPr>
        <p:spPr bwMode="auto">
          <a:xfrm>
            <a:off x="6406718" y="2034906"/>
            <a:ext cx="5384614"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27063" indent="-627063"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30000"/>
              </a:lnSpc>
              <a:spcBef>
                <a:spcPct val="30000"/>
              </a:spcBef>
              <a:buClr>
                <a:schemeClr val="accent1"/>
              </a:buClr>
              <a:buSzPct val="65000"/>
            </a:pPr>
            <a:r>
              <a:rPr lang="en-US" sz="2600" b="1" dirty="0">
                <a:latin typeface="Tahoma" panose="020B0604030504040204" pitchFamily="34" charset="0"/>
                <a:cs typeface="Tahoma" panose="020B0604030504040204" pitchFamily="34" charset="0"/>
              </a:rPr>
              <a:t> </a:t>
            </a:r>
            <a:r>
              <a:rPr lang="en-US" sz="2400" b="1" dirty="0" err="1">
                <a:solidFill>
                  <a:srgbClr val="003399"/>
                </a:solidFill>
                <a:latin typeface="Tahoma" panose="020B0604030504040204" pitchFamily="34" charset="0"/>
                <a:cs typeface="Tahoma" panose="020B0604030504040204" pitchFamily="34" charset="0"/>
              </a:rPr>
              <a:t>Chỉ</a:t>
            </a:r>
            <a:r>
              <a:rPr lang="en-US" sz="2400" b="1" dirty="0">
                <a:solidFill>
                  <a:srgbClr val="003399"/>
                </a:solidFill>
                <a:latin typeface="Tahoma" panose="020B0604030504040204" pitchFamily="34" charset="0"/>
                <a:cs typeface="Tahoma" panose="020B0604030504040204" pitchFamily="34" charset="0"/>
              </a:rPr>
              <a:t> </a:t>
            </a:r>
            <a:r>
              <a:rPr lang="en-US" sz="2400" b="1" dirty="0" err="1">
                <a:solidFill>
                  <a:srgbClr val="003399"/>
                </a:solidFill>
                <a:latin typeface="Tahoma" panose="020B0604030504040204" pitchFamily="34" charset="0"/>
                <a:cs typeface="Tahoma" panose="020B0604030504040204" pitchFamily="34" charset="0"/>
              </a:rPr>
              <a:t>số</a:t>
            </a:r>
            <a:r>
              <a:rPr lang="en-US" sz="2400" b="1" dirty="0">
                <a:solidFill>
                  <a:srgbClr val="003399"/>
                </a:solidFill>
                <a:latin typeface="Tahoma" panose="020B0604030504040204" pitchFamily="34" charset="0"/>
                <a:cs typeface="Tahoma" panose="020B0604030504040204" pitchFamily="34" charset="0"/>
              </a:rPr>
              <a:t> </a:t>
            </a:r>
            <a:r>
              <a:rPr lang="en-US" sz="2400" b="1" dirty="0" err="1">
                <a:solidFill>
                  <a:srgbClr val="003399"/>
                </a:solidFill>
                <a:latin typeface="Tahoma" panose="020B0604030504040204" pitchFamily="34" charset="0"/>
                <a:cs typeface="Tahoma" panose="020B0604030504040204" pitchFamily="34" charset="0"/>
              </a:rPr>
              <a:t>giám</a:t>
            </a:r>
            <a:r>
              <a:rPr lang="en-US" sz="2400" b="1" dirty="0">
                <a:solidFill>
                  <a:srgbClr val="003399"/>
                </a:solidFill>
                <a:latin typeface="Tahoma" panose="020B0604030504040204" pitchFamily="34" charset="0"/>
                <a:cs typeface="Tahoma" panose="020B0604030504040204" pitchFamily="34" charset="0"/>
              </a:rPr>
              <a:t> </a:t>
            </a:r>
            <a:r>
              <a:rPr lang="en-US" sz="2400" b="1" dirty="0" err="1">
                <a:solidFill>
                  <a:srgbClr val="003399"/>
                </a:solidFill>
                <a:latin typeface="Tahoma" panose="020B0604030504040204" pitchFamily="34" charset="0"/>
                <a:cs typeface="Tahoma" panose="020B0604030504040204" pitchFamily="34" charset="0"/>
              </a:rPr>
              <a:t>sát</a:t>
            </a:r>
            <a:r>
              <a:rPr lang="en-US" sz="2400" b="1" dirty="0">
                <a:solidFill>
                  <a:srgbClr val="003399"/>
                </a:solidFill>
                <a:latin typeface="Tahoma" panose="020B0604030504040204" pitchFamily="34" charset="0"/>
                <a:cs typeface="Tahoma" panose="020B0604030504040204" pitchFamily="34" charset="0"/>
              </a:rPr>
              <a:t> </a:t>
            </a:r>
            <a:r>
              <a:rPr lang="en-US" sz="2400" b="1" dirty="0" err="1">
                <a:solidFill>
                  <a:srgbClr val="003399"/>
                </a:solidFill>
                <a:latin typeface="Tahoma" panose="020B0604030504040204" pitchFamily="34" charset="0"/>
                <a:cs typeface="Tahoma" panose="020B0604030504040204" pitchFamily="34" charset="0"/>
              </a:rPr>
              <a:t>sinh</a:t>
            </a:r>
            <a:r>
              <a:rPr lang="en-US" sz="2400" b="1" dirty="0">
                <a:solidFill>
                  <a:srgbClr val="003399"/>
                </a:solidFill>
                <a:latin typeface="Tahoma" panose="020B0604030504040204" pitchFamily="34" charset="0"/>
                <a:cs typeface="Tahoma" panose="020B0604030504040204" pitchFamily="34" charset="0"/>
              </a:rPr>
              <a:t> </a:t>
            </a:r>
            <a:r>
              <a:rPr lang="en-US" sz="2400" b="1" dirty="0" err="1">
                <a:solidFill>
                  <a:srgbClr val="003399"/>
                </a:solidFill>
                <a:latin typeface="Tahoma" panose="020B0604030504040204" pitchFamily="34" charset="0"/>
                <a:cs typeface="Tahoma" panose="020B0604030504040204" pitchFamily="34" charset="0"/>
              </a:rPr>
              <a:t>học</a:t>
            </a:r>
            <a:r>
              <a:rPr lang="en-US" sz="2400" b="1" dirty="0">
                <a:solidFill>
                  <a:srgbClr val="003399"/>
                </a:solidFill>
                <a:latin typeface="Tahoma" panose="020B0604030504040204" pitchFamily="34" charset="0"/>
                <a:cs typeface="Tahoma" panose="020B0604030504040204" pitchFamily="34" charset="0"/>
              </a:rPr>
              <a:t>:</a:t>
            </a:r>
          </a:p>
          <a:p>
            <a:pPr marL="0" indent="0" algn="just" eaLnBrk="1" hangingPunct="1">
              <a:lnSpc>
                <a:spcPct val="130000"/>
              </a:lnSpc>
              <a:spcBef>
                <a:spcPct val="30000"/>
              </a:spcBef>
              <a:buClr>
                <a:schemeClr val="accent1"/>
              </a:buClr>
              <a:buSzPct val="65000"/>
              <a:buFont typeface="Wingdings" panose="05000000000000000000" pitchFamily="2" charset="2"/>
              <a:buNone/>
            </a:pPr>
            <a:r>
              <a:rPr lang="en-US" sz="2400" b="1" dirty="0" smtClean="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Chỉ</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số</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tiếp</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xúc</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xác</a:t>
            </a:r>
            <a:r>
              <a:rPr lang="en-US" sz="2400" b="1" dirty="0">
                <a:latin typeface="Tahoma" panose="020B0604030504040204" pitchFamily="34" charset="0"/>
                <a:cs typeface="Tahoma" panose="020B0604030504040204" pitchFamily="34" charset="0"/>
              </a:rPr>
              <a:t> </a:t>
            </a:r>
            <a:r>
              <a:rPr lang="vi-VN" sz="2400" b="1" dirty="0">
                <a:latin typeface="Tahoma" panose="020B0604030504040204" pitchFamily="34" charset="0"/>
                <a:cs typeface="Tahoma" panose="020B0604030504040204" pitchFamily="34" charset="0"/>
              </a:rPr>
              <a:t>đ</a:t>
            </a:r>
            <a:r>
              <a:rPr lang="en-US" sz="2400" b="1" dirty="0" err="1">
                <a:latin typeface="Tahoma" panose="020B0604030504040204" pitchFamily="34" charset="0"/>
                <a:cs typeface="Tahoma" panose="020B0604030504040204" pitchFamily="34" charset="0"/>
              </a:rPr>
              <a:t>ịnh</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sự</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hiện</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diện</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của</a:t>
            </a:r>
            <a:r>
              <a:rPr lang="en-US" sz="2400" b="1" dirty="0">
                <a:latin typeface="Tahoma" panose="020B0604030504040204" pitchFamily="34" charset="0"/>
                <a:cs typeface="Tahoma" panose="020B0604030504040204" pitchFamily="34" charset="0"/>
              </a:rPr>
              <a:t> </a:t>
            </a:r>
            <a:r>
              <a:rPr lang="vi-VN" sz="2400" b="1" dirty="0">
                <a:latin typeface="Tahoma" panose="020B0604030504040204" pitchFamily="34" charset="0"/>
                <a:cs typeface="Tahoma" panose="020B0604030504040204" pitchFamily="34" charset="0"/>
              </a:rPr>
              <a:t>đ</a:t>
            </a:r>
            <a:r>
              <a:rPr lang="en-US" sz="2400" b="1" dirty="0" err="1">
                <a:latin typeface="Tahoma" panose="020B0604030504040204" pitchFamily="34" charset="0"/>
                <a:cs typeface="Tahoma" panose="020B0604030504040204" pitchFamily="34" charset="0"/>
              </a:rPr>
              <a:t>ộc</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chất</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và</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sản</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phẩm</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chuyển</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hóa</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trong</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máu</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và</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các</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chất</a:t>
            </a:r>
            <a:r>
              <a:rPr lang="en-US" sz="2400" b="1" dirty="0">
                <a:latin typeface="Tahoma" panose="020B0604030504040204" pitchFamily="34" charset="0"/>
                <a:cs typeface="Tahoma" panose="020B0604030504040204" pitchFamily="34" charset="0"/>
              </a:rPr>
              <a:t> </a:t>
            </a:r>
            <a:r>
              <a:rPr lang="en-US" sz="2400" b="1" dirty="0" err="1">
                <a:latin typeface="Tahoma" panose="020B0604030504040204" pitchFamily="34" charset="0"/>
                <a:cs typeface="Tahoma" panose="020B0604030504040204" pitchFamily="34" charset="0"/>
              </a:rPr>
              <a:t>tiết</a:t>
            </a:r>
            <a:r>
              <a:rPr lang="en-US" sz="2400" b="1" dirty="0">
                <a:latin typeface="Tahoma" panose="020B0604030504040204" pitchFamily="34" charset="0"/>
                <a:cs typeface="Tahoma" panose="020B0604030504040204" pitchFamily="34" charset="0"/>
                <a:sym typeface="Wingdings" panose="05000000000000000000" pitchFamily="2" charset="2"/>
              </a:rPr>
              <a:t>.</a:t>
            </a:r>
          </a:p>
          <a:p>
            <a:pPr marL="0" indent="0" algn="just" eaLnBrk="1" hangingPunct="1">
              <a:lnSpc>
                <a:spcPct val="130000"/>
              </a:lnSpc>
              <a:spcBef>
                <a:spcPct val="30000"/>
              </a:spcBef>
              <a:buClr>
                <a:schemeClr val="accent1"/>
              </a:buClr>
              <a:buSzPct val="65000"/>
              <a:buFont typeface="Wingdings" panose="05000000000000000000" pitchFamily="2" charset="2"/>
              <a:buNone/>
            </a:pP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Chỉ</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số</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tác</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dụng</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sinh</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học</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xác</a:t>
            </a:r>
            <a:r>
              <a:rPr lang="en-US" sz="2400" b="1" dirty="0">
                <a:latin typeface="Tahoma" panose="020B0604030504040204" pitchFamily="34" charset="0"/>
                <a:cs typeface="Tahoma" panose="020B0604030504040204" pitchFamily="34" charset="0"/>
                <a:sym typeface="Wingdings" panose="05000000000000000000" pitchFamily="2" charset="2"/>
              </a:rPr>
              <a:t> </a:t>
            </a:r>
            <a:r>
              <a:rPr lang="vi-VN" sz="2400" b="1" dirty="0">
                <a:latin typeface="Tahoma" panose="020B0604030504040204" pitchFamily="34" charset="0"/>
                <a:cs typeface="Tahoma" panose="020B0604030504040204" pitchFamily="34" charset="0"/>
                <a:sym typeface="Wingdings" panose="05000000000000000000" pitchFamily="2" charset="2"/>
              </a:rPr>
              <a:t>đ</a:t>
            </a:r>
            <a:r>
              <a:rPr lang="en-US" sz="2400" b="1" dirty="0" err="1">
                <a:latin typeface="Tahoma" panose="020B0604030504040204" pitchFamily="34" charset="0"/>
                <a:cs typeface="Tahoma" panose="020B0604030504040204" pitchFamily="34" charset="0"/>
                <a:sym typeface="Wingdings" panose="05000000000000000000" pitchFamily="2" charset="2"/>
              </a:rPr>
              <a:t>ịnh</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hoạt</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tính</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các</a:t>
            </a:r>
            <a:r>
              <a:rPr lang="en-US" sz="2400" b="1" dirty="0">
                <a:latin typeface="Tahoma" panose="020B0604030504040204" pitchFamily="34" charset="0"/>
                <a:cs typeface="Tahoma" panose="020B0604030504040204" pitchFamily="34" charset="0"/>
                <a:sym typeface="Wingdings" panose="05000000000000000000" pitchFamily="2" charset="2"/>
              </a:rPr>
              <a:t> men, </a:t>
            </a:r>
            <a:r>
              <a:rPr lang="en-US" sz="2400" b="1" dirty="0" err="1">
                <a:latin typeface="Tahoma" panose="020B0604030504040204" pitchFamily="34" charset="0"/>
                <a:cs typeface="Tahoma" panose="020B0604030504040204" pitchFamily="34" charset="0"/>
                <a:sym typeface="Wingdings" panose="05000000000000000000" pitchFamily="2" charset="2"/>
              </a:rPr>
              <a:t>chất</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trung</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gian</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xuất</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hiện</a:t>
            </a:r>
            <a:r>
              <a:rPr lang="en-US" sz="2400" b="1" dirty="0">
                <a:latin typeface="Tahoma" panose="020B0604030504040204" pitchFamily="34" charset="0"/>
                <a:cs typeface="Tahoma" panose="020B0604030504040204" pitchFamily="34" charset="0"/>
                <a:sym typeface="Wingdings" panose="05000000000000000000" pitchFamily="2" charset="2"/>
              </a:rPr>
              <a:t> do </a:t>
            </a:r>
            <a:r>
              <a:rPr lang="en-US" sz="2400" b="1" dirty="0" err="1">
                <a:latin typeface="Tahoma" panose="020B0604030504040204" pitchFamily="34" charset="0"/>
                <a:cs typeface="Tahoma" panose="020B0604030504040204" pitchFamily="34" charset="0"/>
                <a:sym typeface="Wingdings" panose="05000000000000000000" pitchFamily="2" charset="2"/>
              </a:rPr>
              <a:t>tác</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dụng</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của</a:t>
            </a:r>
            <a:r>
              <a:rPr lang="en-US" sz="2400" b="1" dirty="0">
                <a:latin typeface="Tahoma" panose="020B0604030504040204" pitchFamily="34" charset="0"/>
                <a:cs typeface="Tahoma" panose="020B0604030504040204" pitchFamily="34" charset="0"/>
                <a:sym typeface="Wingdings" panose="05000000000000000000" pitchFamily="2" charset="2"/>
              </a:rPr>
              <a:t> </a:t>
            </a:r>
            <a:r>
              <a:rPr lang="vi-VN" sz="2400" b="1" dirty="0">
                <a:latin typeface="Tahoma" panose="020B0604030504040204" pitchFamily="34" charset="0"/>
                <a:cs typeface="Tahoma" panose="020B0604030504040204" pitchFamily="34" charset="0"/>
                <a:sym typeface="Wingdings" panose="05000000000000000000" pitchFamily="2" charset="2"/>
              </a:rPr>
              <a:t>đ</a:t>
            </a:r>
            <a:r>
              <a:rPr lang="en-US" sz="2400" b="1" dirty="0" err="1">
                <a:latin typeface="Tahoma" panose="020B0604030504040204" pitchFamily="34" charset="0"/>
                <a:cs typeface="Tahoma" panose="020B0604030504040204" pitchFamily="34" charset="0"/>
                <a:sym typeface="Wingdings" panose="05000000000000000000" pitchFamily="2" charset="2"/>
              </a:rPr>
              <a:t>ộc</a:t>
            </a:r>
            <a:r>
              <a:rPr lang="en-US" sz="2400" b="1" dirty="0">
                <a:latin typeface="Tahoma" panose="020B0604030504040204" pitchFamily="34" charset="0"/>
                <a:cs typeface="Tahoma" panose="020B0604030504040204" pitchFamily="34" charset="0"/>
                <a:sym typeface="Wingdings" panose="05000000000000000000" pitchFamily="2" charset="2"/>
              </a:rPr>
              <a:t> </a:t>
            </a:r>
            <a:r>
              <a:rPr lang="en-US" sz="2400" b="1" dirty="0" err="1">
                <a:latin typeface="Tahoma" panose="020B0604030504040204" pitchFamily="34" charset="0"/>
                <a:cs typeface="Tahoma" panose="020B0604030504040204" pitchFamily="34" charset="0"/>
                <a:sym typeface="Wingdings" panose="05000000000000000000" pitchFamily="2" charset="2"/>
              </a:rPr>
              <a:t>chất</a:t>
            </a:r>
            <a:r>
              <a:rPr lang="en-US" sz="2400" b="1" dirty="0">
                <a:latin typeface="Tahoma" panose="020B0604030504040204" pitchFamily="34" charset="0"/>
                <a:cs typeface="Tahoma" panose="020B0604030504040204" pitchFamily="34" charset="0"/>
                <a:sym typeface="Wingdings" panose="05000000000000000000" pitchFamily="2" charset="2"/>
              </a:rPr>
              <a:t>.</a:t>
            </a:r>
            <a:endParaRPr lang="en-US" sz="2400" b="1" dirty="0">
              <a:latin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0" name="Straight Connector 9">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Picture 10">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9347060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407556"/>
                                        </p:tgtEl>
                                        <p:attrNameLst>
                                          <p:attrName>style.visibility</p:attrName>
                                        </p:attrNameLst>
                                      </p:cBhvr>
                                      <p:to>
                                        <p:strVal val="visible"/>
                                      </p:to>
                                    </p:set>
                                    <p:animEffect transition="in" filter="diamond(in)">
                                      <p:cBhvr>
                                        <p:cTn id="7" dur="1000"/>
                                        <p:tgtEl>
                                          <p:spTgt spid="407556"/>
                                        </p:tgtEl>
                                      </p:cBhvr>
                                    </p:animEffect>
                                  </p:childTnLst>
                                </p:cTn>
                              </p:par>
                            </p:childTnLst>
                          </p:cTn>
                        </p:par>
                        <p:par>
                          <p:cTn id="8" fill="hold">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407555">
                                            <p:txEl>
                                              <p:pRg st="0" end="0"/>
                                            </p:txEl>
                                          </p:spTgt>
                                        </p:tgtEl>
                                        <p:attrNameLst>
                                          <p:attrName>style.visibility</p:attrName>
                                        </p:attrNameLst>
                                      </p:cBhvr>
                                      <p:to>
                                        <p:strVal val="visible"/>
                                      </p:to>
                                    </p:set>
                                    <p:animEffect transition="in" filter="diamond(in)">
                                      <p:cBhvr>
                                        <p:cTn id="11" dur="1000"/>
                                        <p:tgtEl>
                                          <p:spTgt spid="40755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407555">
                                            <p:txEl>
                                              <p:pRg st="1" end="1"/>
                                            </p:txEl>
                                          </p:spTgt>
                                        </p:tgtEl>
                                        <p:attrNameLst>
                                          <p:attrName>style.visibility</p:attrName>
                                        </p:attrNameLst>
                                      </p:cBhvr>
                                      <p:to>
                                        <p:strVal val="visible"/>
                                      </p:to>
                                    </p:set>
                                    <p:animEffect transition="in" filter="diamond(in)">
                                      <p:cBhvr>
                                        <p:cTn id="16" dur="1000"/>
                                        <p:tgtEl>
                                          <p:spTgt spid="407555">
                                            <p:txEl>
                                              <p:pRg st="1" end="1"/>
                                            </p:txEl>
                                          </p:spTgt>
                                        </p:tgtEl>
                                      </p:cBhvr>
                                    </p:animEffect>
                                  </p:childTnLst>
                                </p:cTn>
                              </p:par>
                            </p:childTnLst>
                          </p:cTn>
                        </p:par>
                        <p:par>
                          <p:cTn id="17" fill="hold" nodeType="afterGroup">
                            <p:stCondLst>
                              <p:cond delay="1000"/>
                            </p:stCondLst>
                            <p:childTnLst>
                              <p:par>
                                <p:cTn id="18" presetID="8" presetClass="entr" presetSubtype="16" fill="hold" grpId="0" nodeType="afterEffect">
                                  <p:stCondLst>
                                    <p:cond delay="0"/>
                                  </p:stCondLst>
                                  <p:childTnLst>
                                    <p:set>
                                      <p:cBhvr>
                                        <p:cTn id="19" dur="1" fill="hold">
                                          <p:stCondLst>
                                            <p:cond delay="0"/>
                                          </p:stCondLst>
                                        </p:cTn>
                                        <p:tgtEl>
                                          <p:spTgt spid="407555">
                                            <p:txEl>
                                              <p:pRg st="2" end="2"/>
                                            </p:txEl>
                                          </p:spTgt>
                                        </p:tgtEl>
                                        <p:attrNameLst>
                                          <p:attrName>style.visibility</p:attrName>
                                        </p:attrNameLst>
                                      </p:cBhvr>
                                      <p:to>
                                        <p:strVal val="visible"/>
                                      </p:to>
                                    </p:set>
                                    <p:animEffect transition="in" filter="diamond(in)">
                                      <p:cBhvr>
                                        <p:cTn id="20" dur="2000"/>
                                        <p:tgtEl>
                                          <p:spTgt spid="407555">
                                            <p:txEl>
                                              <p:pRg st="2" end="2"/>
                                            </p:txEl>
                                          </p:spTgt>
                                        </p:tgtEl>
                                      </p:cBhvr>
                                    </p:animEffect>
                                  </p:childTnLst>
                                </p:cTn>
                              </p:par>
                            </p:childTnLst>
                          </p:cTn>
                        </p:par>
                        <p:par>
                          <p:cTn id="21" fill="hold" nodeType="afterGroup">
                            <p:stCondLst>
                              <p:cond delay="3000"/>
                            </p:stCondLst>
                            <p:childTnLst>
                              <p:par>
                                <p:cTn id="22" presetID="27" presetClass="entr" presetSubtype="0" fill="hold" nodeType="afterEffect">
                                  <p:stCondLst>
                                    <p:cond delay="0"/>
                                  </p:stCondLst>
                                  <p:iterate type="lt">
                                    <p:tmPct val="50000"/>
                                  </p:iterate>
                                  <p:childTnLst>
                                    <p:set>
                                      <p:cBhvr>
                                        <p:cTn id="23" dur="1" fill="hold">
                                          <p:stCondLst>
                                            <p:cond delay="0"/>
                                          </p:stCondLst>
                                        </p:cTn>
                                        <p:tgtEl>
                                          <p:spTgt spid="407557">
                                            <p:txEl>
                                              <p:pRg st="0" end="0"/>
                                            </p:txEl>
                                          </p:spTgt>
                                        </p:tgtEl>
                                        <p:attrNameLst>
                                          <p:attrName>style.visibility</p:attrName>
                                        </p:attrNameLst>
                                      </p:cBhvr>
                                      <p:to>
                                        <p:strVal val="visible"/>
                                      </p:to>
                                    </p:set>
                                    <p:anim calcmode="discrete" valueType="clr">
                                      <p:cBhvr override="childStyle">
                                        <p:cTn id="24" dur="80"/>
                                        <p:tgtEl>
                                          <p:spTgt spid="40755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407557">
                                            <p:txEl>
                                              <p:pRg st="0" end="0"/>
                                            </p:txEl>
                                          </p:spTgt>
                                        </p:tgtEl>
                                        <p:attrNameLst>
                                          <p:attrName>fillcolor</p:attrName>
                                        </p:attrNameLst>
                                      </p:cBhvr>
                                      <p:tavLst>
                                        <p:tav tm="0">
                                          <p:val>
                                            <p:clrVal>
                                              <a:schemeClr val="accent2"/>
                                            </p:clrVal>
                                          </p:val>
                                        </p:tav>
                                        <p:tav tm="50000">
                                          <p:val>
                                            <p:clrVal>
                                              <a:schemeClr val="hlink"/>
                                            </p:clrVal>
                                          </p:val>
                                        </p:tav>
                                      </p:tavLst>
                                    </p:anim>
                                    <p:set>
                                      <p:cBhvr>
                                        <p:cTn id="26" dur="80"/>
                                        <p:tgtEl>
                                          <p:spTgt spid="407557">
                                            <p:txEl>
                                              <p:pRg st="0" end="0"/>
                                            </p:txEl>
                                          </p:spTgt>
                                        </p:tgtEl>
                                        <p:attrNameLst>
                                          <p:attrName>fill.type</p:attrName>
                                        </p:attrNameLst>
                                      </p:cBhvr>
                                      <p:to>
                                        <p:strVal val="solid"/>
                                      </p:to>
                                    </p:set>
                                  </p:childTnLst>
                                </p:cTn>
                              </p:par>
                            </p:childTnLst>
                          </p:cTn>
                        </p:par>
                        <p:par>
                          <p:cTn id="27" fill="hold">
                            <p:stCondLst>
                              <p:cond delay="3840"/>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407557">
                                            <p:txEl>
                                              <p:pRg st="1" end="1"/>
                                            </p:txEl>
                                          </p:spTgt>
                                        </p:tgtEl>
                                        <p:attrNameLst>
                                          <p:attrName>style.visibility</p:attrName>
                                        </p:attrNameLst>
                                      </p:cBhvr>
                                      <p:to>
                                        <p:strVal val="visible"/>
                                      </p:to>
                                    </p:set>
                                    <p:anim calcmode="discrete" valueType="clr">
                                      <p:cBhvr override="childStyle">
                                        <p:cTn id="30" dur="80"/>
                                        <p:tgtEl>
                                          <p:spTgt spid="40755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407557">
                                            <p:txEl>
                                              <p:pRg st="1" end="1"/>
                                            </p:txEl>
                                          </p:spTgt>
                                        </p:tgtEl>
                                        <p:attrNameLst>
                                          <p:attrName>fillcolor</p:attrName>
                                        </p:attrNameLst>
                                      </p:cBhvr>
                                      <p:tavLst>
                                        <p:tav tm="0">
                                          <p:val>
                                            <p:clrVal>
                                              <a:schemeClr val="accent2"/>
                                            </p:clrVal>
                                          </p:val>
                                        </p:tav>
                                        <p:tav tm="50000">
                                          <p:val>
                                            <p:clrVal>
                                              <a:schemeClr val="hlink"/>
                                            </p:clrVal>
                                          </p:val>
                                        </p:tav>
                                      </p:tavLst>
                                    </p:anim>
                                    <p:set>
                                      <p:cBhvr>
                                        <p:cTn id="32" dur="80"/>
                                        <p:tgtEl>
                                          <p:spTgt spid="407557">
                                            <p:txEl>
                                              <p:pRg st="1" end="1"/>
                                            </p:txEl>
                                          </p:spTgt>
                                        </p:tgtEl>
                                        <p:attrNameLst>
                                          <p:attrName>fill.type</p:attrName>
                                        </p:attrNameLst>
                                      </p:cBhvr>
                                      <p:to>
                                        <p:strVal val="solid"/>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7" presetClass="entr" presetSubtype="0" fill="hold" nodeType="clickEffect">
                                  <p:stCondLst>
                                    <p:cond delay="0"/>
                                  </p:stCondLst>
                                  <p:iterate type="lt">
                                    <p:tmPct val="50000"/>
                                  </p:iterate>
                                  <p:childTnLst>
                                    <p:set>
                                      <p:cBhvr>
                                        <p:cTn id="36" dur="1" fill="hold">
                                          <p:stCondLst>
                                            <p:cond delay="0"/>
                                          </p:stCondLst>
                                        </p:cTn>
                                        <p:tgtEl>
                                          <p:spTgt spid="407557">
                                            <p:txEl>
                                              <p:pRg st="2" end="2"/>
                                            </p:txEl>
                                          </p:spTgt>
                                        </p:tgtEl>
                                        <p:attrNameLst>
                                          <p:attrName>style.visibility</p:attrName>
                                        </p:attrNameLst>
                                      </p:cBhvr>
                                      <p:to>
                                        <p:strVal val="visible"/>
                                      </p:to>
                                    </p:set>
                                    <p:anim calcmode="discrete" valueType="clr">
                                      <p:cBhvr override="childStyle">
                                        <p:cTn id="37" dur="80"/>
                                        <p:tgtEl>
                                          <p:spTgt spid="40755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407557">
                                            <p:txEl>
                                              <p:pRg st="2" end="2"/>
                                            </p:txEl>
                                          </p:spTgt>
                                        </p:tgtEl>
                                        <p:attrNameLst>
                                          <p:attrName>fillcolor</p:attrName>
                                        </p:attrNameLst>
                                      </p:cBhvr>
                                      <p:tavLst>
                                        <p:tav tm="0">
                                          <p:val>
                                            <p:clrVal>
                                              <a:schemeClr val="accent2"/>
                                            </p:clrVal>
                                          </p:val>
                                        </p:tav>
                                        <p:tav tm="50000">
                                          <p:val>
                                            <p:clrVal>
                                              <a:schemeClr val="hlink"/>
                                            </p:clrVal>
                                          </p:val>
                                        </p:tav>
                                      </p:tavLst>
                                    </p:anim>
                                    <p:set>
                                      <p:cBhvr>
                                        <p:cTn id="39" dur="80"/>
                                        <p:tgtEl>
                                          <p:spTgt spid="407557">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7555" grpId="0" build="p"/>
      <p:bldP spid="40755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41008F4-AAF8-4A3A-BC1E-F3D0822BFD75}" type="slidenum">
              <a:rPr lang="en-US" altLang="en-US">
                <a:latin typeface="Garamond" panose="02020404030301010803" pitchFamily="18" charset="0"/>
                <a:cs typeface="Tahoma" panose="020B0604030504040204" pitchFamily="34" charset="0"/>
              </a:rPr>
              <a:pPr eaLnBrk="1" hangingPunct="1"/>
              <a:t>40</a:t>
            </a:fld>
            <a:endParaRPr lang="en-US" altLang="en-US" dirty="0">
              <a:latin typeface="Garamond" panose="02020404030301010803" pitchFamily="18" charset="0"/>
              <a:cs typeface="Tahoma" panose="020B0604030504040204" pitchFamily="34" charset="0"/>
            </a:endParaRPr>
          </a:p>
        </p:txBody>
      </p:sp>
      <p:sp>
        <p:nvSpPr>
          <p:cNvPr id="408581" name="Rectangle 5"/>
          <p:cNvSpPr>
            <a:spLocks noChangeArrowheads="1"/>
          </p:cNvSpPr>
          <p:nvPr/>
        </p:nvSpPr>
        <p:spPr bwMode="auto">
          <a:xfrm>
            <a:off x="1768135" y="2335213"/>
            <a:ext cx="9435483" cy="438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633413" indent="-27940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30000"/>
              </a:lnSpc>
              <a:spcBef>
                <a:spcPct val="30000"/>
              </a:spcBef>
              <a:buClr>
                <a:schemeClr val="accent1"/>
              </a:buClr>
              <a:buSzPct val="65000"/>
              <a:buFont typeface="Wingdings" panose="05000000000000000000" pitchFamily="2" charset="2"/>
              <a:buNone/>
            </a:pPr>
            <a:r>
              <a:rPr lang="en-US" sz="2800" b="1" dirty="0">
                <a:latin typeface="Tahoma" panose="020B0604030504040204" pitchFamily="34" charset="0"/>
                <a:cs typeface="Tahoma" panose="020B0604030504040204" pitchFamily="34" charset="0"/>
              </a:rPr>
              <a:t>-</a:t>
            </a:r>
            <a:r>
              <a:rPr lang="en-US" sz="2800" b="1" dirty="0">
                <a:solidFill>
                  <a:srgbClr val="FF0000"/>
                </a:solidFill>
                <a:latin typeface="Tahoma" panose="020B0604030504040204" pitchFamily="34" charset="0"/>
                <a:cs typeface="Tahoma" panose="020B0604030504040204" pitchFamily="34" charset="0"/>
              </a:rPr>
              <a:t> </a:t>
            </a:r>
            <a:r>
              <a:rPr lang="pt-BR" sz="2800" b="1" dirty="0">
                <a:latin typeface="Tahoma" panose="020B0604030504040204" pitchFamily="34" charset="0"/>
                <a:cs typeface="Tahoma" panose="020B0604030504040204" pitchFamily="34" charset="0"/>
              </a:rPr>
              <a:t>Biết tiền sử tiếp xúc với chất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ộc: </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solidFill>
                  <a:schemeClr val="tx2"/>
                </a:solidFill>
                <a:latin typeface="Tahoma" panose="020B0604030504040204" pitchFamily="34" charset="0"/>
                <a:cs typeface="Tahoma" panose="020B0604030504040204" pitchFamily="34" charset="0"/>
              </a:rPr>
              <a:t>Nghề nghiệp</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solidFill>
                  <a:srgbClr val="800080"/>
                </a:solidFill>
                <a:latin typeface="Tahoma" panose="020B0604030504040204" pitchFamily="34" charset="0"/>
                <a:cs typeface="Tahoma" panose="020B0604030504040204" pitchFamily="34" charset="0"/>
              </a:rPr>
              <a:t>Hoàn cảnh xảy ra nhiễm </a:t>
            </a:r>
            <a:r>
              <a:rPr lang="vi-VN" sz="2800" b="1" dirty="0">
                <a:solidFill>
                  <a:srgbClr val="800080"/>
                </a:solidFill>
                <a:latin typeface="Tahoma" panose="020B0604030504040204" pitchFamily="34" charset="0"/>
                <a:cs typeface="Tahoma" panose="020B0604030504040204" pitchFamily="34" charset="0"/>
              </a:rPr>
              <a:t>đ</a:t>
            </a:r>
            <a:r>
              <a:rPr lang="pt-BR" sz="2800" b="1" dirty="0">
                <a:solidFill>
                  <a:srgbClr val="800080"/>
                </a:solidFill>
                <a:latin typeface="Tahoma" panose="020B0604030504040204" pitchFamily="34" charset="0"/>
                <a:cs typeface="Tahoma" panose="020B0604030504040204" pitchFamily="34" charset="0"/>
              </a:rPr>
              <a:t>ộc</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solidFill>
                  <a:srgbClr val="0000FF"/>
                </a:solidFill>
                <a:latin typeface="Tahoma" panose="020B0604030504040204" pitchFamily="34" charset="0"/>
                <a:cs typeface="Tahoma" panose="020B0604030504040204" pitchFamily="34" charset="0"/>
              </a:rPr>
              <a:t>Đã từng tiếp xúc chất gì</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solidFill>
                  <a:srgbClr val="FF0000"/>
                </a:solidFill>
                <a:latin typeface="Tahoma" panose="020B0604030504040204" pitchFamily="34" charset="0"/>
                <a:cs typeface="Tahoma" panose="020B0604030504040204" pitchFamily="34" charset="0"/>
              </a:rPr>
              <a:t>Mức </a:t>
            </a:r>
            <a:r>
              <a:rPr lang="vi-VN" sz="2800" b="1" dirty="0">
                <a:solidFill>
                  <a:srgbClr val="FF0000"/>
                </a:solidFill>
                <a:latin typeface="Tahoma" panose="020B0604030504040204" pitchFamily="34" charset="0"/>
                <a:cs typeface="Tahoma" panose="020B0604030504040204" pitchFamily="34" charset="0"/>
              </a:rPr>
              <a:t>đ</a:t>
            </a:r>
            <a:r>
              <a:rPr lang="pt-BR" sz="2800" b="1" dirty="0">
                <a:solidFill>
                  <a:srgbClr val="FF0000"/>
                </a:solidFill>
                <a:latin typeface="Tahoma" panose="020B0604030504040204" pitchFamily="34" charset="0"/>
                <a:cs typeface="Tahoma" panose="020B0604030504040204" pitchFamily="34" charset="0"/>
              </a:rPr>
              <a:t>ộ tiếp xúc (liều l</a:t>
            </a:r>
            <a:r>
              <a:rPr lang="vi-VN" sz="2800" b="1" dirty="0">
                <a:solidFill>
                  <a:srgbClr val="FF0000"/>
                </a:solidFill>
                <a:latin typeface="Tahoma" panose="020B0604030504040204" pitchFamily="34" charset="0"/>
                <a:cs typeface="Tahoma" panose="020B0604030504040204" pitchFamily="34" charset="0"/>
              </a:rPr>
              <a:t>ư</a:t>
            </a:r>
            <a:r>
              <a:rPr lang="pt-BR" sz="2800" b="1" dirty="0">
                <a:solidFill>
                  <a:srgbClr val="FF0000"/>
                </a:solidFill>
                <a:latin typeface="Tahoma" panose="020B0604030504040204" pitchFamily="34" charset="0"/>
                <a:cs typeface="Tahoma" panose="020B0604030504040204" pitchFamily="34" charset="0"/>
              </a:rPr>
              <a:t>ợng, nồng </a:t>
            </a:r>
            <a:r>
              <a:rPr lang="vi-VN" sz="2800" b="1" dirty="0">
                <a:solidFill>
                  <a:srgbClr val="FF0000"/>
                </a:solidFill>
                <a:latin typeface="Tahoma" panose="020B0604030504040204" pitchFamily="34" charset="0"/>
                <a:cs typeface="Tahoma" panose="020B0604030504040204" pitchFamily="34" charset="0"/>
              </a:rPr>
              <a:t>đ</a:t>
            </a:r>
            <a:r>
              <a:rPr lang="pt-BR" sz="2800" b="1" dirty="0">
                <a:solidFill>
                  <a:srgbClr val="FF0000"/>
                </a:solidFill>
                <a:latin typeface="Tahoma" panose="020B0604030504040204" pitchFamily="34" charset="0"/>
                <a:cs typeface="Tahoma" panose="020B0604030504040204" pitchFamily="34" charset="0"/>
              </a:rPr>
              <a:t>ộ, thời gian)</a:t>
            </a:r>
            <a:r>
              <a:rPr lang="pt-BR" sz="2800" b="1" dirty="0">
                <a:latin typeface="Tahoma" panose="020B0604030504040204" pitchFamily="34" charset="0"/>
                <a:cs typeface="Tahoma" panose="020B0604030504040204" pitchFamily="34" charset="0"/>
              </a:rPr>
              <a:t> </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solidFill>
                  <a:schemeClr val="hlink"/>
                </a:solidFill>
                <a:latin typeface="Tahoma" panose="020B0604030504040204" pitchFamily="34" charset="0"/>
                <a:cs typeface="Tahoma" panose="020B0604030504040204" pitchFamily="34" charset="0"/>
              </a:rPr>
              <a:t>Ph</a:t>
            </a:r>
            <a:r>
              <a:rPr lang="vi-VN" sz="2800" b="1" dirty="0">
                <a:solidFill>
                  <a:schemeClr val="hlink"/>
                </a:solidFill>
                <a:latin typeface="Tahoma" panose="020B0604030504040204" pitchFamily="34" charset="0"/>
                <a:cs typeface="Tahoma" panose="020B0604030504040204" pitchFamily="34" charset="0"/>
              </a:rPr>
              <a:t>ươ</a:t>
            </a:r>
            <a:r>
              <a:rPr lang="pt-BR" sz="2800" b="1" dirty="0">
                <a:solidFill>
                  <a:schemeClr val="hlink"/>
                </a:solidFill>
                <a:latin typeface="Tahoma" panose="020B0604030504040204" pitchFamily="34" charset="0"/>
                <a:cs typeface="Tahoma" panose="020B0604030504040204" pitchFamily="34" charset="0"/>
              </a:rPr>
              <a:t>ng tiện bảo hộ...</a:t>
            </a:r>
            <a:endParaRPr lang="en-US" sz="2800" b="1" dirty="0">
              <a:solidFill>
                <a:schemeClr val="hlink"/>
              </a:solidFill>
              <a:latin typeface="Tahoma" panose="020B0604030504040204" pitchFamily="34" charset="0"/>
              <a:cs typeface="Tahoma" panose="020B0604030504040204" pitchFamily="34" charset="0"/>
            </a:endParaRPr>
          </a:p>
        </p:txBody>
      </p:sp>
      <p:sp>
        <p:nvSpPr>
          <p:cNvPr id="53252" name="Rectangle 6"/>
          <p:cNvSpPr>
            <a:spLocks noChangeArrowheads="1"/>
          </p:cNvSpPr>
          <p:nvPr/>
        </p:nvSpPr>
        <p:spPr bwMode="auto">
          <a:xfrm>
            <a:off x="303321" y="1301165"/>
            <a:ext cx="8229600"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Nguyên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tắc</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phát</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hiện</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nhiễm</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5073916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08581">
                                            <p:txEl>
                                              <p:pRg st="0" end="0"/>
                                            </p:txEl>
                                          </p:spTgt>
                                        </p:tgtEl>
                                        <p:attrNameLst>
                                          <p:attrName>style.visibility</p:attrName>
                                        </p:attrNameLst>
                                      </p:cBhvr>
                                      <p:to>
                                        <p:strVal val="visible"/>
                                      </p:to>
                                    </p:set>
                                    <p:animEffect transition="in" filter="diamond(in)">
                                      <p:cBhvr>
                                        <p:cTn id="7" dur="1000"/>
                                        <p:tgtEl>
                                          <p:spTgt spid="408581">
                                            <p:txEl>
                                              <p:pRg st="0" end="0"/>
                                            </p:txEl>
                                          </p:spTgt>
                                        </p:tgtEl>
                                      </p:cBhvr>
                                    </p:animEffect>
                                  </p:childTnLst>
                                </p:cTn>
                              </p:par>
                            </p:childTnLst>
                          </p:cTn>
                        </p:par>
                        <p:par>
                          <p:cTn id="8" fill="hold" nodeType="afterGroup">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408581">
                                            <p:txEl>
                                              <p:pRg st="1" end="1"/>
                                            </p:txEl>
                                          </p:spTgt>
                                        </p:tgtEl>
                                        <p:attrNameLst>
                                          <p:attrName>style.visibility</p:attrName>
                                        </p:attrNameLst>
                                      </p:cBhvr>
                                      <p:to>
                                        <p:strVal val="visible"/>
                                      </p:to>
                                    </p:set>
                                    <p:animEffect transition="in" filter="diamond(in)">
                                      <p:cBhvr>
                                        <p:cTn id="11" dur="1000"/>
                                        <p:tgtEl>
                                          <p:spTgt spid="408581">
                                            <p:txEl>
                                              <p:pRg st="1" end="1"/>
                                            </p:txEl>
                                          </p:spTgt>
                                        </p:tgtEl>
                                      </p:cBhvr>
                                    </p:animEffect>
                                  </p:childTnLst>
                                </p:cTn>
                              </p:par>
                            </p:childTnLst>
                          </p:cTn>
                        </p:par>
                        <p:par>
                          <p:cTn id="12" fill="hold" nodeType="afterGroup">
                            <p:stCondLst>
                              <p:cond delay="2000"/>
                            </p:stCondLst>
                            <p:childTnLst>
                              <p:par>
                                <p:cTn id="13" presetID="8" presetClass="entr" presetSubtype="16" fill="hold" grpId="0" nodeType="afterEffect">
                                  <p:stCondLst>
                                    <p:cond delay="0"/>
                                  </p:stCondLst>
                                  <p:childTnLst>
                                    <p:set>
                                      <p:cBhvr>
                                        <p:cTn id="14" dur="1" fill="hold">
                                          <p:stCondLst>
                                            <p:cond delay="0"/>
                                          </p:stCondLst>
                                        </p:cTn>
                                        <p:tgtEl>
                                          <p:spTgt spid="408581">
                                            <p:txEl>
                                              <p:pRg st="2" end="2"/>
                                            </p:txEl>
                                          </p:spTgt>
                                        </p:tgtEl>
                                        <p:attrNameLst>
                                          <p:attrName>style.visibility</p:attrName>
                                        </p:attrNameLst>
                                      </p:cBhvr>
                                      <p:to>
                                        <p:strVal val="visible"/>
                                      </p:to>
                                    </p:set>
                                    <p:animEffect transition="in" filter="diamond(in)">
                                      <p:cBhvr>
                                        <p:cTn id="15" dur="1000"/>
                                        <p:tgtEl>
                                          <p:spTgt spid="408581">
                                            <p:txEl>
                                              <p:pRg st="2" end="2"/>
                                            </p:txEl>
                                          </p:spTgt>
                                        </p:tgtEl>
                                      </p:cBhvr>
                                    </p:animEffect>
                                  </p:childTnLst>
                                </p:cTn>
                              </p:par>
                            </p:childTnLst>
                          </p:cTn>
                        </p:par>
                        <p:par>
                          <p:cTn id="16" fill="hold" nodeType="afterGroup">
                            <p:stCondLst>
                              <p:cond delay="3000"/>
                            </p:stCondLst>
                            <p:childTnLst>
                              <p:par>
                                <p:cTn id="17" presetID="8" presetClass="entr" presetSubtype="16" fill="hold" grpId="0" nodeType="afterEffect">
                                  <p:stCondLst>
                                    <p:cond delay="0"/>
                                  </p:stCondLst>
                                  <p:childTnLst>
                                    <p:set>
                                      <p:cBhvr>
                                        <p:cTn id="18" dur="1" fill="hold">
                                          <p:stCondLst>
                                            <p:cond delay="0"/>
                                          </p:stCondLst>
                                        </p:cTn>
                                        <p:tgtEl>
                                          <p:spTgt spid="408581">
                                            <p:txEl>
                                              <p:pRg st="3" end="3"/>
                                            </p:txEl>
                                          </p:spTgt>
                                        </p:tgtEl>
                                        <p:attrNameLst>
                                          <p:attrName>style.visibility</p:attrName>
                                        </p:attrNameLst>
                                      </p:cBhvr>
                                      <p:to>
                                        <p:strVal val="visible"/>
                                      </p:to>
                                    </p:set>
                                    <p:animEffect transition="in" filter="diamond(in)">
                                      <p:cBhvr>
                                        <p:cTn id="19" dur="1000"/>
                                        <p:tgtEl>
                                          <p:spTgt spid="408581">
                                            <p:txEl>
                                              <p:pRg st="3" end="3"/>
                                            </p:txEl>
                                          </p:spTgt>
                                        </p:tgtEl>
                                      </p:cBhvr>
                                    </p:animEffect>
                                  </p:childTnLst>
                                </p:cTn>
                              </p:par>
                            </p:childTnLst>
                          </p:cTn>
                        </p:par>
                        <p:par>
                          <p:cTn id="20" fill="hold" nodeType="afterGroup">
                            <p:stCondLst>
                              <p:cond delay="4000"/>
                            </p:stCondLst>
                            <p:childTnLst>
                              <p:par>
                                <p:cTn id="21" presetID="8" presetClass="entr" presetSubtype="16" fill="hold" grpId="0" nodeType="afterEffect">
                                  <p:stCondLst>
                                    <p:cond delay="0"/>
                                  </p:stCondLst>
                                  <p:childTnLst>
                                    <p:set>
                                      <p:cBhvr>
                                        <p:cTn id="22" dur="1" fill="hold">
                                          <p:stCondLst>
                                            <p:cond delay="0"/>
                                          </p:stCondLst>
                                        </p:cTn>
                                        <p:tgtEl>
                                          <p:spTgt spid="408581">
                                            <p:txEl>
                                              <p:pRg st="4" end="4"/>
                                            </p:txEl>
                                          </p:spTgt>
                                        </p:tgtEl>
                                        <p:attrNameLst>
                                          <p:attrName>style.visibility</p:attrName>
                                        </p:attrNameLst>
                                      </p:cBhvr>
                                      <p:to>
                                        <p:strVal val="visible"/>
                                      </p:to>
                                    </p:set>
                                    <p:animEffect transition="in" filter="diamond(in)">
                                      <p:cBhvr>
                                        <p:cTn id="23" dur="1000"/>
                                        <p:tgtEl>
                                          <p:spTgt spid="408581">
                                            <p:txEl>
                                              <p:pRg st="4" end="4"/>
                                            </p:txEl>
                                          </p:spTgt>
                                        </p:tgtEl>
                                      </p:cBhvr>
                                    </p:animEffect>
                                  </p:childTnLst>
                                </p:cTn>
                              </p:par>
                            </p:childTnLst>
                          </p:cTn>
                        </p:par>
                        <p:par>
                          <p:cTn id="24" fill="hold" nodeType="afterGroup">
                            <p:stCondLst>
                              <p:cond delay="5000"/>
                            </p:stCondLst>
                            <p:childTnLst>
                              <p:par>
                                <p:cTn id="25" presetID="8" presetClass="entr" presetSubtype="16" fill="hold" grpId="0" nodeType="afterEffect">
                                  <p:stCondLst>
                                    <p:cond delay="0"/>
                                  </p:stCondLst>
                                  <p:childTnLst>
                                    <p:set>
                                      <p:cBhvr>
                                        <p:cTn id="26" dur="1" fill="hold">
                                          <p:stCondLst>
                                            <p:cond delay="0"/>
                                          </p:stCondLst>
                                        </p:cTn>
                                        <p:tgtEl>
                                          <p:spTgt spid="408581">
                                            <p:txEl>
                                              <p:pRg st="5" end="5"/>
                                            </p:txEl>
                                          </p:spTgt>
                                        </p:tgtEl>
                                        <p:attrNameLst>
                                          <p:attrName>style.visibility</p:attrName>
                                        </p:attrNameLst>
                                      </p:cBhvr>
                                      <p:to>
                                        <p:strVal val="visible"/>
                                      </p:to>
                                    </p:set>
                                    <p:animEffect transition="in" filter="diamond(in)">
                                      <p:cBhvr>
                                        <p:cTn id="27" dur="1000"/>
                                        <p:tgtEl>
                                          <p:spTgt spid="40858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8581" grpId="0" build="allAtOnce"/>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260BDE1-5B8C-4DBF-84C2-BD0EC8AC8981}" type="slidenum">
              <a:rPr lang="en-US" altLang="en-US">
                <a:latin typeface="Garamond" panose="02020404030301010803" pitchFamily="18" charset="0"/>
                <a:cs typeface="Tahoma" panose="020B0604030504040204" pitchFamily="34" charset="0"/>
              </a:rPr>
              <a:pPr eaLnBrk="1" hangingPunct="1"/>
              <a:t>41</a:t>
            </a:fld>
            <a:endParaRPr lang="en-US" altLang="en-US" dirty="0">
              <a:latin typeface="Garamond" panose="02020404030301010803" pitchFamily="18" charset="0"/>
              <a:cs typeface="Tahoma" panose="020B0604030504040204" pitchFamily="34" charset="0"/>
            </a:endParaRPr>
          </a:p>
        </p:txBody>
      </p:sp>
      <p:sp>
        <p:nvSpPr>
          <p:cNvPr id="663554" name="Rectangle 2"/>
          <p:cNvSpPr>
            <a:spLocks noChangeArrowheads="1"/>
          </p:cNvSpPr>
          <p:nvPr/>
        </p:nvSpPr>
        <p:spPr bwMode="auto">
          <a:xfrm>
            <a:off x="1459653" y="2335213"/>
            <a:ext cx="8424862" cy="438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0225" indent="-530225"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lgn="just" eaLnBrk="1" hangingPunct="1">
              <a:lnSpc>
                <a:spcPct val="130000"/>
              </a:lnSpc>
              <a:spcBef>
                <a:spcPct val="30000"/>
              </a:spcBef>
              <a:buClr>
                <a:schemeClr val="accent1"/>
              </a:buClr>
              <a:buSzPct val="65000"/>
              <a:buFont typeface="Wingdings" panose="05000000000000000000" pitchFamily="2" charset="2"/>
              <a:buNone/>
            </a:pPr>
            <a:r>
              <a:rPr lang="en-US" sz="2600" b="1" dirty="0">
                <a:solidFill>
                  <a:srgbClr val="8E227F"/>
                </a:solidFill>
                <a:latin typeface="Tahoma" panose="020B0604030504040204" pitchFamily="34" charset="0"/>
                <a:cs typeface="Tahoma" panose="020B0604030504040204" pitchFamily="34" charset="0"/>
              </a:rPr>
              <a:t>- </a:t>
            </a:r>
            <a:r>
              <a:rPr lang="pt-BR" sz="2600" b="1" dirty="0">
                <a:latin typeface="Tahoma" panose="020B0604030504040204" pitchFamily="34" charset="0"/>
                <a:cs typeface="Tahoma" panose="020B0604030504040204" pitchFamily="34" charset="0"/>
              </a:rPr>
              <a:t>Biểu hiện các triệu chứng lâm sàng gì</a:t>
            </a:r>
            <a:r>
              <a:rPr lang="en-US" sz="2600" b="1" dirty="0">
                <a:latin typeface="Tahoma" panose="020B0604030504040204" pitchFamily="34" charset="0"/>
                <a:cs typeface="Tahoma" panose="020B0604030504040204" pitchFamily="34" charset="0"/>
                <a:sym typeface="Wingdings" panose="05000000000000000000" pitchFamily="2" charset="2"/>
              </a:rPr>
              <a:t>.</a:t>
            </a:r>
            <a:r>
              <a:rPr lang="en-US" sz="2600" b="1" dirty="0">
                <a:latin typeface="Tahoma" panose="020B0604030504040204" pitchFamily="34" charset="0"/>
                <a:cs typeface="Tahoma" panose="020B0604030504040204" pitchFamily="34" charset="0"/>
              </a:rPr>
              <a:t> </a:t>
            </a:r>
          </a:p>
          <a:p>
            <a:pPr marL="0" indent="0" algn="just" eaLnBrk="1" hangingPunct="1">
              <a:lnSpc>
                <a:spcPct val="130000"/>
              </a:lnSpc>
              <a:spcBef>
                <a:spcPct val="30000"/>
              </a:spcBef>
              <a:buClr>
                <a:schemeClr val="accent1"/>
              </a:buClr>
              <a:buSzPct val="65000"/>
              <a:buFont typeface="Wingdings" panose="05000000000000000000" pitchFamily="2" charset="2"/>
              <a:buNone/>
            </a:pPr>
            <a:r>
              <a:rPr lang="en-US" sz="2600" b="1" dirty="0">
                <a:latin typeface="Tahoma" panose="020B0604030504040204" pitchFamily="34" charset="0"/>
                <a:cs typeface="Tahoma" panose="020B0604030504040204" pitchFamily="34" charset="0"/>
              </a:rPr>
              <a:t>-</a:t>
            </a:r>
            <a:r>
              <a:rPr lang="en-US" sz="2600" b="1" dirty="0">
                <a:solidFill>
                  <a:srgbClr val="FF9900"/>
                </a:solidFill>
                <a:latin typeface="Tahoma" panose="020B0604030504040204" pitchFamily="34" charset="0"/>
                <a:cs typeface="Tahoma" panose="020B0604030504040204" pitchFamily="34" charset="0"/>
              </a:rPr>
              <a:t> </a:t>
            </a:r>
            <a:r>
              <a:rPr lang="pt-BR" sz="2600" b="1" dirty="0">
                <a:latin typeface="Tahoma" panose="020B0604030504040204" pitchFamily="34" charset="0"/>
                <a:cs typeface="Tahoma" panose="020B0604030504040204" pitchFamily="34" charset="0"/>
              </a:rPr>
              <a:t>Xét nghiệm giám sát sinh học: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ánh giá về chỉ số tiếp xúc và chỉ số tác dụng sinh học </a:t>
            </a:r>
          </a:p>
          <a:p>
            <a:pPr marL="0" indent="0" algn="just" eaLnBrk="1" hangingPunct="1">
              <a:lnSpc>
                <a:spcPct val="130000"/>
              </a:lnSpc>
              <a:spcBef>
                <a:spcPct val="30000"/>
              </a:spcBef>
              <a:buClr>
                <a:schemeClr val="accent1"/>
              </a:buClr>
              <a:buSzPct val="65000"/>
              <a:buFont typeface="Wingdings" panose="05000000000000000000" pitchFamily="2" charset="2"/>
              <a:buNone/>
            </a:pPr>
            <a:r>
              <a:rPr lang="pt-BR" sz="2600" b="1" dirty="0">
                <a:latin typeface="Tahoma" panose="020B0604030504040204" pitchFamily="34" charset="0"/>
                <a:cs typeface="Tahoma" panose="020B0604030504040204" pitchFamily="34" charset="0"/>
              </a:rPr>
              <a:t>- Giám sát môi tr</a:t>
            </a:r>
            <a:r>
              <a:rPr lang="vi-VN" sz="2600" b="1" dirty="0">
                <a:latin typeface="Tahoma" panose="020B0604030504040204" pitchFamily="34" charset="0"/>
                <a:cs typeface="Tahoma" panose="020B0604030504040204" pitchFamily="34" charset="0"/>
              </a:rPr>
              <a:t>ư</a:t>
            </a:r>
            <a:r>
              <a:rPr lang="pt-BR" sz="2600" b="1" dirty="0">
                <a:latin typeface="Tahoma" panose="020B0604030504040204" pitchFamily="34" charset="0"/>
                <a:cs typeface="Tahoma" panose="020B0604030504040204" pitchFamily="34" charset="0"/>
              </a:rPr>
              <a:t>ờng lao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ộng: xác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ịnh môi tr</a:t>
            </a:r>
            <a:r>
              <a:rPr lang="vi-VN" sz="2600" b="1" dirty="0">
                <a:latin typeface="Tahoma" panose="020B0604030504040204" pitchFamily="34" charset="0"/>
                <a:cs typeface="Tahoma" panose="020B0604030504040204" pitchFamily="34" charset="0"/>
              </a:rPr>
              <a:t>ư</a:t>
            </a:r>
            <a:r>
              <a:rPr lang="pt-BR" sz="2600" b="1" dirty="0">
                <a:latin typeface="Tahoma" panose="020B0604030504040204" pitchFamily="34" charset="0"/>
                <a:cs typeface="Tahoma" panose="020B0604030504040204" pitchFamily="34" charset="0"/>
              </a:rPr>
              <a:t>ờng tiếp xúc, lấy mẫu phân tích thành phần và nồng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ộ chất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ộc trong môi tr</a:t>
            </a:r>
            <a:r>
              <a:rPr lang="vi-VN" sz="2600" b="1" dirty="0">
                <a:latin typeface="Tahoma" panose="020B0604030504040204" pitchFamily="34" charset="0"/>
                <a:cs typeface="Tahoma" panose="020B0604030504040204" pitchFamily="34" charset="0"/>
              </a:rPr>
              <a:t>ư</a:t>
            </a:r>
            <a:r>
              <a:rPr lang="pt-BR" sz="2600" b="1" dirty="0">
                <a:latin typeface="Tahoma" panose="020B0604030504040204" pitchFamily="34" charset="0"/>
                <a:cs typeface="Tahoma" panose="020B0604030504040204" pitchFamily="34" charset="0"/>
              </a:rPr>
              <a:t>ờng lao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ộng.</a:t>
            </a:r>
            <a:r>
              <a:rPr lang="en-SG" sz="2600" dirty="0">
                <a:latin typeface="Tahoma" panose="020B0604030504040204" pitchFamily="34" charset="0"/>
                <a:cs typeface="Tahoma" panose="020B0604030504040204" pitchFamily="34" charset="0"/>
              </a:rPr>
              <a:t> </a:t>
            </a:r>
            <a:endParaRPr lang="en-US" sz="2600" dirty="0">
              <a:latin typeface="Tahoma" panose="020B0604030504040204" pitchFamily="34" charset="0"/>
              <a:cs typeface="Tahoma" panose="020B0604030504040204" pitchFamily="34" charset="0"/>
            </a:endParaRPr>
          </a:p>
        </p:txBody>
      </p:sp>
      <p:sp>
        <p:nvSpPr>
          <p:cNvPr id="54276" name="Rectangle 3"/>
          <p:cNvSpPr>
            <a:spLocks noChangeArrowheads="1"/>
          </p:cNvSpPr>
          <p:nvPr/>
        </p:nvSpPr>
        <p:spPr bwMode="auto">
          <a:xfrm>
            <a:off x="1031290" y="1389941"/>
            <a:ext cx="8229600"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Nguyên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tắc</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phát</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hiện</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nhiễm</a:t>
            </a:r>
            <a:r>
              <a:rPr lang="en-US" sz="3200" b="1" dirty="0">
                <a:solidFill>
                  <a:srgbClr val="003399"/>
                </a:solidFill>
                <a:latin typeface="Tahoma" panose="020B0604030504040204" pitchFamily="34" charset="0"/>
                <a:cs typeface="Tahoma" panose="020B0604030504040204" pitchFamily="34" charset="0"/>
              </a:rPr>
              <a:t> </a:t>
            </a:r>
            <a:r>
              <a:rPr lang="vi-VN" sz="3200" b="1" dirty="0">
                <a:solidFill>
                  <a:srgbClr val="003399"/>
                </a:solidFill>
                <a:latin typeface="Tahoma" panose="020B0604030504040204" pitchFamily="34" charset="0"/>
                <a:cs typeface="Tahoma" panose="020B0604030504040204" pitchFamily="34" charset="0"/>
              </a:rPr>
              <a:t>đ</a:t>
            </a:r>
            <a:r>
              <a:rPr lang="en-US" sz="3200" b="1" dirty="0" err="1">
                <a:solidFill>
                  <a:srgbClr val="003399"/>
                </a:solidFill>
                <a:latin typeface="Tahoma" panose="020B0604030504040204" pitchFamily="34" charset="0"/>
                <a:cs typeface="Tahoma" panose="020B0604030504040204" pitchFamily="34" charset="0"/>
              </a:rPr>
              <a:t>ộc</a:t>
            </a:r>
            <a:r>
              <a:rPr lang="en-US" sz="3200" b="1" dirty="0">
                <a:solidFill>
                  <a:srgbClr val="003399"/>
                </a:solidFill>
                <a:latin typeface="Tahoma" panose="020B0604030504040204" pitchFamily="34" charset="0"/>
                <a:cs typeface="Tahoma" panose="020B0604030504040204" pitchFamily="34" charset="0"/>
              </a:rPr>
              <a:t>:</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4550390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63554">
                                            <p:txEl>
                                              <p:pRg st="0" end="0"/>
                                            </p:txEl>
                                          </p:spTgt>
                                        </p:tgtEl>
                                        <p:attrNameLst>
                                          <p:attrName>style.visibility</p:attrName>
                                        </p:attrNameLst>
                                      </p:cBhvr>
                                      <p:to>
                                        <p:strVal val="visible"/>
                                      </p:to>
                                    </p:set>
                                    <p:anim calcmode="discrete" valueType="clr">
                                      <p:cBhvr override="childStyle">
                                        <p:cTn id="7" dur="80"/>
                                        <p:tgtEl>
                                          <p:spTgt spid="66355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6355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63554">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ntr" presetSubtype="1" fill="hold" nodeType="clickEffect">
                                  <p:stCondLst>
                                    <p:cond delay="0"/>
                                  </p:stCondLst>
                                  <p:childTnLst>
                                    <p:set>
                                      <p:cBhvr>
                                        <p:cTn id="13" dur="1" fill="hold">
                                          <p:stCondLst>
                                            <p:cond delay="0"/>
                                          </p:stCondLst>
                                        </p:cTn>
                                        <p:tgtEl>
                                          <p:spTgt spid="663554">
                                            <p:txEl>
                                              <p:pRg st="1" end="1"/>
                                            </p:txEl>
                                          </p:spTgt>
                                        </p:tgtEl>
                                        <p:attrNameLst>
                                          <p:attrName>style.visibility</p:attrName>
                                        </p:attrNameLst>
                                      </p:cBhvr>
                                      <p:to>
                                        <p:strVal val="visible"/>
                                      </p:to>
                                    </p:set>
                                    <p:animEffect transition="in" filter="slide(fromTop)">
                                      <p:cBhvr>
                                        <p:cTn id="14" dur="500"/>
                                        <p:tgtEl>
                                          <p:spTgt spid="663554">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1" fill="hold" nodeType="clickEffect">
                                  <p:stCondLst>
                                    <p:cond delay="0"/>
                                  </p:stCondLst>
                                  <p:childTnLst>
                                    <p:set>
                                      <p:cBhvr>
                                        <p:cTn id="18" dur="1" fill="hold">
                                          <p:stCondLst>
                                            <p:cond delay="0"/>
                                          </p:stCondLst>
                                        </p:cTn>
                                        <p:tgtEl>
                                          <p:spTgt spid="663554">
                                            <p:txEl>
                                              <p:pRg st="2" end="2"/>
                                            </p:txEl>
                                          </p:spTgt>
                                        </p:tgtEl>
                                        <p:attrNameLst>
                                          <p:attrName>style.visibility</p:attrName>
                                        </p:attrNameLst>
                                      </p:cBhvr>
                                      <p:to>
                                        <p:strVal val="visible"/>
                                      </p:to>
                                    </p:set>
                                    <p:animEffect transition="in" filter="slide(fromTop)">
                                      <p:cBhvr>
                                        <p:cTn id="19" dur="500"/>
                                        <p:tgtEl>
                                          <p:spTgt spid="663554">
                                            <p:txEl>
                                              <p:pRg st="2" end="2"/>
                                            </p:txEl>
                                          </p:spTgt>
                                        </p:tgtEl>
                                      </p:cBhvr>
                                    </p:animEffect>
                                  </p:childTnLst>
                                </p:cTn>
                              </p:par>
                              <p:par>
                                <p:cTn id="20" presetID="30" presetClass="emph" presetSubtype="0" fill="hold" nodeType="withEffect">
                                  <p:stCondLst>
                                    <p:cond delay="0"/>
                                  </p:stCondLst>
                                  <p:iterate type="lt">
                                    <p:tmPct val="0"/>
                                  </p:iterate>
                                  <p:childTnLst>
                                    <p:animClr clrSpc="hsl" dir="cw">
                                      <p:cBhvr override="childStyle">
                                        <p:cTn id="21" dur="500" fill="hold"/>
                                        <p:tgtEl>
                                          <p:spTgt spid="663554">
                                            <p:txEl>
                                              <p:pRg st="0" end="0"/>
                                            </p:txEl>
                                          </p:spTgt>
                                        </p:tgtEl>
                                        <p:attrNameLst>
                                          <p:attrName>style.color</p:attrName>
                                        </p:attrNameLst>
                                      </p:cBhvr>
                                      <p:by>
                                        <p:hsl h="0" s="12549" l="25098"/>
                                      </p:by>
                                    </p:animClr>
                                    <p:animClr clrSpc="hsl" dir="cw">
                                      <p:cBhvr>
                                        <p:cTn id="22" dur="500" fill="hold"/>
                                        <p:tgtEl>
                                          <p:spTgt spid="663554">
                                            <p:txEl>
                                              <p:pRg st="0" end="0"/>
                                            </p:txEl>
                                          </p:spTgt>
                                        </p:tgtEl>
                                        <p:attrNameLst>
                                          <p:attrName>fillcolor</p:attrName>
                                        </p:attrNameLst>
                                      </p:cBhvr>
                                      <p:by>
                                        <p:hsl h="0" s="12549" l="25098"/>
                                      </p:by>
                                    </p:animClr>
                                    <p:animClr clrSpc="hsl" dir="cw">
                                      <p:cBhvr>
                                        <p:cTn id="23" dur="500" fill="hold"/>
                                        <p:tgtEl>
                                          <p:spTgt spid="663554">
                                            <p:txEl>
                                              <p:pRg st="0" end="0"/>
                                            </p:txEl>
                                          </p:spTgt>
                                        </p:tgtEl>
                                        <p:attrNameLst>
                                          <p:attrName>stroke.color</p:attrName>
                                        </p:attrNameLst>
                                      </p:cBhvr>
                                      <p:by>
                                        <p:hsl h="0" s="12549" l="25098"/>
                                      </p:by>
                                    </p:animClr>
                                    <p:set>
                                      <p:cBhvr>
                                        <p:cTn id="24" dur="500" fill="hold"/>
                                        <p:tgtEl>
                                          <p:spTgt spid="663554">
                                            <p:txEl>
                                              <p:pRg st="0" end="0"/>
                                            </p:txEl>
                                          </p:spTgt>
                                        </p:tgtEl>
                                        <p:attrNameLst>
                                          <p:attrName>fill.type</p:attrName>
                                        </p:attrNameLst>
                                      </p:cBhvr>
                                      <p:to>
                                        <p:strVal val="solid"/>
                                      </p:to>
                                    </p:set>
                                  </p:childTnLst>
                                </p:cTn>
                              </p:par>
                              <p:par>
                                <p:cTn id="25" presetID="30" presetClass="emph" presetSubtype="0" fill="hold" nodeType="withEffect">
                                  <p:stCondLst>
                                    <p:cond delay="0"/>
                                  </p:stCondLst>
                                  <p:childTnLst>
                                    <p:animClr clrSpc="hsl" dir="cw">
                                      <p:cBhvr override="childStyle">
                                        <p:cTn id="26" dur="500" fill="hold"/>
                                        <p:tgtEl>
                                          <p:spTgt spid="663554">
                                            <p:txEl>
                                              <p:pRg st="1" end="1"/>
                                            </p:txEl>
                                          </p:spTgt>
                                        </p:tgtEl>
                                        <p:attrNameLst>
                                          <p:attrName>style.color</p:attrName>
                                        </p:attrNameLst>
                                      </p:cBhvr>
                                      <p:by>
                                        <p:hsl h="0" s="12549" l="25098"/>
                                      </p:by>
                                    </p:animClr>
                                    <p:animClr clrSpc="hsl" dir="cw">
                                      <p:cBhvr>
                                        <p:cTn id="27" dur="500" fill="hold"/>
                                        <p:tgtEl>
                                          <p:spTgt spid="663554">
                                            <p:txEl>
                                              <p:pRg st="1" end="1"/>
                                            </p:txEl>
                                          </p:spTgt>
                                        </p:tgtEl>
                                        <p:attrNameLst>
                                          <p:attrName>fillcolor</p:attrName>
                                        </p:attrNameLst>
                                      </p:cBhvr>
                                      <p:by>
                                        <p:hsl h="0" s="12549" l="25098"/>
                                      </p:by>
                                    </p:animClr>
                                    <p:animClr clrSpc="hsl" dir="cw">
                                      <p:cBhvr>
                                        <p:cTn id="28" dur="500" fill="hold"/>
                                        <p:tgtEl>
                                          <p:spTgt spid="663554">
                                            <p:txEl>
                                              <p:pRg st="1" end="1"/>
                                            </p:txEl>
                                          </p:spTgt>
                                        </p:tgtEl>
                                        <p:attrNameLst>
                                          <p:attrName>stroke.color</p:attrName>
                                        </p:attrNameLst>
                                      </p:cBhvr>
                                      <p:by>
                                        <p:hsl h="0" s="12549" l="25098"/>
                                      </p:by>
                                    </p:animClr>
                                    <p:set>
                                      <p:cBhvr>
                                        <p:cTn id="29" dur="500" fill="hold"/>
                                        <p:tgtEl>
                                          <p:spTgt spid="663554">
                                            <p:txEl>
                                              <p:pRg st="1" end="1"/>
                                            </p:txEl>
                                          </p:spTgt>
                                        </p:tgtEl>
                                        <p:attrNameLst>
                                          <p:attrName>fill.type</p:attrName>
                                        </p:attrNameLst>
                                      </p:cBhvr>
                                      <p:to>
                                        <p:strVal val="solid"/>
                                      </p:to>
                                    </p:set>
                                  </p:childTnLst>
                                </p:cTn>
                              </p:par>
                              <p:par>
                                <p:cTn id="30" presetID="30" presetClass="emph" presetSubtype="0" fill="hold" nodeType="withEffect">
                                  <p:stCondLst>
                                    <p:cond delay="0"/>
                                  </p:stCondLst>
                                  <p:childTnLst>
                                    <p:animClr clrSpc="hsl" dir="cw">
                                      <p:cBhvr override="childStyle">
                                        <p:cTn id="31" dur="500" fill="hold"/>
                                        <p:tgtEl>
                                          <p:spTgt spid="663554">
                                            <p:txEl>
                                              <p:pRg st="2" end="2"/>
                                            </p:txEl>
                                          </p:spTgt>
                                        </p:tgtEl>
                                        <p:attrNameLst>
                                          <p:attrName>style.color</p:attrName>
                                        </p:attrNameLst>
                                      </p:cBhvr>
                                      <p:by>
                                        <p:hsl h="0" s="12549" l="25098"/>
                                      </p:by>
                                    </p:animClr>
                                    <p:animClr clrSpc="hsl" dir="cw">
                                      <p:cBhvr>
                                        <p:cTn id="32" dur="500" fill="hold"/>
                                        <p:tgtEl>
                                          <p:spTgt spid="663554">
                                            <p:txEl>
                                              <p:pRg st="2" end="2"/>
                                            </p:txEl>
                                          </p:spTgt>
                                        </p:tgtEl>
                                        <p:attrNameLst>
                                          <p:attrName>fillcolor</p:attrName>
                                        </p:attrNameLst>
                                      </p:cBhvr>
                                      <p:by>
                                        <p:hsl h="0" s="12549" l="25098"/>
                                      </p:by>
                                    </p:animClr>
                                    <p:animClr clrSpc="hsl" dir="cw">
                                      <p:cBhvr>
                                        <p:cTn id="33" dur="500" fill="hold"/>
                                        <p:tgtEl>
                                          <p:spTgt spid="663554">
                                            <p:txEl>
                                              <p:pRg st="2" end="2"/>
                                            </p:txEl>
                                          </p:spTgt>
                                        </p:tgtEl>
                                        <p:attrNameLst>
                                          <p:attrName>stroke.color</p:attrName>
                                        </p:attrNameLst>
                                      </p:cBhvr>
                                      <p:by>
                                        <p:hsl h="0" s="12549" l="25098"/>
                                      </p:by>
                                    </p:animClr>
                                    <p:set>
                                      <p:cBhvr>
                                        <p:cTn id="34" dur="500" fill="hold"/>
                                        <p:tgtEl>
                                          <p:spTgt spid="663554">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2"/>
          <p:cNvSpPr>
            <a:spLocks noChangeArrowheads="1"/>
          </p:cNvSpPr>
          <p:nvPr/>
        </p:nvSpPr>
        <p:spPr bwMode="auto">
          <a:xfrm>
            <a:off x="5060271" y="1740571"/>
            <a:ext cx="6690049" cy="345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633413" indent="-27940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130000"/>
              </a:lnSpc>
              <a:spcBef>
                <a:spcPct val="30000"/>
              </a:spcBef>
              <a:buClr>
                <a:schemeClr val="accent1"/>
              </a:buClr>
              <a:buSzPct val="65000"/>
              <a:buFont typeface="Wingdings" panose="05000000000000000000" pitchFamily="2" charset="2"/>
              <a:buNone/>
            </a:pPr>
            <a:r>
              <a:rPr lang="en-US" sz="2800" b="1" dirty="0">
                <a:latin typeface="Tahoma" panose="020B0604030504040204" pitchFamily="34" charset="0"/>
                <a:cs typeface="Tahoma" panose="020B0604030504040204" pitchFamily="34" charset="0"/>
              </a:rPr>
              <a:t>-</a:t>
            </a:r>
            <a:r>
              <a:rPr lang="en-US" sz="2800" b="1" dirty="0">
                <a:solidFill>
                  <a:srgbClr val="FF0000"/>
                </a:solidFill>
                <a:latin typeface="Tahoma" panose="020B0604030504040204" pitchFamily="34" charset="0"/>
                <a:cs typeface="Tahoma" panose="020B0604030504040204" pitchFamily="34" charset="0"/>
              </a:rPr>
              <a:t> </a:t>
            </a:r>
            <a:r>
              <a:rPr lang="pt-BR" sz="2800" b="1" dirty="0">
                <a:latin typeface="Tahoma" panose="020B0604030504040204" pitchFamily="34" charset="0"/>
                <a:cs typeface="Tahoma" panose="020B0604030504040204" pitchFamily="34" charset="0"/>
              </a:rPr>
              <a:t>Nhà máy, xí nghiệp có sử dụng hóa chất phải có: </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Phòng cấp cứu,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ủ thuốc cấp cứu thông th</a:t>
            </a:r>
            <a:r>
              <a:rPr lang="vi-VN" sz="2800" b="1" dirty="0">
                <a:latin typeface="Tahoma" panose="020B0604030504040204" pitchFamily="34" charset="0"/>
                <a:cs typeface="Tahoma" panose="020B0604030504040204" pitchFamily="34" charset="0"/>
              </a:rPr>
              <a:t>ư</a:t>
            </a:r>
            <a:r>
              <a:rPr lang="pt-BR" sz="2800" b="1" dirty="0">
                <a:latin typeface="Tahoma" panose="020B0604030504040204" pitchFamily="34" charset="0"/>
                <a:cs typeface="Tahoma" panose="020B0604030504040204" pitchFamily="34" charset="0"/>
              </a:rPr>
              <a:t>ờng.</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Máy hô hấp nhân tạo</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600" b="1" dirty="0">
                <a:latin typeface="Tahoma" panose="020B0604030504040204" pitchFamily="34" charset="0"/>
                <a:cs typeface="Tahoma" panose="020B0604030504040204" pitchFamily="34" charset="0"/>
              </a:rPr>
              <a:t>Cán bộ chuyên môn phải tổ chức tập huấn, h</a:t>
            </a:r>
            <a:r>
              <a:rPr lang="vi-VN" sz="2600" b="1" dirty="0">
                <a:latin typeface="Tahoma" panose="020B0604030504040204" pitchFamily="34" charset="0"/>
                <a:cs typeface="Tahoma" panose="020B0604030504040204" pitchFamily="34" charset="0"/>
              </a:rPr>
              <a:t>ư</a:t>
            </a:r>
            <a:r>
              <a:rPr lang="pt-BR" sz="2600" b="1" dirty="0">
                <a:latin typeface="Tahoma" panose="020B0604030504040204" pitchFamily="34" charset="0"/>
                <a:cs typeface="Tahoma" panose="020B0604030504040204" pitchFamily="34" charset="0"/>
              </a:rPr>
              <a:t>ớng </a:t>
            </a:r>
            <a:r>
              <a:rPr lang="pt-BR" sz="2600" b="1" dirty="0" smtClean="0">
                <a:latin typeface="Tahoma" panose="020B0604030504040204" pitchFamily="34" charset="0"/>
                <a:cs typeface="Tahoma" panose="020B0604030504040204" pitchFamily="34" charset="0"/>
              </a:rPr>
              <a:t>dẫn </a:t>
            </a:r>
            <a:r>
              <a:rPr lang="pt-BR" sz="2600" b="1" dirty="0">
                <a:latin typeface="Tahoma" panose="020B0604030504040204" pitchFamily="34" charset="0"/>
                <a:cs typeface="Tahoma" panose="020B0604030504040204" pitchFamily="34" charset="0"/>
              </a:rPr>
              <a:t>cách s</a:t>
            </a:r>
            <a:r>
              <a:rPr lang="vi-VN" sz="2600" b="1" dirty="0">
                <a:latin typeface="Tahoma" panose="020B0604030504040204" pitchFamily="34" charset="0"/>
                <a:cs typeface="Tahoma" panose="020B0604030504040204" pitchFamily="34" charset="0"/>
              </a:rPr>
              <a:t>ơ</a:t>
            </a:r>
            <a:r>
              <a:rPr lang="pt-BR" sz="2600" b="1" dirty="0">
                <a:latin typeface="Tahoma" panose="020B0604030504040204" pitchFamily="34" charset="0"/>
                <a:cs typeface="Tahoma" panose="020B0604030504040204" pitchFamily="34" charset="0"/>
              </a:rPr>
              <a:t> cấp cứu ban </a:t>
            </a:r>
            <a:r>
              <a:rPr lang="vi-VN" sz="2600" b="1" dirty="0">
                <a:latin typeface="Tahoma" panose="020B0604030504040204" pitchFamily="34" charset="0"/>
                <a:cs typeface="Tahoma" panose="020B0604030504040204" pitchFamily="34" charset="0"/>
              </a:rPr>
              <a:t>đ</a:t>
            </a:r>
            <a:r>
              <a:rPr lang="pt-BR" sz="2600" b="1" dirty="0">
                <a:latin typeface="Tahoma" panose="020B0604030504040204" pitchFamily="34" charset="0"/>
                <a:cs typeface="Tahoma" panose="020B0604030504040204" pitchFamily="34" charset="0"/>
              </a:rPr>
              <a:t>ầu cho công nhân.</a:t>
            </a:r>
            <a:endParaRPr lang="en-US" sz="3000" dirty="0">
              <a:latin typeface="Tahoma" panose="020B0604030504040204" pitchFamily="34" charset="0"/>
              <a:cs typeface="Tahoma" panose="020B0604030504040204" pitchFamily="34" charset="0"/>
            </a:endParaRPr>
          </a:p>
        </p:txBody>
      </p:sp>
      <p:sp>
        <p:nvSpPr>
          <p:cNvPr id="56324" name="Rectangle 3"/>
          <p:cNvSpPr>
            <a:spLocks noChangeArrowheads="1"/>
          </p:cNvSpPr>
          <p:nvPr/>
        </p:nvSpPr>
        <p:spPr bwMode="auto">
          <a:xfrm>
            <a:off x="558862" y="4266306"/>
            <a:ext cx="4579398"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Nguyên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tắc</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chung</a:t>
            </a:r>
            <a:r>
              <a:rPr lang="en-US" sz="3200" b="1" dirty="0">
                <a:solidFill>
                  <a:srgbClr val="003399"/>
                </a:solidFill>
                <a:latin typeface="Tahoma" panose="020B0604030504040204" pitchFamily="34" charset="0"/>
                <a:cs typeface="Tahoma" panose="020B0604030504040204" pitchFamily="34" charset="0"/>
              </a:rPr>
              <a:t>:</a:t>
            </a:r>
          </a:p>
        </p:txBody>
      </p:sp>
      <p:sp>
        <p:nvSpPr>
          <p:cNvPr id="5" name="AutoShape 5"/>
          <p:cNvSpPr>
            <a:spLocks noChangeArrowheads="1"/>
          </p:cNvSpPr>
          <p:nvPr/>
        </p:nvSpPr>
        <p:spPr bwMode="auto">
          <a:xfrm>
            <a:off x="297132" y="1252092"/>
            <a:ext cx="4656607" cy="1153557"/>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2400" b="1" dirty="0" smtClean="0">
                <a:solidFill>
                  <a:srgbClr val="000099"/>
                </a:solidFill>
                <a:latin typeface="Tahoma" panose="020B0604030504040204" pitchFamily="34" charset="0"/>
                <a:cs typeface="Tahoma" panose="020B0604030504040204" pitchFamily="34" charset="0"/>
              </a:rPr>
              <a:t>NGUYÊN </a:t>
            </a:r>
            <a:r>
              <a:rPr lang="en-US" sz="2400" b="1" dirty="0">
                <a:solidFill>
                  <a:srgbClr val="000099"/>
                </a:solidFill>
                <a:latin typeface="Tahoma" panose="020B0604030504040204" pitchFamily="34" charset="0"/>
                <a:cs typeface="Tahoma" panose="020B0604030504040204" pitchFamily="34" charset="0"/>
              </a:rPr>
              <a:t>TẮC XỬ TRÍ CÁC </a:t>
            </a:r>
          </a:p>
          <a:p>
            <a:pPr algn="ctr" eaLnBrk="1" hangingPunct="1">
              <a:lnSpc>
                <a:spcPct val="120000"/>
              </a:lnSpc>
              <a:spcBef>
                <a:spcPct val="20000"/>
              </a:spcBef>
            </a:pPr>
            <a:r>
              <a:rPr lang="en-US" sz="2400" b="1" dirty="0">
                <a:solidFill>
                  <a:srgbClr val="000099"/>
                </a:solidFill>
                <a:latin typeface="Tahoma" panose="020B0604030504040204" pitchFamily="34" charset="0"/>
                <a:cs typeface="Tahoma" panose="020B0604030504040204" pitchFamily="34" charset="0"/>
              </a:rPr>
              <a:t>NHIỄM ĐỘC CẤP TÍNH </a:t>
            </a: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8146862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67650">
                                            <p:txEl>
                                              <p:pRg st="0" end="0"/>
                                            </p:txEl>
                                          </p:spTgt>
                                        </p:tgtEl>
                                        <p:attrNameLst>
                                          <p:attrName>style.visibility</p:attrName>
                                        </p:attrNameLst>
                                      </p:cBhvr>
                                      <p:to>
                                        <p:strVal val="visible"/>
                                      </p:to>
                                    </p:set>
                                    <p:animEffect transition="in" filter="diamond(in)">
                                      <p:cBhvr>
                                        <p:cTn id="7" dur="1000"/>
                                        <p:tgtEl>
                                          <p:spTgt spid="667650">
                                            <p:txEl>
                                              <p:pRg st="0" end="0"/>
                                            </p:txEl>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67650">
                                            <p:txEl>
                                              <p:pRg st="1" end="1"/>
                                            </p:txEl>
                                          </p:spTgt>
                                        </p:tgtEl>
                                        <p:attrNameLst>
                                          <p:attrName>style.visibility</p:attrName>
                                        </p:attrNameLst>
                                      </p:cBhvr>
                                      <p:to>
                                        <p:strVal val="visible"/>
                                      </p:to>
                                    </p:set>
                                    <p:animEffect transition="in" filter="diamond(in)">
                                      <p:cBhvr>
                                        <p:cTn id="10" dur="1000"/>
                                        <p:tgtEl>
                                          <p:spTgt spid="667650">
                                            <p:txEl>
                                              <p:pRg st="1" end="1"/>
                                            </p:txEl>
                                          </p:spTgt>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67650">
                                            <p:txEl>
                                              <p:pRg st="2" end="2"/>
                                            </p:txEl>
                                          </p:spTgt>
                                        </p:tgtEl>
                                        <p:attrNameLst>
                                          <p:attrName>style.visibility</p:attrName>
                                        </p:attrNameLst>
                                      </p:cBhvr>
                                      <p:to>
                                        <p:strVal val="visible"/>
                                      </p:to>
                                    </p:set>
                                    <p:animEffect transition="in" filter="diamond(in)">
                                      <p:cBhvr>
                                        <p:cTn id="13" dur="1000"/>
                                        <p:tgtEl>
                                          <p:spTgt spid="667650">
                                            <p:txEl>
                                              <p:pRg st="2" end="2"/>
                                            </p:txEl>
                                          </p:spTgt>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67650">
                                            <p:txEl>
                                              <p:pRg st="3" end="3"/>
                                            </p:txEl>
                                          </p:spTgt>
                                        </p:tgtEl>
                                        <p:attrNameLst>
                                          <p:attrName>style.visibility</p:attrName>
                                        </p:attrNameLst>
                                      </p:cBhvr>
                                      <p:to>
                                        <p:strVal val="visible"/>
                                      </p:to>
                                    </p:set>
                                    <p:animEffect transition="in" filter="diamond(in)">
                                      <p:cBhvr>
                                        <p:cTn id="16" dur="1000"/>
                                        <p:tgtEl>
                                          <p:spTgt spid="667650">
                                            <p:txEl>
                                              <p:pRg st="3" end="3"/>
                                            </p:txEl>
                                          </p:spTgt>
                                        </p:tgtEl>
                                      </p:cBhvr>
                                    </p:animEffect>
                                  </p:childTnLst>
                                </p:cTn>
                              </p:par>
                              <p:par>
                                <p:cTn id="17" presetID="30" presetClass="emph" presetSubtype="0" fill="hold" nodeType="withEffect">
                                  <p:stCondLst>
                                    <p:cond delay="0"/>
                                  </p:stCondLst>
                                  <p:childTnLst>
                                    <p:animClr clrSpc="hsl" dir="cw">
                                      <p:cBhvr override="childStyle">
                                        <p:cTn id="18" dur="500" fill="hold"/>
                                        <p:tgtEl>
                                          <p:spTgt spid="667650">
                                            <p:txEl>
                                              <p:pRg st="0" end="0"/>
                                            </p:txEl>
                                          </p:spTgt>
                                        </p:tgtEl>
                                        <p:attrNameLst>
                                          <p:attrName>style.color</p:attrName>
                                        </p:attrNameLst>
                                      </p:cBhvr>
                                      <p:by>
                                        <p:hsl h="0" s="12549" l="25098"/>
                                      </p:by>
                                    </p:animClr>
                                    <p:animClr clrSpc="hsl" dir="cw">
                                      <p:cBhvr>
                                        <p:cTn id="19" dur="500" fill="hold"/>
                                        <p:tgtEl>
                                          <p:spTgt spid="667650">
                                            <p:txEl>
                                              <p:pRg st="0" end="0"/>
                                            </p:txEl>
                                          </p:spTgt>
                                        </p:tgtEl>
                                        <p:attrNameLst>
                                          <p:attrName>fillcolor</p:attrName>
                                        </p:attrNameLst>
                                      </p:cBhvr>
                                      <p:by>
                                        <p:hsl h="0" s="12549" l="25098"/>
                                      </p:by>
                                    </p:animClr>
                                    <p:animClr clrSpc="hsl" dir="cw">
                                      <p:cBhvr>
                                        <p:cTn id="20" dur="500" fill="hold"/>
                                        <p:tgtEl>
                                          <p:spTgt spid="667650">
                                            <p:txEl>
                                              <p:pRg st="0" end="0"/>
                                            </p:txEl>
                                          </p:spTgt>
                                        </p:tgtEl>
                                        <p:attrNameLst>
                                          <p:attrName>stroke.color</p:attrName>
                                        </p:attrNameLst>
                                      </p:cBhvr>
                                      <p:by>
                                        <p:hsl h="0" s="12549" l="25098"/>
                                      </p:by>
                                    </p:animClr>
                                    <p:set>
                                      <p:cBhvr>
                                        <p:cTn id="21" dur="500" fill="hold"/>
                                        <p:tgtEl>
                                          <p:spTgt spid="667650">
                                            <p:txEl>
                                              <p:pRg st="0" end="0"/>
                                            </p:txEl>
                                          </p:spTgt>
                                        </p:tgtEl>
                                        <p:attrNameLst>
                                          <p:attrName>fill.type</p:attrName>
                                        </p:attrNameLst>
                                      </p:cBhvr>
                                      <p:to>
                                        <p:strVal val="solid"/>
                                      </p:to>
                                    </p:set>
                                  </p:childTnLst>
                                </p:cTn>
                              </p:par>
                              <p:par>
                                <p:cTn id="22" presetID="30" presetClass="emph" presetSubtype="0" fill="hold" nodeType="withEffect">
                                  <p:stCondLst>
                                    <p:cond delay="0"/>
                                  </p:stCondLst>
                                  <p:childTnLst>
                                    <p:animClr clrSpc="hsl" dir="cw">
                                      <p:cBhvr override="childStyle">
                                        <p:cTn id="23" dur="500" fill="hold"/>
                                        <p:tgtEl>
                                          <p:spTgt spid="667650">
                                            <p:txEl>
                                              <p:pRg st="1" end="1"/>
                                            </p:txEl>
                                          </p:spTgt>
                                        </p:tgtEl>
                                        <p:attrNameLst>
                                          <p:attrName>style.color</p:attrName>
                                        </p:attrNameLst>
                                      </p:cBhvr>
                                      <p:by>
                                        <p:hsl h="0" s="12549" l="25098"/>
                                      </p:by>
                                    </p:animClr>
                                    <p:animClr clrSpc="hsl" dir="cw">
                                      <p:cBhvr>
                                        <p:cTn id="24" dur="500" fill="hold"/>
                                        <p:tgtEl>
                                          <p:spTgt spid="667650">
                                            <p:txEl>
                                              <p:pRg st="1" end="1"/>
                                            </p:txEl>
                                          </p:spTgt>
                                        </p:tgtEl>
                                        <p:attrNameLst>
                                          <p:attrName>fillcolor</p:attrName>
                                        </p:attrNameLst>
                                      </p:cBhvr>
                                      <p:by>
                                        <p:hsl h="0" s="12549" l="25098"/>
                                      </p:by>
                                    </p:animClr>
                                    <p:animClr clrSpc="hsl" dir="cw">
                                      <p:cBhvr>
                                        <p:cTn id="25" dur="500" fill="hold"/>
                                        <p:tgtEl>
                                          <p:spTgt spid="667650">
                                            <p:txEl>
                                              <p:pRg st="1" end="1"/>
                                            </p:txEl>
                                          </p:spTgt>
                                        </p:tgtEl>
                                        <p:attrNameLst>
                                          <p:attrName>stroke.color</p:attrName>
                                        </p:attrNameLst>
                                      </p:cBhvr>
                                      <p:by>
                                        <p:hsl h="0" s="12549" l="25098"/>
                                      </p:by>
                                    </p:animClr>
                                    <p:set>
                                      <p:cBhvr>
                                        <p:cTn id="26" dur="500" fill="hold"/>
                                        <p:tgtEl>
                                          <p:spTgt spid="667650">
                                            <p:txEl>
                                              <p:pRg st="1" end="1"/>
                                            </p:txEl>
                                          </p:spTgt>
                                        </p:tgtEl>
                                        <p:attrNameLst>
                                          <p:attrName>fill.type</p:attrName>
                                        </p:attrNameLst>
                                      </p:cBhvr>
                                      <p:to>
                                        <p:strVal val="solid"/>
                                      </p:to>
                                    </p:set>
                                  </p:childTnLst>
                                </p:cTn>
                              </p:par>
                              <p:par>
                                <p:cTn id="27" presetID="30" presetClass="emph" presetSubtype="0" fill="hold" nodeType="withEffect">
                                  <p:stCondLst>
                                    <p:cond delay="0"/>
                                  </p:stCondLst>
                                  <p:childTnLst>
                                    <p:animClr clrSpc="hsl" dir="cw">
                                      <p:cBhvr override="childStyle">
                                        <p:cTn id="28" dur="500" fill="hold"/>
                                        <p:tgtEl>
                                          <p:spTgt spid="667650">
                                            <p:txEl>
                                              <p:pRg st="2" end="2"/>
                                            </p:txEl>
                                          </p:spTgt>
                                        </p:tgtEl>
                                        <p:attrNameLst>
                                          <p:attrName>style.color</p:attrName>
                                        </p:attrNameLst>
                                      </p:cBhvr>
                                      <p:by>
                                        <p:hsl h="0" s="12549" l="25098"/>
                                      </p:by>
                                    </p:animClr>
                                    <p:animClr clrSpc="hsl" dir="cw">
                                      <p:cBhvr>
                                        <p:cTn id="29" dur="500" fill="hold"/>
                                        <p:tgtEl>
                                          <p:spTgt spid="667650">
                                            <p:txEl>
                                              <p:pRg st="2" end="2"/>
                                            </p:txEl>
                                          </p:spTgt>
                                        </p:tgtEl>
                                        <p:attrNameLst>
                                          <p:attrName>fillcolor</p:attrName>
                                        </p:attrNameLst>
                                      </p:cBhvr>
                                      <p:by>
                                        <p:hsl h="0" s="12549" l="25098"/>
                                      </p:by>
                                    </p:animClr>
                                    <p:animClr clrSpc="hsl" dir="cw">
                                      <p:cBhvr>
                                        <p:cTn id="30" dur="500" fill="hold"/>
                                        <p:tgtEl>
                                          <p:spTgt spid="667650">
                                            <p:txEl>
                                              <p:pRg st="2" end="2"/>
                                            </p:txEl>
                                          </p:spTgt>
                                        </p:tgtEl>
                                        <p:attrNameLst>
                                          <p:attrName>stroke.color</p:attrName>
                                        </p:attrNameLst>
                                      </p:cBhvr>
                                      <p:by>
                                        <p:hsl h="0" s="12549" l="25098"/>
                                      </p:by>
                                    </p:animClr>
                                    <p:set>
                                      <p:cBhvr>
                                        <p:cTn id="31" dur="500" fill="hold"/>
                                        <p:tgtEl>
                                          <p:spTgt spid="667650">
                                            <p:txEl>
                                              <p:pRg st="2" end="2"/>
                                            </p:txEl>
                                          </p:spTgt>
                                        </p:tgtEl>
                                        <p:attrNameLst>
                                          <p:attrName>fill.type</p:attrName>
                                        </p:attrNameLst>
                                      </p:cBhvr>
                                      <p:to>
                                        <p:strVal val="solid"/>
                                      </p:to>
                                    </p:set>
                                  </p:childTnLst>
                                </p:cTn>
                              </p:par>
                              <p:par>
                                <p:cTn id="32" presetID="30" presetClass="emph" presetSubtype="0" fill="hold" nodeType="withEffect">
                                  <p:stCondLst>
                                    <p:cond delay="0"/>
                                  </p:stCondLst>
                                  <p:childTnLst>
                                    <p:animClr clrSpc="hsl" dir="cw">
                                      <p:cBhvr override="childStyle">
                                        <p:cTn id="33" dur="500" fill="hold"/>
                                        <p:tgtEl>
                                          <p:spTgt spid="667650">
                                            <p:txEl>
                                              <p:pRg st="3" end="3"/>
                                            </p:txEl>
                                          </p:spTgt>
                                        </p:tgtEl>
                                        <p:attrNameLst>
                                          <p:attrName>style.color</p:attrName>
                                        </p:attrNameLst>
                                      </p:cBhvr>
                                      <p:by>
                                        <p:hsl h="0" s="12549" l="25098"/>
                                      </p:by>
                                    </p:animClr>
                                    <p:animClr clrSpc="hsl" dir="cw">
                                      <p:cBhvr>
                                        <p:cTn id="34" dur="500" fill="hold"/>
                                        <p:tgtEl>
                                          <p:spTgt spid="667650">
                                            <p:txEl>
                                              <p:pRg st="3" end="3"/>
                                            </p:txEl>
                                          </p:spTgt>
                                        </p:tgtEl>
                                        <p:attrNameLst>
                                          <p:attrName>fillcolor</p:attrName>
                                        </p:attrNameLst>
                                      </p:cBhvr>
                                      <p:by>
                                        <p:hsl h="0" s="12549" l="25098"/>
                                      </p:by>
                                    </p:animClr>
                                    <p:animClr clrSpc="hsl" dir="cw">
                                      <p:cBhvr>
                                        <p:cTn id="35" dur="500" fill="hold"/>
                                        <p:tgtEl>
                                          <p:spTgt spid="667650">
                                            <p:txEl>
                                              <p:pRg st="3" end="3"/>
                                            </p:txEl>
                                          </p:spTgt>
                                        </p:tgtEl>
                                        <p:attrNameLst>
                                          <p:attrName>stroke.color</p:attrName>
                                        </p:attrNameLst>
                                      </p:cBhvr>
                                      <p:by>
                                        <p:hsl h="0" s="12549" l="25098"/>
                                      </p:by>
                                    </p:animClr>
                                    <p:set>
                                      <p:cBhvr>
                                        <p:cTn id="36" dur="500" fill="hold"/>
                                        <p:tgtEl>
                                          <p:spTgt spid="667650">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7650" grpId="0" build="allAtOnce"/>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5B24251-2672-4291-8C7C-B6F9ABDFB35F}" type="slidenum">
              <a:rPr lang="en-US" altLang="en-US">
                <a:latin typeface="Garamond" panose="02020404030301010803" pitchFamily="18" charset="0"/>
                <a:cs typeface="Tahoma" panose="020B0604030504040204" pitchFamily="34" charset="0"/>
              </a:rPr>
              <a:pPr eaLnBrk="1" hangingPunct="1"/>
              <a:t>43</a:t>
            </a:fld>
            <a:endParaRPr lang="en-US" altLang="en-US" dirty="0">
              <a:latin typeface="Garamond" panose="02020404030301010803" pitchFamily="18" charset="0"/>
              <a:cs typeface="Tahoma" panose="020B0604030504040204" pitchFamily="34" charset="0"/>
            </a:endParaRPr>
          </a:p>
        </p:txBody>
      </p:sp>
      <p:sp>
        <p:nvSpPr>
          <p:cNvPr id="666626" name="Rectangle 2"/>
          <p:cNvSpPr>
            <a:spLocks noChangeArrowheads="1"/>
          </p:cNvSpPr>
          <p:nvPr/>
        </p:nvSpPr>
        <p:spPr bwMode="auto">
          <a:xfrm>
            <a:off x="5072478" y="1650945"/>
            <a:ext cx="6721136"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633413" indent="-27940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Ng</a:t>
            </a:r>
            <a:r>
              <a:rPr lang="vi-VN" sz="2800" b="1" dirty="0">
                <a:latin typeface="Tahoma" panose="020B0604030504040204" pitchFamily="34" charset="0"/>
                <a:cs typeface="Tahoma" panose="020B0604030504040204" pitchFamily="34" charset="0"/>
              </a:rPr>
              <a:t>ă</a:t>
            </a:r>
            <a:r>
              <a:rPr lang="pt-BR" sz="2800" b="1" dirty="0">
                <a:latin typeface="Tahoma" panose="020B0604030504040204" pitchFamily="34" charset="0"/>
                <a:cs typeface="Tahoma" panose="020B0604030504040204" pitchFamily="34" charset="0"/>
              </a:rPr>
              <a:t>n tiếp xúc, không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ể chất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ộc xâm nhập thêm</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Sử dụng thuốc chống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ộc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ặc hiệu</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Nhanh chóng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ào thải chất </a:t>
            </a:r>
            <a:r>
              <a:rPr lang="vi-VN" sz="2800" b="1" dirty="0">
                <a:latin typeface="Tahoma" panose="020B0604030504040204" pitchFamily="34" charset="0"/>
                <a:cs typeface="Tahoma" panose="020B0604030504040204" pitchFamily="34" charset="0"/>
              </a:rPr>
              <a:t>đ</a:t>
            </a:r>
            <a:r>
              <a:rPr lang="pt-BR" sz="2800" b="1" dirty="0">
                <a:latin typeface="Tahoma" panose="020B0604030504040204" pitchFamily="34" charset="0"/>
                <a:cs typeface="Tahoma" panose="020B0604030504040204" pitchFamily="34" charset="0"/>
              </a:rPr>
              <a:t>ộc ra khỏi c</a:t>
            </a:r>
            <a:r>
              <a:rPr lang="vi-VN" sz="2800" b="1" dirty="0">
                <a:latin typeface="Tahoma" panose="020B0604030504040204" pitchFamily="34" charset="0"/>
                <a:cs typeface="Tahoma" panose="020B0604030504040204" pitchFamily="34" charset="0"/>
              </a:rPr>
              <a:t>ơ</a:t>
            </a:r>
            <a:r>
              <a:rPr lang="pt-BR" sz="2800" b="1" dirty="0">
                <a:latin typeface="Tahoma" panose="020B0604030504040204" pitchFamily="34" charset="0"/>
                <a:cs typeface="Tahoma" panose="020B0604030504040204" pitchFamily="34" charset="0"/>
              </a:rPr>
              <a:t> thể </a:t>
            </a:r>
          </a:p>
          <a:p>
            <a:pPr lvl="1" algn="just" eaLnBrk="1" hangingPunct="1">
              <a:lnSpc>
                <a:spcPct val="13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Điều trị triệu chứng</a:t>
            </a:r>
            <a:endParaRPr lang="en-US" sz="2800" b="1" dirty="0">
              <a:latin typeface="Tahoma" panose="020B0604030504040204" pitchFamily="34" charset="0"/>
              <a:cs typeface="Tahoma" panose="020B0604030504040204" pitchFamily="34" charset="0"/>
            </a:endParaRPr>
          </a:p>
        </p:txBody>
      </p:sp>
      <p:sp>
        <p:nvSpPr>
          <p:cNvPr id="57348" name="Rectangle 3"/>
          <p:cNvSpPr>
            <a:spLocks noChangeArrowheads="1"/>
          </p:cNvSpPr>
          <p:nvPr/>
        </p:nvSpPr>
        <p:spPr bwMode="auto">
          <a:xfrm>
            <a:off x="557443" y="3929576"/>
            <a:ext cx="4377432" cy="63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i="1" dirty="0" err="1" smtClean="0">
                <a:solidFill>
                  <a:srgbClr val="003399"/>
                </a:solidFill>
                <a:latin typeface="Tahoma" panose="020B0604030504040204" pitchFamily="34" charset="0"/>
                <a:cs typeface="Tahoma" panose="020B0604030504040204" pitchFamily="34" charset="0"/>
              </a:rPr>
              <a:t>Biện</a:t>
            </a:r>
            <a:r>
              <a:rPr lang="en-US" sz="3200" b="1" i="1" dirty="0" smtClean="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pháp</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cụ</a:t>
            </a:r>
            <a:r>
              <a:rPr lang="en-US" sz="3200" b="1" i="1" dirty="0">
                <a:solidFill>
                  <a:srgbClr val="003399"/>
                </a:solidFill>
                <a:latin typeface="Tahoma" panose="020B0604030504040204" pitchFamily="34" charset="0"/>
                <a:cs typeface="Tahoma" panose="020B0604030504040204" pitchFamily="34" charset="0"/>
              </a:rPr>
              <a:t> </a:t>
            </a:r>
            <a:r>
              <a:rPr lang="en-US" sz="3200" b="1" i="1" dirty="0" err="1">
                <a:solidFill>
                  <a:srgbClr val="003399"/>
                </a:solidFill>
                <a:latin typeface="Tahoma" panose="020B0604030504040204" pitchFamily="34" charset="0"/>
                <a:cs typeface="Tahoma" panose="020B0604030504040204" pitchFamily="34" charset="0"/>
              </a:rPr>
              <a:t>thể</a:t>
            </a:r>
            <a:r>
              <a:rPr lang="en-US" sz="3200" b="1" i="1" dirty="0">
                <a:solidFill>
                  <a:srgbClr val="003399"/>
                </a:solidFill>
                <a:latin typeface="Tahoma" panose="020B0604030504040204" pitchFamily="34" charset="0"/>
                <a:cs typeface="Tahoma" panose="020B0604030504040204" pitchFamily="34" charset="0"/>
              </a:rPr>
              <a:t>:</a:t>
            </a:r>
          </a:p>
        </p:txBody>
      </p:sp>
      <p:sp>
        <p:nvSpPr>
          <p:cNvPr id="5" name="AutoShape 5"/>
          <p:cNvSpPr>
            <a:spLocks noChangeArrowheads="1"/>
          </p:cNvSpPr>
          <p:nvPr/>
        </p:nvSpPr>
        <p:spPr bwMode="auto">
          <a:xfrm>
            <a:off x="363245" y="1776073"/>
            <a:ext cx="4341181" cy="1153557"/>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2400" b="1" dirty="0" smtClean="0">
                <a:solidFill>
                  <a:srgbClr val="000099"/>
                </a:solidFill>
                <a:latin typeface="Tahoma" panose="020B0604030504040204" pitchFamily="34" charset="0"/>
                <a:cs typeface="Tahoma" panose="020B0604030504040204" pitchFamily="34" charset="0"/>
              </a:rPr>
              <a:t>NGUYÊN </a:t>
            </a:r>
            <a:r>
              <a:rPr lang="en-US" sz="2400" b="1" dirty="0">
                <a:solidFill>
                  <a:srgbClr val="000099"/>
                </a:solidFill>
                <a:latin typeface="Tahoma" panose="020B0604030504040204" pitchFamily="34" charset="0"/>
                <a:cs typeface="Tahoma" panose="020B0604030504040204" pitchFamily="34" charset="0"/>
              </a:rPr>
              <a:t>TẮC XỬ TRÍ CÁC </a:t>
            </a:r>
          </a:p>
          <a:p>
            <a:pPr algn="ctr" eaLnBrk="1" hangingPunct="1">
              <a:lnSpc>
                <a:spcPct val="120000"/>
              </a:lnSpc>
              <a:spcBef>
                <a:spcPct val="20000"/>
              </a:spcBef>
            </a:pPr>
            <a:r>
              <a:rPr lang="en-US" sz="2400" b="1" dirty="0">
                <a:solidFill>
                  <a:srgbClr val="000099"/>
                </a:solidFill>
                <a:latin typeface="Tahoma" panose="020B0604030504040204" pitchFamily="34" charset="0"/>
                <a:cs typeface="Tahoma" panose="020B0604030504040204" pitchFamily="34" charset="0"/>
              </a:rPr>
              <a:t>NHIỄM ĐỘC CẤP TÍNH </a:t>
            </a: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0016408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66626">
                                            <p:txEl>
                                              <p:pRg st="0" end="0"/>
                                            </p:txEl>
                                          </p:spTgt>
                                        </p:tgtEl>
                                        <p:attrNameLst>
                                          <p:attrName>style.visibility</p:attrName>
                                        </p:attrNameLst>
                                      </p:cBhvr>
                                      <p:to>
                                        <p:strVal val="visible"/>
                                      </p:to>
                                    </p:set>
                                    <p:animEffect transition="in" filter="diamond(in)">
                                      <p:cBhvr>
                                        <p:cTn id="7" dur="1000"/>
                                        <p:tgtEl>
                                          <p:spTgt spid="666626">
                                            <p:txEl>
                                              <p:pRg st="0" end="0"/>
                                            </p:txEl>
                                          </p:spTgt>
                                        </p:tgtEl>
                                      </p:cBhvr>
                                    </p:animEffect>
                                  </p:childTnLst>
                                  <p:subTnLst>
                                    <p:animClr clrSpc="rgb" dir="cw">
                                      <p:cBhvr override="childStyle">
                                        <p:cTn dur="1" fill="hold" display="0" masterRel="nextClick" afterEffect="1"/>
                                        <p:tgtEl>
                                          <p:spTgt spid="666626">
                                            <p:txEl>
                                              <p:pRg st="0" end="0"/>
                                            </p:txEl>
                                          </p:spTgt>
                                        </p:tgtEl>
                                        <p:attrNameLst>
                                          <p:attrName>ppt_c</p:attrName>
                                        </p:attrNameLst>
                                      </p:cBhvr>
                                      <p:to>
                                        <a:srgbClr val="0000FF"/>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66626">
                                            <p:txEl>
                                              <p:pRg st="1" end="1"/>
                                            </p:txEl>
                                          </p:spTgt>
                                        </p:tgtEl>
                                        <p:attrNameLst>
                                          <p:attrName>style.visibility</p:attrName>
                                        </p:attrNameLst>
                                      </p:cBhvr>
                                      <p:to>
                                        <p:strVal val="visible"/>
                                      </p:to>
                                    </p:set>
                                    <p:animEffect transition="in" filter="diamond(in)">
                                      <p:cBhvr>
                                        <p:cTn id="12" dur="1000"/>
                                        <p:tgtEl>
                                          <p:spTgt spid="666626">
                                            <p:txEl>
                                              <p:pRg st="1" end="1"/>
                                            </p:txEl>
                                          </p:spTgt>
                                        </p:tgtEl>
                                      </p:cBhvr>
                                    </p:animEffect>
                                  </p:childTnLst>
                                  <p:subTnLst>
                                    <p:animClr clrSpc="rgb" dir="cw">
                                      <p:cBhvr override="childStyle">
                                        <p:cTn dur="1" fill="hold" display="0" masterRel="nextClick" afterEffect="1"/>
                                        <p:tgtEl>
                                          <p:spTgt spid="666626">
                                            <p:txEl>
                                              <p:pRg st="1" end="1"/>
                                            </p:txEl>
                                          </p:spTgt>
                                        </p:tgtEl>
                                        <p:attrNameLst>
                                          <p:attrName>ppt_c</p:attrName>
                                        </p:attrNameLst>
                                      </p:cBhvr>
                                      <p:to>
                                        <a:srgbClr val="0000FF"/>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66626">
                                            <p:txEl>
                                              <p:pRg st="2" end="2"/>
                                            </p:txEl>
                                          </p:spTgt>
                                        </p:tgtEl>
                                        <p:attrNameLst>
                                          <p:attrName>style.visibility</p:attrName>
                                        </p:attrNameLst>
                                      </p:cBhvr>
                                      <p:to>
                                        <p:strVal val="visible"/>
                                      </p:to>
                                    </p:set>
                                    <p:animEffect transition="in" filter="diamond(in)">
                                      <p:cBhvr>
                                        <p:cTn id="17" dur="1000"/>
                                        <p:tgtEl>
                                          <p:spTgt spid="666626">
                                            <p:txEl>
                                              <p:pRg st="2" end="2"/>
                                            </p:txEl>
                                          </p:spTgt>
                                        </p:tgtEl>
                                      </p:cBhvr>
                                    </p:animEffect>
                                  </p:childTnLst>
                                  <p:subTnLst>
                                    <p:animClr clrSpc="rgb" dir="cw">
                                      <p:cBhvr override="childStyle">
                                        <p:cTn dur="1" fill="hold" display="0" masterRel="nextClick" afterEffect="1"/>
                                        <p:tgtEl>
                                          <p:spTgt spid="666626">
                                            <p:txEl>
                                              <p:pRg st="2" end="2"/>
                                            </p:txEl>
                                          </p:spTgt>
                                        </p:tgtEl>
                                        <p:attrNameLst>
                                          <p:attrName>ppt_c</p:attrName>
                                        </p:attrNameLst>
                                      </p:cBhvr>
                                      <p:to>
                                        <a:srgbClr val="0000FF"/>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66626">
                                            <p:txEl>
                                              <p:pRg st="3" end="3"/>
                                            </p:txEl>
                                          </p:spTgt>
                                        </p:tgtEl>
                                        <p:attrNameLst>
                                          <p:attrName>style.visibility</p:attrName>
                                        </p:attrNameLst>
                                      </p:cBhvr>
                                      <p:to>
                                        <p:strVal val="visible"/>
                                      </p:to>
                                    </p:set>
                                    <p:animEffect transition="in" filter="diamond(in)">
                                      <p:cBhvr>
                                        <p:cTn id="22" dur="1000"/>
                                        <p:tgtEl>
                                          <p:spTgt spid="666626">
                                            <p:txEl>
                                              <p:pRg st="3" end="3"/>
                                            </p:txEl>
                                          </p:spTgt>
                                        </p:tgtEl>
                                      </p:cBhvr>
                                    </p:animEffect>
                                  </p:childTnLst>
                                  <p:subTnLst>
                                    <p:animClr clrSpc="rgb" dir="cw">
                                      <p:cBhvr override="childStyle">
                                        <p:cTn dur="1" fill="hold" display="0" masterRel="nextClick" afterEffect="1"/>
                                        <p:tgtEl>
                                          <p:spTgt spid="666626">
                                            <p:txEl>
                                              <p:pRg st="3" end="3"/>
                                            </p:txEl>
                                          </p:spTgt>
                                        </p:tgtEl>
                                        <p:attrNameLst>
                                          <p:attrName>ppt_c</p:attrName>
                                        </p:attrNameLst>
                                      </p:cBhvr>
                                      <p:to>
                                        <a:srgbClr val="0000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6626" grpId="0" build="allAtOnce"/>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ChangeArrowheads="1"/>
          </p:cNvSpPr>
          <p:nvPr/>
        </p:nvSpPr>
        <p:spPr bwMode="auto">
          <a:xfrm>
            <a:off x="4545368" y="1100137"/>
            <a:ext cx="6977847" cy="525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633413" indent="-27940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eaLnBrk="1" hangingPunct="1">
              <a:spcBef>
                <a:spcPct val="30000"/>
              </a:spcBef>
              <a:buClr>
                <a:schemeClr val="accent2"/>
              </a:buClr>
              <a:buSzPct val="60000"/>
              <a:buFont typeface="Wingdings" panose="05000000000000000000" pitchFamily="2" charset="2"/>
              <a:buChar char="q"/>
            </a:pPr>
            <a:r>
              <a:rPr lang="pt-BR" sz="2400" b="1" dirty="0">
                <a:latin typeface="Tahoma" panose="020B0604030504040204" pitchFamily="34" charset="0"/>
                <a:cs typeface="Tahoma" panose="020B0604030504040204" pitchFamily="34" charset="0"/>
              </a:rPr>
              <a:t>Với chất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ộc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ã biết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ộc tính: c</a:t>
            </a:r>
            <a:r>
              <a:rPr lang="vi-VN" sz="2400" b="1" dirty="0">
                <a:latin typeface="Tahoma" panose="020B0604030504040204" pitchFamily="34" charset="0"/>
                <a:cs typeface="Tahoma" panose="020B0604030504040204" pitchFamily="34" charset="0"/>
              </a:rPr>
              <a:t>ă</a:t>
            </a:r>
            <a:r>
              <a:rPr lang="pt-BR" sz="2400" b="1" dirty="0">
                <a:latin typeface="Tahoma" panose="020B0604030504040204" pitchFamily="34" charset="0"/>
                <a:cs typeface="Tahoma" panose="020B0604030504040204" pitchFamily="34" charset="0"/>
              </a:rPr>
              <a:t>n cứ nồng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 tối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a </a:t>
            </a:r>
            <a:r>
              <a:rPr lang="pt-BR" sz="2400" b="1" dirty="0" smtClean="0">
                <a:latin typeface="Tahoma" panose="020B0604030504040204" pitchFamily="34" charset="0"/>
                <a:cs typeface="Tahoma" panose="020B0604030504040204" pitchFamily="34" charset="0"/>
              </a:rPr>
              <a:t>cho </a:t>
            </a:r>
            <a:r>
              <a:rPr lang="pt-BR" sz="2400" b="1" dirty="0">
                <a:latin typeface="Tahoma" panose="020B0604030504040204" pitchFamily="34" charset="0"/>
                <a:cs typeface="Tahoma" panose="020B0604030504040204" pitchFamily="34" charset="0"/>
              </a:rPr>
              <a:t>phép </a:t>
            </a:r>
            <a:r>
              <a:rPr lang="pt-BR" sz="2400" b="1" dirty="0">
                <a:latin typeface="Tahoma" panose="020B0604030504040204" pitchFamily="34" charset="0"/>
                <a:cs typeface="Tahoma" panose="020B0604030504040204" pitchFamily="34" charset="0"/>
                <a:sym typeface="Wingdings" panose="05000000000000000000" pitchFamily="2" charset="2"/>
              </a:rPr>
              <a:t> chất </a:t>
            </a:r>
            <a:r>
              <a:rPr lang="vi-VN" sz="2400" b="1" dirty="0">
                <a:latin typeface="Tahoma" panose="020B0604030504040204" pitchFamily="34" charset="0"/>
                <a:cs typeface="Tahoma" panose="020B0604030504040204" pitchFamily="34" charset="0"/>
                <a:sym typeface="Wingdings" panose="05000000000000000000" pitchFamily="2" charset="2"/>
              </a:rPr>
              <a:t>đ</a:t>
            </a:r>
            <a:r>
              <a:rPr lang="pt-BR" sz="2400" b="1" dirty="0">
                <a:latin typeface="Tahoma" panose="020B0604030504040204" pitchFamily="34" charset="0"/>
                <a:cs typeface="Tahoma" panose="020B0604030504040204" pitchFamily="34" charset="0"/>
                <a:sym typeface="Wingdings" panose="05000000000000000000" pitchFamily="2" charset="2"/>
              </a:rPr>
              <a:t>ộc phát ra d</a:t>
            </a:r>
            <a:r>
              <a:rPr lang="vi-VN" sz="2400" b="1" dirty="0">
                <a:latin typeface="Tahoma" panose="020B0604030504040204" pitchFamily="34" charset="0"/>
                <a:cs typeface="Tahoma" panose="020B0604030504040204" pitchFamily="34" charset="0"/>
                <a:sym typeface="Wingdings" panose="05000000000000000000" pitchFamily="2" charset="2"/>
              </a:rPr>
              <a:t>ư</a:t>
            </a:r>
            <a:r>
              <a:rPr lang="pt-BR" sz="2400" b="1" dirty="0">
                <a:latin typeface="Tahoma" panose="020B0604030504040204" pitchFamily="34" charset="0"/>
                <a:cs typeface="Tahoma" panose="020B0604030504040204" pitchFamily="34" charset="0"/>
                <a:sym typeface="Wingdings" panose="05000000000000000000" pitchFamily="2" charset="2"/>
              </a:rPr>
              <a:t>ới mức qui </a:t>
            </a:r>
            <a:r>
              <a:rPr lang="vi-VN" sz="2400" b="1" dirty="0">
                <a:latin typeface="Tahoma" panose="020B0604030504040204" pitchFamily="34" charset="0"/>
                <a:cs typeface="Tahoma" panose="020B0604030504040204" pitchFamily="34" charset="0"/>
                <a:sym typeface="Wingdings" panose="05000000000000000000" pitchFamily="2" charset="2"/>
              </a:rPr>
              <a:t>đ</a:t>
            </a:r>
            <a:r>
              <a:rPr lang="pt-BR" sz="2400" b="1" dirty="0">
                <a:latin typeface="Tahoma" panose="020B0604030504040204" pitchFamily="34" charset="0"/>
                <a:cs typeface="Tahoma" panose="020B0604030504040204" pitchFamily="34" charset="0"/>
                <a:sym typeface="Wingdings" panose="05000000000000000000" pitchFamily="2" charset="2"/>
              </a:rPr>
              <a:t>ịnh</a:t>
            </a:r>
            <a:endParaRPr lang="pt-BR" sz="2400" b="1" dirty="0">
              <a:latin typeface="Tahoma" panose="020B0604030504040204" pitchFamily="34" charset="0"/>
              <a:cs typeface="Tahoma" panose="020B0604030504040204" pitchFamily="34" charset="0"/>
            </a:endParaRPr>
          </a:p>
          <a:p>
            <a:pPr lvl="1" algn="just" eaLnBrk="1" hangingPunct="1">
              <a:spcBef>
                <a:spcPct val="30000"/>
              </a:spcBef>
              <a:buClr>
                <a:schemeClr val="accent2"/>
              </a:buClr>
              <a:buSzPct val="60000"/>
              <a:buFont typeface="Wingdings" panose="05000000000000000000" pitchFamily="2" charset="2"/>
              <a:buChar char="q"/>
            </a:pPr>
            <a:r>
              <a:rPr lang="pt-BR" sz="2400" b="1" dirty="0">
                <a:latin typeface="Tahoma" panose="020B0604030504040204" pitchFamily="34" charset="0"/>
                <a:cs typeface="Tahoma" panose="020B0604030504040204" pitchFamily="34" charset="0"/>
              </a:rPr>
              <a:t>Chất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ộc ch</a:t>
            </a:r>
            <a:r>
              <a:rPr lang="vi-VN" sz="2400" b="1" dirty="0">
                <a:latin typeface="Tahoma" panose="020B0604030504040204" pitchFamily="34" charset="0"/>
                <a:cs typeface="Tahoma" panose="020B0604030504040204" pitchFamily="34" charset="0"/>
              </a:rPr>
              <a:t>ư</a:t>
            </a:r>
            <a:r>
              <a:rPr lang="pt-BR" sz="2400" b="1" dirty="0">
                <a:latin typeface="Tahoma" panose="020B0604030504040204" pitchFamily="34" charset="0"/>
                <a:cs typeface="Tahoma" panose="020B0604030504040204" pitchFamily="34" charset="0"/>
              </a:rPr>
              <a:t>a rõ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ộc tính: dựa vào tính chất lý hóa, </a:t>
            </a:r>
            <a:r>
              <a:rPr lang="vi-VN" sz="2400" b="1" dirty="0" smtClean="0">
                <a:latin typeface="Tahoma" panose="020B0604030504040204" pitchFamily="34" charset="0"/>
                <a:cs typeface="Tahoma" panose="020B0604030504040204" pitchFamily="34" charset="0"/>
              </a:rPr>
              <a:t>đư</a:t>
            </a:r>
            <a:r>
              <a:rPr lang="pt-BR" sz="2400" b="1" dirty="0">
                <a:latin typeface="Tahoma" panose="020B0604030504040204" pitchFamily="34" charset="0"/>
                <a:cs typeface="Tahoma" panose="020B0604030504040204" pitchFamily="34" charset="0"/>
              </a:rPr>
              <a:t>ờng xâm nhập và thực nghiệm </a:t>
            </a:r>
            <a:r>
              <a:rPr lang="vi-VN" sz="2400" b="1" dirty="0">
                <a:latin typeface="Tahoma" panose="020B0604030504040204" pitchFamily="34" charset="0"/>
                <a:cs typeface="Tahoma" panose="020B0604030504040204" pitchFamily="34" charset="0"/>
              </a:rPr>
              <a:t>đơ</a:t>
            </a:r>
            <a:r>
              <a:rPr lang="pt-BR" sz="2400" b="1" dirty="0">
                <a:latin typeface="Tahoma" panose="020B0604030504040204" pitchFamily="34" charset="0"/>
                <a:cs typeface="Tahoma" panose="020B0604030504040204" pitchFamily="34" charset="0"/>
              </a:rPr>
              <a:t>n giản </a:t>
            </a:r>
            <a:r>
              <a:rPr lang="pt-BR" sz="2400" b="1" dirty="0">
                <a:latin typeface="Tahoma" panose="020B0604030504040204" pitchFamily="34" charset="0"/>
                <a:cs typeface="Tahoma" panose="020B0604030504040204" pitchFamily="34" charset="0"/>
                <a:sym typeface="Wingdings" panose="05000000000000000000" pitchFamily="2" charset="2"/>
              </a:rPr>
              <a:t>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ề </a:t>
            </a:r>
            <a:r>
              <a:rPr lang="pt-BR" sz="2400" b="1" dirty="0" smtClean="0">
                <a:latin typeface="Tahoma" panose="020B0604030504040204" pitchFamily="34" charset="0"/>
                <a:cs typeface="Tahoma" panose="020B0604030504040204" pitchFamily="34" charset="0"/>
              </a:rPr>
              <a:t>ra </a:t>
            </a:r>
            <a:r>
              <a:rPr lang="pt-BR" sz="2400" b="1" dirty="0">
                <a:latin typeface="Tahoma" panose="020B0604030504040204" pitchFamily="34" charset="0"/>
                <a:cs typeface="Tahoma" panose="020B0604030504040204" pitchFamily="34" charset="0"/>
              </a:rPr>
              <a:t>ph</a:t>
            </a:r>
            <a:r>
              <a:rPr lang="vi-VN" sz="2400" b="1" dirty="0">
                <a:latin typeface="Tahoma" panose="020B0604030504040204" pitchFamily="34" charset="0"/>
                <a:cs typeface="Tahoma" panose="020B0604030504040204" pitchFamily="34" charset="0"/>
              </a:rPr>
              <a:t>ươ</a:t>
            </a:r>
            <a:r>
              <a:rPr lang="pt-BR" sz="2400" b="1" dirty="0">
                <a:latin typeface="Tahoma" panose="020B0604030504040204" pitchFamily="34" charset="0"/>
                <a:cs typeface="Tahoma" panose="020B0604030504040204" pitchFamily="34" charset="0"/>
              </a:rPr>
              <a:t>ng pháp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ề phòng s</a:t>
            </a:r>
            <a:r>
              <a:rPr lang="vi-VN" sz="2400" b="1" dirty="0">
                <a:latin typeface="Tahoma" panose="020B0604030504040204" pitchFamily="34" charset="0"/>
                <a:cs typeface="Tahoma" panose="020B0604030504040204" pitchFamily="34" charset="0"/>
              </a:rPr>
              <a:t>ơ</a:t>
            </a:r>
            <a:r>
              <a:rPr lang="pt-BR" sz="2400" b="1" dirty="0">
                <a:latin typeface="Tahoma" panose="020B0604030504040204" pitchFamily="34" charset="0"/>
                <a:cs typeface="Tahoma" panose="020B0604030504040204" pitchFamily="34" charset="0"/>
              </a:rPr>
              <a:t> bộ, và khi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ã hiểu rõ </a:t>
            </a:r>
            <a:r>
              <a:rPr lang="pt-BR" sz="2400" b="1" dirty="0" smtClean="0">
                <a:latin typeface="Tahoma" panose="020B0604030504040204" pitchFamily="34" charset="0"/>
                <a:cs typeface="Tahoma" panose="020B0604030504040204" pitchFamily="34" charset="0"/>
              </a:rPr>
              <a:t>thêm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ộc tính </a:t>
            </a:r>
            <a:r>
              <a:rPr lang="pt-BR" sz="2400" b="1" dirty="0">
                <a:latin typeface="Tahoma" panose="020B0604030504040204" pitchFamily="34" charset="0"/>
                <a:cs typeface="Tahoma" panose="020B0604030504040204" pitchFamily="34" charset="0"/>
                <a:sym typeface="Wingdings" panose="05000000000000000000" pitchFamily="2" charset="2"/>
              </a:rPr>
              <a:t></a:t>
            </a:r>
            <a:r>
              <a:rPr lang="pt-BR" sz="2400" b="1" dirty="0">
                <a:latin typeface="Tahoma" panose="020B0604030504040204" pitchFamily="34" charset="0"/>
                <a:cs typeface="Tahoma" panose="020B0604030504040204" pitchFamily="34" charset="0"/>
              </a:rPr>
              <a:t>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ề ra kế hoạch phòng toàn diện.</a:t>
            </a:r>
          </a:p>
          <a:p>
            <a:pPr lvl="1" algn="just" eaLnBrk="1" hangingPunct="1">
              <a:spcBef>
                <a:spcPct val="30000"/>
              </a:spcBef>
              <a:buClr>
                <a:schemeClr val="accent2"/>
              </a:buClr>
              <a:buSzPct val="60000"/>
              <a:buFont typeface="Wingdings" panose="05000000000000000000" pitchFamily="2" charset="2"/>
              <a:buChar char="q"/>
            </a:pPr>
            <a:r>
              <a:rPr lang="pt-BR" sz="2400" b="1" dirty="0">
                <a:latin typeface="Tahoma" panose="020B0604030504040204" pitchFamily="34" charset="0"/>
                <a:cs typeface="Tahoma" panose="020B0604030504040204" pitchFamily="34" charset="0"/>
              </a:rPr>
              <a:t>Kiểm tra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ịnh kỳ vệ sinh an toàn trong sản xuất</a:t>
            </a:r>
          </a:p>
          <a:p>
            <a:pPr lvl="1" algn="just" eaLnBrk="1" hangingPunct="1">
              <a:spcBef>
                <a:spcPct val="30000"/>
              </a:spcBef>
              <a:buClr>
                <a:schemeClr val="accent2"/>
              </a:buClr>
              <a:buSzPct val="60000"/>
              <a:buFont typeface="Wingdings" panose="05000000000000000000" pitchFamily="2" charset="2"/>
              <a:buChar char="q"/>
            </a:pPr>
            <a:r>
              <a:rPr lang="pt-BR" sz="2400" b="1" dirty="0">
                <a:latin typeface="Tahoma" panose="020B0604030504040204" pitchFamily="34" charset="0"/>
                <a:cs typeface="Tahoma" panose="020B0604030504040204" pitchFamily="34" charset="0"/>
              </a:rPr>
              <a:t> Khi xảy ra nhiễm </a:t>
            </a:r>
            <a:r>
              <a:rPr lang="vi-VN" sz="2400" b="1" dirty="0">
                <a:latin typeface="Tahoma" panose="020B0604030504040204" pitchFamily="34" charset="0"/>
                <a:cs typeface="Tahoma" panose="020B0604030504040204" pitchFamily="34" charset="0"/>
              </a:rPr>
              <a:t>đ</a:t>
            </a:r>
            <a:r>
              <a:rPr lang="pt-BR" sz="2400" b="1" dirty="0">
                <a:latin typeface="Tahoma" panose="020B0604030504040204" pitchFamily="34" charset="0"/>
                <a:cs typeface="Tahoma" panose="020B0604030504040204" pitchFamily="34" charset="0"/>
              </a:rPr>
              <a:t>ộc cấp tính: cấp cứu, tìm nguyên </a:t>
            </a:r>
            <a:r>
              <a:rPr lang="pt-BR" sz="2400" b="1" dirty="0" smtClean="0">
                <a:latin typeface="Tahoma" panose="020B0604030504040204" pitchFamily="34" charset="0"/>
                <a:cs typeface="Tahoma" panose="020B0604030504040204" pitchFamily="34" charset="0"/>
              </a:rPr>
              <a:t>nhân </a:t>
            </a:r>
            <a:r>
              <a:rPr lang="pt-BR" sz="2400" b="1" dirty="0">
                <a:latin typeface="Tahoma" panose="020B0604030504040204" pitchFamily="34" charset="0"/>
                <a:cs typeface="Tahoma" panose="020B0604030504040204" pitchFamily="34" charset="0"/>
              </a:rPr>
              <a:t>và biện pháp giải quyết và khai báo.</a:t>
            </a:r>
            <a:endParaRPr lang="en-US" sz="2400" b="1" dirty="0">
              <a:latin typeface="Tahoma" panose="020B0604030504040204" pitchFamily="34" charset="0"/>
              <a:cs typeface="Tahoma" panose="020B0604030504040204" pitchFamily="34" charset="0"/>
            </a:endParaRPr>
          </a:p>
        </p:txBody>
      </p:sp>
      <p:sp>
        <p:nvSpPr>
          <p:cNvPr id="59396" name="Rectangle 3"/>
          <p:cNvSpPr>
            <a:spLocks noChangeArrowheads="1"/>
          </p:cNvSpPr>
          <p:nvPr/>
        </p:nvSpPr>
        <p:spPr bwMode="auto">
          <a:xfrm>
            <a:off x="372862" y="4050822"/>
            <a:ext cx="4012706"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Nguyên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tắc</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chung</a:t>
            </a:r>
            <a:r>
              <a:rPr lang="en-US" sz="3200" b="1" dirty="0">
                <a:solidFill>
                  <a:srgbClr val="003399"/>
                </a:solidFill>
                <a:latin typeface="Tahoma" panose="020B0604030504040204" pitchFamily="34" charset="0"/>
                <a:cs typeface="Tahoma" panose="020B0604030504040204" pitchFamily="34" charset="0"/>
              </a:rPr>
              <a:t>:</a:t>
            </a:r>
          </a:p>
        </p:txBody>
      </p:sp>
      <p:sp>
        <p:nvSpPr>
          <p:cNvPr id="5" name="AutoShape 2"/>
          <p:cNvSpPr>
            <a:spLocks noChangeArrowheads="1"/>
          </p:cNvSpPr>
          <p:nvPr/>
        </p:nvSpPr>
        <p:spPr bwMode="auto">
          <a:xfrm>
            <a:off x="103204" y="1809121"/>
            <a:ext cx="4797269" cy="1233456"/>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2400" b="1" dirty="0" smtClean="0">
                <a:solidFill>
                  <a:srgbClr val="000099"/>
                </a:solidFill>
                <a:latin typeface="Tahoma" panose="020B0604030504040204" pitchFamily="34" charset="0"/>
                <a:cs typeface="Tahoma" panose="020B0604030504040204" pitchFamily="34" charset="0"/>
              </a:rPr>
              <a:t>BIỆN </a:t>
            </a:r>
            <a:r>
              <a:rPr lang="en-US" sz="2400" b="1" dirty="0">
                <a:solidFill>
                  <a:srgbClr val="000099"/>
                </a:solidFill>
                <a:latin typeface="Tahoma" panose="020B0604030504040204" pitchFamily="34" charset="0"/>
                <a:cs typeface="Tahoma" panose="020B0604030504040204" pitchFamily="34" charset="0"/>
              </a:rPr>
              <a:t>PHÁP PHÒNG CHỐNG </a:t>
            </a:r>
          </a:p>
          <a:p>
            <a:pPr algn="ctr" eaLnBrk="1" hangingPunct="1">
              <a:lnSpc>
                <a:spcPct val="120000"/>
              </a:lnSpc>
              <a:spcBef>
                <a:spcPct val="20000"/>
              </a:spcBef>
            </a:pPr>
            <a:r>
              <a:rPr lang="en-US" sz="2400" b="1" dirty="0">
                <a:solidFill>
                  <a:srgbClr val="000099"/>
                </a:solidFill>
                <a:latin typeface="Tahoma" panose="020B0604030504040204" pitchFamily="34" charset="0"/>
                <a:cs typeface="Tahoma" panose="020B0604030504040204" pitchFamily="34" charset="0"/>
              </a:rPr>
              <a:t>NHIỄM ĐỘC HÓA CHẤT</a:t>
            </a: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8621094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69698">
                                            <p:txEl>
                                              <p:pRg st="0" end="0"/>
                                            </p:txEl>
                                          </p:spTgt>
                                        </p:tgtEl>
                                        <p:attrNameLst>
                                          <p:attrName>style.visibility</p:attrName>
                                        </p:attrNameLst>
                                      </p:cBhvr>
                                      <p:to>
                                        <p:strVal val="visible"/>
                                      </p:to>
                                    </p:set>
                                    <p:animEffect transition="in" filter="diamond(in)">
                                      <p:cBhvr>
                                        <p:cTn id="7" dur="1000"/>
                                        <p:tgtEl>
                                          <p:spTgt spid="669698">
                                            <p:txEl>
                                              <p:pRg st="0" end="0"/>
                                            </p:txEl>
                                          </p:spTgt>
                                        </p:tgtEl>
                                      </p:cBhvr>
                                    </p:animEffect>
                                  </p:childTnLst>
                                  <p:subTnLst>
                                    <p:animClr clrSpc="rgb" dir="cw">
                                      <p:cBhvr override="childStyle">
                                        <p:cTn dur="1" fill="hold" display="0" masterRel="nextClick" afterEffect="1"/>
                                        <p:tgtEl>
                                          <p:spTgt spid="669698">
                                            <p:txEl>
                                              <p:pRg st="0" end="0"/>
                                            </p:txEl>
                                          </p:spTgt>
                                        </p:tgtEl>
                                        <p:attrNameLst>
                                          <p:attrName>ppt_c</p:attrName>
                                        </p:attrNameLst>
                                      </p:cBhvr>
                                      <p:to>
                                        <a:srgbClr val="0000FF"/>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69698">
                                            <p:txEl>
                                              <p:pRg st="1" end="1"/>
                                            </p:txEl>
                                          </p:spTgt>
                                        </p:tgtEl>
                                        <p:attrNameLst>
                                          <p:attrName>style.visibility</p:attrName>
                                        </p:attrNameLst>
                                      </p:cBhvr>
                                      <p:to>
                                        <p:strVal val="visible"/>
                                      </p:to>
                                    </p:set>
                                    <p:animEffect transition="in" filter="diamond(in)">
                                      <p:cBhvr>
                                        <p:cTn id="12" dur="1000"/>
                                        <p:tgtEl>
                                          <p:spTgt spid="669698">
                                            <p:txEl>
                                              <p:pRg st="1" end="1"/>
                                            </p:txEl>
                                          </p:spTgt>
                                        </p:tgtEl>
                                      </p:cBhvr>
                                    </p:animEffect>
                                  </p:childTnLst>
                                  <p:subTnLst>
                                    <p:animClr clrSpc="rgb" dir="cw">
                                      <p:cBhvr override="childStyle">
                                        <p:cTn dur="1" fill="hold" display="0" masterRel="nextClick" afterEffect="1"/>
                                        <p:tgtEl>
                                          <p:spTgt spid="669698">
                                            <p:txEl>
                                              <p:pRg st="1" end="1"/>
                                            </p:txEl>
                                          </p:spTgt>
                                        </p:tgtEl>
                                        <p:attrNameLst>
                                          <p:attrName>ppt_c</p:attrName>
                                        </p:attrNameLst>
                                      </p:cBhvr>
                                      <p:to>
                                        <a:srgbClr val="0000FF"/>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69698">
                                            <p:txEl>
                                              <p:pRg st="2" end="2"/>
                                            </p:txEl>
                                          </p:spTgt>
                                        </p:tgtEl>
                                        <p:attrNameLst>
                                          <p:attrName>style.visibility</p:attrName>
                                        </p:attrNameLst>
                                      </p:cBhvr>
                                      <p:to>
                                        <p:strVal val="visible"/>
                                      </p:to>
                                    </p:set>
                                    <p:animEffect transition="in" filter="diamond(in)">
                                      <p:cBhvr>
                                        <p:cTn id="17" dur="1000"/>
                                        <p:tgtEl>
                                          <p:spTgt spid="669698">
                                            <p:txEl>
                                              <p:pRg st="2" end="2"/>
                                            </p:txEl>
                                          </p:spTgt>
                                        </p:tgtEl>
                                      </p:cBhvr>
                                    </p:animEffect>
                                  </p:childTnLst>
                                  <p:subTnLst>
                                    <p:animClr clrSpc="rgb" dir="cw">
                                      <p:cBhvr override="childStyle">
                                        <p:cTn dur="1" fill="hold" display="0" masterRel="nextClick" afterEffect="1"/>
                                        <p:tgtEl>
                                          <p:spTgt spid="669698">
                                            <p:txEl>
                                              <p:pRg st="2" end="2"/>
                                            </p:txEl>
                                          </p:spTgt>
                                        </p:tgtEl>
                                        <p:attrNameLst>
                                          <p:attrName>ppt_c</p:attrName>
                                        </p:attrNameLst>
                                      </p:cBhvr>
                                      <p:to>
                                        <a:srgbClr val="0000FF"/>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69698">
                                            <p:txEl>
                                              <p:pRg st="3" end="3"/>
                                            </p:txEl>
                                          </p:spTgt>
                                        </p:tgtEl>
                                        <p:attrNameLst>
                                          <p:attrName>style.visibility</p:attrName>
                                        </p:attrNameLst>
                                      </p:cBhvr>
                                      <p:to>
                                        <p:strVal val="visible"/>
                                      </p:to>
                                    </p:set>
                                    <p:animEffect transition="in" filter="diamond(in)">
                                      <p:cBhvr>
                                        <p:cTn id="22" dur="1000"/>
                                        <p:tgtEl>
                                          <p:spTgt spid="669698">
                                            <p:txEl>
                                              <p:pRg st="3" end="3"/>
                                            </p:txEl>
                                          </p:spTgt>
                                        </p:tgtEl>
                                      </p:cBhvr>
                                    </p:animEffect>
                                  </p:childTnLst>
                                  <p:subTnLst>
                                    <p:animClr clrSpc="rgb" dir="cw">
                                      <p:cBhvr override="childStyle">
                                        <p:cTn dur="1" fill="hold" display="0" masterRel="nextClick" afterEffect="1"/>
                                        <p:tgtEl>
                                          <p:spTgt spid="669698">
                                            <p:txEl>
                                              <p:pRg st="3" end="3"/>
                                            </p:txEl>
                                          </p:spTgt>
                                        </p:tgtEl>
                                        <p:attrNameLst>
                                          <p:attrName>ppt_c</p:attrName>
                                        </p:attrNameLst>
                                      </p:cBhvr>
                                      <p:to>
                                        <a:srgbClr val="0000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9698" grpId="0" build="allAtOnce"/>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3ED6461-18F7-4F0F-BCA3-0C412C75F75E}" type="slidenum">
              <a:rPr lang="en-US" altLang="en-US">
                <a:latin typeface="Garamond" panose="02020404030301010803" pitchFamily="18" charset="0"/>
                <a:cs typeface="Tahoma" panose="020B0604030504040204" pitchFamily="34" charset="0"/>
              </a:rPr>
              <a:pPr eaLnBrk="1" hangingPunct="1"/>
              <a:t>45</a:t>
            </a:fld>
            <a:endParaRPr lang="en-US" altLang="en-US" dirty="0">
              <a:latin typeface="Garamond" panose="02020404030301010803" pitchFamily="18" charset="0"/>
              <a:cs typeface="Tahoma" panose="020B0604030504040204" pitchFamily="34" charset="0"/>
            </a:endParaRPr>
          </a:p>
        </p:txBody>
      </p:sp>
      <p:sp>
        <p:nvSpPr>
          <p:cNvPr id="670722" name="Rectangle 2"/>
          <p:cNvSpPr>
            <a:spLocks noChangeArrowheads="1"/>
          </p:cNvSpPr>
          <p:nvPr/>
        </p:nvSpPr>
        <p:spPr bwMode="auto">
          <a:xfrm>
            <a:off x="5502322" y="1880141"/>
            <a:ext cx="6404514"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633413" indent="-27940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eaLnBrk="1" hangingPunct="1">
              <a:lnSpc>
                <a:spcPct val="20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Biện pháp kỹ thuật công nghệ</a:t>
            </a:r>
          </a:p>
          <a:p>
            <a:pPr lvl="1" algn="just" eaLnBrk="1" hangingPunct="1">
              <a:lnSpc>
                <a:spcPct val="20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Biện pháp kỹ thuật vệ sinh</a:t>
            </a:r>
          </a:p>
          <a:p>
            <a:pPr lvl="1" algn="just" eaLnBrk="1" hangingPunct="1">
              <a:lnSpc>
                <a:spcPct val="20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Biện pháp phòng hộ cá nhân </a:t>
            </a:r>
          </a:p>
          <a:p>
            <a:pPr lvl="1" algn="just" eaLnBrk="1" hangingPunct="1">
              <a:lnSpc>
                <a:spcPct val="200000"/>
              </a:lnSpc>
              <a:spcBef>
                <a:spcPct val="30000"/>
              </a:spcBef>
              <a:buClr>
                <a:schemeClr val="accent2"/>
              </a:buClr>
              <a:buSzPct val="60000"/>
              <a:buFont typeface="Wingdings" panose="05000000000000000000" pitchFamily="2" charset="2"/>
              <a:buChar char="q"/>
            </a:pPr>
            <a:r>
              <a:rPr lang="pt-BR" sz="2800" b="1" dirty="0">
                <a:latin typeface="Tahoma" panose="020B0604030504040204" pitchFamily="34" charset="0"/>
                <a:cs typeface="Tahoma" panose="020B0604030504040204" pitchFamily="34" charset="0"/>
              </a:rPr>
              <a:t>Biện pháp y tế./ </a:t>
            </a:r>
            <a:endParaRPr lang="en-US" sz="2800" b="1" dirty="0">
              <a:latin typeface="Tahoma" panose="020B0604030504040204" pitchFamily="34" charset="0"/>
              <a:cs typeface="Tahoma" panose="020B0604030504040204" pitchFamily="34" charset="0"/>
            </a:endParaRPr>
          </a:p>
        </p:txBody>
      </p:sp>
      <p:sp>
        <p:nvSpPr>
          <p:cNvPr id="60420" name="Rectangle 3"/>
          <p:cNvSpPr>
            <a:spLocks noChangeArrowheads="1"/>
          </p:cNvSpPr>
          <p:nvPr/>
        </p:nvSpPr>
        <p:spPr bwMode="auto">
          <a:xfrm>
            <a:off x="696174" y="3751695"/>
            <a:ext cx="4115524" cy="63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3200" b="1" dirty="0" err="1" smtClean="0">
                <a:solidFill>
                  <a:srgbClr val="003399"/>
                </a:solidFill>
                <a:latin typeface="Tahoma" panose="020B0604030504040204" pitchFamily="34" charset="0"/>
                <a:cs typeface="Tahoma" panose="020B0604030504040204" pitchFamily="34" charset="0"/>
              </a:rPr>
              <a:t>Biện</a:t>
            </a:r>
            <a:r>
              <a:rPr lang="en-US" sz="3200" b="1" dirty="0" smtClean="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pháp</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cụ</a:t>
            </a:r>
            <a:r>
              <a:rPr lang="en-US" sz="3200" b="1" dirty="0">
                <a:solidFill>
                  <a:srgbClr val="003399"/>
                </a:solidFill>
                <a:latin typeface="Tahoma" panose="020B0604030504040204" pitchFamily="34" charset="0"/>
                <a:cs typeface="Tahoma" panose="020B0604030504040204" pitchFamily="34" charset="0"/>
              </a:rPr>
              <a:t> </a:t>
            </a:r>
            <a:r>
              <a:rPr lang="en-US" sz="3200" b="1" dirty="0" err="1">
                <a:solidFill>
                  <a:srgbClr val="003399"/>
                </a:solidFill>
                <a:latin typeface="Tahoma" panose="020B0604030504040204" pitchFamily="34" charset="0"/>
                <a:cs typeface="Tahoma" panose="020B0604030504040204" pitchFamily="34" charset="0"/>
              </a:rPr>
              <a:t>thể</a:t>
            </a:r>
            <a:r>
              <a:rPr lang="en-US" sz="3200" b="1" dirty="0">
                <a:solidFill>
                  <a:srgbClr val="003399"/>
                </a:solidFill>
                <a:latin typeface="Tahoma" panose="020B0604030504040204" pitchFamily="34" charset="0"/>
                <a:cs typeface="Tahoma" panose="020B0604030504040204" pitchFamily="34" charset="0"/>
              </a:rPr>
              <a:t>:</a:t>
            </a:r>
          </a:p>
        </p:txBody>
      </p:sp>
      <p:sp>
        <p:nvSpPr>
          <p:cNvPr id="5" name="AutoShape 2"/>
          <p:cNvSpPr>
            <a:spLocks noChangeArrowheads="1"/>
          </p:cNvSpPr>
          <p:nvPr/>
        </p:nvSpPr>
        <p:spPr bwMode="auto">
          <a:xfrm>
            <a:off x="191981" y="1596057"/>
            <a:ext cx="5123910" cy="1233456"/>
          </a:xfrm>
          <a:prstGeom prst="roundRect">
            <a:avLst>
              <a:gd name="adj" fmla="val 16667"/>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20000"/>
              </a:spcBef>
            </a:pPr>
            <a:r>
              <a:rPr lang="en-US" sz="2800" b="1" dirty="0" smtClean="0">
                <a:solidFill>
                  <a:srgbClr val="000099"/>
                </a:solidFill>
                <a:latin typeface="Tahoma" panose="020B0604030504040204" pitchFamily="34" charset="0"/>
                <a:cs typeface="Tahoma" panose="020B0604030504040204" pitchFamily="34" charset="0"/>
              </a:rPr>
              <a:t>BIỆN </a:t>
            </a:r>
            <a:r>
              <a:rPr lang="en-US" sz="2800" b="1" dirty="0">
                <a:solidFill>
                  <a:srgbClr val="000099"/>
                </a:solidFill>
                <a:latin typeface="Tahoma" panose="020B0604030504040204" pitchFamily="34" charset="0"/>
                <a:cs typeface="Tahoma" panose="020B0604030504040204" pitchFamily="34" charset="0"/>
              </a:rPr>
              <a:t>PHÁP PHÒNG CHỐNG </a:t>
            </a:r>
          </a:p>
          <a:p>
            <a:pPr algn="ctr" eaLnBrk="1" hangingPunct="1">
              <a:lnSpc>
                <a:spcPct val="120000"/>
              </a:lnSpc>
              <a:spcBef>
                <a:spcPct val="20000"/>
              </a:spcBef>
            </a:pPr>
            <a:r>
              <a:rPr lang="en-US" sz="2800" b="1" dirty="0">
                <a:solidFill>
                  <a:srgbClr val="000099"/>
                </a:solidFill>
                <a:latin typeface="Tahoma" panose="020B0604030504040204" pitchFamily="34" charset="0"/>
                <a:cs typeface="Tahoma" panose="020B0604030504040204" pitchFamily="34" charset="0"/>
              </a:rPr>
              <a:t>NHIỄM ĐỘC HÓA CHẤT</a:t>
            </a: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PHÒNG CHỐNG NHIỄM ĐỘC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3533974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70722">
                                            <p:txEl>
                                              <p:pRg st="0" end="0"/>
                                            </p:txEl>
                                          </p:spTgt>
                                        </p:tgtEl>
                                        <p:attrNameLst>
                                          <p:attrName>style.visibility</p:attrName>
                                        </p:attrNameLst>
                                      </p:cBhvr>
                                      <p:to>
                                        <p:strVal val="visible"/>
                                      </p:to>
                                    </p:set>
                                    <p:animEffect transition="in" filter="diamond(in)">
                                      <p:cBhvr>
                                        <p:cTn id="7" dur="1000"/>
                                        <p:tgtEl>
                                          <p:spTgt spid="670722">
                                            <p:txEl>
                                              <p:pRg st="0" end="0"/>
                                            </p:txEl>
                                          </p:spTgt>
                                        </p:tgtEl>
                                      </p:cBhvr>
                                    </p:animEffect>
                                  </p:childTnLst>
                                  <p:subTnLst>
                                    <p:animClr clrSpc="rgb" dir="cw">
                                      <p:cBhvr override="childStyle">
                                        <p:cTn dur="1" fill="hold" display="0" masterRel="nextClick" afterEffect="1"/>
                                        <p:tgtEl>
                                          <p:spTgt spid="670722">
                                            <p:txEl>
                                              <p:pRg st="0" end="0"/>
                                            </p:txEl>
                                          </p:spTgt>
                                        </p:tgtEl>
                                        <p:attrNameLst>
                                          <p:attrName>ppt_c</p:attrName>
                                        </p:attrNameLst>
                                      </p:cBhvr>
                                      <p:to>
                                        <a:srgbClr val="FF0000"/>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70722">
                                            <p:txEl>
                                              <p:pRg st="1" end="1"/>
                                            </p:txEl>
                                          </p:spTgt>
                                        </p:tgtEl>
                                        <p:attrNameLst>
                                          <p:attrName>style.visibility</p:attrName>
                                        </p:attrNameLst>
                                      </p:cBhvr>
                                      <p:to>
                                        <p:strVal val="visible"/>
                                      </p:to>
                                    </p:set>
                                    <p:animEffect transition="in" filter="diamond(in)">
                                      <p:cBhvr>
                                        <p:cTn id="12" dur="1000"/>
                                        <p:tgtEl>
                                          <p:spTgt spid="670722">
                                            <p:txEl>
                                              <p:pRg st="1" end="1"/>
                                            </p:txEl>
                                          </p:spTgt>
                                        </p:tgtEl>
                                      </p:cBhvr>
                                    </p:animEffect>
                                  </p:childTnLst>
                                  <p:subTnLst>
                                    <p:animClr clrSpc="rgb" dir="cw">
                                      <p:cBhvr override="childStyle">
                                        <p:cTn dur="1" fill="hold" display="0" masterRel="nextClick" afterEffect="1"/>
                                        <p:tgtEl>
                                          <p:spTgt spid="670722">
                                            <p:txEl>
                                              <p:pRg st="1" end="1"/>
                                            </p:txEl>
                                          </p:spTgt>
                                        </p:tgtEl>
                                        <p:attrNameLst>
                                          <p:attrName>ppt_c</p:attrName>
                                        </p:attrNameLst>
                                      </p:cBhvr>
                                      <p:to>
                                        <a:srgbClr val="FF0000"/>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70722">
                                            <p:txEl>
                                              <p:pRg st="2" end="2"/>
                                            </p:txEl>
                                          </p:spTgt>
                                        </p:tgtEl>
                                        <p:attrNameLst>
                                          <p:attrName>style.visibility</p:attrName>
                                        </p:attrNameLst>
                                      </p:cBhvr>
                                      <p:to>
                                        <p:strVal val="visible"/>
                                      </p:to>
                                    </p:set>
                                    <p:animEffect transition="in" filter="diamond(in)">
                                      <p:cBhvr>
                                        <p:cTn id="17" dur="1000"/>
                                        <p:tgtEl>
                                          <p:spTgt spid="670722">
                                            <p:txEl>
                                              <p:pRg st="2" end="2"/>
                                            </p:txEl>
                                          </p:spTgt>
                                        </p:tgtEl>
                                      </p:cBhvr>
                                    </p:animEffect>
                                  </p:childTnLst>
                                  <p:subTnLst>
                                    <p:animClr clrSpc="rgb" dir="cw">
                                      <p:cBhvr override="childStyle">
                                        <p:cTn dur="1" fill="hold" display="0" masterRel="nextClick" afterEffect="1"/>
                                        <p:tgtEl>
                                          <p:spTgt spid="670722">
                                            <p:txEl>
                                              <p:pRg st="2" end="2"/>
                                            </p:txEl>
                                          </p:spTgt>
                                        </p:tgtEl>
                                        <p:attrNameLst>
                                          <p:attrName>ppt_c</p:attrName>
                                        </p:attrNameLst>
                                      </p:cBhvr>
                                      <p:to>
                                        <a:srgbClr val="FF0000"/>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70722">
                                            <p:txEl>
                                              <p:pRg st="3" end="3"/>
                                            </p:txEl>
                                          </p:spTgt>
                                        </p:tgtEl>
                                        <p:attrNameLst>
                                          <p:attrName>style.visibility</p:attrName>
                                        </p:attrNameLst>
                                      </p:cBhvr>
                                      <p:to>
                                        <p:strVal val="visible"/>
                                      </p:to>
                                    </p:set>
                                    <p:animEffect transition="in" filter="diamond(in)">
                                      <p:cBhvr>
                                        <p:cTn id="22" dur="1000"/>
                                        <p:tgtEl>
                                          <p:spTgt spid="670722">
                                            <p:txEl>
                                              <p:pRg st="3" end="3"/>
                                            </p:txEl>
                                          </p:spTgt>
                                        </p:tgtEl>
                                      </p:cBhvr>
                                    </p:animEffect>
                                  </p:childTnLst>
                                  <p:subTnLst>
                                    <p:animClr clrSpc="rgb" dir="cw">
                                      <p:cBhvr override="childStyle">
                                        <p:cTn dur="1" fill="hold" display="0" masterRel="nextClick" afterEffect="1"/>
                                        <p:tgtEl>
                                          <p:spTgt spid="670722">
                                            <p:txEl>
                                              <p:pRg st="3" end="3"/>
                                            </p:txEl>
                                          </p:spTgt>
                                        </p:tgtEl>
                                        <p:attrNameLst>
                                          <p:attrName>ppt_c</p:attrName>
                                        </p:attrNameLst>
                                      </p:cBhvr>
                                      <p:to>
                                        <a:srgbClr val="FF00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0722" grpId="0" build="allAtOnce"/>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1524000" y="2187890"/>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96261" name="Text Box 5"/>
          <p:cNvSpPr txBox="1">
            <a:spLocks noChangeArrowheads="1"/>
          </p:cNvSpPr>
          <p:nvPr/>
        </p:nvSpPr>
        <p:spPr bwMode="auto">
          <a:xfrm>
            <a:off x="3920231" y="1276924"/>
            <a:ext cx="8458200" cy="523220"/>
          </a:xfrm>
          <a:prstGeom prst="rect">
            <a:avLst/>
          </a:prstGeom>
          <a:extLst/>
        </p:spPr>
        <p:txBody>
          <a:bodyPr>
            <a:spAutoFit/>
          </a:bodyPr>
          <a:lstStyle/>
          <a:p>
            <a:pPr algn="just">
              <a:spcAft>
                <a:spcPts val="600"/>
              </a:spcAft>
            </a:pPr>
            <a:r>
              <a:rPr lang="vi-VN" sz="2800" b="1" spc="-20" dirty="0" smtClean="0">
                <a:latin typeface="Tahoma" panose="020B0604030504040204" pitchFamily="34" charset="0"/>
              </a:rPr>
              <a:t>Khái </a:t>
            </a:r>
            <a:r>
              <a:rPr lang="vi-VN" sz="2800" b="1" spc="-20" dirty="0">
                <a:latin typeface="Tahoma" panose="020B0604030504040204" pitchFamily="34" charset="0"/>
              </a:rPr>
              <a:t>niệm và phân loại hóa chất nguy hiểm</a:t>
            </a:r>
          </a:p>
        </p:txBody>
      </p:sp>
      <p:pic>
        <p:nvPicPr>
          <p:cNvPr id="1028" name="Picture 4" descr="Káº¿t quáº£ hÃ¬nh áº£nh cho xÄng dáº§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8358" y="3940491"/>
            <a:ext cx="4177059" cy="233915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6669" y="3793518"/>
            <a:ext cx="3300546" cy="2486126"/>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5"/>
          <p:cNvSpPr txBox="1">
            <a:spLocks noChangeArrowheads="1"/>
          </p:cNvSpPr>
          <p:nvPr/>
        </p:nvSpPr>
        <p:spPr bwMode="auto">
          <a:xfrm>
            <a:off x="3931605" y="1906140"/>
            <a:ext cx="7765609" cy="1646605"/>
          </a:xfrm>
          <a:prstGeom prst="rect">
            <a:avLst/>
          </a:prstGeom>
          <a:extLst/>
        </p:spPr>
        <p:txBody>
          <a:bodyPr wrap="square">
            <a:spAutoFit/>
          </a:bodyPr>
          <a:lstStyle/>
          <a:p>
            <a:pPr algn="just">
              <a:spcAft>
                <a:spcPts val="600"/>
              </a:spcAft>
            </a:pPr>
            <a:r>
              <a:rPr lang="vi-VN" sz="2400" b="1" spc="-20" dirty="0" smtClean="0">
                <a:solidFill>
                  <a:srgbClr val="0070C0"/>
                </a:solidFill>
                <a:latin typeface="Tahoma" panose="020B0604030504040204" pitchFamily="34" charset="0"/>
              </a:rPr>
              <a:t>Khái </a:t>
            </a:r>
            <a:r>
              <a:rPr lang="vi-VN" sz="2400" b="1" spc="-20" dirty="0">
                <a:solidFill>
                  <a:srgbClr val="0070C0"/>
                </a:solidFill>
                <a:latin typeface="Tahoma" panose="020B0604030504040204" pitchFamily="34" charset="0"/>
              </a:rPr>
              <a:t>niệm </a:t>
            </a:r>
          </a:p>
          <a:p>
            <a:pPr algn="just">
              <a:spcAft>
                <a:spcPts val="600"/>
              </a:spcAft>
            </a:pPr>
            <a:r>
              <a:rPr lang="en-US" sz="2400" dirty="0" err="1">
                <a:latin typeface="Tahoma" panose="020B0604030504040204" pitchFamily="34" charset="0"/>
              </a:rPr>
              <a:t>Hóa</a:t>
            </a:r>
            <a:r>
              <a:rPr lang="en-US" sz="2400" dirty="0">
                <a:latin typeface="Tahoma" panose="020B0604030504040204" pitchFamily="34" charset="0"/>
              </a:rPr>
              <a:t> </a:t>
            </a:r>
            <a:r>
              <a:rPr lang="en-US" sz="2400" dirty="0" err="1">
                <a:latin typeface="Tahoma" panose="020B0604030504040204" pitchFamily="34" charset="0"/>
              </a:rPr>
              <a:t>chất</a:t>
            </a:r>
            <a:r>
              <a:rPr lang="en-US" sz="2400" dirty="0">
                <a:latin typeface="Tahoma" panose="020B0604030504040204" pitchFamily="34" charset="0"/>
              </a:rPr>
              <a:t> </a:t>
            </a:r>
            <a:r>
              <a:rPr lang="en-US" sz="2400" dirty="0" err="1">
                <a:latin typeface="Tahoma" panose="020B0604030504040204" pitchFamily="34" charset="0"/>
              </a:rPr>
              <a:t>nguy</a:t>
            </a:r>
            <a:r>
              <a:rPr lang="en-US" sz="2400" dirty="0">
                <a:latin typeface="Tahoma" panose="020B0604030504040204" pitchFamily="34" charset="0"/>
              </a:rPr>
              <a:t> </a:t>
            </a:r>
            <a:r>
              <a:rPr lang="en-US" sz="2400" dirty="0" err="1">
                <a:latin typeface="Tahoma" panose="020B0604030504040204" pitchFamily="34" charset="0"/>
              </a:rPr>
              <a:t>hiểm</a:t>
            </a:r>
            <a:r>
              <a:rPr lang="en-US" sz="2400" dirty="0">
                <a:latin typeface="Tahoma" panose="020B0604030504040204" pitchFamily="34" charset="0"/>
              </a:rPr>
              <a:t> </a:t>
            </a:r>
            <a:r>
              <a:rPr lang="en-US" sz="2400" dirty="0" err="1">
                <a:latin typeface="Tahoma" panose="020B0604030504040204" pitchFamily="34" charset="0"/>
              </a:rPr>
              <a:t>là</a:t>
            </a:r>
            <a:r>
              <a:rPr lang="en-US" sz="2400" dirty="0">
                <a:latin typeface="Tahoma" panose="020B0604030504040204" pitchFamily="34" charset="0"/>
              </a:rPr>
              <a:t> </a:t>
            </a:r>
            <a:r>
              <a:rPr lang="en-US" sz="2400" dirty="0" err="1">
                <a:latin typeface="Tahoma" panose="020B0604030504040204" pitchFamily="34" charset="0"/>
              </a:rPr>
              <a:t>hóa</a:t>
            </a:r>
            <a:r>
              <a:rPr lang="en-US" sz="2400" dirty="0">
                <a:latin typeface="Tahoma" panose="020B0604030504040204" pitchFamily="34" charset="0"/>
              </a:rPr>
              <a:t> </a:t>
            </a:r>
            <a:r>
              <a:rPr lang="en-US" sz="2400" dirty="0" err="1">
                <a:latin typeface="Tahoma" panose="020B0604030504040204" pitchFamily="34" charset="0"/>
              </a:rPr>
              <a:t>chất</a:t>
            </a:r>
            <a:r>
              <a:rPr lang="en-US" sz="2400" dirty="0">
                <a:latin typeface="Tahoma" panose="020B0604030504040204" pitchFamily="34" charset="0"/>
              </a:rPr>
              <a:t> </a:t>
            </a:r>
            <a:r>
              <a:rPr lang="en-US" sz="2400" dirty="0" err="1">
                <a:latin typeface="Tahoma" panose="020B0604030504040204" pitchFamily="34" charset="0"/>
              </a:rPr>
              <a:t>có</a:t>
            </a:r>
            <a:r>
              <a:rPr lang="en-US" sz="2400" dirty="0">
                <a:latin typeface="Tahoma" panose="020B0604030504040204" pitchFamily="34" charset="0"/>
              </a:rPr>
              <a:t> </a:t>
            </a:r>
            <a:r>
              <a:rPr lang="en-US" sz="2400" dirty="0" err="1">
                <a:latin typeface="Tahoma" panose="020B0604030504040204" pitchFamily="34" charset="0"/>
              </a:rPr>
              <a:t>một</a:t>
            </a:r>
            <a:r>
              <a:rPr lang="en-US" sz="2400" dirty="0">
                <a:latin typeface="Tahoma" panose="020B0604030504040204" pitchFamily="34" charset="0"/>
              </a:rPr>
              <a:t> </a:t>
            </a:r>
            <a:r>
              <a:rPr lang="en-US" sz="2400" dirty="0" err="1">
                <a:latin typeface="Tahoma" panose="020B0604030504040204" pitchFamily="34" charset="0"/>
              </a:rPr>
              <a:t>hoặc</a:t>
            </a:r>
            <a:r>
              <a:rPr lang="en-US" sz="2400" dirty="0">
                <a:latin typeface="Tahoma" panose="020B0604030504040204" pitchFamily="34" charset="0"/>
              </a:rPr>
              <a:t> </a:t>
            </a:r>
            <a:r>
              <a:rPr lang="en-US" sz="2400" dirty="0" err="1">
                <a:latin typeface="Tahoma" panose="020B0604030504040204" pitchFamily="34" charset="0"/>
              </a:rPr>
              <a:t>một</a:t>
            </a:r>
            <a:r>
              <a:rPr lang="en-US" sz="2400" dirty="0">
                <a:latin typeface="Tahoma" panose="020B0604030504040204" pitchFamily="34" charset="0"/>
              </a:rPr>
              <a:t> </a:t>
            </a:r>
            <a:r>
              <a:rPr lang="en-US" sz="2400" dirty="0" err="1">
                <a:latin typeface="Tahoma" panose="020B0604030504040204" pitchFamily="34" charset="0"/>
              </a:rPr>
              <a:t>số</a:t>
            </a:r>
            <a:r>
              <a:rPr lang="en-US" sz="2400" dirty="0">
                <a:latin typeface="Tahoma" panose="020B0604030504040204" pitchFamily="34" charset="0"/>
              </a:rPr>
              <a:t> </a:t>
            </a:r>
            <a:r>
              <a:rPr lang="en-US" sz="2400" dirty="0" err="1">
                <a:latin typeface="Tahoma" panose="020B0604030504040204" pitchFamily="34" charset="0"/>
              </a:rPr>
              <a:t>đặc</a:t>
            </a:r>
            <a:r>
              <a:rPr lang="en-US" sz="2400" dirty="0">
                <a:latin typeface="Tahoma" panose="020B0604030504040204" pitchFamily="34" charset="0"/>
              </a:rPr>
              <a:t> </a:t>
            </a:r>
            <a:r>
              <a:rPr lang="en-US" sz="2400" dirty="0" err="1">
                <a:latin typeface="Tahoma" panose="020B0604030504040204" pitchFamily="34" charset="0"/>
              </a:rPr>
              <a:t>tính</a:t>
            </a:r>
            <a:r>
              <a:rPr lang="en-US" sz="2400" dirty="0">
                <a:latin typeface="Tahoma" panose="020B0604030504040204" pitchFamily="34" charset="0"/>
              </a:rPr>
              <a:t> </a:t>
            </a:r>
            <a:r>
              <a:rPr lang="en-US" sz="2400" dirty="0" err="1">
                <a:latin typeface="Tahoma" panose="020B0604030504040204" pitchFamily="34" charset="0"/>
              </a:rPr>
              <a:t>nguy</a:t>
            </a:r>
            <a:r>
              <a:rPr lang="en-US" sz="2400" dirty="0">
                <a:latin typeface="Tahoma" panose="020B0604030504040204" pitchFamily="34" charset="0"/>
              </a:rPr>
              <a:t> </a:t>
            </a:r>
            <a:r>
              <a:rPr lang="en-US" sz="2400" dirty="0" err="1">
                <a:latin typeface="Tahoma" panose="020B0604030504040204" pitchFamily="34" charset="0"/>
              </a:rPr>
              <a:t>hiểm</a:t>
            </a:r>
            <a:r>
              <a:rPr lang="en-US" sz="2400" dirty="0">
                <a:latin typeface="Tahoma" panose="020B0604030504040204" pitchFamily="34" charset="0"/>
              </a:rPr>
              <a:t>: </a:t>
            </a:r>
            <a:r>
              <a:rPr lang="en-US" sz="2400" dirty="0" err="1">
                <a:solidFill>
                  <a:srgbClr val="0070C0"/>
                </a:solidFill>
                <a:latin typeface="Tahoma" panose="020B0604030504040204" pitchFamily="34" charset="0"/>
              </a:rPr>
              <a:t>Dễ</a:t>
            </a:r>
            <a:r>
              <a:rPr lang="en-US"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cháy</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nổ</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ôxi</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hóa</a:t>
            </a:r>
            <a:r>
              <a:rPr lang="vi-VN" sz="2400" dirty="0">
                <a:solidFill>
                  <a:srgbClr val="0070C0"/>
                </a:solidFill>
                <a:latin typeface="Tahoma" panose="020B0604030504040204" pitchFamily="34" charset="0"/>
              </a:rPr>
              <a:t> cao</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độc</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hại</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ăn</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mòn</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hoặc</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gây</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tổn</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hại</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tới</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môi</a:t>
            </a:r>
            <a:r>
              <a:rPr lang="en-GB" sz="2400" dirty="0">
                <a:solidFill>
                  <a:srgbClr val="0070C0"/>
                </a:solidFill>
                <a:latin typeface="Tahoma" panose="020B0604030504040204" pitchFamily="34" charset="0"/>
              </a:rPr>
              <a:t> </a:t>
            </a:r>
            <a:r>
              <a:rPr lang="en-GB" sz="2400" dirty="0" err="1">
                <a:solidFill>
                  <a:srgbClr val="0070C0"/>
                </a:solidFill>
                <a:latin typeface="Tahoma" panose="020B0604030504040204" pitchFamily="34" charset="0"/>
              </a:rPr>
              <a:t>trường</a:t>
            </a:r>
            <a:endParaRPr lang="en-US" sz="2400" spc="-20" dirty="0">
              <a:solidFill>
                <a:srgbClr val="0070C0"/>
              </a:solidFill>
              <a:latin typeface="Tahoma" panose="020B0604030504040204" pitchFamily="34" charset="0"/>
            </a:endParaRP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2" name="Rectangle 1"/>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83168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00"/>
                                        <p:tgtEl>
                                          <p:spTgt spid="1028"/>
                                        </p:tgtEl>
                                      </p:cBhvr>
                                    </p:animEffect>
                                  </p:childTnLst>
                                </p:cTn>
                              </p:par>
                              <p:par>
                                <p:cTn id="8" presetID="22" presetClass="entr" presetSubtype="4" fill="hold" nodeType="withEffect">
                                  <p:stCondLst>
                                    <p:cond delay="0"/>
                                  </p:stCondLst>
                                  <p:childTnLst>
                                    <p:set>
                                      <p:cBhvr>
                                        <p:cTn id="9" dur="1" fill="hold">
                                          <p:stCondLst>
                                            <p:cond delay="0"/>
                                          </p:stCondLst>
                                        </p:cTn>
                                        <p:tgtEl>
                                          <p:spTgt spid="1034"/>
                                        </p:tgtEl>
                                        <p:attrNameLst>
                                          <p:attrName>style.visibility</p:attrName>
                                        </p:attrNameLst>
                                      </p:cBhvr>
                                      <p:to>
                                        <p:strVal val="visible"/>
                                      </p:to>
                                    </p:set>
                                    <p:animEffect transition="in" filter="wipe(down)">
                                      <p:cBhvr>
                                        <p:cTn id="10" dur="50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1541756" y="2187890"/>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96261" name="Text Box 5"/>
          <p:cNvSpPr txBox="1">
            <a:spLocks noChangeArrowheads="1"/>
          </p:cNvSpPr>
          <p:nvPr/>
        </p:nvSpPr>
        <p:spPr bwMode="auto">
          <a:xfrm>
            <a:off x="3654179" y="1331474"/>
            <a:ext cx="7765609"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Khái </a:t>
            </a:r>
            <a:r>
              <a:rPr lang="vi-VN" sz="2800" b="1" spc="-20" dirty="0">
                <a:latin typeface="Tahoma" panose="020B0604030504040204" pitchFamily="34" charset="0"/>
              </a:rPr>
              <a:t>niệm và phân loại hóa chất nguy hiểm</a:t>
            </a:r>
          </a:p>
        </p:txBody>
      </p:sp>
      <p:sp>
        <p:nvSpPr>
          <p:cNvPr id="13" name="Text Box 5"/>
          <p:cNvSpPr txBox="1">
            <a:spLocks noChangeArrowheads="1"/>
          </p:cNvSpPr>
          <p:nvPr/>
        </p:nvSpPr>
        <p:spPr bwMode="auto">
          <a:xfrm>
            <a:off x="3947142" y="2187890"/>
            <a:ext cx="7765609" cy="4001095"/>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Phân </a:t>
            </a:r>
            <a:r>
              <a:rPr lang="vi-VN" sz="2800" b="1" spc="-20" dirty="0">
                <a:latin typeface="Tahoma" panose="020B0604030504040204" pitchFamily="34" charset="0"/>
              </a:rPr>
              <a:t>loại: </a:t>
            </a:r>
          </a:p>
          <a:p>
            <a:pPr algn="just">
              <a:spcAft>
                <a:spcPts val="600"/>
              </a:spcAft>
            </a:pPr>
            <a:r>
              <a:rPr lang="vi-VN" sz="2800" spc="-20" dirty="0">
                <a:latin typeface="Tahoma" panose="020B0604030504040204" pitchFamily="34" charset="0"/>
              </a:rPr>
              <a:t>Nhóm hóa </a:t>
            </a:r>
            <a:r>
              <a:rPr lang="vi-VN" sz="2800" spc="-20" dirty="0">
                <a:latin typeface="Tahoma" panose="020B0604030504040204" pitchFamily="34" charset="0"/>
              </a:rPr>
              <a:t>chất nguy </a:t>
            </a:r>
            <a:r>
              <a:rPr lang="vi-VN" sz="2800" spc="-20" dirty="0">
                <a:latin typeface="Tahoma" panose="020B0604030504040204" pitchFamily="34" charset="0"/>
              </a:rPr>
              <a:t>hiểm gồm:</a:t>
            </a:r>
            <a:endParaRPr lang="vi-VN" sz="2800" spc="-20" dirty="0">
              <a:latin typeface="Tahoma" panose="020B0604030504040204" pitchFamily="34" charset="0"/>
            </a:endParaRPr>
          </a:p>
          <a:p>
            <a:pPr algn="just">
              <a:spcAft>
                <a:spcPts val="600"/>
              </a:spcAft>
            </a:pPr>
            <a:r>
              <a:rPr lang="vi-VN" sz="2800" spc="-20" dirty="0">
                <a:latin typeface="Tahoma" panose="020B0604030504040204" pitchFamily="34" charset="0"/>
              </a:rPr>
              <a:t>    - Dễ cháy, nổ (xăng, dầu, a xê tôn, xylen, toluen ...) </a:t>
            </a:r>
          </a:p>
          <a:p>
            <a:pPr algn="just">
              <a:spcAft>
                <a:spcPts val="600"/>
              </a:spcAft>
            </a:pPr>
            <a:r>
              <a:rPr lang="vi-VN" sz="2800" spc="-20" dirty="0">
                <a:latin typeface="Tahoma" panose="020B0604030504040204" pitchFamily="34" charset="0"/>
              </a:rPr>
              <a:t>    - Độc (xăng, dầu...)</a:t>
            </a:r>
          </a:p>
          <a:p>
            <a:pPr algn="just">
              <a:spcAft>
                <a:spcPts val="600"/>
              </a:spcAft>
            </a:pPr>
            <a:r>
              <a:rPr lang="vi-VN" sz="2800" spc="-20" dirty="0">
                <a:latin typeface="Tahoma" panose="020B0604030504040204" pitchFamily="34" charset="0"/>
              </a:rPr>
              <a:t>    - Oxy hóa (các loại axit: H</a:t>
            </a:r>
            <a:r>
              <a:rPr lang="vi-VN" sz="2800" spc="-20" baseline="-25000" dirty="0">
                <a:latin typeface="Tahoma" panose="020B0604030504040204" pitchFamily="34" charset="0"/>
              </a:rPr>
              <a:t>2</a:t>
            </a:r>
            <a:r>
              <a:rPr lang="vi-VN" sz="2800" spc="-20" dirty="0">
                <a:latin typeface="Tahoma" panose="020B0604030504040204" pitchFamily="34" charset="0"/>
              </a:rPr>
              <a:t>SO</a:t>
            </a:r>
            <a:r>
              <a:rPr lang="vi-VN" sz="2800" spc="-20" baseline="-25000" dirty="0">
                <a:latin typeface="Tahoma" panose="020B0604030504040204" pitchFamily="34" charset="0"/>
              </a:rPr>
              <a:t>4 </a:t>
            </a:r>
            <a:r>
              <a:rPr lang="vi-VN" sz="2800" spc="-20" dirty="0">
                <a:latin typeface="Tahoma" panose="020B0604030504040204" pitchFamily="34" charset="0"/>
              </a:rPr>
              <a:t> ...)</a:t>
            </a:r>
          </a:p>
          <a:p>
            <a:pPr algn="just">
              <a:spcAft>
                <a:spcPts val="600"/>
              </a:spcAft>
            </a:pPr>
            <a:r>
              <a:rPr lang="vi-VN" sz="2800" spc="-20" dirty="0">
                <a:latin typeface="Tahoma" panose="020B0604030504040204" pitchFamily="34" charset="0"/>
              </a:rPr>
              <a:t>    - Ăn mòn (Axit H</a:t>
            </a:r>
            <a:r>
              <a:rPr lang="vi-VN" sz="2800" spc="-20" baseline="-25000" dirty="0">
                <a:latin typeface="Tahoma" panose="020B0604030504040204" pitchFamily="34" charset="0"/>
              </a:rPr>
              <a:t>2</a:t>
            </a:r>
            <a:r>
              <a:rPr lang="vi-VN" sz="2800" spc="-20" dirty="0">
                <a:latin typeface="Tahoma" panose="020B0604030504040204" pitchFamily="34" charset="0"/>
              </a:rPr>
              <a:t>SO</a:t>
            </a:r>
            <a:r>
              <a:rPr lang="vi-VN" sz="2800" spc="-20" baseline="-25000" dirty="0">
                <a:latin typeface="Tahoma" panose="020B0604030504040204" pitchFamily="34" charset="0"/>
              </a:rPr>
              <a:t>4</a:t>
            </a:r>
            <a:r>
              <a:rPr lang="vi-VN" sz="2800" spc="-20" dirty="0">
                <a:latin typeface="Tahoma" panose="020B0604030504040204" pitchFamily="34" charset="0"/>
              </a:rPr>
              <a:t>, NaOH, FeCl</a:t>
            </a:r>
            <a:r>
              <a:rPr lang="vi-VN" sz="2800" spc="-20" baseline="-25000" dirty="0">
                <a:latin typeface="Tahoma" panose="020B0604030504040204" pitchFamily="34" charset="0"/>
              </a:rPr>
              <a:t>3</a:t>
            </a:r>
            <a:r>
              <a:rPr lang="vi-VN" sz="2800" spc="-20" dirty="0">
                <a:latin typeface="Tahoma" panose="020B0604030504040204" pitchFamily="34" charset="0"/>
              </a:rPr>
              <a:t> ...)</a:t>
            </a:r>
          </a:p>
          <a:p>
            <a:pPr algn="just">
              <a:spcAft>
                <a:spcPts val="600"/>
              </a:spcAft>
            </a:pPr>
            <a:r>
              <a:rPr lang="vi-VN" sz="2800" spc="-20" dirty="0">
                <a:latin typeface="Tahoma" panose="020B0604030504040204" pitchFamily="34" charset="0"/>
              </a:rPr>
              <a:t>    - Độc sinh thái</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8" name="Rectangle 7"/>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705074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3048000" y="2685040"/>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13" name="Text Box 5"/>
          <p:cNvSpPr txBox="1">
            <a:spLocks noChangeArrowheads="1"/>
          </p:cNvSpPr>
          <p:nvPr/>
        </p:nvSpPr>
        <p:spPr bwMode="auto">
          <a:xfrm>
            <a:off x="4562819" y="1015660"/>
            <a:ext cx="7765609"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Quy </a:t>
            </a:r>
            <a:r>
              <a:rPr lang="vi-VN" sz="2800" b="1" spc="-20" dirty="0">
                <a:latin typeface="Tahoma" panose="020B0604030504040204" pitchFamily="34" charset="0"/>
              </a:rPr>
              <a:t>định dán nhãn hóa chất </a:t>
            </a:r>
          </a:p>
        </p:txBody>
      </p:sp>
      <p:sp>
        <p:nvSpPr>
          <p:cNvPr id="5" name="Text Box 5"/>
          <p:cNvSpPr txBox="1">
            <a:spLocks noChangeArrowheads="1"/>
          </p:cNvSpPr>
          <p:nvPr/>
        </p:nvSpPr>
        <p:spPr bwMode="auto">
          <a:xfrm>
            <a:off x="6335424" y="1920933"/>
            <a:ext cx="5417127" cy="4528804"/>
          </a:xfrm>
          <a:prstGeom prst="rect">
            <a:avLst/>
          </a:prstGeom>
          <a:extLst/>
        </p:spPr>
        <p:txBody>
          <a:bodyPr wrap="square">
            <a:spAutoFit/>
          </a:bodyPr>
          <a:lstStyle/>
          <a:p>
            <a:pPr lvl="0">
              <a:lnSpc>
                <a:spcPct val="15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dễ</a:t>
            </a:r>
            <a:r>
              <a:rPr lang="en-US" sz="2800" dirty="0">
                <a:latin typeface="Tahoma" panose="020B0604030504040204" pitchFamily="34" charset="0"/>
              </a:rPr>
              <a:t> </a:t>
            </a:r>
            <a:r>
              <a:rPr lang="en-US" sz="2800" dirty="0" err="1">
                <a:latin typeface="Tahoma" panose="020B0604030504040204" pitchFamily="34" charset="0"/>
              </a:rPr>
              <a:t>cháy</a:t>
            </a:r>
            <a:endParaRPr lang="vi-VN" sz="2800" dirty="0">
              <a:latin typeface="Tahoma" panose="020B0604030504040204" pitchFamily="34" charset="0"/>
            </a:endParaRPr>
          </a:p>
          <a:p>
            <a:pPr lvl="0">
              <a:lnSpc>
                <a:spcPct val="15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tự</a:t>
            </a:r>
            <a:r>
              <a:rPr lang="en-US" sz="2800" dirty="0">
                <a:latin typeface="Tahoma" panose="020B0604030504040204" pitchFamily="34" charset="0"/>
              </a:rPr>
              <a:t> </a:t>
            </a:r>
            <a:r>
              <a:rPr lang="en-US" sz="2800" dirty="0" err="1">
                <a:latin typeface="Tahoma" panose="020B0604030504040204" pitchFamily="34" charset="0"/>
              </a:rPr>
              <a:t>phản</a:t>
            </a:r>
            <a:r>
              <a:rPr lang="en-US" sz="2800" dirty="0">
                <a:latin typeface="Tahoma" panose="020B0604030504040204" pitchFamily="34" charset="0"/>
              </a:rPr>
              <a:t> </a:t>
            </a:r>
            <a:r>
              <a:rPr lang="en-US" sz="2800" dirty="0" err="1">
                <a:latin typeface="Tahoma" panose="020B0604030504040204" pitchFamily="34" charset="0"/>
              </a:rPr>
              <a:t>ứng</a:t>
            </a:r>
            <a:endParaRPr lang="vi-VN" sz="2800" dirty="0">
              <a:latin typeface="Tahoma" panose="020B0604030504040204" pitchFamily="34" charset="0"/>
            </a:endParaRPr>
          </a:p>
          <a:p>
            <a:pPr lvl="0">
              <a:lnSpc>
                <a:spcPct val="15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tự</a:t>
            </a:r>
            <a:r>
              <a:rPr lang="en-US" sz="2800" dirty="0">
                <a:latin typeface="Tahoma" panose="020B0604030504040204" pitchFamily="34" charset="0"/>
              </a:rPr>
              <a:t> </a:t>
            </a:r>
            <a:r>
              <a:rPr lang="en-US" sz="2800" dirty="0" err="1">
                <a:latin typeface="Tahoma" panose="020B0604030504040204" pitchFamily="34" charset="0"/>
              </a:rPr>
              <a:t>cháy</a:t>
            </a:r>
            <a:r>
              <a:rPr lang="en-US" sz="2800" dirty="0">
                <a:latin typeface="Tahoma" panose="020B0604030504040204" pitchFamily="34" charset="0"/>
              </a:rPr>
              <a:t>, </a:t>
            </a:r>
            <a:r>
              <a:rPr lang="en-US" sz="2800" dirty="0" err="1">
                <a:latin typeface="Tahoma" panose="020B0604030504040204" pitchFamily="34" charset="0"/>
              </a:rPr>
              <a:t>tự</a:t>
            </a:r>
            <a:r>
              <a:rPr lang="en-US" sz="2800" dirty="0">
                <a:latin typeface="Tahoma" panose="020B0604030504040204" pitchFamily="34" charset="0"/>
              </a:rPr>
              <a:t> </a:t>
            </a:r>
            <a:r>
              <a:rPr lang="en-US" sz="2800" dirty="0" err="1">
                <a:latin typeface="Tahoma" panose="020B0604030504040204" pitchFamily="34" charset="0"/>
              </a:rPr>
              <a:t>dẫn</a:t>
            </a:r>
            <a:r>
              <a:rPr lang="en-US" sz="2800" dirty="0">
                <a:latin typeface="Tahoma" panose="020B0604030504040204" pitchFamily="34" charset="0"/>
              </a:rPr>
              <a:t> </a:t>
            </a:r>
            <a:r>
              <a:rPr lang="en-US" sz="2800" dirty="0" err="1">
                <a:latin typeface="Tahoma" panose="020B0604030504040204" pitchFamily="34" charset="0"/>
              </a:rPr>
              <a:t>lửa</a:t>
            </a:r>
            <a:endParaRPr lang="vi-VN" sz="2800" dirty="0">
              <a:latin typeface="Tahoma" panose="020B0604030504040204" pitchFamily="34" charset="0"/>
            </a:endParaRPr>
          </a:p>
          <a:p>
            <a:pPr lvl="0">
              <a:lnSpc>
                <a:spcPct val="15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tự</a:t>
            </a:r>
            <a:r>
              <a:rPr lang="en-US" sz="2800" dirty="0">
                <a:latin typeface="Tahoma" panose="020B0604030504040204" pitchFamily="34" charset="0"/>
              </a:rPr>
              <a:t> </a:t>
            </a:r>
            <a:r>
              <a:rPr lang="en-US" sz="2800" dirty="0" err="1">
                <a:latin typeface="Tahoma" panose="020B0604030504040204" pitchFamily="34" charset="0"/>
              </a:rPr>
              <a:t>phát</a:t>
            </a:r>
            <a:r>
              <a:rPr lang="en-US" sz="2800" dirty="0">
                <a:latin typeface="Tahoma" panose="020B0604030504040204" pitchFamily="34" charset="0"/>
              </a:rPr>
              <a:t> </a:t>
            </a:r>
            <a:r>
              <a:rPr lang="en-US" sz="2800" dirty="0" err="1">
                <a:latin typeface="Tahoma" panose="020B0604030504040204" pitchFamily="34" charset="0"/>
              </a:rPr>
              <a:t>nhiệt</a:t>
            </a:r>
            <a:endParaRPr lang="vi-VN" sz="2800" dirty="0">
              <a:latin typeface="Tahoma" panose="020B0604030504040204" pitchFamily="34" charset="0"/>
            </a:endParaRPr>
          </a:p>
          <a:p>
            <a:pPr lvl="0">
              <a:lnSpc>
                <a:spcPct val="15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khi</a:t>
            </a:r>
            <a:r>
              <a:rPr lang="en-US" sz="2800" dirty="0">
                <a:latin typeface="Tahoma" panose="020B0604030504040204" pitchFamily="34" charset="0"/>
              </a:rPr>
              <a:t> </a:t>
            </a:r>
            <a:r>
              <a:rPr lang="en-US" sz="2800" dirty="0" err="1">
                <a:latin typeface="Tahoma" panose="020B0604030504040204" pitchFamily="34" charset="0"/>
              </a:rPr>
              <a:t>phản</a:t>
            </a:r>
            <a:r>
              <a:rPr lang="en-US" sz="2800" dirty="0">
                <a:latin typeface="Tahoma" panose="020B0604030504040204" pitchFamily="34" charset="0"/>
              </a:rPr>
              <a:t> </a:t>
            </a:r>
            <a:r>
              <a:rPr lang="en-US" sz="2800" dirty="0" err="1">
                <a:latin typeface="Tahoma" panose="020B0604030504040204" pitchFamily="34" charset="0"/>
              </a:rPr>
              <a:t>ứng</a:t>
            </a:r>
            <a:r>
              <a:rPr lang="en-US" sz="2800" dirty="0">
                <a:latin typeface="Tahoma" panose="020B0604030504040204" pitchFamily="34" charset="0"/>
              </a:rPr>
              <a:t> </a:t>
            </a:r>
            <a:r>
              <a:rPr lang="en-US" sz="2800" dirty="0" err="1">
                <a:latin typeface="Tahoma" panose="020B0604030504040204" pitchFamily="34" charset="0"/>
              </a:rPr>
              <a:t>có</a:t>
            </a:r>
            <a:r>
              <a:rPr lang="en-US" sz="2800" dirty="0">
                <a:latin typeface="Tahoma" panose="020B0604030504040204" pitchFamily="34" charset="0"/>
              </a:rPr>
              <a:t> </a:t>
            </a:r>
            <a:r>
              <a:rPr lang="en-US" sz="2800" dirty="0" err="1">
                <a:latin typeface="Tahoma" panose="020B0604030504040204" pitchFamily="34" charset="0"/>
              </a:rPr>
              <a:t>sinh</a:t>
            </a:r>
            <a:r>
              <a:rPr lang="en-US" sz="2800" dirty="0">
                <a:latin typeface="Tahoma" panose="020B0604030504040204" pitchFamily="34" charset="0"/>
              </a:rPr>
              <a:t> </a:t>
            </a:r>
            <a:r>
              <a:rPr lang="en-US" sz="2800" dirty="0" err="1">
                <a:latin typeface="Tahoma" panose="020B0604030504040204" pitchFamily="34" charset="0"/>
              </a:rPr>
              <a:t>khí</a:t>
            </a:r>
            <a:r>
              <a:rPr lang="en-US" sz="2800" dirty="0">
                <a:latin typeface="Tahoma" panose="020B0604030504040204" pitchFamily="34" charset="0"/>
              </a:rPr>
              <a:t> </a:t>
            </a:r>
            <a:r>
              <a:rPr lang="en-US" sz="2800" dirty="0" err="1">
                <a:latin typeface="Tahoma" panose="020B0604030504040204" pitchFamily="34" charset="0"/>
              </a:rPr>
              <a:t>dễ</a:t>
            </a:r>
            <a:r>
              <a:rPr lang="en-US" sz="2800" dirty="0">
                <a:latin typeface="Tahoma" panose="020B0604030504040204" pitchFamily="34" charset="0"/>
              </a:rPr>
              <a:t> </a:t>
            </a:r>
            <a:r>
              <a:rPr lang="en-US" sz="2800" dirty="0" err="1">
                <a:latin typeface="Tahoma" panose="020B0604030504040204" pitchFamily="34" charset="0"/>
              </a:rPr>
              <a:t>cháy</a:t>
            </a:r>
            <a:endParaRPr lang="vi-VN" sz="2800" dirty="0">
              <a:latin typeface="Tahoma" panose="020B0604030504040204" pitchFamily="34" charset="0"/>
            </a:endParaRPr>
          </a:p>
          <a:p>
            <a:pPr>
              <a:lnSpc>
                <a:spcPct val="150000"/>
              </a:lnSpc>
            </a:pPr>
            <a:r>
              <a:rPr lang="en-US" sz="2800" dirty="0">
                <a:latin typeface="Tahoma" panose="020B0604030504040204" pitchFamily="34" charset="0"/>
              </a:rPr>
              <a:t>- </a:t>
            </a:r>
            <a:r>
              <a:rPr lang="en-US" sz="2800" dirty="0" err="1">
                <a:latin typeface="Tahoma" panose="020B0604030504040204" pitchFamily="34" charset="0"/>
              </a:rPr>
              <a:t>Peroxit</a:t>
            </a:r>
            <a:r>
              <a:rPr lang="en-US" sz="2800" dirty="0">
                <a:latin typeface="Tahoma" panose="020B0604030504040204" pitchFamily="34" charset="0"/>
              </a:rPr>
              <a:t> </a:t>
            </a:r>
            <a:r>
              <a:rPr lang="en-US" sz="2800" dirty="0" err="1">
                <a:latin typeface="Tahoma" panose="020B0604030504040204" pitchFamily="34" charset="0"/>
              </a:rPr>
              <a:t>Hữu</a:t>
            </a:r>
            <a:r>
              <a:rPr lang="en-US" sz="2800" dirty="0">
                <a:latin typeface="Tahoma" panose="020B0604030504040204" pitchFamily="34" charset="0"/>
              </a:rPr>
              <a:t> </a:t>
            </a:r>
            <a:r>
              <a:rPr lang="en-US" sz="2800" dirty="0" err="1">
                <a:latin typeface="Tahoma" panose="020B0604030504040204" pitchFamily="34" charset="0"/>
              </a:rPr>
              <a:t>cơ</a:t>
            </a:r>
            <a:r>
              <a:rPr lang="en-US" sz="2800" dirty="0">
                <a:latin typeface="Tahoma" panose="020B0604030504040204" pitchFamily="34" charset="0"/>
              </a:rPr>
              <a:t> (</a:t>
            </a:r>
            <a:r>
              <a:rPr lang="en-US" sz="2800" dirty="0" err="1">
                <a:latin typeface="Tahoma" panose="020B0604030504040204" pitchFamily="34" charset="0"/>
              </a:rPr>
              <a:t>nước</a:t>
            </a:r>
            <a:r>
              <a:rPr lang="en-US" sz="2800" dirty="0">
                <a:latin typeface="Tahoma" panose="020B0604030504040204" pitchFamily="34" charset="0"/>
              </a:rPr>
              <a:t> oxy </a:t>
            </a:r>
            <a:r>
              <a:rPr lang="en-US" sz="2800" dirty="0" err="1">
                <a:latin typeface="Tahoma" panose="020B0604030504040204" pitchFamily="34" charset="0"/>
              </a:rPr>
              <a:t>già</a:t>
            </a:r>
            <a:r>
              <a:rPr lang="en-US" sz="2800" dirty="0">
                <a:latin typeface="Tahoma" panose="020B0604030504040204" pitchFamily="34" charset="0"/>
              </a:rPr>
              <a:t>)</a:t>
            </a:r>
            <a:endParaRPr lang="vi-VN" sz="2800" spc="-20" dirty="0">
              <a:latin typeface="Tahoma" panose="020B0604030504040204" pitchFamily="34" charset="0"/>
            </a:endParaRPr>
          </a:p>
        </p:txBody>
      </p:sp>
      <p:sp>
        <p:nvSpPr>
          <p:cNvPr id="6" name="Text Box 5"/>
          <p:cNvSpPr txBox="1">
            <a:spLocks noChangeArrowheads="1"/>
          </p:cNvSpPr>
          <p:nvPr/>
        </p:nvSpPr>
        <p:spPr bwMode="auto">
          <a:xfrm>
            <a:off x="3639176" y="5270354"/>
            <a:ext cx="1628776" cy="523220"/>
          </a:xfrm>
          <a:prstGeom prst="rect">
            <a:avLst/>
          </a:prstGeom>
          <a:extLst/>
        </p:spPr>
        <p:txBody>
          <a:bodyPr wrap="square">
            <a:spAutoFit/>
          </a:bodyPr>
          <a:lstStyle/>
          <a:p>
            <a:pPr algn="ctr">
              <a:spcAft>
                <a:spcPts val="600"/>
              </a:spcAft>
            </a:pPr>
            <a:r>
              <a:rPr lang="vi-VN" sz="2800" b="1" spc="-20" dirty="0">
                <a:latin typeface="Tahoma" panose="020B0604030504040204" pitchFamily="34" charset="0"/>
              </a:rPr>
              <a:t>Dễ cháy</a:t>
            </a:r>
          </a:p>
        </p:txBody>
      </p:sp>
      <p:pic>
        <p:nvPicPr>
          <p:cNvPr id="7" name="Picture 18" descr="Flame | Photo Credit: OSHA | Copyright: Public Doma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5969" y="2444710"/>
            <a:ext cx="2513699" cy="2513699"/>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1" name="Rectangle 10"/>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648857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down)">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down)">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down)">
                                      <p:cBhvr>
                                        <p:cTn id="3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3326167" y="3290172"/>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4" name="Text Box 5"/>
          <p:cNvSpPr txBox="1">
            <a:spLocks noChangeArrowheads="1"/>
          </p:cNvSpPr>
          <p:nvPr/>
        </p:nvSpPr>
        <p:spPr bwMode="auto">
          <a:xfrm>
            <a:off x="7090299" y="2519386"/>
            <a:ext cx="4386670" cy="2677656"/>
          </a:xfrm>
          <a:prstGeom prst="rect">
            <a:avLst/>
          </a:prstGeom>
          <a:extLst/>
        </p:spPr>
        <p:txBody>
          <a:bodyPr wrap="square">
            <a:spAutoFit/>
          </a:bodyPr>
          <a:lstStyle/>
          <a:p>
            <a:pPr lvl="0">
              <a:lnSpc>
                <a:spcPct val="20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có</a:t>
            </a:r>
            <a:r>
              <a:rPr lang="en-US" sz="2800" dirty="0">
                <a:latin typeface="Tahoma" panose="020B0604030504040204" pitchFamily="34" charset="0"/>
              </a:rPr>
              <a:t> </a:t>
            </a:r>
            <a:r>
              <a:rPr lang="en-US" sz="2800" dirty="0" err="1">
                <a:latin typeface="Tahoma" panose="020B0604030504040204" pitchFamily="34" charset="0"/>
              </a:rPr>
              <a:t>khả</a:t>
            </a:r>
            <a:r>
              <a:rPr lang="en-US" sz="2800" dirty="0">
                <a:latin typeface="Tahoma" panose="020B0604030504040204" pitchFamily="34" charset="0"/>
              </a:rPr>
              <a:t> </a:t>
            </a:r>
            <a:r>
              <a:rPr lang="en-US" sz="2800" dirty="0" err="1">
                <a:latin typeface="Tahoma" panose="020B0604030504040204" pitchFamily="34" charset="0"/>
              </a:rPr>
              <a:t>năng</a:t>
            </a:r>
            <a:r>
              <a:rPr lang="en-US" sz="2800" dirty="0">
                <a:latin typeface="Tahoma" panose="020B0604030504040204" pitchFamily="34" charset="0"/>
              </a:rPr>
              <a:t> </a:t>
            </a:r>
            <a:r>
              <a:rPr lang="en-US" sz="2800" dirty="0" err="1">
                <a:latin typeface="Tahoma" panose="020B0604030504040204" pitchFamily="34" charset="0"/>
              </a:rPr>
              <a:t>gây</a:t>
            </a:r>
            <a:r>
              <a:rPr lang="en-US" sz="2800" dirty="0">
                <a:latin typeface="Tahoma" panose="020B0604030504040204" pitchFamily="34" charset="0"/>
              </a:rPr>
              <a:t> </a:t>
            </a:r>
            <a:r>
              <a:rPr lang="en-US" sz="2800" dirty="0" err="1">
                <a:latin typeface="Tahoma" panose="020B0604030504040204" pitchFamily="34" charset="0"/>
              </a:rPr>
              <a:t>nổ</a:t>
            </a:r>
            <a:endParaRPr lang="vi-VN" sz="2800" dirty="0">
              <a:latin typeface="Tahoma" panose="020B0604030504040204" pitchFamily="34" charset="0"/>
            </a:endParaRPr>
          </a:p>
          <a:p>
            <a:pPr lvl="0">
              <a:lnSpc>
                <a:spcPct val="20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tự</a:t>
            </a:r>
            <a:r>
              <a:rPr lang="en-US" sz="2800" dirty="0">
                <a:latin typeface="Tahoma" panose="020B0604030504040204" pitchFamily="34" charset="0"/>
              </a:rPr>
              <a:t> </a:t>
            </a:r>
            <a:r>
              <a:rPr lang="en-US" sz="2800" dirty="0" err="1">
                <a:latin typeface="Tahoma" panose="020B0604030504040204" pitchFamily="34" charset="0"/>
              </a:rPr>
              <a:t>phản</a:t>
            </a:r>
            <a:r>
              <a:rPr lang="en-US" sz="2800" dirty="0">
                <a:latin typeface="Tahoma" panose="020B0604030504040204" pitchFamily="34" charset="0"/>
              </a:rPr>
              <a:t> </a:t>
            </a:r>
            <a:r>
              <a:rPr lang="en-US" sz="2800" dirty="0" err="1">
                <a:latin typeface="Tahoma" panose="020B0604030504040204" pitchFamily="34" charset="0"/>
              </a:rPr>
              <a:t>ứng</a:t>
            </a:r>
            <a:endParaRPr lang="vi-VN" sz="2800" dirty="0">
              <a:latin typeface="Tahoma" panose="020B0604030504040204" pitchFamily="34" charset="0"/>
            </a:endParaRPr>
          </a:p>
          <a:p>
            <a:pPr>
              <a:lnSpc>
                <a:spcPct val="200000"/>
              </a:lnSpc>
            </a:pPr>
            <a:r>
              <a:rPr lang="en-US" sz="2800" dirty="0">
                <a:latin typeface="Tahoma" panose="020B0604030504040204" pitchFamily="34" charset="0"/>
              </a:rPr>
              <a:t>- </a:t>
            </a:r>
            <a:r>
              <a:rPr lang="en-US" sz="2800" dirty="0" err="1">
                <a:latin typeface="Tahoma" panose="020B0604030504040204" pitchFamily="34" charset="0"/>
              </a:rPr>
              <a:t>Peroxit</a:t>
            </a:r>
            <a:r>
              <a:rPr lang="en-US" sz="2800" dirty="0">
                <a:latin typeface="Tahoma" panose="020B0604030504040204" pitchFamily="34" charset="0"/>
              </a:rPr>
              <a:t> </a:t>
            </a:r>
            <a:r>
              <a:rPr lang="en-US" sz="2800" dirty="0" err="1">
                <a:latin typeface="Tahoma" panose="020B0604030504040204" pitchFamily="34" charset="0"/>
              </a:rPr>
              <a:t>Hữu</a:t>
            </a:r>
            <a:r>
              <a:rPr lang="en-US" sz="2800" dirty="0">
                <a:latin typeface="Tahoma" panose="020B0604030504040204" pitchFamily="34" charset="0"/>
              </a:rPr>
              <a:t> </a:t>
            </a:r>
            <a:r>
              <a:rPr lang="en-US" sz="2800" dirty="0" err="1">
                <a:latin typeface="Tahoma" panose="020B0604030504040204" pitchFamily="34" charset="0"/>
              </a:rPr>
              <a:t>cơ</a:t>
            </a:r>
            <a:endParaRPr lang="vi-VN" sz="2800" spc="-20" dirty="0">
              <a:latin typeface="Tahoma" panose="020B0604030504040204" pitchFamily="34" charset="0"/>
            </a:endParaRPr>
          </a:p>
        </p:txBody>
      </p:sp>
      <p:sp>
        <p:nvSpPr>
          <p:cNvPr id="5" name="Text Box 5"/>
          <p:cNvSpPr txBox="1">
            <a:spLocks noChangeArrowheads="1"/>
          </p:cNvSpPr>
          <p:nvPr/>
        </p:nvSpPr>
        <p:spPr bwMode="auto">
          <a:xfrm>
            <a:off x="4148608" y="5447568"/>
            <a:ext cx="1628776" cy="523220"/>
          </a:xfrm>
          <a:prstGeom prst="rect">
            <a:avLst/>
          </a:prstGeom>
          <a:extLst/>
        </p:spPr>
        <p:txBody>
          <a:bodyPr wrap="square">
            <a:spAutoFit/>
          </a:bodyPr>
          <a:lstStyle/>
          <a:p>
            <a:pPr algn="ctr">
              <a:spcAft>
                <a:spcPts val="600"/>
              </a:spcAft>
            </a:pPr>
            <a:r>
              <a:rPr lang="vi-VN" sz="2800" b="1" spc="-20" dirty="0">
                <a:latin typeface="Tahoma" panose="020B0604030504040204" pitchFamily="34" charset="0"/>
              </a:rPr>
              <a:t>Chất nổ</a:t>
            </a:r>
          </a:p>
        </p:txBody>
      </p:sp>
      <p:pic>
        <p:nvPicPr>
          <p:cNvPr id="6" name="Picture 4" descr="Exploding Bomb | Photo Credit: OSHA | Copyright: Public Doma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88924" y="2221369"/>
            <a:ext cx="2975673" cy="2975673"/>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5"/>
          <p:cNvSpPr txBox="1">
            <a:spLocks noChangeArrowheads="1"/>
          </p:cNvSpPr>
          <p:nvPr/>
        </p:nvSpPr>
        <p:spPr bwMode="auto">
          <a:xfrm>
            <a:off x="5267115" y="1447623"/>
            <a:ext cx="7765609"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Quy </a:t>
            </a:r>
            <a:r>
              <a:rPr lang="vi-VN" sz="2800" b="1" spc="-20" dirty="0">
                <a:latin typeface="Tahoma" panose="020B0604030504040204" pitchFamily="34" charset="0"/>
              </a:rPr>
              <a:t>định dán nhãn hóa chất </a:t>
            </a:r>
          </a:p>
        </p:txBody>
      </p:sp>
      <p:sp>
        <p:nvSpPr>
          <p:cNvPr id="8"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1" name="Rectangle 10"/>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179113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ipe(down)">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wipe(down)">
                                      <p:cBhvr>
                                        <p:cTn id="19" dur="500"/>
                                        <p:tgtEl>
                                          <p:spTgt spid="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wipe(down)">
                                      <p:cBhvr>
                                        <p:cTn id="24"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1524000" y="2187890"/>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9" name="Text Box 5"/>
          <p:cNvSpPr txBox="1">
            <a:spLocks noChangeArrowheads="1"/>
          </p:cNvSpPr>
          <p:nvPr/>
        </p:nvSpPr>
        <p:spPr bwMode="auto">
          <a:xfrm>
            <a:off x="3227033" y="3620848"/>
            <a:ext cx="2362200" cy="523220"/>
          </a:xfrm>
          <a:prstGeom prst="rect">
            <a:avLst/>
          </a:prstGeom>
          <a:extLst/>
        </p:spPr>
        <p:txBody>
          <a:bodyPr wrap="square">
            <a:spAutoFit/>
          </a:bodyPr>
          <a:lstStyle/>
          <a:p>
            <a:pPr algn="ctr">
              <a:spcAft>
                <a:spcPts val="600"/>
              </a:spcAft>
            </a:pPr>
            <a:r>
              <a:rPr lang="vi-VN" sz="2800" spc="-20" dirty="0">
                <a:latin typeface="Tahoma" panose="020B0604030504040204" pitchFamily="34" charset="0"/>
              </a:rPr>
              <a:t>Chất ăn mòn</a:t>
            </a:r>
          </a:p>
        </p:txBody>
      </p:sp>
      <p:sp>
        <p:nvSpPr>
          <p:cNvPr id="10" name="Text Box 5"/>
          <p:cNvSpPr txBox="1">
            <a:spLocks noChangeArrowheads="1"/>
          </p:cNvSpPr>
          <p:nvPr/>
        </p:nvSpPr>
        <p:spPr bwMode="auto">
          <a:xfrm>
            <a:off x="6281487" y="3620848"/>
            <a:ext cx="1898546" cy="523220"/>
          </a:xfrm>
          <a:prstGeom prst="rect">
            <a:avLst/>
          </a:prstGeom>
          <a:extLst/>
        </p:spPr>
        <p:txBody>
          <a:bodyPr wrap="square">
            <a:spAutoFit/>
          </a:bodyPr>
          <a:lstStyle/>
          <a:p>
            <a:pPr algn="ctr">
              <a:spcAft>
                <a:spcPts val="600"/>
              </a:spcAft>
            </a:pPr>
            <a:r>
              <a:rPr lang="vi-VN" sz="2800" spc="-20" dirty="0">
                <a:latin typeface="Tahoma" panose="020B0604030504040204" pitchFamily="34" charset="0"/>
              </a:rPr>
              <a:t>Chất độc</a:t>
            </a:r>
          </a:p>
        </p:txBody>
      </p:sp>
      <p:sp>
        <p:nvSpPr>
          <p:cNvPr id="11" name="Text Box 5"/>
          <p:cNvSpPr txBox="1">
            <a:spLocks noChangeArrowheads="1"/>
          </p:cNvSpPr>
          <p:nvPr/>
        </p:nvSpPr>
        <p:spPr bwMode="auto">
          <a:xfrm>
            <a:off x="8319501" y="3620849"/>
            <a:ext cx="2832332" cy="1031051"/>
          </a:xfrm>
          <a:prstGeom prst="rect">
            <a:avLst/>
          </a:prstGeom>
          <a:extLst/>
        </p:spPr>
        <p:txBody>
          <a:bodyPr wrap="square">
            <a:spAutoFit/>
          </a:bodyPr>
          <a:lstStyle/>
          <a:p>
            <a:pPr algn="ctr">
              <a:spcAft>
                <a:spcPts val="600"/>
              </a:spcAft>
            </a:pPr>
            <a:r>
              <a:rPr lang="vi-VN" sz="2800" spc="-20" dirty="0">
                <a:latin typeface="Tahoma" panose="020B0604030504040204" pitchFamily="34" charset="0"/>
              </a:rPr>
              <a:t>Nguy hại </a:t>
            </a:r>
          </a:p>
          <a:p>
            <a:pPr algn="ctr">
              <a:spcAft>
                <a:spcPts val="600"/>
              </a:spcAft>
            </a:pPr>
            <a:r>
              <a:rPr lang="vi-VN" sz="2800" spc="-20" dirty="0">
                <a:latin typeface="Tahoma" panose="020B0604030504040204" pitchFamily="34" charset="0"/>
              </a:rPr>
              <a:t>môi trường</a:t>
            </a:r>
          </a:p>
        </p:txBody>
      </p:sp>
      <p:sp>
        <p:nvSpPr>
          <p:cNvPr id="12" name="Text Box 5"/>
          <p:cNvSpPr txBox="1">
            <a:spLocks noChangeArrowheads="1"/>
          </p:cNvSpPr>
          <p:nvPr/>
        </p:nvSpPr>
        <p:spPr bwMode="auto">
          <a:xfrm>
            <a:off x="6427433" y="5718699"/>
            <a:ext cx="1628776" cy="523220"/>
          </a:xfrm>
          <a:prstGeom prst="rect">
            <a:avLst/>
          </a:prstGeom>
          <a:extLst/>
        </p:spPr>
        <p:txBody>
          <a:bodyPr wrap="square">
            <a:spAutoFit/>
          </a:bodyPr>
          <a:lstStyle/>
          <a:p>
            <a:pPr algn="ctr">
              <a:spcAft>
                <a:spcPts val="600"/>
              </a:spcAft>
            </a:pPr>
            <a:r>
              <a:rPr lang="vi-VN" sz="2800" spc="-20" dirty="0">
                <a:latin typeface="Tahoma" panose="020B0604030504040204" pitchFamily="34" charset="0"/>
              </a:rPr>
              <a:t>Oxy hóa</a:t>
            </a:r>
          </a:p>
        </p:txBody>
      </p:sp>
      <p:sp>
        <p:nvSpPr>
          <p:cNvPr id="14" name="Text Box 5"/>
          <p:cNvSpPr txBox="1">
            <a:spLocks noChangeArrowheads="1"/>
          </p:cNvSpPr>
          <p:nvPr/>
        </p:nvSpPr>
        <p:spPr bwMode="auto">
          <a:xfrm>
            <a:off x="3684233" y="5794899"/>
            <a:ext cx="1628776" cy="523220"/>
          </a:xfrm>
          <a:prstGeom prst="rect">
            <a:avLst/>
          </a:prstGeom>
          <a:extLst/>
        </p:spPr>
        <p:txBody>
          <a:bodyPr wrap="square">
            <a:spAutoFit/>
          </a:bodyPr>
          <a:lstStyle/>
          <a:p>
            <a:pPr algn="ctr">
              <a:spcAft>
                <a:spcPts val="600"/>
              </a:spcAft>
            </a:pPr>
            <a:r>
              <a:rPr lang="vi-VN" sz="2800" spc="-20" dirty="0">
                <a:latin typeface="Tahoma" panose="020B0604030504040204" pitchFamily="34" charset="0"/>
              </a:rPr>
              <a:t>Khí nén</a:t>
            </a:r>
          </a:p>
        </p:txBody>
      </p:sp>
      <p:pic>
        <p:nvPicPr>
          <p:cNvPr id="15" name="Picture 8" descr="Corrosion | Photo Credit: OSHA | Copyright: Public Doma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4305" y="1969871"/>
            <a:ext cx="1640128" cy="164012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Skull and Crossbones | Photo Credit: OSHA | Copyright: Public Doma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17197" y="2015219"/>
            <a:ext cx="1646080" cy="164608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Gas Cylinder | Photo Credit: OSHA | Copyright: Public Domai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2281" y="4216891"/>
            <a:ext cx="1612208" cy="16122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Flame Over Circle | Photo Credit: OSHA | Copyright: Public Domai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3233" y="4118499"/>
            <a:ext cx="1710600" cy="17106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4" descr="Environment | Photo Credit: OSHA | Copyright: Public Domai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851995" y="2015220"/>
            <a:ext cx="1645282" cy="1645282"/>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5"/>
          <p:cNvSpPr txBox="1">
            <a:spLocks noChangeArrowheads="1"/>
          </p:cNvSpPr>
          <p:nvPr/>
        </p:nvSpPr>
        <p:spPr bwMode="auto">
          <a:xfrm>
            <a:off x="5027417" y="921890"/>
            <a:ext cx="7765609"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Quy </a:t>
            </a:r>
            <a:r>
              <a:rPr lang="vi-VN" sz="2800" b="1" spc="-20" dirty="0">
                <a:latin typeface="Tahoma" panose="020B0604030504040204" pitchFamily="34" charset="0"/>
              </a:rPr>
              <a:t>định dán nhãn hóa chất </a:t>
            </a:r>
          </a:p>
        </p:txBody>
      </p:sp>
      <p:sp>
        <p:nvSpPr>
          <p:cNvPr id="21"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22" name="Straight Connector 21">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3" name="Picture 22">
            <a:hlinkClick r:id="rId7"/>
          </p:cNvPr>
          <p:cNvPicPr>
            <a:picLocks noChangeAspect="1"/>
          </p:cNvPicPr>
          <p:nvPr/>
        </p:nvPicPr>
        <p:blipFill rotWithShape="1">
          <a:blip r:embed="rId8"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24" name="Rectangle 23"/>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434807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down)">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down)">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down)">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down)">
                                      <p:cBhvr>
                                        <p:cTn id="50" dur="500"/>
                                        <p:tgtEl>
                                          <p:spTgt spid="1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1000"/>
                                        <p:tgtEl>
                                          <p:spTgt spid="12"/>
                                        </p:tgtEl>
                                      </p:cBhvr>
                                    </p:animEffect>
                                    <p:anim calcmode="lin" valueType="num">
                                      <p:cBhvr>
                                        <p:cTn id="56" dur="1000" fill="hold"/>
                                        <p:tgtEl>
                                          <p:spTgt spid="12"/>
                                        </p:tgtEl>
                                        <p:attrNameLst>
                                          <p:attrName>ppt_x</p:attrName>
                                        </p:attrNameLst>
                                      </p:cBhvr>
                                      <p:tavLst>
                                        <p:tav tm="0">
                                          <p:val>
                                            <p:strVal val="#ppt_x"/>
                                          </p:val>
                                        </p:tav>
                                        <p:tav tm="100000">
                                          <p:val>
                                            <p:strVal val="#ppt_x"/>
                                          </p:val>
                                        </p:tav>
                                      </p:tavLst>
                                    </p:anim>
                                    <p:anim calcmode="lin" valueType="num">
                                      <p:cBhvr>
                                        <p:cTn id="5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3139736" y="2454221"/>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5" name="Text Box 5"/>
          <p:cNvSpPr txBox="1">
            <a:spLocks noChangeArrowheads="1"/>
          </p:cNvSpPr>
          <p:nvPr/>
        </p:nvSpPr>
        <p:spPr bwMode="auto">
          <a:xfrm>
            <a:off x="3254407" y="5327830"/>
            <a:ext cx="3428999" cy="523220"/>
          </a:xfrm>
          <a:prstGeom prst="rect">
            <a:avLst/>
          </a:prstGeom>
          <a:extLst/>
        </p:spPr>
        <p:txBody>
          <a:bodyPr wrap="square">
            <a:spAutoFit/>
          </a:bodyPr>
          <a:lstStyle/>
          <a:p>
            <a:pPr algn="ctr">
              <a:spcAft>
                <a:spcPts val="600"/>
              </a:spcAft>
            </a:pPr>
            <a:r>
              <a:rPr lang="vi-VN" sz="2800" b="1" spc="-20" dirty="0">
                <a:latin typeface="Tahoma" panose="020B0604030504040204" pitchFamily="34" charset="0"/>
              </a:rPr>
              <a:t>Nguy hại sức khỏe</a:t>
            </a:r>
          </a:p>
        </p:txBody>
      </p:sp>
      <p:pic>
        <p:nvPicPr>
          <p:cNvPr id="6" name="Picture 12" descr="Health Hazard | Photo Credit: OSHA | Copyright: Public Doma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9736" y="1890893"/>
            <a:ext cx="3289916" cy="3289916"/>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5"/>
          <p:cNvSpPr txBox="1">
            <a:spLocks noChangeArrowheads="1"/>
          </p:cNvSpPr>
          <p:nvPr/>
        </p:nvSpPr>
        <p:spPr bwMode="auto">
          <a:xfrm>
            <a:off x="7711736" y="2239152"/>
            <a:ext cx="3773605" cy="3397725"/>
          </a:xfrm>
          <a:prstGeom prst="rect">
            <a:avLst/>
          </a:prstGeom>
          <a:extLst/>
        </p:spPr>
        <p:txBody>
          <a:bodyPr wrap="square">
            <a:spAutoFit/>
          </a:bodyPr>
          <a:lstStyle/>
          <a:p>
            <a:pPr lvl="0">
              <a:lnSpc>
                <a:spcPct val="20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gây</a:t>
            </a:r>
            <a:r>
              <a:rPr lang="en-US" sz="2800" dirty="0">
                <a:latin typeface="Tahoma" panose="020B0604030504040204" pitchFamily="34" charset="0"/>
              </a:rPr>
              <a:t> </a:t>
            </a:r>
            <a:r>
              <a:rPr lang="en-US" sz="2800" dirty="0" err="1">
                <a:latin typeface="Tahoma" panose="020B0604030504040204" pitchFamily="34" charset="0"/>
              </a:rPr>
              <a:t>ung</a:t>
            </a:r>
            <a:r>
              <a:rPr lang="en-US" sz="2800" dirty="0">
                <a:latin typeface="Tahoma" panose="020B0604030504040204" pitchFamily="34" charset="0"/>
              </a:rPr>
              <a:t> </a:t>
            </a:r>
            <a:r>
              <a:rPr lang="en-US" sz="2800" dirty="0" err="1">
                <a:latin typeface="Tahoma" panose="020B0604030504040204" pitchFamily="34" charset="0"/>
              </a:rPr>
              <a:t>thư</a:t>
            </a:r>
            <a:endParaRPr lang="vi-VN" sz="2800" dirty="0">
              <a:latin typeface="Tahoma" panose="020B0604030504040204" pitchFamily="34" charset="0"/>
            </a:endParaRPr>
          </a:p>
          <a:p>
            <a:pPr lvl="0">
              <a:lnSpc>
                <a:spcPct val="200000"/>
              </a:lnSpc>
            </a:pPr>
            <a:r>
              <a:rPr lang="en-US" sz="2800" dirty="0">
                <a:latin typeface="Tahoma" panose="020B0604030504040204" pitchFamily="34" charset="0"/>
              </a:rPr>
              <a:t>- </a:t>
            </a:r>
            <a:r>
              <a:rPr lang="en-US" sz="2800" dirty="0" err="1">
                <a:latin typeface="Tahoma" panose="020B0604030504040204" pitchFamily="34" charset="0"/>
              </a:rPr>
              <a:t>Độc</a:t>
            </a:r>
            <a:r>
              <a:rPr lang="en-US" sz="2800" dirty="0">
                <a:latin typeface="Tahoma" panose="020B0604030504040204" pitchFamily="34" charset="0"/>
              </a:rPr>
              <a:t> </a:t>
            </a:r>
            <a:r>
              <a:rPr lang="en-US" sz="2800" dirty="0" err="1">
                <a:latin typeface="Tahoma" panose="020B0604030504040204" pitchFamily="34" charset="0"/>
              </a:rPr>
              <a:t>tính</a:t>
            </a:r>
            <a:r>
              <a:rPr lang="en-US" sz="2800" dirty="0">
                <a:latin typeface="Tahoma" panose="020B0604030504040204" pitchFamily="34" charset="0"/>
              </a:rPr>
              <a:t> </a:t>
            </a:r>
            <a:r>
              <a:rPr lang="en-US" sz="2800" dirty="0" err="1">
                <a:latin typeface="Tahoma" panose="020B0604030504040204" pitchFamily="34" charset="0"/>
              </a:rPr>
              <a:t>sinh</a:t>
            </a:r>
            <a:r>
              <a:rPr lang="en-US" sz="2800" dirty="0">
                <a:latin typeface="Tahoma" panose="020B0604030504040204" pitchFamily="34" charset="0"/>
              </a:rPr>
              <a:t> </a:t>
            </a:r>
            <a:r>
              <a:rPr lang="en-US" sz="2800" dirty="0" err="1">
                <a:latin typeface="Tahoma" panose="020B0604030504040204" pitchFamily="34" charset="0"/>
              </a:rPr>
              <a:t>sản</a:t>
            </a:r>
            <a:endParaRPr lang="vi-VN" sz="2800" dirty="0">
              <a:latin typeface="Tahoma" panose="020B0604030504040204" pitchFamily="34" charset="0"/>
            </a:endParaRPr>
          </a:p>
          <a:p>
            <a:pPr lvl="0">
              <a:lnSpc>
                <a:spcPct val="20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gây</a:t>
            </a:r>
            <a:r>
              <a:rPr lang="en-US" sz="2800" dirty="0">
                <a:latin typeface="Tahoma" panose="020B0604030504040204" pitchFamily="34" charset="0"/>
              </a:rPr>
              <a:t> </a:t>
            </a:r>
            <a:r>
              <a:rPr lang="en-US" sz="2800" dirty="0" err="1">
                <a:latin typeface="Tahoma" panose="020B0604030504040204" pitchFamily="34" charset="0"/>
              </a:rPr>
              <a:t>đột</a:t>
            </a:r>
            <a:r>
              <a:rPr lang="en-US" sz="2800" dirty="0">
                <a:latin typeface="Tahoma" panose="020B0604030504040204" pitchFamily="34" charset="0"/>
              </a:rPr>
              <a:t> </a:t>
            </a:r>
            <a:r>
              <a:rPr lang="en-US" sz="2800" dirty="0" err="1">
                <a:latin typeface="Tahoma" panose="020B0604030504040204" pitchFamily="34" charset="0"/>
              </a:rPr>
              <a:t>biến</a:t>
            </a:r>
            <a:endParaRPr lang="vi-VN" sz="2800" dirty="0">
              <a:latin typeface="Tahoma" panose="020B0604030504040204" pitchFamily="34" charset="0"/>
            </a:endParaRPr>
          </a:p>
          <a:p>
            <a:pPr>
              <a:lnSpc>
                <a:spcPct val="200000"/>
              </a:lnSpc>
            </a:pPr>
            <a:r>
              <a:rPr lang="en-US" sz="2800" dirty="0">
                <a:latin typeface="Tahoma" panose="020B0604030504040204" pitchFamily="34" charset="0"/>
              </a:rPr>
              <a:t>- </a:t>
            </a:r>
            <a:r>
              <a:rPr lang="en-US" sz="2800" dirty="0" err="1">
                <a:latin typeface="Tahoma" panose="020B0604030504040204" pitchFamily="34" charset="0"/>
              </a:rPr>
              <a:t>Chất</a:t>
            </a:r>
            <a:r>
              <a:rPr lang="en-US" sz="2800" dirty="0">
                <a:latin typeface="Tahoma" panose="020B0604030504040204" pitchFamily="34" charset="0"/>
              </a:rPr>
              <a:t> </a:t>
            </a:r>
            <a:r>
              <a:rPr lang="en-US" sz="2800" dirty="0" err="1">
                <a:latin typeface="Tahoma" panose="020B0604030504040204" pitchFamily="34" charset="0"/>
              </a:rPr>
              <a:t>độc</a:t>
            </a:r>
            <a:r>
              <a:rPr lang="en-US" sz="2800" dirty="0">
                <a:latin typeface="Tahoma" panose="020B0604030504040204" pitchFamily="34" charset="0"/>
              </a:rPr>
              <a:t> </a:t>
            </a:r>
            <a:r>
              <a:rPr lang="en-US" sz="2800" dirty="0" err="1">
                <a:latin typeface="Tahoma" panose="020B0604030504040204" pitchFamily="34" charset="0"/>
              </a:rPr>
              <a:t>hô</a:t>
            </a:r>
            <a:r>
              <a:rPr lang="en-US" sz="2800" dirty="0">
                <a:latin typeface="Tahoma" panose="020B0604030504040204" pitchFamily="34" charset="0"/>
              </a:rPr>
              <a:t> </a:t>
            </a:r>
            <a:r>
              <a:rPr lang="en-US" sz="2800" dirty="0" err="1">
                <a:latin typeface="Tahoma" panose="020B0604030504040204" pitchFamily="34" charset="0"/>
              </a:rPr>
              <a:t>hấp</a:t>
            </a:r>
            <a:endParaRPr lang="vi-VN" sz="2800" spc="-20" dirty="0">
              <a:latin typeface="Tahoma" panose="020B0604030504040204" pitchFamily="34" charset="0"/>
            </a:endParaRPr>
          </a:p>
        </p:txBody>
      </p:sp>
      <p:sp>
        <p:nvSpPr>
          <p:cNvPr id="8" name="Text Box 5"/>
          <p:cNvSpPr txBox="1">
            <a:spLocks noChangeArrowheads="1"/>
          </p:cNvSpPr>
          <p:nvPr/>
        </p:nvSpPr>
        <p:spPr bwMode="auto">
          <a:xfrm>
            <a:off x="5804516" y="998529"/>
            <a:ext cx="5283693"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Quy </a:t>
            </a:r>
            <a:r>
              <a:rPr lang="vi-VN" sz="2800" b="1" spc="-20" dirty="0">
                <a:latin typeface="Tahoma" panose="020B0604030504040204" pitchFamily="34" charset="0"/>
              </a:rPr>
              <a:t>định dán nhãn hóa chất </a:t>
            </a:r>
          </a:p>
        </p:txBody>
      </p:sp>
      <p:sp>
        <p:nvSpPr>
          <p:cNvPr id="9"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10" name="Straight Connector 9">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Picture 10">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2" name="Rectangle 11"/>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502341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down)">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wipe(down)">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wipe(down)">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wipe(down)">
                                      <p:cBhvr>
                                        <p:cTn id="2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3048000" y="2241157"/>
            <a:ext cx="9144000" cy="2362200"/>
          </a:xfrm>
          <a:prstGeom prst="rect">
            <a:avLst/>
          </a:prstGeom>
          <a:extLst/>
        </p:spPr>
        <p:txBody>
          <a:bodyPr anchor="ctr"/>
          <a:lstStyle/>
          <a:p>
            <a:pPr algn="ctr" eaLnBrk="0" hangingPunct="0">
              <a:lnSpc>
                <a:spcPct val="120000"/>
              </a:lnSpc>
            </a:pPr>
            <a:endParaRPr lang="en-US" b="1" dirty="0">
              <a:latin typeface="Tahoma" panose="020B0604030504040204" pitchFamily="34" charset="0"/>
            </a:endParaRPr>
          </a:p>
        </p:txBody>
      </p:sp>
      <p:sp>
        <p:nvSpPr>
          <p:cNvPr id="4" name="Text Box 5"/>
          <p:cNvSpPr txBox="1">
            <a:spLocks noChangeArrowheads="1"/>
          </p:cNvSpPr>
          <p:nvPr/>
        </p:nvSpPr>
        <p:spPr bwMode="auto">
          <a:xfrm>
            <a:off x="3454429" y="5415209"/>
            <a:ext cx="1628776" cy="523220"/>
          </a:xfrm>
          <a:prstGeom prst="rect">
            <a:avLst/>
          </a:prstGeom>
          <a:extLst/>
        </p:spPr>
        <p:txBody>
          <a:bodyPr wrap="square">
            <a:spAutoFit/>
          </a:bodyPr>
          <a:lstStyle/>
          <a:p>
            <a:pPr algn="ctr">
              <a:spcAft>
                <a:spcPts val="600"/>
              </a:spcAft>
            </a:pPr>
            <a:r>
              <a:rPr lang="vi-VN" sz="2800" b="1" spc="-20" dirty="0">
                <a:latin typeface="Tahoma" panose="020B0604030504040204" pitchFamily="34" charset="0"/>
              </a:rPr>
              <a:t>Có hại</a:t>
            </a:r>
          </a:p>
        </p:txBody>
      </p:sp>
      <p:sp>
        <p:nvSpPr>
          <p:cNvPr id="8" name="Text Box 5"/>
          <p:cNvSpPr txBox="1">
            <a:spLocks noChangeArrowheads="1"/>
          </p:cNvSpPr>
          <p:nvPr/>
        </p:nvSpPr>
        <p:spPr bwMode="auto">
          <a:xfrm>
            <a:off x="6269855" y="1887476"/>
            <a:ext cx="5791199" cy="3882473"/>
          </a:xfrm>
          <a:prstGeom prst="rect">
            <a:avLst/>
          </a:prstGeom>
          <a:extLst/>
        </p:spPr>
        <p:txBody>
          <a:bodyPr wrap="square">
            <a:spAutoFit/>
          </a:bodyPr>
          <a:lstStyle/>
          <a:p>
            <a:pPr lvl="0">
              <a:lnSpc>
                <a:spcPct val="150000"/>
              </a:lnSpc>
            </a:pPr>
            <a:r>
              <a:rPr lang="en-US" sz="2800" dirty="0" smtClean="0">
                <a:latin typeface="Tahoma" panose="020B0604030504040204" pitchFamily="34" charset="0"/>
              </a:rPr>
              <a:t>- </a:t>
            </a:r>
            <a:r>
              <a:rPr lang="en-US" sz="2800" dirty="0" err="1" smtClean="0">
                <a:latin typeface="Tahoma" panose="020B0604030504040204" pitchFamily="34" charset="0"/>
              </a:rPr>
              <a:t>Chất</a:t>
            </a:r>
            <a:r>
              <a:rPr lang="en-US" sz="2800" dirty="0" smtClean="0">
                <a:latin typeface="Tahoma" panose="020B0604030504040204" pitchFamily="34" charset="0"/>
              </a:rPr>
              <a:t> </a:t>
            </a:r>
            <a:r>
              <a:rPr lang="en-US" sz="2800" dirty="0" err="1" smtClean="0">
                <a:latin typeface="Tahoma" panose="020B0604030504040204" pitchFamily="34" charset="0"/>
              </a:rPr>
              <a:t>kích</a:t>
            </a:r>
            <a:r>
              <a:rPr lang="en-US" sz="2800" dirty="0" smtClean="0">
                <a:latin typeface="Tahoma" panose="020B0604030504040204" pitchFamily="34" charset="0"/>
              </a:rPr>
              <a:t> </a:t>
            </a:r>
            <a:r>
              <a:rPr lang="en-US" sz="2800" dirty="0" err="1" smtClean="0">
                <a:latin typeface="Tahoma" panose="020B0604030504040204" pitchFamily="34" charset="0"/>
              </a:rPr>
              <a:t>thích</a:t>
            </a:r>
            <a:endParaRPr lang="vi-VN" sz="2800" dirty="0" smtClean="0">
              <a:latin typeface="Tahoma" panose="020B0604030504040204" pitchFamily="34" charset="0"/>
            </a:endParaRPr>
          </a:p>
          <a:p>
            <a:pPr lvl="0">
              <a:lnSpc>
                <a:spcPct val="150000"/>
              </a:lnSpc>
            </a:pPr>
            <a:r>
              <a:rPr lang="en-US" sz="2800" dirty="0" smtClean="0">
                <a:latin typeface="Tahoma" panose="020B0604030504040204" pitchFamily="34" charset="0"/>
              </a:rPr>
              <a:t>- </a:t>
            </a:r>
            <a:r>
              <a:rPr lang="en-US" sz="2800" dirty="0" err="1" smtClean="0">
                <a:latin typeface="Tahoma" panose="020B0604030504040204" pitchFamily="34" charset="0"/>
              </a:rPr>
              <a:t>Yếu</a:t>
            </a:r>
            <a:r>
              <a:rPr lang="en-US" sz="2800" dirty="0" smtClean="0">
                <a:latin typeface="Tahoma" panose="020B0604030504040204" pitchFamily="34" charset="0"/>
              </a:rPr>
              <a:t> </a:t>
            </a:r>
            <a:r>
              <a:rPr lang="en-US" sz="2800" dirty="0" err="1" smtClean="0">
                <a:latin typeface="Tahoma" panose="020B0604030504040204" pitchFamily="34" charset="0"/>
              </a:rPr>
              <a:t>tố</a:t>
            </a:r>
            <a:r>
              <a:rPr lang="en-US" sz="2800" dirty="0" smtClean="0">
                <a:latin typeface="Tahoma" panose="020B0604030504040204" pitchFamily="34" charset="0"/>
              </a:rPr>
              <a:t> </a:t>
            </a:r>
            <a:r>
              <a:rPr lang="en-US" sz="2800" dirty="0" err="1" smtClean="0">
                <a:latin typeface="Tahoma" panose="020B0604030504040204" pitchFamily="34" charset="0"/>
              </a:rPr>
              <a:t>nhạy</a:t>
            </a:r>
            <a:r>
              <a:rPr lang="en-US" sz="2800" dirty="0" smtClean="0">
                <a:latin typeface="Tahoma" panose="020B0604030504040204" pitchFamily="34" charset="0"/>
              </a:rPr>
              <a:t> da</a:t>
            </a:r>
            <a:endParaRPr lang="vi-VN" sz="2800" dirty="0" smtClean="0">
              <a:latin typeface="Tahoma" panose="020B0604030504040204" pitchFamily="34" charset="0"/>
            </a:endParaRPr>
          </a:p>
          <a:p>
            <a:pPr lvl="0">
              <a:lnSpc>
                <a:spcPct val="150000"/>
              </a:lnSpc>
            </a:pPr>
            <a:r>
              <a:rPr lang="en-US" sz="2800" dirty="0" smtClean="0">
                <a:latin typeface="Tahoma" panose="020B0604030504040204" pitchFamily="34" charset="0"/>
              </a:rPr>
              <a:t>- </a:t>
            </a:r>
            <a:r>
              <a:rPr lang="en-US" sz="2800" dirty="0" err="1" smtClean="0">
                <a:latin typeface="Tahoma" panose="020B0604030504040204" pitchFamily="34" charset="0"/>
              </a:rPr>
              <a:t>Độc</a:t>
            </a:r>
            <a:r>
              <a:rPr lang="en-US" sz="2800" dirty="0" smtClean="0">
                <a:latin typeface="Tahoma" panose="020B0604030504040204" pitchFamily="34" charset="0"/>
              </a:rPr>
              <a:t> </a:t>
            </a:r>
            <a:r>
              <a:rPr lang="en-US" sz="2800" dirty="0" err="1" smtClean="0">
                <a:latin typeface="Tahoma" panose="020B0604030504040204" pitchFamily="34" charset="0"/>
              </a:rPr>
              <a:t>cấp</a:t>
            </a:r>
            <a:r>
              <a:rPr lang="en-US" sz="2800" dirty="0" smtClean="0">
                <a:latin typeface="Tahoma" panose="020B0604030504040204" pitchFamily="34" charset="0"/>
              </a:rPr>
              <a:t> </a:t>
            </a:r>
            <a:r>
              <a:rPr lang="en-US" sz="2800" dirty="0" err="1" smtClean="0">
                <a:latin typeface="Tahoma" panose="020B0604030504040204" pitchFamily="34" charset="0"/>
              </a:rPr>
              <a:t>tính</a:t>
            </a:r>
            <a:endParaRPr lang="vi-VN" sz="2800" dirty="0" smtClean="0">
              <a:latin typeface="Tahoma" panose="020B0604030504040204" pitchFamily="34" charset="0"/>
            </a:endParaRPr>
          </a:p>
          <a:p>
            <a:pPr lvl="0">
              <a:lnSpc>
                <a:spcPct val="150000"/>
              </a:lnSpc>
            </a:pPr>
            <a:r>
              <a:rPr lang="en-US" sz="2800" dirty="0" smtClean="0">
                <a:latin typeface="Tahoma" panose="020B0604030504040204" pitchFamily="34" charset="0"/>
              </a:rPr>
              <a:t>- </a:t>
            </a:r>
            <a:r>
              <a:rPr lang="en-US" sz="2800" dirty="0" err="1" smtClean="0">
                <a:latin typeface="Tahoma" panose="020B0604030504040204" pitchFamily="34" charset="0"/>
              </a:rPr>
              <a:t>Ảnh</a:t>
            </a:r>
            <a:r>
              <a:rPr lang="en-US" sz="2800" dirty="0" smtClean="0">
                <a:latin typeface="Tahoma" panose="020B0604030504040204" pitchFamily="34" charset="0"/>
              </a:rPr>
              <a:t> </a:t>
            </a:r>
            <a:r>
              <a:rPr lang="en-US" sz="2800" dirty="0" err="1" smtClean="0">
                <a:latin typeface="Tahoma" panose="020B0604030504040204" pitchFamily="34" charset="0"/>
              </a:rPr>
              <a:t>hưởng</a:t>
            </a:r>
            <a:r>
              <a:rPr lang="en-US" sz="2800" dirty="0" smtClean="0">
                <a:latin typeface="Tahoma" panose="020B0604030504040204" pitchFamily="34" charset="0"/>
              </a:rPr>
              <a:t> </a:t>
            </a:r>
            <a:r>
              <a:rPr lang="en-US" sz="2800" dirty="0" err="1" smtClean="0">
                <a:latin typeface="Tahoma" panose="020B0604030504040204" pitchFamily="34" charset="0"/>
              </a:rPr>
              <a:t>của</a:t>
            </a:r>
            <a:r>
              <a:rPr lang="en-US" sz="2800" dirty="0" smtClean="0">
                <a:latin typeface="Tahoma" panose="020B0604030504040204" pitchFamily="34" charset="0"/>
              </a:rPr>
              <a:t> </a:t>
            </a:r>
            <a:r>
              <a:rPr lang="en-US" sz="2800" dirty="0" err="1" smtClean="0">
                <a:latin typeface="Tahoma" panose="020B0604030504040204" pitchFamily="34" charset="0"/>
              </a:rPr>
              <a:t>chất</a:t>
            </a:r>
            <a:r>
              <a:rPr lang="en-US" sz="2800" dirty="0" smtClean="0">
                <a:latin typeface="Tahoma" panose="020B0604030504040204" pitchFamily="34" charset="0"/>
              </a:rPr>
              <a:t> </a:t>
            </a:r>
            <a:r>
              <a:rPr lang="en-US" sz="2800" dirty="0" err="1" smtClean="0">
                <a:latin typeface="Tahoma" panose="020B0604030504040204" pitchFamily="34" charset="0"/>
              </a:rPr>
              <a:t>gây</a:t>
            </a:r>
            <a:r>
              <a:rPr lang="en-US" sz="2800" dirty="0" smtClean="0">
                <a:latin typeface="Tahoma" panose="020B0604030504040204" pitchFamily="34" charset="0"/>
              </a:rPr>
              <a:t> </a:t>
            </a:r>
            <a:r>
              <a:rPr lang="en-US" sz="2800" dirty="0" err="1" smtClean="0">
                <a:latin typeface="Tahoma" panose="020B0604030504040204" pitchFamily="34" charset="0"/>
              </a:rPr>
              <a:t>nghiện</a:t>
            </a:r>
            <a:endParaRPr lang="vi-VN" sz="2800" dirty="0" smtClean="0">
              <a:latin typeface="Tahoma" panose="020B0604030504040204" pitchFamily="34" charset="0"/>
            </a:endParaRPr>
          </a:p>
          <a:p>
            <a:pPr lvl="0">
              <a:lnSpc>
                <a:spcPct val="150000"/>
              </a:lnSpc>
            </a:pPr>
            <a:r>
              <a:rPr lang="en-US" sz="2800" dirty="0" smtClean="0">
                <a:latin typeface="Tahoma" panose="020B0604030504040204" pitchFamily="34" charset="0"/>
              </a:rPr>
              <a:t>- </a:t>
            </a:r>
            <a:r>
              <a:rPr lang="en-US" sz="2800" dirty="0" err="1" smtClean="0">
                <a:latin typeface="Tahoma" panose="020B0604030504040204" pitchFamily="34" charset="0"/>
              </a:rPr>
              <a:t>Hệ</a:t>
            </a:r>
            <a:r>
              <a:rPr lang="en-US" sz="2800" dirty="0" smtClean="0">
                <a:latin typeface="Tahoma" panose="020B0604030504040204" pitchFamily="34" charset="0"/>
              </a:rPr>
              <a:t> </a:t>
            </a:r>
            <a:r>
              <a:rPr lang="en-US" sz="2800" dirty="0" err="1" smtClean="0">
                <a:latin typeface="Tahoma" panose="020B0604030504040204" pitchFamily="34" charset="0"/>
              </a:rPr>
              <a:t>hô</a:t>
            </a:r>
            <a:r>
              <a:rPr lang="en-US" sz="2800" dirty="0" smtClean="0">
                <a:latin typeface="Tahoma" panose="020B0604030504040204" pitchFamily="34" charset="0"/>
              </a:rPr>
              <a:t> </a:t>
            </a:r>
            <a:r>
              <a:rPr lang="en-US" sz="2800" dirty="0" err="1" smtClean="0">
                <a:latin typeface="Tahoma" panose="020B0604030504040204" pitchFamily="34" charset="0"/>
              </a:rPr>
              <a:t>hấp</a:t>
            </a:r>
            <a:r>
              <a:rPr lang="en-US" sz="2800" dirty="0" smtClean="0">
                <a:latin typeface="Tahoma" panose="020B0604030504040204" pitchFamily="34" charset="0"/>
              </a:rPr>
              <a:t> (</a:t>
            </a:r>
            <a:r>
              <a:rPr lang="en-US" sz="2800" dirty="0" err="1" smtClean="0">
                <a:latin typeface="Tahoma" panose="020B0604030504040204" pitchFamily="34" charset="0"/>
              </a:rPr>
              <a:t>vùng</a:t>
            </a:r>
            <a:r>
              <a:rPr lang="en-US" sz="2800" dirty="0" smtClean="0">
                <a:latin typeface="Tahoma" panose="020B0604030504040204" pitchFamily="34" charset="0"/>
              </a:rPr>
              <a:t> </a:t>
            </a:r>
            <a:r>
              <a:rPr lang="en-US" sz="2800" dirty="0" err="1" smtClean="0">
                <a:latin typeface="Tahoma" panose="020B0604030504040204" pitchFamily="34" charset="0"/>
              </a:rPr>
              <a:t>thở</a:t>
            </a:r>
            <a:r>
              <a:rPr lang="en-US" sz="2800" dirty="0" smtClean="0">
                <a:latin typeface="Tahoma" panose="020B0604030504040204" pitchFamily="34" charset="0"/>
              </a:rPr>
              <a:t>)</a:t>
            </a:r>
            <a:endParaRPr lang="vi-VN" sz="2800" dirty="0" smtClean="0">
              <a:latin typeface="Tahoma" panose="020B0604030504040204" pitchFamily="34" charset="0"/>
            </a:endParaRPr>
          </a:p>
          <a:p>
            <a:pPr>
              <a:lnSpc>
                <a:spcPct val="150000"/>
              </a:lnSpc>
            </a:pPr>
            <a:r>
              <a:rPr lang="en-US" sz="2800" dirty="0" smtClean="0">
                <a:latin typeface="Tahoma" panose="020B0604030504040204" pitchFamily="34" charset="0"/>
              </a:rPr>
              <a:t>- </a:t>
            </a:r>
            <a:r>
              <a:rPr lang="en-US" sz="2800" dirty="0" err="1" smtClean="0">
                <a:latin typeface="Tahoma" panose="020B0604030504040204" pitchFamily="34" charset="0"/>
              </a:rPr>
              <a:t>Sự</a:t>
            </a:r>
            <a:r>
              <a:rPr lang="en-US" sz="2800" dirty="0" smtClean="0">
                <a:latin typeface="Tahoma" panose="020B0604030504040204" pitchFamily="34" charset="0"/>
              </a:rPr>
              <a:t> </a:t>
            </a:r>
            <a:r>
              <a:rPr lang="en-US" sz="2800" dirty="0" err="1" smtClean="0">
                <a:latin typeface="Tahoma" panose="020B0604030504040204" pitchFamily="34" charset="0"/>
              </a:rPr>
              <a:t>kích</a:t>
            </a:r>
            <a:r>
              <a:rPr lang="en-US" sz="2800" dirty="0" smtClean="0">
                <a:latin typeface="Tahoma" panose="020B0604030504040204" pitchFamily="34" charset="0"/>
              </a:rPr>
              <a:t> </a:t>
            </a:r>
            <a:r>
              <a:rPr lang="en-US" sz="2800" dirty="0" err="1" smtClean="0">
                <a:latin typeface="Tahoma" panose="020B0604030504040204" pitchFamily="34" charset="0"/>
              </a:rPr>
              <a:t>ứng</a:t>
            </a:r>
            <a:endParaRPr lang="vi-VN" sz="2800" spc="-20" dirty="0">
              <a:latin typeface="Tahoma" panose="020B0604030504040204" pitchFamily="34" charset="0"/>
            </a:endParaRPr>
          </a:p>
        </p:txBody>
      </p:sp>
      <p:pic>
        <p:nvPicPr>
          <p:cNvPr id="9" name="Picture 20" descr="Exclamation Mark | Photo Credit: OSHA | Copyright: Public Doma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4087" y="2241157"/>
            <a:ext cx="2852321" cy="2852321"/>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5"/>
          <p:cNvSpPr txBox="1">
            <a:spLocks noChangeArrowheads="1"/>
          </p:cNvSpPr>
          <p:nvPr/>
        </p:nvSpPr>
        <p:spPr bwMode="auto">
          <a:xfrm>
            <a:off x="5826408" y="906085"/>
            <a:ext cx="5554765"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Quy </a:t>
            </a:r>
            <a:r>
              <a:rPr lang="vi-VN" sz="2800" b="1" spc="-20" dirty="0">
                <a:latin typeface="Tahoma" panose="020B0604030504040204" pitchFamily="34" charset="0"/>
              </a:rPr>
              <a:t>định dán nhãn hóa chất </a:t>
            </a:r>
          </a:p>
        </p:txBody>
      </p:sp>
      <p:sp>
        <p:nvSpPr>
          <p:cNvPr id="10"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11" name="Straight Connector 10">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2" name="Picture 11">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3" name="Rectangle 12"/>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10341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down)">
                                      <p:cBhvr>
                                        <p:cTn id="14" dur="500"/>
                                        <p:tgtEl>
                                          <p:spTgt spid="8">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Effect transition="in" filter="wipe(down)">
                                      <p:cBhvr>
                                        <p:cTn id="19" dur="500"/>
                                        <p:tgtEl>
                                          <p:spTgt spid="8">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8">
                                            <p:txEl>
                                              <p:pRg st="2" end="2"/>
                                            </p:txEl>
                                          </p:spTgt>
                                        </p:tgtEl>
                                        <p:attrNameLst>
                                          <p:attrName>style.visibility</p:attrName>
                                        </p:attrNameLst>
                                      </p:cBhvr>
                                      <p:to>
                                        <p:strVal val="visible"/>
                                      </p:to>
                                    </p:set>
                                    <p:animEffect transition="in" filter="wipe(down)">
                                      <p:cBhvr>
                                        <p:cTn id="24" dur="500"/>
                                        <p:tgtEl>
                                          <p:spTgt spid="8">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Effect transition="in" filter="wipe(down)">
                                      <p:cBhvr>
                                        <p:cTn id="29" dur="500"/>
                                        <p:tgtEl>
                                          <p:spTgt spid="8">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8">
                                            <p:txEl>
                                              <p:pRg st="4" end="4"/>
                                            </p:txEl>
                                          </p:spTgt>
                                        </p:tgtEl>
                                        <p:attrNameLst>
                                          <p:attrName>style.visibility</p:attrName>
                                        </p:attrNameLst>
                                      </p:cBhvr>
                                      <p:to>
                                        <p:strVal val="visible"/>
                                      </p:to>
                                    </p:set>
                                    <p:animEffect transition="in" filter="wipe(down)">
                                      <p:cBhvr>
                                        <p:cTn id="34" dur="500"/>
                                        <p:tgtEl>
                                          <p:spTgt spid="8">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8">
                                            <p:txEl>
                                              <p:pRg st="5" end="5"/>
                                            </p:txEl>
                                          </p:spTgt>
                                        </p:tgtEl>
                                        <p:attrNameLst>
                                          <p:attrName>style.visibility</p:attrName>
                                        </p:attrNameLst>
                                      </p:cBhvr>
                                      <p:to>
                                        <p:strVal val="visible"/>
                                      </p:to>
                                    </p:set>
                                    <p:animEffect transition="in" filter="wipe(down)">
                                      <p:cBhvr>
                                        <p:cTn id="39"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1524000" y="2187890"/>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pic>
        <p:nvPicPr>
          <p:cNvPr id="4" name="Picture 2"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7865" y="1554935"/>
            <a:ext cx="6795856" cy="5303065"/>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5"/>
          <p:cNvSpPr txBox="1">
            <a:spLocks noChangeArrowheads="1"/>
          </p:cNvSpPr>
          <p:nvPr/>
        </p:nvSpPr>
        <p:spPr bwMode="auto">
          <a:xfrm>
            <a:off x="5142828" y="835064"/>
            <a:ext cx="7765609" cy="523220"/>
          </a:xfrm>
          <a:prstGeom prst="rect">
            <a:avLst/>
          </a:prstGeom>
          <a:extLst/>
        </p:spPr>
        <p:txBody>
          <a:bodyPr wrap="square">
            <a:spAutoFit/>
          </a:bodyPr>
          <a:lstStyle/>
          <a:p>
            <a:pPr algn="just">
              <a:spcAft>
                <a:spcPts val="600"/>
              </a:spcAft>
            </a:pPr>
            <a:r>
              <a:rPr lang="vi-VN" sz="2800" b="1" spc="-20" dirty="0" smtClean="0">
                <a:latin typeface="Tahoma" panose="020B0604030504040204" pitchFamily="34" charset="0"/>
              </a:rPr>
              <a:t>Quy </a:t>
            </a:r>
            <a:r>
              <a:rPr lang="vi-VN" sz="2800" b="1" spc="-20" dirty="0">
                <a:latin typeface="Tahoma" panose="020B0604030504040204" pitchFamily="34" charset="0"/>
              </a:rPr>
              <a:t>định dán nhãn hóa chất </a:t>
            </a:r>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9" name="Rectangle 8"/>
          <p:cNvSpPr/>
          <p:nvPr/>
        </p:nvSpPr>
        <p:spPr>
          <a:xfrm>
            <a:off x="204568" y="1900692"/>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746855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ChangeArrowheads="1"/>
          </p:cNvSpPr>
          <p:nvPr/>
        </p:nvSpPr>
        <p:spPr bwMode="auto">
          <a:xfrm>
            <a:off x="1524000" y="2187890"/>
            <a:ext cx="9144000" cy="2362200"/>
          </a:xfrm>
          <a:prstGeom prst="rect">
            <a:avLst/>
          </a:prstGeom>
          <a:extLst/>
        </p:spPr>
        <p:txBody>
          <a:bodyPr anchor="ctr"/>
          <a:lstStyle/>
          <a:p>
            <a:pPr algn="ctr" eaLnBrk="0" hangingPunct="0">
              <a:lnSpc>
                <a:spcPct val="120000"/>
              </a:lnSpc>
            </a:pPr>
            <a:endParaRPr lang="en-US" b="1" dirty="0">
              <a:solidFill>
                <a:srgbClr val="CC0099"/>
              </a:solidFill>
              <a:latin typeface="Tahoma" panose="020B0604030504040204" pitchFamily="34" charset="0"/>
            </a:endParaRPr>
          </a:p>
        </p:txBody>
      </p:sp>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9" name="Rectangle 8"/>
          <p:cNvSpPr/>
          <p:nvPr/>
        </p:nvSpPr>
        <p:spPr>
          <a:xfrm>
            <a:off x="630696" y="1927325"/>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pic>
        <p:nvPicPr>
          <p:cNvPr id="10" name="Picture 9" descr="Káº¿t quáº£ hÃ¬nh áº£nh cho Quy Äá»nh an toÃ n trong kho hÃ³a cháº¥t"/>
          <p:cNvPicPr/>
          <p:nvPr/>
        </p:nvPicPr>
        <p:blipFill>
          <a:blip r:embed="rId4">
            <a:extLst>
              <a:ext uri="{28A0092B-C50C-407E-A947-70E740481C1C}">
                <a14:useLocalDpi xmlns:a14="http://schemas.microsoft.com/office/drawing/2010/main" val="0"/>
              </a:ext>
            </a:extLst>
          </a:blip>
          <a:srcRect/>
          <a:stretch>
            <a:fillRect/>
          </a:stretch>
        </p:blipFill>
        <p:spPr bwMode="auto">
          <a:xfrm>
            <a:off x="4665215" y="1064073"/>
            <a:ext cx="5348797" cy="5638799"/>
          </a:xfrm>
          <a:prstGeom prst="rect">
            <a:avLst/>
          </a:prstGeom>
          <a:noFill/>
          <a:ln>
            <a:noFill/>
          </a:ln>
        </p:spPr>
      </p:pic>
    </p:spTree>
    <p:extLst>
      <p:ext uri="{BB962C8B-B14F-4D97-AF65-F5344CB8AC3E}">
        <p14:creationId xmlns:p14="http://schemas.microsoft.com/office/powerpoint/2010/main" val="11104704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5"/>
          <p:cNvSpPr txBox="1">
            <a:spLocks noChangeArrowheads="1"/>
          </p:cNvSpPr>
          <p:nvPr/>
        </p:nvSpPr>
        <p:spPr bwMode="auto">
          <a:xfrm>
            <a:off x="1067164" y="1082614"/>
            <a:ext cx="8064990" cy="523220"/>
          </a:xfrm>
          <a:prstGeom prst="rect">
            <a:avLst/>
          </a:prstGeom>
          <a:extLst/>
        </p:spPr>
        <p:txBody>
          <a:bodyPr wrap="square">
            <a:spAutoFit/>
          </a:bodyPr>
          <a:lstStyle/>
          <a:p>
            <a:r>
              <a:rPr lang="vi-VN" sz="2800" b="1" spc="-20" dirty="0" smtClean="0">
                <a:latin typeface="Tahoma" panose="020B0604030504040204" pitchFamily="34" charset="0"/>
              </a:rPr>
              <a:t>Sử </a:t>
            </a:r>
            <a:r>
              <a:rPr lang="vi-VN" sz="2800" b="1" spc="-20" dirty="0">
                <a:latin typeface="Tahoma" panose="020B0604030504040204" pitchFamily="34" charset="0"/>
              </a:rPr>
              <a:t>dụng an toàn hóa </a:t>
            </a:r>
            <a:r>
              <a:rPr lang="vi-VN" sz="2800" b="1" spc="-20" dirty="0">
                <a:latin typeface="Tahoma" panose="020B0604030504040204" pitchFamily="34" charset="0"/>
              </a:rPr>
              <a:t>chất nguy hiểm</a:t>
            </a:r>
            <a:endParaRPr lang="vi-VN" sz="2800" b="1" spc="-20" dirty="0">
              <a:latin typeface="Tahoma" panose="020B0604030504040204" pitchFamily="34" charset="0"/>
            </a:endParaRPr>
          </a:p>
        </p:txBody>
      </p:sp>
      <p:pic>
        <p:nvPicPr>
          <p:cNvPr id="3" name="Picture 2" descr="https://matnaphongdoc.com/kcfinder/upload/images/mat-na-dobu-HanQuoc.jpg"/>
          <p:cNvPicPr/>
          <p:nvPr/>
        </p:nvPicPr>
        <p:blipFill>
          <a:blip r:embed="rId2">
            <a:extLst>
              <a:ext uri="{28A0092B-C50C-407E-A947-70E740481C1C}">
                <a14:useLocalDpi xmlns:a14="http://schemas.microsoft.com/office/drawing/2010/main" val="0"/>
              </a:ext>
            </a:extLst>
          </a:blip>
          <a:srcRect/>
          <a:stretch>
            <a:fillRect/>
          </a:stretch>
        </p:blipFill>
        <p:spPr bwMode="auto">
          <a:xfrm>
            <a:off x="3790766" y="4493903"/>
            <a:ext cx="2227857" cy="1653446"/>
          </a:xfrm>
          <a:prstGeom prst="rect">
            <a:avLst/>
          </a:prstGeom>
          <a:noFill/>
          <a:ln>
            <a:noFill/>
          </a:ln>
        </p:spPr>
      </p:pic>
      <p:pic>
        <p:nvPicPr>
          <p:cNvPr id="4" name="Picture 3" descr="https://thienkytam.com/public/upload/thumbs_resize/a870379780433-update-28-08-2018.jpg"/>
          <p:cNvPicPr/>
          <p:nvPr/>
        </p:nvPicPr>
        <p:blipFill>
          <a:blip r:embed="rId3">
            <a:extLst>
              <a:ext uri="{28A0092B-C50C-407E-A947-70E740481C1C}">
                <a14:useLocalDpi xmlns:a14="http://schemas.microsoft.com/office/drawing/2010/main" val="0"/>
              </a:ext>
            </a:extLst>
          </a:blip>
          <a:srcRect/>
          <a:stretch>
            <a:fillRect/>
          </a:stretch>
        </p:blipFill>
        <p:spPr bwMode="auto">
          <a:xfrm>
            <a:off x="3091638" y="2197830"/>
            <a:ext cx="2944667" cy="1850761"/>
          </a:xfrm>
          <a:prstGeom prst="rect">
            <a:avLst/>
          </a:prstGeom>
          <a:noFill/>
          <a:ln>
            <a:noFill/>
          </a:ln>
        </p:spPr>
      </p:pic>
      <p:sp>
        <p:nvSpPr>
          <p:cNvPr id="5" name="Rectangle 4"/>
          <p:cNvSpPr/>
          <p:nvPr/>
        </p:nvSpPr>
        <p:spPr>
          <a:xfrm>
            <a:off x="4790026" y="3452468"/>
            <a:ext cx="4631699" cy="400110"/>
          </a:xfrm>
          <a:prstGeom prst="rect">
            <a:avLst/>
          </a:prstGeom>
        </p:spPr>
        <p:txBody>
          <a:bodyPr wrap="square">
            <a:spAutoFit/>
          </a:bodyPr>
          <a:lstStyle/>
          <a:p>
            <a:pPr algn="ctr"/>
            <a:r>
              <a:rPr lang="vi-VN" sz="2000" b="1" spc="-20" dirty="0">
                <a:latin typeface="Tahoma" panose="020B0604030504040204" pitchFamily="34" charset="0"/>
              </a:rPr>
              <a:t>Phương tiện bảo vệ cá </a:t>
            </a:r>
            <a:r>
              <a:rPr lang="vi-VN" sz="2000" b="1" spc="-20" dirty="0">
                <a:latin typeface="Tahoma" panose="020B0604030504040204" pitchFamily="34" charset="0"/>
              </a:rPr>
              <a:t>nhân</a:t>
            </a:r>
            <a:endParaRPr lang="vi-VN" sz="2000" dirty="0">
              <a:latin typeface="Tahoma" panose="020B0604030504040204" pitchFamily="34" charset="0"/>
            </a:endParaRPr>
          </a:p>
        </p:txBody>
      </p:sp>
      <p:pic>
        <p:nvPicPr>
          <p:cNvPr id="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6512" y="3990713"/>
            <a:ext cx="2105317" cy="2156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descr="Káº¿t quáº£ hÃ¬nh áº£nh cho kháº©u trang hoáº¡t tÃ­nh"/>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85343" y="1870307"/>
            <a:ext cx="2007300" cy="1489756"/>
          </a:xfrm>
          <a:prstGeom prst="rect">
            <a:avLst/>
          </a:prstGeom>
          <a:noFill/>
          <a:ln>
            <a:noFill/>
          </a:ln>
        </p:spPr>
      </p:pic>
      <p:pic>
        <p:nvPicPr>
          <p:cNvPr id="1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49729" y="3947052"/>
            <a:ext cx="2075876" cy="2223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49730" y="926000"/>
            <a:ext cx="1667963" cy="370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14" name="Straight Connector 13">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5" name="Picture 14">
            <a:hlinkClick r:id="rId8"/>
          </p:cNvPr>
          <p:cNvPicPr>
            <a:picLocks noChangeAspect="1"/>
          </p:cNvPicPr>
          <p:nvPr/>
        </p:nvPicPr>
        <p:blipFill rotWithShape="1">
          <a:blip r:embed="rId9"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6" name="Rectangle 15"/>
          <p:cNvSpPr/>
          <p:nvPr/>
        </p:nvSpPr>
        <p:spPr>
          <a:xfrm>
            <a:off x="630696" y="1927325"/>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880986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5"/>
          <p:cNvSpPr txBox="1">
            <a:spLocks noChangeArrowheads="1"/>
          </p:cNvSpPr>
          <p:nvPr/>
        </p:nvSpPr>
        <p:spPr bwMode="auto">
          <a:xfrm>
            <a:off x="4127010" y="1057922"/>
            <a:ext cx="8064990" cy="523220"/>
          </a:xfrm>
          <a:prstGeom prst="rect">
            <a:avLst/>
          </a:prstGeom>
          <a:extLst/>
        </p:spPr>
        <p:txBody>
          <a:bodyPr wrap="square">
            <a:spAutoFit/>
          </a:bodyPr>
          <a:lstStyle/>
          <a:p>
            <a:r>
              <a:rPr lang="vi-VN" sz="2800" b="1" spc="-20" dirty="0" smtClean="0">
                <a:latin typeface="Tahoma" panose="020B0604030504040204" pitchFamily="34" charset="0"/>
              </a:rPr>
              <a:t>Sử </a:t>
            </a:r>
            <a:r>
              <a:rPr lang="vi-VN" sz="2800" b="1" spc="-20" dirty="0">
                <a:latin typeface="Tahoma" panose="020B0604030504040204" pitchFamily="34" charset="0"/>
              </a:rPr>
              <a:t>dụng an toàn hóa chất nguy hiểm</a:t>
            </a:r>
          </a:p>
        </p:txBody>
      </p:sp>
      <p:graphicFrame>
        <p:nvGraphicFramePr>
          <p:cNvPr id="12" name="Diagram 11"/>
          <p:cNvGraphicFramePr/>
          <p:nvPr>
            <p:extLst>
              <p:ext uri="{D42A27DB-BD31-4B8C-83A1-F6EECF244321}">
                <p14:modId xmlns:p14="http://schemas.microsoft.com/office/powerpoint/2010/main" val="2470966065"/>
              </p:ext>
            </p:extLst>
          </p:nvPr>
        </p:nvGraphicFramePr>
        <p:xfrm>
          <a:off x="3315809" y="2616694"/>
          <a:ext cx="7772400" cy="330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hlinkClick r:id="rId7"/>
          </p:cNvPr>
          <p:cNvPicPr>
            <a:picLocks noChangeAspect="1"/>
          </p:cNvPicPr>
          <p:nvPr/>
        </p:nvPicPr>
        <p:blipFill rotWithShape="1">
          <a:blip r:embed="rId8"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7" name="Rectangle 6"/>
          <p:cNvSpPr/>
          <p:nvPr/>
        </p:nvSpPr>
        <p:spPr>
          <a:xfrm>
            <a:off x="630696" y="1927325"/>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138770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5"/>
          <p:cNvSpPr txBox="1">
            <a:spLocks noChangeArrowheads="1"/>
          </p:cNvSpPr>
          <p:nvPr/>
        </p:nvSpPr>
        <p:spPr bwMode="auto">
          <a:xfrm>
            <a:off x="3982312" y="1191087"/>
            <a:ext cx="8064990" cy="523220"/>
          </a:xfrm>
          <a:prstGeom prst="rect">
            <a:avLst/>
          </a:prstGeom>
          <a:extLst/>
        </p:spPr>
        <p:txBody>
          <a:bodyPr wrap="square">
            <a:spAutoFit/>
          </a:bodyPr>
          <a:lstStyle/>
          <a:p>
            <a:r>
              <a:rPr lang="vi-VN" sz="2800" b="1" spc="-20" dirty="0" smtClean="0">
                <a:latin typeface="Tahoma" panose="020B0604030504040204" pitchFamily="34" charset="0"/>
              </a:rPr>
              <a:t>Sử </a:t>
            </a:r>
            <a:r>
              <a:rPr lang="vi-VN" sz="2800" b="1" spc="-20" dirty="0">
                <a:latin typeface="Tahoma" panose="020B0604030504040204" pitchFamily="34" charset="0"/>
              </a:rPr>
              <a:t>dụng an toàn hóa chất nguy hiểm</a:t>
            </a:r>
          </a:p>
        </p:txBody>
      </p:sp>
      <p:graphicFrame>
        <p:nvGraphicFramePr>
          <p:cNvPr id="3" name="Diagram 2"/>
          <p:cNvGraphicFramePr/>
          <p:nvPr>
            <p:extLst>
              <p:ext uri="{D42A27DB-BD31-4B8C-83A1-F6EECF244321}">
                <p14:modId xmlns:p14="http://schemas.microsoft.com/office/powerpoint/2010/main" val="987356012"/>
              </p:ext>
            </p:extLst>
          </p:nvPr>
        </p:nvGraphicFramePr>
        <p:xfrm>
          <a:off x="3404890" y="1989515"/>
          <a:ext cx="8065059" cy="42842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hlinkClick r:id="rId7"/>
          </p:cNvPr>
          <p:cNvPicPr>
            <a:picLocks noChangeAspect="1"/>
          </p:cNvPicPr>
          <p:nvPr/>
        </p:nvPicPr>
        <p:blipFill rotWithShape="1">
          <a:blip r:embed="rId8"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7" name="Rectangle 6"/>
          <p:cNvSpPr/>
          <p:nvPr/>
        </p:nvSpPr>
        <p:spPr>
          <a:xfrm>
            <a:off x="630696" y="1927325"/>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51061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595205" y="1056911"/>
            <a:ext cx="7692177" cy="4001858"/>
            <a:chOff x="1658969" y="272351"/>
            <a:chExt cx="7692177" cy="4001858"/>
          </a:xfrm>
        </p:grpSpPr>
        <p:pic>
          <p:nvPicPr>
            <p:cNvPr id="4" name="Picture 2" descr="HÃ¬nh áº£nh cÃ³ liÃªn qu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4104" y="2240132"/>
              <a:ext cx="2714515" cy="203407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658969" y="272351"/>
              <a:ext cx="7692177" cy="461665"/>
            </a:xfrm>
            <a:prstGeom prst="rect">
              <a:avLst/>
            </a:prstGeom>
            <a:noFill/>
            <a:ln>
              <a:noFill/>
            </a:ln>
          </p:spPr>
          <p:txBody>
            <a:bodyPr wrap="square" rtlCol="0">
              <a:spAutoFit/>
            </a:bodyPr>
            <a:lstStyle/>
            <a:p>
              <a:pPr algn="ctr"/>
              <a:r>
                <a:rPr lang="vi-VN" sz="2400" b="1" dirty="0">
                  <a:solidFill>
                    <a:srgbClr val="FF0000"/>
                  </a:solidFill>
                  <a:latin typeface="Tahoma" panose="020B0604030504040204" pitchFamily="34" charset="0"/>
                </a:rPr>
                <a:t>Vận chuyển </a:t>
              </a:r>
              <a:r>
                <a:rPr lang="vi-VN" sz="2400" b="1" dirty="0" smtClean="0">
                  <a:solidFill>
                    <a:srgbClr val="FF0000"/>
                  </a:solidFill>
                  <a:latin typeface="Tahoma" panose="020B0604030504040204" pitchFamily="34" charset="0"/>
                </a:rPr>
                <a:t>an </a:t>
              </a:r>
              <a:r>
                <a:rPr lang="vi-VN" sz="2400" b="1" dirty="0">
                  <a:solidFill>
                    <a:srgbClr val="FF0000"/>
                  </a:solidFill>
                  <a:latin typeface="Tahoma" panose="020B0604030504040204" pitchFamily="34" charset="0"/>
                </a:rPr>
                <a:t>toàn hóa chất</a:t>
              </a:r>
            </a:p>
          </p:txBody>
        </p:sp>
      </p:grpSp>
      <p:grpSp>
        <p:nvGrpSpPr>
          <p:cNvPr id="6" name="Group 5"/>
          <p:cNvGrpSpPr/>
          <p:nvPr/>
        </p:nvGrpSpPr>
        <p:grpSpPr>
          <a:xfrm>
            <a:off x="6029542" y="1761729"/>
            <a:ext cx="2257762" cy="1238322"/>
            <a:chOff x="3000038" y="1447800"/>
            <a:chExt cx="2257762" cy="1371600"/>
          </a:xfrm>
        </p:grpSpPr>
        <p:sp>
          <p:nvSpPr>
            <p:cNvPr id="7" name="TextBox 6"/>
            <p:cNvSpPr txBox="1"/>
            <p:nvPr/>
          </p:nvSpPr>
          <p:spPr>
            <a:xfrm>
              <a:off x="3000038" y="1447800"/>
              <a:ext cx="2257762" cy="1124977"/>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Có người áp tải, mang theo tài liệu liên quan</a:t>
              </a:r>
              <a:endParaRPr lang="vi-VN" sz="2000" dirty="0">
                <a:latin typeface="Tahoma" panose="020B0604030504040204" pitchFamily="34" charset="0"/>
              </a:endParaRPr>
            </a:p>
          </p:txBody>
        </p:sp>
        <p:cxnSp>
          <p:nvCxnSpPr>
            <p:cNvPr id="8" name="Straight Arrow Connector 7"/>
            <p:cNvCxnSpPr/>
            <p:nvPr/>
          </p:nvCxnSpPr>
          <p:spPr bwMode="auto">
            <a:xfrm flipV="1">
              <a:off x="4114800" y="2441376"/>
              <a:ext cx="0" cy="378024"/>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grpSp>
      <p:grpSp>
        <p:nvGrpSpPr>
          <p:cNvPr id="9" name="Group 8"/>
          <p:cNvGrpSpPr/>
          <p:nvPr/>
        </p:nvGrpSpPr>
        <p:grpSpPr>
          <a:xfrm>
            <a:off x="3320714" y="1758528"/>
            <a:ext cx="2562894" cy="1241524"/>
            <a:chOff x="291210" y="1577876"/>
            <a:chExt cx="2562894" cy="1241524"/>
          </a:xfrm>
        </p:grpSpPr>
        <p:cxnSp>
          <p:nvCxnSpPr>
            <p:cNvPr id="10" name="Straight Arrow Connector 9"/>
            <p:cNvCxnSpPr/>
            <p:nvPr/>
          </p:nvCxnSpPr>
          <p:spPr bwMode="auto">
            <a:xfrm flipH="1" flipV="1">
              <a:off x="2406073" y="2630388"/>
              <a:ext cx="448031" cy="189012"/>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sp>
          <p:nvSpPr>
            <p:cNvPr id="11" name="TextBox 10"/>
            <p:cNvSpPr txBox="1"/>
            <p:nvPr/>
          </p:nvSpPr>
          <p:spPr>
            <a:xfrm>
              <a:off x="291210" y="1577876"/>
              <a:ext cx="2177473" cy="1015663"/>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Vận chuyển bằng xe, ống dẫn hoặc băng tải</a:t>
              </a:r>
              <a:endParaRPr lang="vi-VN" sz="2000" dirty="0">
                <a:latin typeface="Tahoma" panose="020B0604030504040204" pitchFamily="34" charset="0"/>
              </a:endParaRPr>
            </a:p>
          </p:txBody>
        </p:sp>
      </p:grpSp>
      <p:grpSp>
        <p:nvGrpSpPr>
          <p:cNvPr id="12" name="Group 11"/>
          <p:cNvGrpSpPr/>
          <p:nvPr/>
        </p:nvGrpSpPr>
        <p:grpSpPr>
          <a:xfrm>
            <a:off x="8538914" y="3508389"/>
            <a:ext cx="3198999" cy="707886"/>
            <a:chOff x="5564001" y="3327737"/>
            <a:chExt cx="3198999" cy="707886"/>
          </a:xfrm>
        </p:grpSpPr>
        <p:cxnSp>
          <p:nvCxnSpPr>
            <p:cNvPr id="14" name="Straight Arrow Connector 13"/>
            <p:cNvCxnSpPr/>
            <p:nvPr/>
          </p:nvCxnSpPr>
          <p:spPr bwMode="auto">
            <a:xfrm flipV="1">
              <a:off x="5564001" y="3865451"/>
              <a:ext cx="685800" cy="1"/>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sp>
          <p:nvSpPr>
            <p:cNvPr id="15" name="TextBox 14"/>
            <p:cNvSpPr txBox="1"/>
            <p:nvPr/>
          </p:nvSpPr>
          <p:spPr>
            <a:xfrm>
              <a:off x="6249801" y="3327737"/>
              <a:ext cx="2513199" cy="707886"/>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Hàng hóa được sắp xếp theo quy định</a:t>
              </a:r>
              <a:endParaRPr lang="vi-VN" sz="2000" dirty="0">
                <a:latin typeface="Tahoma" panose="020B0604030504040204" pitchFamily="34" charset="0"/>
              </a:endParaRPr>
            </a:p>
          </p:txBody>
        </p:sp>
      </p:grpSp>
      <p:grpSp>
        <p:nvGrpSpPr>
          <p:cNvPr id="16" name="Group 15"/>
          <p:cNvGrpSpPr/>
          <p:nvPr/>
        </p:nvGrpSpPr>
        <p:grpSpPr>
          <a:xfrm>
            <a:off x="8515905" y="1761730"/>
            <a:ext cx="3003149" cy="1275435"/>
            <a:chOff x="5531251" y="1581077"/>
            <a:chExt cx="3003149" cy="1275435"/>
          </a:xfrm>
        </p:grpSpPr>
        <p:cxnSp>
          <p:nvCxnSpPr>
            <p:cNvPr id="17" name="Straight Arrow Connector 16"/>
            <p:cNvCxnSpPr/>
            <p:nvPr/>
          </p:nvCxnSpPr>
          <p:spPr bwMode="auto">
            <a:xfrm flipV="1">
              <a:off x="5531251" y="2596740"/>
              <a:ext cx="488549" cy="259772"/>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sp>
          <p:nvSpPr>
            <p:cNvPr id="18" name="TextBox 17"/>
            <p:cNvSpPr txBox="1"/>
            <p:nvPr/>
          </p:nvSpPr>
          <p:spPr>
            <a:xfrm>
              <a:off x="6019800" y="1581077"/>
              <a:ext cx="2514600" cy="1015663"/>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Trước khi xếp dỡ kiểm tra bao bì, nhãn hiệu</a:t>
              </a:r>
              <a:endParaRPr lang="vi-VN" sz="2000" dirty="0">
                <a:latin typeface="Tahoma" panose="020B0604030504040204" pitchFamily="34" charset="0"/>
              </a:endParaRPr>
            </a:p>
          </p:txBody>
        </p:sp>
      </p:grpSp>
      <p:grpSp>
        <p:nvGrpSpPr>
          <p:cNvPr id="19" name="Group 18"/>
          <p:cNvGrpSpPr/>
          <p:nvPr/>
        </p:nvGrpSpPr>
        <p:grpSpPr>
          <a:xfrm>
            <a:off x="2840853" y="4442646"/>
            <a:ext cx="2961394" cy="989376"/>
            <a:chOff x="76200" y="4038600"/>
            <a:chExt cx="2772743" cy="1323439"/>
          </a:xfrm>
        </p:grpSpPr>
        <p:sp>
          <p:nvSpPr>
            <p:cNvPr id="20" name="TextBox 19"/>
            <p:cNvSpPr txBox="1"/>
            <p:nvPr/>
          </p:nvSpPr>
          <p:spPr>
            <a:xfrm>
              <a:off x="76200" y="4038600"/>
              <a:ext cx="2514600" cy="1323439"/>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Khi </a:t>
              </a:r>
              <a:r>
                <a:rPr lang="vi-VN" sz="2000" dirty="0">
                  <a:latin typeface="Tahoma" panose="020B0604030504040204" pitchFamily="34" charset="0"/>
                </a:rPr>
                <a:t>xảy ra sự </a:t>
              </a:r>
              <a:r>
                <a:rPr lang="vi-VN" sz="2000" dirty="0">
                  <a:latin typeface="Tahoma" panose="020B0604030504040204" pitchFamily="34" charset="0"/>
                </a:rPr>
                <a:t>cố:  Báo cáo với cơ quan lao động, y tế, công an</a:t>
              </a:r>
              <a:endParaRPr lang="vi-VN" sz="2000" dirty="0">
                <a:latin typeface="Tahoma" panose="020B0604030504040204" pitchFamily="34" charset="0"/>
              </a:endParaRPr>
            </a:p>
          </p:txBody>
        </p:sp>
        <p:cxnSp>
          <p:nvCxnSpPr>
            <p:cNvPr id="21" name="Straight Arrow Connector 20"/>
            <p:cNvCxnSpPr/>
            <p:nvPr/>
          </p:nvCxnSpPr>
          <p:spPr bwMode="auto">
            <a:xfrm flipH="1">
              <a:off x="2575247" y="4826168"/>
              <a:ext cx="273696" cy="73177"/>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grpSp>
      <p:grpSp>
        <p:nvGrpSpPr>
          <p:cNvPr id="22" name="Group 21"/>
          <p:cNvGrpSpPr/>
          <p:nvPr/>
        </p:nvGrpSpPr>
        <p:grpSpPr>
          <a:xfrm>
            <a:off x="8515905" y="5006820"/>
            <a:ext cx="3138929" cy="707886"/>
            <a:chOff x="5568619" y="4826168"/>
            <a:chExt cx="3138929" cy="707886"/>
          </a:xfrm>
        </p:grpSpPr>
        <p:sp>
          <p:nvSpPr>
            <p:cNvPr id="23" name="TextBox 22"/>
            <p:cNvSpPr txBox="1"/>
            <p:nvPr/>
          </p:nvSpPr>
          <p:spPr>
            <a:xfrm>
              <a:off x="6019800" y="4826168"/>
              <a:ext cx="2687748" cy="707886"/>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Tránh rung động mạnh khi vận chuyển</a:t>
              </a:r>
              <a:endParaRPr lang="vi-VN" sz="2000" dirty="0">
                <a:latin typeface="Tahoma" panose="020B0604030504040204" pitchFamily="34" charset="0"/>
              </a:endParaRPr>
            </a:p>
          </p:txBody>
        </p:sp>
        <p:cxnSp>
          <p:nvCxnSpPr>
            <p:cNvPr id="24" name="Straight Arrow Connector 23"/>
            <p:cNvCxnSpPr/>
            <p:nvPr/>
          </p:nvCxnSpPr>
          <p:spPr bwMode="auto">
            <a:xfrm>
              <a:off x="5568619" y="4826168"/>
              <a:ext cx="430433" cy="203032"/>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grpSp>
      <p:grpSp>
        <p:nvGrpSpPr>
          <p:cNvPr id="25" name="Group 24"/>
          <p:cNvGrpSpPr/>
          <p:nvPr/>
        </p:nvGrpSpPr>
        <p:grpSpPr>
          <a:xfrm>
            <a:off x="6306104" y="5032550"/>
            <a:ext cx="2135190" cy="1415135"/>
            <a:chOff x="3276600" y="4858328"/>
            <a:chExt cx="2135190" cy="1415135"/>
          </a:xfrm>
        </p:grpSpPr>
        <p:sp>
          <p:nvSpPr>
            <p:cNvPr id="26" name="TextBox 25"/>
            <p:cNvSpPr txBox="1"/>
            <p:nvPr/>
          </p:nvSpPr>
          <p:spPr>
            <a:xfrm>
              <a:off x="3276600" y="5257800"/>
              <a:ext cx="2135190" cy="1015663"/>
            </a:xfrm>
            <a:prstGeom prst="rect">
              <a:avLst/>
            </a:prstGeom>
            <a:noFill/>
            <a:ln>
              <a:solidFill>
                <a:schemeClr val="tx1"/>
              </a:solidFill>
            </a:ln>
          </p:spPr>
          <p:txBody>
            <a:bodyPr wrap="square" rtlCol="0">
              <a:spAutoFit/>
            </a:bodyPr>
            <a:lstStyle/>
            <a:p>
              <a:pPr algn="ctr"/>
              <a:r>
                <a:rPr lang="vi-VN" sz="2000" dirty="0">
                  <a:latin typeface="Tahoma" panose="020B0604030504040204" pitchFamily="34" charset="0"/>
                </a:rPr>
                <a:t>Hóa chất không bị rò rỉ trong quá trình vận chuyển</a:t>
              </a:r>
              <a:endParaRPr lang="vi-VN" sz="2000" dirty="0">
                <a:latin typeface="Tahoma" panose="020B0604030504040204" pitchFamily="34" charset="0"/>
              </a:endParaRPr>
            </a:p>
          </p:txBody>
        </p:sp>
        <p:cxnSp>
          <p:nvCxnSpPr>
            <p:cNvPr id="27" name="Straight Arrow Connector 26"/>
            <p:cNvCxnSpPr/>
            <p:nvPr/>
          </p:nvCxnSpPr>
          <p:spPr bwMode="auto">
            <a:xfrm>
              <a:off x="4168467" y="4858328"/>
              <a:ext cx="0" cy="399472"/>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grpSp>
      <p:sp>
        <p:nvSpPr>
          <p:cNvPr id="28"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29" name="Straight Connector 2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30" name="Picture 29">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31" name="Rectangle 30"/>
          <p:cNvSpPr/>
          <p:nvPr/>
        </p:nvSpPr>
        <p:spPr>
          <a:xfrm>
            <a:off x="87689" y="1829670"/>
            <a:ext cx="2638864" cy="3785652"/>
          </a:xfrm>
          <a:prstGeom prst="rect">
            <a:avLst/>
          </a:prstGeom>
          <a:solidFill>
            <a:schemeClr val="accent4">
              <a:lumMod val="20000"/>
              <a:lumOff val="80000"/>
            </a:schemeClr>
          </a:solidFill>
        </p:spPr>
        <p:txBody>
          <a:bodyPr wrap="none">
            <a:spAutoFit/>
          </a:bodyPr>
          <a:lstStyle/>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QUẢN LÝ</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 HÓA CHẤT </a:t>
            </a:r>
          </a:p>
          <a:p>
            <a:pPr algn="ctr">
              <a:lnSpc>
                <a:spcPct val="250000"/>
              </a:lnSpc>
              <a:defRPr/>
            </a:pPr>
            <a:r>
              <a:rPr lang="en-US" sz="3200" b="1" dirty="0" smtClean="0">
                <a:latin typeface="Tahoma" panose="020B0604030504040204" pitchFamily="34" charset="0"/>
                <a:ea typeface="Tahoma" panose="020B0604030504040204" pitchFamily="34" charset="0"/>
                <a:cs typeface="Tahoma" panose="020B0604030504040204" pitchFamily="34" charset="0"/>
              </a:rPr>
              <a:t>NGUY HIỂM</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760677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arn(inVertical)">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775316" y="1115839"/>
            <a:ext cx="10647285" cy="830997"/>
          </a:xfrm>
          <a:prstGeom prst="rect">
            <a:avLst/>
          </a:prstGeom>
          <a:extLst/>
        </p:spPr>
        <p:txBody>
          <a:bodyPr wrap="square">
            <a:spAutoFit/>
          </a:bodyPr>
          <a:lstStyle/>
          <a:p>
            <a:pPr algn="just">
              <a:spcAft>
                <a:spcPts val="600"/>
              </a:spcAft>
            </a:pPr>
            <a:r>
              <a:rPr lang="vi-VN" sz="2400" b="1" spc="-20" dirty="0">
                <a:latin typeface="Tahoma" panose="020B0604030504040204" pitchFamily="34" charset="0"/>
              </a:rPr>
              <a:t>Quan sát hình ảnh, phân nhóm lưu trữ đúng, </a:t>
            </a:r>
            <a:r>
              <a:rPr lang="vi-VN" sz="2400" b="1" spc="-20" dirty="0" smtClean="0">
                <a:latin typeface="Tahoma" panose="020B0604030504040204" pitchFamily="34" charset="0"/>
              </a:rPr>
              <a:t>không </a:t>
            </a:r>
            <a:r>
              <a:rPr lang="vi-VN" sz="2400" b="1" spc="-20" dirty="0">
                <a:latin typeface="Tahoma" panose="020B0604030504040204" pitchFamily="34" charset="0"/>
              </a:rPr>
              <a:t>đúng quy định và giải thích tại tạo?</a:t>
            </a:r>
          </a:p>
        </p:txBody>
      </p:sp>
      <p:sp>
        <p:nvSpPr>
          <p:cNvPr id="7" name="TextBox 6"/>
          <p:cNvSpPr txBox="1"/>
          <p:nvPr/>
        </p:nvSpPr>
        <p:spPr>
          <a:xfrm>
            <a:off x="1924236" y="6258673"/>
            <a:ext cx="2057400" cy="461665"/>
          </a:xfrm>
          <a:prstGeom prst="rect">
            <a:avLst/>
          </a:prstGeom>
          <a:noFill/>
        </p:spPr>
        <p:txBody>
          <a:bodyPr wrap="square" rtlCol="0">
            <a:spAutoFit/>
          </a:bodyPr>
          <a:lstStyle/>
          <a:p>
            <a:pPr algn="ctr"/>
            <a:r>
              <a:rPr lang="vi-VN" sz="2400" dirty="0">
                <a:latin typeface="Tahoma" panose="020B0604030504040204" pitchFamily="34" charset="0"/>
              </a:rPr>
              <a:t>Hình 1</a:t>
            </a:r>
            <a:endParaRPr lang="vi-VN" sz="2400" dirty="0">
              <a:latin typeface="Tahoma" panose="020B0604030504040204" pitchFamily="34" charset="0"/>
            </a:endParaRPr>
          </a:p>
        </p:txBody>
      </p:sp>
      <p:sp>
        <p:nvSpPr>
          <p:cNvPr id="8" name="TextBox 7"/>
          <p:cNvSpPr txBox="1"/>
          <p:nvPr/>
        </p:nvSpPr>
        <p:spPr>
          <a:xfrm>
            <a:off x="8115249" y="6258673"/>
            <a:ext cx="2057400" cy="461665"/>
          </a:xfrm>
          <a:prstGeom prst="rect">
            <a:avLst/>
          </a:prstGeom>
          <a:noFill/>
        </p:spPr>
        <p:txBody>
          <a:bodyPr wrap="square" rtlCol="0">
            <a:spAutoFit/>
          </a:bodyPr>
          <a:lstStyle/>
          <a:p>
            <a:pPr algn="ctr"/>
            <a:r>
              <a:rPr lang="vi-VN" sz="2400" dirty="0">
                <a:latin typeface="Tahoma" panose="020B0604030504040204" pitchFamily="34" charset="0"/>
              </a:rPr>
              <a:t>Hình 2</a:t>
            </a:r>
            <a:endParaRPr lang="vi-VN" sz="2400" dirty="0">
              <a:latin typeface="Tahoma" panose="020B0604030504040204" pitchFamily="34" charset="0"/>
            </a:endParaRPr>
          </a:p>
        </p:txBody>
      </p:sp>
      <p:pic>
        <p:nvPicPr>
          <p:cNvPr id="9" name="Picture 8" descr="HÃ¬nh áº£nh cÃ³ liÃªn quan"/>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007" y="2275311"/>
            <a:ext cx="5366552" cy="3654887"/>
          </a:xfrm>
          <a:prstGeom prst="rect">
            <a:avLst/>
          </a:prstGeom>
          <a:noFill/>
          <a:ln>
            <a:noFill/>
          </a:ln>
        </p:spPr>
      </p:pic>
      <p:pic>
        <p:nvPicPr>
          <p:cNvPr id="10" name="Picture 9" descr="HÃ¬nh áº£nh cÃ³ liÃªn quan"/>
          <p:cNvPicPr/>
          <p:nvPr/>
        </p:nvPicPr>
        <p:blipFill>
          <a:blip r:embed="rId3">
            <a:extLst>
              <a:ext uri="{28A0092B-C50C-407E-A947-70E740481C1C}">
                <a14:useLocalDpi xmlns:a14="http://schemas.microsoft.com/office/drawing/2010/main" val="0"/>
              </a:ext>
            </a:extLst>
          </a:blip>
          <a:srcRect/>
          <a:stretch>
            <a:fillRect/>
          </a:stretch>
        </p:blipFill>
        <p:spPr bwMode="auto">
          <a:xfrm>
            <a:off x="6098959" y="2226528"/>
            <a:ext cx="5699464" cy="3863554"/>
          </a:xfrm>
          <a:prstGeom prst="rect">
            <a:avLst/>
          </a:prstGeom>
          <a:noFill/>
          <a:ln>
            <a:noFill/>
          </a:ln>
        </p:spPr>
      </p:pic>
      <p:sp>
        <p:nvSpPr>
          <p:cNvPr id="11"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12" name="Straight Connector 11">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8023212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Káº¿t quáº£ hÃ¬nh áº£nh cho Cháº¥t Äá»c cÃ´ng nghiá»p"/>
          <p:cNvPicPr/>
          <p:nvPr/>
        </p:nvPicPr>
        <p:blipFill rotWithShape="1">
          <a:blip r:embed="rId2" cstate="print">
            <a:extLst>
              <a:ext uri="{28A0092B-C50C-407E-A947-70E740481C1C}">
                <a14:useLocalDpi xmlns:a14="http://schemas.microsoft.com/office/drawing/2010/main" val="0"/>
              </a:ext>
            </a:extLst>
          </a:blip>
          <a:srcRect l="13907"/>
          <a:stretch/>
        </p:blipFill>
        <p:spPr bwMode="auto">
          <a:xfrm>
            <a:off x="6383046" y="2348144"/>
            <a:ext cx="5592932" cy="3404586"/>
          </a:xfrm>
          <a:prstGeom prst="rect">
            <a:avLst/>
          </a:prstGeom>
          <a:noFill/>
          <a:ln>
            <a:noFill/>
          </a:ln>
        </p:spPr>
      </p:pic>
      <p:sp>
        <p:nvSpPr>
          <p:cNvPr id="11" name="TextBox 10"/>
          <p:cNvSpPr txBox="1"/>
          <p:nvPr/>
        </p:nvSpPr>
        <p:spPr>
          <a:xfrm>
            <a:off x="1752600" y="6074324"/>
            <a:ext cx="2133600" cy="461665"/>
          </a:xfrm>
          <a:prstGeom prst="rect">
            <a:avLst/>
          </a:prstGeom>
          <a:noFill/>
        </p:spPr>
        <p:txBody>
          <a:bodyPr wrap="square" rtlCol="0">
            <a:spAutoFit/>
          </a:bodyPr>
          <a:lstStyle/>
          <a:p>
            <a:pPr algn="ctr"/>
            <a:r>
              <a:rPr lang="vi-VN" sz="2400" dirty="0">
                <a:latin typeface="Tahoma" panose="020B0604030504040204" pitchFamily="34" charset="0"/>
              </a:rPr>
              <a:t>Hình 3</a:t>
            </a:r>
            <a:endParaRPr lang="vi-VN" sz="2400" dirty="0">
              <a:latin typeface="Tahoma" panose="020B0604030504040204" pitchFamily="34" charset="0"/>
            </a:endParaRPr>
          </a:p>
        </p:txBody>
      </p:sp>
      <p:sp>
        <p:nvSpPr>
          <p:cNvPr id="12" name="TextBox 11"/>
          <p:cNvSpPr txBox="1"/>
          <p:nvPr/>
        </p:nvSpPr>
        <p:spPr>
          <a:xfrm>
            <a:off x="7952912" y="6143821"/>
            <a:ext cx="2133600" cy="461665"/>
          </a:xfrm>
          <a:prstGeom prst="rect">
            <a:avLst/>
          </a:prstGeom>
          <a:noFill/>
        </p:spPr>
        <p:txBody>
          <a:bodyPr wrap="square" rtlCol="0">
            <a:spAutoFit/>
          </a:bodyPr>
          <a:lstStyle/>
          <a:p>
            <a:pPr algn="ctr"/>
            <a:r>
              <a:rPr lang="vi-VN" sz="2400" dirty="0">
                <a:latin typeface="Tahoma" panose="020B0604030504040204" pitchFamily="34" charset="0"/>
              </a:rPr>
              <a:t>Hình 4</a:t>
            </a:r>
            <a:endParaRPr lang="vi-VN" sz="2400" dirty="0">
              <a:latin typeface="Tahoma" panose="020B0604030504040204" pitchFamily="34" charset="0"/>
            </a:endParaRPr>
          </a:p>
        </p:txBody>
      </p:sp>
      <p:pic>
        <p:nvPicPr>
          <p:cNvPr id="7" name="Picture 6" descr="HÃ¬nh áº£nh cÃ³ liÃªn quan"/>
          <p:cNvPicPr/>
          <p:nvPr/>
        </p:nvPicPr>
        <p:blipFill>
          <a:blip r:embed="rId3">
            <a:extLst>
              <a:ext uri="{28A0092B-C50C-407E-A947-70E740481C1C}">
                <a14:useLocalDpi xmlns:a14="http://schemas.microsoft.com/office/drawing/2010/main" val="0"/>
              </a:ext>
            </a:extLst>
          </a:blip>
          <a:srcRect/>
          <a:stretch>
            <a:fillRect/>
          </a:stretch>
        </p:blipFill>
        <p:spPr bwMode="auto">
          <a:xfrm>
            <a:off x="639192" y="2348144"/>
            <a:ext cx="5001564" cy="3404586"/>
          </a:xfrm>
          <a:prstGeom prst="rect">
            <a:avLst/>
          </a:prstGeom>
          <a:noFill/>
          <a:ln>
            <a:noFill/>
          </a:ln>
        </p:spPr>
      </p:pic>
      <p:sp>
        <p:nvSpPr>
          <p:cNvPr id="8" name="Text Box 5"/>
          <p:cNvSpPr txBox="1">
            <a:spLocks noChangeArrowheads="1"/>
          </p:cNvSpPr>
          <p:nvPr/>
        </p:nvSpPr>
        <p:spPr bwMode="auto">
          <a:xfrm>
            <a:off x="136124" y="1207121"/>
            <a:ext cx="6894991" cy="907941"/>
          </a:xfrm>
          <a:prstGeom prst="rect">
            <a:avLst/>
          </a:prstGeom>
          <a:extLst/>
        </p:spPr>
        <p:txBody>
          <a:bodyPr wrap="square">
            <a:spAutoFit/>
          </a:bodyPr>
          <a:lstStyle/>
          <a:p>
            <a:pPr algn="ctr">
              <a:spcAft>
                <a:spcPts val="600"/>
              </a:spcAft>
            </a:pPr>
            <a:r>
              <a:rPr lang="vi-VN" sz="2400" b="1" spc="-20" dirty="0">
                <a:latin typeface="Tahoma" panose="020B0604030504040204" pitchFamily="34" charset="0"/>
              </a:rPr>
              <a:t>Quan sát hình ảnh, phân nhóm lưu trữ đúng, </a:t>
            </a:r>
            <a:endParaRPr lang="en-US" sz="2400" b="1" spc="-20" dirty="0" smtClean="0">
              <a:latin typeface="Tahoma" panose="020B0604030504040204" pitchFamily="34" charset="0"/>
            </a:endParaRPr>
          </a:p>
          <a:p>
            <a:pPr algn="just">
              <a:spcAft>
                <a:spcPts val="600"/>
              </a:spcAft>
            </a:pPr>
            <a:r>
              <a:rPr lang="vi-VN" sz="2400" b="1" spc="-20" dirty="0" smtClean="0">
                <a:latin typeface="Tahoma" panose="020B0604030504040204" pitchFamily="34" charset="0"/>
              </a:rPr>
              <a:t>không </a:t>
            </a:r>
            <a:r>
              <a:rPr lang="vi-VN" sz="2400" b="1" spc="-20" dirty="0">
                <a:latin typeface="Tahoma" panose="020B0604030504040204" pitchFamily="34" charset="0"/>
              </a:rPr>
              <a:t>đúng quy định và giải thích tại tạo?</a:t>
            </a:r>
          </a:p>
        </p:txBody>
      </p:sp>
      <p:sp>
        <p:nvSpPr>
          <p:cNvPr id="9" name="Title 1">
            <a:extLst>
              <a:ext uri="{FF2B5EF4-FFF2-40B4-BE49-F238E27FC236}">
                <a16:creationId xmlns:a16="http://schemas.microsoft.com/office/drawing/2014/main" xmlns="" id="{DC03FCAE-70C3-46D6-AEA2-A02691C8AEAE}"/>
              </a:ext>
            </a:extLst>
          </p:cNvPr>
          <p:cNvSpPr txBox="1">
            <a:spLocks/>
          </p:cNvSpPr>
          <p:nvPr/>
        </p:nvSpPr>
        <p:spPr>
          <a:xfrm>
            <a:off x="0" y="-29332"/>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1.1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PHÒNG CHỐNG NHIỄM ĐỘC</a:t>
            </a:r>
          </a:p>
        </p:txBody>
      </p:sp>
      <p:cxnSp>
        <p:nvCxnSpPr>
          <p:cNvPr id="13" name="Straight Connector 12">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Picture 13">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6074994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2">
      <a:majorFont>
        <a:latin typeface="Tahoma"/>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4643</Words>
  <Application>Microsoft Office PowerPoint</Application>
  <PresentationFormat>Widescreen</PresentationFormat>
  <Paragraphs>492</Paragraphs>
  <Slides>60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Arial</vt:lpstr>
      <vt:lpstr>Calibri</vt:lpstr>
      <vt:lpstr>Garamond</vt:lpstr>
      <vt:lpstr>Tahoma</vt:lpstr>
      <vt:lpstr>Wingdings</vt:lpstr>
      <vt:lpstr>Office Theme</vt:lpstr>
      <vt:lpstr>PowerPoint Presentation</vt:lpstr>
      <vt:lpstr>PowerPoint Presentation</vt:lpstr>
      <vt:lpstr>PowerPoint Presentation</vt:lpstr>
      <vt:lpstr>PowerPoint Presentation</vt:lpstr>
      <vt:lpstr>Khái niệm về chất độc:</vt:lpstr>
      <vt:lpstr>Khái niệm về chất độc:</vt:lpstr>
      <vt:lpstr>Khái niệm về chất độc:</vt:lpstr>
      <vt:lpstr>Dịch tễ học của nhiễm độc:</vt:lpstr>
      <vt:lpstr>PowerPoint Presentation</vt:lpstr>
      <vt:lpstr>PowerPoint Presentation</vt:lpstr>
      <vt:lpstr>PowerPoint Presentation</vt:lpstr>
      <vt:lpstr>PowerPoint Presentation</vt:lpstr>
      <vt:lpstr>PowerPoint Presentation</vt:lpstr>
      <vt:lpstr>PowerPoint Presentation</vt:lpstr>
      <vt:lpstr>Nguyên nhân gây nhiễm độc trong sản xuất:     </vt:lpstr>
      <vt:lpstr>Nguyên nhân gây nhiễm độc trong sản xuất:     </vt:lpstr>
      <vt:lpstr>Nguyên nhân gây nhiễm độc trong sản xuất:     </vt:lpstr>
      <vt:lpstr>Cấu trúc hóa học của chất độc. Tính chất lý học Nồng độ chất độc, thời gian tiếp xúc Tác dụng phối hợp của các chất độc Con người Yếu tố thuận lợi khác</vt:lpstr>
      <vt:lpstr>Cấu trúc hóa học của chất độc: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Nhiễm độc cấp tính:</vt:lpstr>
      <vt:lpstr>Nhiễm độc cấp tính: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19</cp:revision>
  <dcterms:created xsi:type="dcterms:W3CDTF">2021-03-05T01:19:01Z</dcterms:created>
  <dcterms:modified xsi:type="dcterms:W3CDTF">2021-03-05T05:26:14Z</dcterms:modified>
</cp:coreProperties>
</file>