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603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491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45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745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37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30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668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774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9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640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522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F4F33-0E3D-404A-8B3E-A24E889734F6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191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3656527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TRANG BỊ ĐIỆN TRONG  MÁY NÂNG HẠ VẬN CHUYỂN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23622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 TRANG BỊ ĐIỆN TRONG MÁY TIỆN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27432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1.3 TRANG BỊ ĐIỆN TRONG MÁY PHAY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0" y="19812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 TRANG BỊ ĐIỆN TRONG MÁY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0" y="31242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1.4 TRANG BỊ ĐIỆN TRONG MÁY MÀI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0" y="40386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 TRANG BỊ ĐIỆN PALĂNG, CẦU TRỤC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0" y="4495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 TRANG BỊ ĐIỆN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0" y="49530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 TRANG BỊ ĐIỆN CHO THANG MÁY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42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17557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	</a:t>
            </a:r>
            <a:r>
              <a:rPr lang="vi-VN" sz="2800" dirty="0" smtClean="0"/>
              <a:t>Máy </a:t>
            </a:r>
            <a:r>
              <a:rPr lang="vi-VN" sz="2800" dirty="0"/>
              <a:t>cắt kim loại đuợc dùng để gia công các chi tiết kim loại bằng cách cắt bớt </a:t>
            </a:r>
            <a:r>
              <a:rPr lang="vi-VN" sz="2800" dirty="0" smtClean="0"/>
              <a:t>các</a:t>
            </a:r>
            <a:r>
              <a:rPr lang="en-US" sz="2800" dirty="0" smtClean="0"/>
              <a:t> </a:t>
            </a:r>
            <a:r>
              <a:rPr lang="vi-VN" sz="2800" dirty="0" smtClean="0"/>
              <a:t>lớp </a:t>
            </a:r>
            <a:r>
              <a:rPr lang="vi-VN" sz="2800" dirty="0"/>
              <a:t>kim loại thừa, để sau khi gia công có hình dáng gần đúng yêu cầu (gia công thô</a:t>
            </a:r>
            <a:r>
              <a:rPr lang="vi-VN" sz="2800" dirty="0" smtClean="0"/>
              <a:t>)</a:t>
            </a:r>
            <a:r>
              <a:rPr lang="en-US" sz="2800" dirty="0" smtClean="0"/>
              <a:t> </a:t>
            </a:r>
            <a:r>
              <a:rPr lang="vi-VN" sz="2800" dirty="0" smtClean="0"/>
              <a:t>hoặc </a:t>
            </a:r>
            <a:r>
              <a:rPr lang="vi-VN" sz="2800" dirty="0"/>
              <a:t>thoả mãn hoàn toàn yêu cầu đặt hàng với độ chính xác nhất định về kích thuớc </a:t>
            </a:r>
            <a:r>
              <a:rPr lang="vi-VN" sz="2800" dirty="0" smtClean="0"/>
              <a:t>và</a:t>
            </a:r>
            <a:r>
              <a:rPr lang="en-US" sz="2800" dirty="0" smtClean="0"/>
              <a:t> </a:t>
            </a:r>
            <a:r>
              <a:rPr lang="vi-VN" sz="2800" dirty="0" smtClean="0"/>
              <a:t>độ </a:t>
            </a:r>
            <a:r>
              <a:rPr lang="vi-VN" sz="2800" dirty="0"/>
              <a:t>bóng cần thiết của bề mặt gia công (gia công tinh).</a:t>
            </a:r>
            <a:br>
              <a:rPr lang="vi-VN" sz="2800" dirty="0"/>
            </a:br>
            <a:r>
              <a:rPr lang="en-US" sz="2800" dirty="0" smtClean="0"/>
              <a:t>	</a:t>
            </a:r>
            <a:r>
              <a:rPr lang="vi-VN" sz="2800" dirty="0" smtClean="0"/>
              <a:t>Máy </a:t>
            </a:r>
            <a:r>
              <a:rPr lang="vi-VN" sz="2800" dirty="0"/>
              <a:t>cắt kim loại theo số luợng và chủng loại chiếm vị trí hàng đầu trong tất </a:t>
            </a:r>
            <a:r>
              <a:rPr lang="vi-VN" sz="2800" dirty="0" smtClean="0"/>
              <a:t>cả</a:t>
            </a:r>
            <a:r>
              <a:rPr lang="en-US" sz="2800" dirty="0" smtClean="0"/>
              <a:t> </a:t>
            </a:r>
            <a:r>
              <a:rPr lang="vi-VN" sz="2800" dirty="0" smtClean="0"/>
              <a:t>các </a:t>
            </a:r>
            <a:r>
              <a:rPr lang="vi-VN" sz="2800" dirty="0"/>
              <a:t>máy công nghiệp.</a:t>
            </a:r>
            <a:r>
              <a:rPr lang="vi-VN" sz="2800" dirty="0" smtClean="0"/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9253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3716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831" y="1752600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b="1" dirty="0"/>
              <a:t>Phân loại máy cắt kim loại</a:t>
            </a:r>
            <a:br>
              <a:rPr lang="vi-VN" sz="2000" b="1" dirty="0"/>
            </a:br>
            <a:r>
              <a:rPr lang="en-US" sz="2000" b="1" dirty="0" smtClean="0"/>
              <a:t>	</a:t>
            </a:r>
            <a:r>
              <a:rPr lang="vi-VN" sz="2000" dirty="0" smtClean="0"/>
              <a:t>Máy </a:t>
            </a:r>
            <a:r>
              <a:rPr lang="vi-VN" sz="2000" dirty="0"/>
              <a:t>cắt kim loại gồm nhiều chủng loại và rất đa dạng trong từng nhóm máy</a:t>
            </a:r>
            <a:r>
              <a:rPr lang="vi-VN" sz="2000" dirty="0" smtClean="0"/>
              <a:t>,</a:t>
            </a:r>
            <a:r>
              <a:rPr lang="en-US" sz="2000" dirty="0" smtClean="0"/>
              <a:t> </a:t>
            </a:r>
            <a:r>
              <a:rPr lang="vi-VN" sz="2000" dirty="0" smtClean="0"/>
              <a:t>nhưng </a:t>
            </a:r>
            <a:r>
              <a:rPr lang="vi-VN" sz="2000" dirty="0"/>
              <a:t>có thể phân loại chúng dựa trên các đặc điểm sau:</a:t>
            </a:r>
            <a:br>
              <a:rPr lang="vi-VN" sz="2000" dirty="0"/>
            </a:br>
            <a:r>
              <a:rPr lang="vi-VN" sz="2000" dirty="0"/>
              <a:t>Tùy thuộc vào quá trình công nghệ đặc trung bởi phương pháp gia công</a:t>
            </a:r>
            <a:r>
              <a:rPr lang="vi-VN" sz="2000" dirty="0" smtClean="0"/>
              <a:t>,</a:t>
            </a:r>
            <a:r>
              <a:rPr lang="en-US" sz="2000" dirty="0" smtClean="0"/>
              <a:t> </a:t>
            </a:r>
            <a:r>
              <a:rPr lang="vi-VN" sz="2000" dirty="0" smtClean="0"/>
              <a:t>dạng </a:t>
            </a:r>
            <a:r>
              <a:rPr lang="vi-VN" sz="2000" dirty="0"/>
              <a:t>dao , đặc tính chuyển động v.v…, các máy cắt đuợc chia thành các máy </a:t>
            </a:r>
            <a:r>
              <a:rPr lang="vi-VN" sz="2000" dirty="0" smtClean="0"/>
              <a:t>cơ</a:t>
            </a:r>
            <a:r>
              <a:rPr lang="en-US" sz="2000" dirty="0" smtClean="0"/>
              <a:t> </a:t>
            </a:r>
            <a:r>
              <a:rPr lang="vi-VN" sz="2000" dirty="0" smtClean="0"/>
              <a:t>bản</a:t>
            </a:r>
            <a:r>
              <a:rPr lang="vi-VN" sz="2000" dirty="0"/>
              <a:t>: tiện, phay; bào, khoan – doa, mài và các nhóm máy khác như gia công răng</a:t>
            </a:r>
            <a:r>
              <a:rPr lang="vi-VN" sz="2000" dirty="0" smtClean="0"/>
              <a:t>,</a:t>
            </a:r>
            <a:r>
              <a:rPr lang="en-US" sz="2000" dirty="0" smtClean="0"/>
              <a:t> </a:t>
            </a:r>
            <a:r>
              <a:rPr lang="vi-VN" sz="2000" dirty="0" smtClean="0"/>
              <a:t>ren </a:t>
            </a:r>
            <a:r>
              <a:rPr lang="vi-VN" sz="2000" dirty="0"/>
              <a:t>vít v.v…</a:t>
            </a:r>
            <a:br>
              <a:rPr lang="vi-VN" sz="2000" dirty="0"/>
            </a:br>
            <a:r>
              <a:rPr lang="en-US" sz="2000" dirty="0" smtClean="0"/>
              <a:t>	</a:t>
            </a:r>
            <a:r>
              <a:rPr lang="vi-VN" sz="2000" dirty="0" smtClean="0"/>
              <a:t>Theo </a:t>
            </a:r>
            <a:r>
              <a:rPr lang="vi-VN" sz="2000" dirty="0"/>
              <a:t>dặc diểm của quá trình sản xuất, có thể chia thành các máy vạn </a:t>
            </a:r>
            <a:r>
              <a:rPr lang="vi-VN" sz="2000" dirty="0" smtClean="0"/>
              <a:t>năng,</a:t>
            </a:r>
            <a:r>
              <a:rPr lang="en-US" sz="2000" dirty="0" smtClean="0"/>
              <a:t> </a:t>
            </a:r>
            <a:r>
              <a:rPr lang="vi-VN" sz="2000" dirty="0" smtClean="0"/>
              <a:t>chuyên </a:t>
            </a:r>
            <a:r>
              <a:rPr lang="vi-VN" sz="2000" dirty="0"/>
              <a:t>dùng và đặc biệt. Máy vạn năng là các máy có thể thực hiện đuợc </a:t>
            </a:r>
            <a:r>
              <a:rPr lang="vi-VN" sz="2000" dirty="0" smtClean="0"/>
              <a:t>các</a:t>
            </a:r>
            <a:r>
              <a:rPr lang="en-US" sz="2000" dirty="0" smtClean="0"/>
              <a:t> </a:t>
            </a:r>
            <a:r>
              <a:rPr lang="vi-VN" sz="2000" dirty="0" smtClean="0"/>
              <a:t>phương </a:t>
            </a:r>
            <a:r>
              <a:rPr lang="vi-VN" sz="2000" dirty="0"/>
              <a:t>pháp gia công khác nhau như tiện, khoan, gia công răng v.v… để gia </a:t>
            </a:r>
            <a:r>
              <a:rPr lang="vi-VN" sz="2000" dirty="0" smtClean="0"/>
              <a:t>công</a:t>
            </a:r>
            <a:r>
              <a:rPr lang="en-US" sz="2000" dirty="0" smtClean="0"/>
              <a:t> </a:t>
            </a:r>
            <a:r>
              <a:rPr lang="vi-VN" sz="2000" dirty="0" smtClean="0"/>
              <a:t>các </a:t>
            </a:r>
            <a:r>
              <a:rPr lang="vi-VN" sz="2000" dirty="0"/>
              <a:t>chi tiết khác nhau về hình dạng và kích thuớc. Các máy chuyên dùng là </a:t>
            </a:r>
            <a:r>
              <a:rPr lang="vi-VN" sz="2000" dirty="0" smtClean="0"/>
              <a:t>các</a:t>
            </a:r>
            <a:r>
              <a:rPr lang="en-US" sz="2000" dirty="0" smtClean="0"/>
              <a:t> </a:t>
            </a:r>
            <a:r>
              <a:rPr lang="vi-VN" sz="2000" dirty="0" smtClean="0"/>
              <a:t>máy </a:t>
            </a:r>
            <a:r>
              <a:rPr lang="vi-VN" sz="2000" dirty="0"/>
              <a:t>để gia công các chi tiết có cùng hình dáng nhưng có kích thuớc khác nhau.</a:t>
            </a:r>
            <a:br>
              <a:rPr lang="vi-VN" sz="2000" dirty="0"/>
            </a:br>
            <a:r>
              <a:rPr lang="en-US" sz="2000" dirty="0" smtClean="0"/>
              <a:t>	</a:t>
            </a:r>
            <a:r>
              <a:rPr lang="vi-VN" sz="2000" dirty="0" smtClean="0"/>
              <a:t>Máy </a:t>
            </a:r>
            <a:r>
              <a:rPr lang="vi-VN" sz="2000" dirty="0"/>
              <a:t>đặc biệt là các máy chỉ thực hiện gia công các chi tiết có cùng hình dáng </a:t>
            </a:r>
            <a:r>
              <a:rPr lang="vi-VN" sz="2000" dirty="0" smtClean="0"/>
              <a:t>và</a:t>
            </a:r>
            <a:r>
              <a:rPr lang="en-US" sz="2000" dirty="0" smtClean="0"/>
              <a:t> </a:t>
            </a:r>
            <a:r>
              <a:rPr lang="vi-VN" sz="2000" dirty="0" smtClean="0"/>
              <a:t>kích thuớc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071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THANH\TRUONG TC SAIGON\Giao-Trinh\KHÍ CỤ ĐIỆN\KHICUDIEN-TCSAIGON\HINH KHI CỤ\Maykhoaba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772" y="2531772"/>
            <a:ext cx="4326228" cy="4326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THANH\TRUONG TC SAIGON\Giao-Trinh\KHÍ CỤ ĐIỆN\KHICUDIEN-TCSAIGON\HINH KHI CỤ\Maykhoab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31" y="2483351"/>
            <a:ext cx="4141631" cy="437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09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D:\THANH\TRUONG TC SAIGON\Giao-Trinh\KHÍ CỤ ĐIỆN\KHICUDIEN-TCSAIGON\HINH KHI CỤ\Maykhoandun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980" y="2662503"/>
            <a:ext cx="3297694" cy="419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THANH\TRUONG TC SAIGON\Giao-Trinh\KHÍ CỤ ĐIỆN\KHICUDIEN-TCSAIGON\HINH KHI CỤ\Maykhoandu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52" y="2665454"/>
            <a:ext cx="3138152" cy="418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49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D:\THANH\TRUONG TC SAIGON\Giao-Trinh\KHÍ CỤ ĐIỆN\KHICUDIEN-TCSAIGON\HINH KHI CỤ\Maykhoandun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286000"/>
            <a:ext cx="4288462" cy="456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51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D:\THANH\TRUONG TC SAIGON\Giao-Trinh\KHÍ CỤ ĐIỆN\KHICUDIEN-TCSAIGON\HINH KHI CỤ\Maykhoanc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99953"/>
            <a:ext cx="4558048" cy="455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D:\THANH\TRUONG TC SAIGON\Giao-Trinh\KHÍ CỤ ĐIỆN\KHICUDIEN-TCSAIGON\HINH KHI CỤ\Maykhoanca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963" y="2362200"/>
            <a:ext cx="4883086" cy="449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7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D:\THANH\TRUONG TC SAIGON\Giao-Trinh\KHÍ CỤ ĐIỆN\KHICUDIEN-TCSAIGON\HINH KHI CỤ\Maykhoanca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51" y="2362200"/>
            <a:ext cx="9157952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17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MÁY TIỆN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298" y="2362200"/>
            <a:ext cx="6667500" cy="453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22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1.2. TRANG BỊ ĐIỆN TRONG MÁY TIỆN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D:\THANH\TRUONG TC SAIGON\Giao-Trinh\KHÍ CỤ ĐIỆN\KHICUDIEN-TCSAIGON\HINH KHI CỤ\Ti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531" y="2743200"/>
            <a:ext cx="549347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THANH\TRUONG TC SAIGON\Giao-Trinh\KHÍ CỤ ĐIỆN\KHICUDIEN-TCSAIGON\HINH KHI CỤ\Ti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77" y="4114800"/>
            <a:ext cx="3629358" cy="271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15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1.2. TRANG BỊ ĐIỆN TRONG MÁY TIỆN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D:\THANH\TRUONG TC SAIGON\Giao-Trinh\KHÍ CỤ ĐIỆN\KHICUDIEN-TCSAIGON\HINH KHI CỤ\ie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702" y="3263721"/>
            <a:ext cx="4781354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THANH\TRUONG TC SAIGON\Giao-Trinh\KHÍ CỤ ĐIỆN\KHICUDIEN-TCSAIGON\HINH KHI CỤ\Ti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52" y="4203653"/>
            <a:ext cx="4273949" cy="2654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08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1.3. TRANG BỊ ĐIỆN TRONG MÁY PHAY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11682"/>
            <a:ext cx="4684690" cy="4446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D:\THANH\TRUONG TC SAIGON\Giao-Trinh\KHÍ CỤ ĐIỆN\KHICUDIEN-TCSAIGON\HINH KHI CỤ\Pha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" y="2406868"/>
            <a:ext cx="4265724" cy="444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84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1.3. TRANG BỊ ĐIỆN TRONG MÁY PHAY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D:\THANH\TRUONG TC SAIGON\Giao-Trinh\KHÍ CỤ ĐIỆN\KHICUDIEN-TCSAIGON\HINH KHI CỤ\phay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6" y="2342032"/>
            <a:ext cx="3146734" cy="448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THANH\TRUONG TC SAIGON\Giao-Trinh\KHÍ CỤ ĐIỆN\KHICUDIEN-TCSAIGON\HINH KHI CỤ\Phay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48" y="2264936"/>
            <a:ext cx="3429000" cy="457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34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1.4. TRANG BỊ ĐIỆN TRONG MÁY MÀI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 descr="D:\THANH\TRUONG TC SAIGON\Giao-Trinh\KHÍ CỤ ĐIỆN\KHICUDIEN-TCSAIGON\HINH KHI CỤ\Maiph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1204" y="3048000"/>
            <a:ext cx="5029200" cy="371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THANH\TRUONG TC SAIGON\Giao-Trinh\KHÍ CỤ ĐIỆN\KHICUDIEN-TCSAIGON\HINH KHI CỤ\Maiphan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3801"/>
            <a:ext cx="4131204" cy="309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60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1.4. TRANG BỊ ĐIỆN TRONG MÁY MÀI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 descr="D:\THANH\TRUONG TC SAIGON\Giao-Trinh\KHÍ CỤ ĐIỆN\KHICUDIEN-TCSAIGON\HINH KHI CỤ\Maitr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" y="4152900"/>
            <a:ext cx="339712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THANH\TRUONG TC SAIGON\Giao-Trinh\KHÍ CỤ ĐIỆN\KHICUDIEN-TCSAIGON\HINH KHI CỤ\Maitro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657600"/>
            <a:ext cx="57150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THANH\TRUONG TC SAIGON\Giao-Trinh\KHÍ CỤ ĐIỆN\KHICUDIEN-TCSAIGON\HINH KHI CỤ\Maitron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783" y="2362200"/>
            <a:ext cx="2543175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092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1.4. TRANG BỊ ĐIỆN TRONG MÁY MÀI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D:\THANH\TRUONG TC SAIGON\Giao-Trinh\KHÍ CỤ ĐIỆN\KHICUDIEN-TCSAIGON\HINH KHI CỤ\Maivota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48000"/>
            <a:ext cx="3015343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D:\THANH\TRUONG TC SAIGON\Giao-Trinh\KHÍ CỤ ĐIỆN\KHICUDIEN-TCSAIGON\HINH KHI CỤ\Maivota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395031"/>
            <a:ext cx="5167648" cy="446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19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485</Words>
  <Application>Microsoft Office PowerPoint</Application>
  <PresentationFormat>On-screen Show (4:3)</PresentationFormat>
  <Paragraphs>71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4</dc:title>
  <dc:creator>Thanhcodien</dc:creator>
  <cp:lastModifiedBy>Thanhcodien</cp:lastModifiedBy>
  <cp:revision>7</cp:revision>
  <dcterms:created xsi:type="dcterms:W3CDTF">2021-03-12T00:04:47Z</dcterms:created>
  <dcterms:modified xsi:type="dcterms:W3CDTF">2021-03-12T02:05:22Z</dcterms:modified>
</cp:coreProperties>
</file>