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152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973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38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48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3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1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8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18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1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57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2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DCCDD-9D5D-4689-B9BE-7E70A2BB1629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31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60326"/>
            <a:ext cx="10515600" cy="1125924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LẦN I</a:t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GIAN: 90P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268626"/>
            <a:ext cx="10515600" cy="532164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nay,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lỏi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tật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trưởng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43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90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KIỂM TRA ĐỊNH KỲ LẦN I THỜI GIAN: 90P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KIỂM TRA ĐỊNH KỲ LẦN I THỜI GIAN: 90P</dc:title>
  <dc:creator>User</dc:creator>
  <cp:lastModifiedBy>User</cp:lastModifiedBy>
  <cp:revision>2</cp:revision>
  <dcterms:created xsi:type="dcterms:W3CDTF">2021-03-22T05:37:48Z</dcterms:created>
  <dcterms:modified xsi:type="dcterms:W3CDTF">2021-03-22T06:57:47Z</dcterms:modified>
</cp:coreProperties>
</file>