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handoutMasterIdLst>
    <p:handoutMasterId r:id="rId71"/>
  </p:handoutMasterIdLst>
  <p:sldIdLst>
    <p:sldId id="631" r:id="rId2"/>
    <p:sldId id="312" r:id="rId3"/>
    <p:sldId id="313" r:id="rId4"/>
    <p:sldId id="638" r:id="rId5"/>
    <p:sldId id="315" r:id="rId6"/>
    <p:sldId id="624" r:id="rId7"/>
    <p:sldId id="561" r:id="rId8"/>
    <p:sldId id="562" r:id="rId9"/>
    <p:sldId id="549" r:id="rId10"/>
    <p:sldId id="554" r:id="rId11"/>
    <p:sldId id="544" r:id="rId12"/>
    <p:sldId id="547" r:id="rId13"/>
    <p:sldId id="639" r:id="rId14"/>
    <p:sldId id="636" r:id="rId15"/>
    <p:sldId id="294" r:id="rId16"/>
    <p:sldId id="498" r:id="rId17"/>
    <p:sldId id="488" r:id="rId18"/>
    <p:sldId id="634" r:id="rId19"/>
    <p:sldId id="458" r:id="rId20"/>
    <p:sldId id="360" r:id="rId21"/>
    <p:sldId id="433" r:id="rId22"/>
    <p:sldId id="284" r:id="rId23"/>
    <p:sldId id="431" r:id="rId24"/>
    <p:sldId id="449" r:id="rId25"/>
    <p:sldId id="451" r:id="rId26"/>
    <p:sldId id="635" r:id="rId27"/>
    <p:sldId id="499" r:id="rId28"/>
    <p:sldId id="500" r:id="rId29"/>
    <p:sldId id="626" r:id="rId30"/>
    <p:sldId id="265" r:id="rId31"/>
    <p:sldId id="640" r:id="rId32"/>
    <p:sldId id="641" r:id="rId33"/>
    <p:sldId id="642" r:id="rId34"/>
    <p:sldId id="643" r:id="rId35"/>
    <p:sldId id="644" r:id="rId36"/>
    <p:sldId id="645" r:id="rId37"/>
    <p:sldId id="646" r:id="rId38"/>
    <p:sldId id="647" r:id="rId39"/>
    <p:sldId id="648" r:id="rId40"/>
    <p:sldId id="649" r:id="rId41"/>
    <p:sldId id="650" r:id="rId42"/>
    <p:sldId id="651" r:id="rId43"/>
    <p:sldId id="652" r:id="rId44"/>
    <p:sldId id="653" r:id="rId45"/>
    <p:sldId id="654" r:id="rId46"/>
    <p:sldId id="655" r:id="rId47"/>
    <p:sldId id="656" r:id="rId48"/>
    <p:sldId id="657" r:id="rId49"/>
    <p:sldId id="658" r:id="rId50"/>
    <p:sldId id="659" r:id="rId51"/>
    <p:sldId id="660" r:id="rId52"/>
    <p:sldId id="661" r:id="rId53"/>
    <p:sldId id="662" r:id="rId54"/>
    <p:sldId id="663" r:id="rId55"/>
    <p:sldId id="664" r:id="rId56"/>
    <p:sldId id="665" r:id="rId57"/>
    <p:sldId id="666" r:id="rId58"/>
    <p:sldId id="667" r:id="rId59"/>
    <p:sldId id="668" r:id="rId60"/>
    <p:sldId id="669" r:id="rId61"/>
    <p:sldId id="670" r:id="rId62"/>
    <p:sldId id="671" r:id="rId63"/>
    <p:sldId id="672" r:id="rId64"/>
    <p:sldId id="673" r:id="rId65"/>
    <p:sldId id="674" r:id="rId66"/>
    <p:sldId id="675" r:id="rId67"/>
    <p:sldId id="676" r:id="rId68"/>
    <p:sldId id="677" r:id="rId6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059"/>
    <p:restoredTop sz="94664"/>
  </p:normalViewPr>
  <p:slideViewPr>
    <p:cSldViewPr>
      <p:cViewPr varScale="1">
        <p:scale>
          <a:sx n="38" d="100"/>
          <a:sy n="38" d="100"/>
        </p:scale>
        <p:origin x="-6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CE95A4-981F-0B4A-AB57-9AC4886B66EB}" type="doc">
      <dgm:prSet loTypeId="urn:microsoft.com/office/officeart/2009/3/layout/HorizontalOrganizationChart" loCatId="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C2064DCA-AFD0-3149-B302-2162A64DE733}">
      <dgm:prSet phldrT="[Text]" custT="1"/>
      <dgm:spPr/>
      <dgm:t>
        <a:bodyPr/>
        <a:lstStyle/>
        <a:p>
          <a:r>
            <a:rPr lang="en-US" sz="1800" b="0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Khái</a:t>
          </a:r>
          <a:r>
            <a:rPr lang="en-US" sz="1800" b="0" i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1800" b="0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niệm</a:t>
          </a:r>
          <a:endParaRPr lang="en-US" sz="1800" b="0" i="1" dirty="0">
            <a:solidFill>
              <a:srgbClr val="C0000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F7ADDD5B-2ADB-454D-A214-D151C1323081}" type="parTrans" cxnId="{1BFBFC24-EC77-F847-893E-F462A2E5F2C6}">
      <dgm:prSet/>
      <dgm:spPr/>
      <dgm:t>
        <a:bodyPr/>
        <a:lstStyle/>
        <a:p>
          <a:endParaRPr lang="en-US"/>
        </a:p>
      </dgm:t>
    </dgm:pt>
    <dgm:pt modelId="{FFBC553A-EF94-BD4A-9752-AB7F8FDE7FBD}" type="sibTrans" cxnId="{1BFBFC24-EC77-F847-893E-F462A2E5F2C6}">
      <dgm:prSet/>
      <dgm:spPr/>
      <dgm:t>
        <a:bodyPr/>
        <a:lstStyle/>
        <a:p>
          <a:endParaRPr lang="en-US"/>
        </a:p>
      </dgm:t>
    </dgm:pt>
    <dgm:pt modelId="{D654A608-88C9-534C-9D2E-EBFA5A7B7CF9}">
      <dgm:prSet phldrT="[Text]" custT="1"/>
      <dgm:spPr/>
      <dgm:t>
        <a:bodyPr/>
        <a:lstStyle/>
        <a:p>
          <a:r>
            <a:rPr lang="en-US" sz="1600" b="1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Vai</a:t>
          </a:r>
          <a:r>
            <a:rPr lang="en-US" sz="1600" b="1" i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1600" b="1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trò</a:t>
          </a:r>
          <a:r>
            <a:rPr lang="en-US" sz="1600" b="1" i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</a:p>
      </dgm:t>
    </dgm:pt>
    <dgm:pt modelId="{0DEF2B04-E26A-184C-8431-A717AC059EE0}" type="parTrans" cxnId="{BB3988E4-CD16-C644-9762-937B04DC1B3B}">
      <dgm:prSet/>
      <dgm:spPr/>
      <dgm:t>
        <a:bodyPr/>
        <a:lstStyle/>
        <a:p>
          <a:endParaRPr lang="en-US"/>
        </a:p>
      </dgm:t>
    </dgm:pt>
    <dgm:pt modelId="{4CC375D6-5EF5-DF4E-9973-8D85522A81B8}" type="sibTrans" cxnId="{BB3988E4-CD16-C644-9762-937B04DC1B3B}">
      <dgm:prSet/>
      <dgm:spPr/>
      <dgm:t>
        <a:bodyPr/>
        <a:lstStyle/>
        <a:p>
          <a:endParaRPr lang="en-US"/>
        </a:p>
      </dgm:t>
    </dgm:pt>
    <dgm:pt modelId="{D1BC51FF-929C-414B-A13C-238BAE8633F5}">
      <dgm:prSet phldrT="[Text]" custT="1"/>
      <dgm:spPr/>
      <dgm:t>
        <a:bodyPr/>
        <a:lstStyle/>
        <a:p>
          <a:r>
            <a:rPr lang="en-US" sz="1600" b="1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Nguyên</a:t>
          </a:r>
          <a:r>
            <a:rPr lang="en-US" sz="1600" b="1" i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1600" b="1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tắc</a:t>
          </a:r>
          <a:endParaRPr lang="en-US" sz="1600" b="1" i="1" dirty="0">
            <a:solidFill>
              <a:srgbClr val="C0000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9CC45A29-48A0-0A4E-9564-80336C1A6228}" type="parTrans" cxnId="{AFF44286-5D0A-6F49-9ED1-C847BD98236B}">
      <dgm:prSet/>
      <dgm:spPr/>
      <dgm:t>
        <a:bodyPr/>
        <a:lstStyle/>
        <a:p>
          <a:endParaRPr lang="en-US"/>
        </a:p>
      </dgm:t>
    </dgm:pt>
    <dgm:pt modelId="{2FC0BD92-4FB7-234A-AD75-6F854063DDAF}" type="sibTrans" cxnId="{AFF44286-5D0A-6F49-9ED1-C847BD98236B}">
      <dgm:prSet/>
      <dgm:spPr/>
      <dgm:t>
        <a:bodyPr/>
        <a:lstStyle/>
        <a:p>
          <a:endParaRPr lang="en-US"/>
        </a:p>
      </dgm:t>
    </dgm:pt>
    <dgm:pt modelId="{5DF0FC68-AAC9-8047-AA73-6B51A4BA0CE6}">
      <dgm:prSet custT="1"/>
      <dgm:spPr/>
      <dgm:t>
        <a:bodyPr/>
        <a:lstStyle/>
        <a:p>
          <a:r>
            <a:rPr lang="en-US" sz="1800" b="1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Chức</a:t>
          </a:r>
          <a:r>
            <a:rPr lang="en-US" sz="1800" b="1" i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1800" b="1" i="1" dirty="0" err="1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rPr>
            <a:t>năng</a:t>
          </a:r>
          <a:endParaRPr lang="en-US" sz="1800" b="1" i="1" dirty="0">
            <a:solidFill>
              <a:srgbClr val="C0000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61C08A5-13BC-0F47-BCEE-3D3A21977F8F}" type="parTrans" cxnId="{BB4453D1-C6ED-8748-A0F9-18908813E1B9}">
      <dgm:prSet/>
      <dgm:spPr/>
      <dgm:t>
        <a:bodyPr/>
        <a:lstStyle/>
        <a:p>
          <a:endParaRPr lang="en-US"/>
        </a:p>
      </dgm:t>
    </dgm:pt>
    <dgm:pt modelId="{513624DB-0903-F24F-8C5E-D161A97E009E}" type="sibTrans" cxnId="{BB4453D1-C6ED-8748-A0F9-18908813E1B9}">
      <dgm:prSet/>
      <dgm:spPr/>
      <dgm:t>
        <a:bodyPr/>
        <a:lstStyle/>
        <a:p>
          <a:endParaRPr lang="en-US"/>
        </a:p>
      </dgm:t>
    </dgm:pt>
    <dgm:pt modelId="{D753D2D3-8DF4-524B-8AD6-C770F4DFD331}" type="asst">
      <dgm:prSet custT="1"/>
      <dgm:spPr/>
      <dgm:t>
        <a:bodyPr/>
        <a:lstStyle/>
        <a:p>
          <a:r>
            <a:rPr lang="en-US" sz="2000" b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CN </a:t>
          </a:r>
        </a:p>
        <a:p>
          <a:r>
            <a:rPr lang="en-US" sz="2000" b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TÔ CHỨC</a:t>
          </a:r>
        </a:p>
      </dgm:t>
    </dgm:pt>
    <dgm:pt modelId="{A822A583-4CB8-E548-AC84-ABEB87143051}" type="sibTrans" cxnId="{BD96079B-7F97-3140-AC13-9143FC3CE8E7}">
      <dgm:prSet/>
      <dgm:spPr/>
      <dgm:t>
        <a:bodyPr/>
        <a:lstStyle/>
        <a:p>
          <a:endParaRPr lang="en-US"/>
        </a:p>
      </dgm:t>
    </dgm:pt>
    <dgm:pt modelId="{42260DCB-C3F1-484E-AEBC-A1B0C1DE99B7}" type="parTrans" cxnId="{BD96079B-7F97-3140-AC13-9143FC3CE8E7}">
      <dgm:prSet/>
      <dgm:spPr/>
      <dgm:t>
        <a:bodyPr/>
        <a:lstStyle/>
        <a:p>
          <a:endParaRPr lang="en-US"/>
        </a:p>
      </dgm:t>
    </dgm:pt>
    <dgm:pt modelId="{7D376C7D-4FDB-0F48-92B8-CA339E9DF74B}">
      <dgm:prSet custT="1"/>
      <dgm:spPr/>
      <dgm:t>
        <a:bodyPr/>
        <a:lstStyle/>
        <a:p>
          <a:pPr algn="just"/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Tổ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chức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: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Là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1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sự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sắp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xếp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có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hệ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thống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, 1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số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người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được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nhóm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góp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lại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với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nhau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để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đạt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được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MT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cụ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>
              <a:latin typeface="Times New Roman" charset="0"/>
              <a:ea typeface="Times New Roman" charset="0"/>
              <a:cs typeface="Times New Roman" charset="0"/>
            </a:rPr>
            <a:t>thể</a:t>
          </a:r>
          <a:r>
            <a:rPr lang="en-US" sz="2000" dirty="0">
              <a:latin typeface="Times New Roman" charset="0"/>
              <a:ea typeface="Times New Roman" charset="0"/>
              <a:cs typeface="Times New Roman" charset="0"/>
            </a:rPr>
            <a:t>.</a:t>
          </a:r>
        </a:p>
      </dgm:t>
    </dgm:pt>
    <dgm:pt modelId="{EFFB9BD6-E285-574D-BE47-B0D5249BBC9D}" type="parTrans" cxnId="{F9E331D0-EF74-3F4F-86F4-5575EDED9A32}">
      <dgm:prSet/>
      <dgm:spPr/>
      <dgm:t>
        <a:bodyPr/>
        <a:lstStyle/>
        <a:p>
          <a:endParaRPr lang="en-US"/>
        </a:p>
      </dgm:t>
    </dgm:pt>
    <dgm:pt modelId="{51C102C2-CE2F-3646-950B-0A76D9FBB92A}" type="sibTrans" cxnId="{F9E331D0-EF74-3F4F-86F4-5575EDED9A32}">
      <dgm:prSet/>
      <dgm:spPr/>
      <dgm:t>
        <a:bodyPr/>
        <a:lstStyle/>
        <a:p>
          <a:endParaRPr lang="en-US"/>
        </a:p>
      </dgm:t>
    </dgm:pt>
    <dgm:pt modelId="{CEFD4593-DA0D-384D-81F5-AA05BE7AD41A}">
      <dgm:prSet custT="1"/>
      <dgm:spPr/>
      <dgm:t>
        <a:bodyPr/>
        <a:lstStyle/>
        <a:p>
          <a:pPr algn="l"/>
          <a:r>
            <a:rPr lang="en-US" altLang="en-US" sz="1800" b="1" dirty="0" err="1">
              <a:solidFill>
                <a:schemeClr val="tx1"/>
              </a:solidFill>
              <a:ea typeface="ＭＳ Ｐゴシック" panose="020B0600070205080204" pitchFamily="34" charset="-128"/>
            </a:rPr>
            <a:t>Công</a:t>
          </a:r>
          <a:r>
            <a:rPr lang="en-US" altLang="en-US" sz="1800" b="1" dirty="0">
              <a:solidFill>
                <a:schemeClr val="tx1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/>
              </a:solidFill>
              <a:ea typeface="ＭＳ Ｐゴシック" panose="020B0600070205080204" pitchFamily="34" charset="-128"/>
            </a:rPr>
            <a:t>tác</a:t>
          </a:r>
          <a:r>
            <a:rPr lang="en-US" altLang="en-US" sz="1800" b="1" dirty="0">
              <a:solidFill>
                <a:schemeClr val="tx1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/>
              </a:solidFill>
              <a:ea typeface="ＭＳ Ｐゴシック" panose="020B0600070205080204" pitchFamily="34" charset="-128"/>
            </a:rPr>
            <a:t>tổ</a:t>
          </a:r>
          <a:r>
            <a:rPr lang="en-US" altLang="en-US" sz="1800" b="1" dirty="0">
              <a:solidFill>
                <a:schemeClr val="tx1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/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1800" b="1" dirty="0">
              <a:solidFill>
                <a:schemeClr val="tx1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bao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gồm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thiết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lập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bộ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phận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trong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tổ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để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đảm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nhiệm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những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năng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cần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thiết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xác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định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nhiệm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vụ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cụ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thể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và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hình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thành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mối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quan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hệ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giữa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bộ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phận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đó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trong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điểm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tương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ứng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với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mục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tiêu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đã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đề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ra.</a:t>
          </a:r>
          <a:endParaRPr lang="en-US" sz="18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6B47190C-A9AE-6D43-A4FC-ECD06401C550}" type="parTrans" cxnId="{19A86162-DF8A-1E4F-91D4-A855706D6636}">
      <dgm:prSet/>
      <dgm:spPr/>
      <dgm:t>
        <a:bodyPr/>
        <a:lstStyle/>
        <a:p>
          <a:endParaRPr lang="en-US"/>
        </a:p>
      </dgm:t>
    </dgm:pt>
    <dgm:pt modelId="{368E49D4-1359-7249-9E18-2C0D1F7584CD}" type="sibTrans" cxnId="{19A86162-DF8A-1E4F-91D4-A855706D6636}">
      <dgm:prSet/>
      <dgm:spPr/>
      <dgm:t>
        <a:bodyPr/>
        <a:lstStyle/>
        <a:p>
          <a:endParaRPr lang="en-US"/>
        </a:p>
      </dgm:t>
    </dgm:pt>
    <dgm:pt modelId="{B9658796-3EA9-1140-A8E7-DEB4F91A13AC}">
      <dgm:prSet custT="1"/>
      <dgm:spPr/>
      <dgm:t>
        <a:bodyPr/>
        <a:lstStyle/>
        <a:p>
          <a:pPr algn="l"/>
          <a:r>
            <a:rPr lang="en-US" altLang="en-US" sz="1800" dirty="0">
              <a:solidFill>
                <a:srgbClr val="000099"/>
              </a:solidFill>
            </a:rPr>
            <a:t> </a:t>
          </a:r>
          <a:r>
            <a:rPr lang="en-US" altLang="en-US" sz="1800" dirty="0">
              <a:solidFill>
                <a:schemeClr val="tx1">
                  <a:lumMod val="95000"/>
                  <a:lumOff val="5000"/>
                </a:schemeClr>
              </a:solidFill>
            </a:rPr>
            <a:t>-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Đảm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bảo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họach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sẽ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được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endParaRPr lang="en-US" altLang="en-US" sz="18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Tạo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môi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làm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việc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cho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thể</a:t>
          </a:r>
          <a:endParaRPr lang="en-US" altLang="en-US" sz="18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động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tích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cực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đến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sử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nguồn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lực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cách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hiệu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quả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nhất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giảm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thiểu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những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sai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xót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lãng</a:t>
          </a:r>
          <a:r>
            <a:rPr lang="en-US" alt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18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phí</a:t>
          </a:r>
          <a:endParaRPr lang="en-US" sz="18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ea typeface="Times New Roman" charset="0"/>
            <a:cs typeface="Times New Roman" panose="02020603050405020304" pitchFamily="18" charset="0"/>
          </a:endParaRPr>
        </a:p>
      </dgm:t>
    </dgm:pt>
    <dgm:pt modelId="{84AD8E74-E2FC-9442-94B7-EBF5CFE54DF1}" type="parTrans" cxnId="{AF2F98C3-0057-9540-AD9E-92B37962089E}">
      <dgm:prSet/>
      <dgm:spPr/>
      <dgm:t>
        <a:bodyPr/>
        <a:lstStyle/>
        <a:p>
          <a:endParaRPr lang="en-US"/>
        </a:p>
      </dgm:t>
    </dgm:pt>
    <dgm:pt modelId="{7E2D7A02-E6AF-F346-A1AB-B25BC0935D74}" type="sibTrans" cxnId="{AF2F98C3-0057-9540-AD9E-92B37962089E}">
      <dgm:prSet/>
      <dgm:spPr/>
      <dgm:t>
        <a:bodyPr/>
        <a:lstStyle/>
        <a:p>
          <a:endParaRPr lang="en-US"/>
        </a:p>
      </dgm:t>
    </dgm:pt>
    <dgm:pt modelId="{804D3681-6741-4D42-ABF7-6DD006ABF7C8}">
      <dgm:prSet custT="1"/>
      <dgm:spPr/>
      <dgm:t>
        <a:bodyPr/>
        <a:lstStyle/>
        <a:p>
          <a:pPr algn="l"/>
          <a:r>
            <a:rPr lang="en-US" altLang="en-US" sz="1600" b="1" i="1" dirty="0">
              <a:solidFill>
                <a:srgbClr val="000099"/>
              </a:solidFill>
            </a:rPr>
            <a:t>1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.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Nguyên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tắc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thống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nhất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chỉ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huy</a:t>
          </a:r>
          <a:endParaRPr lang="en-US" altLang="en-US" sz="1600" i="0" dirty="0">
            <a:solidFill>
              <a:schemeClr val="tx1">
                <a:lumMod val="95000"/>
                <a:lumOff val="5000"/>
              </a:schemeClr>
            </a:solidFill>
          </a:endParaRPr>
        </a:p>
        <a:p>
          <a:pPr algn="l"/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2.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Nguyên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tắc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hiệu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quả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</a:p>
        <a:p>
          <a:pPr algn="l"/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3.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Nguyên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tắc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gắn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với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mục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tiêu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</a:p>
        <a:p>
          <a:pPr algn="l"/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4.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Nguyên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tắc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chuyên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môn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hóa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và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cân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đối</a:t>
          </a:r>
          <a:endParaRPr lang="en-US" altLang="en-US" sz="1600" i="0" dirty="0">
            <a:solidFill>
              <a:schemeClr val="tx1">
                <a:lumMod val="95000"/>
                <a:lumOff val="5000"/>
              </a:schemeClr>
            </a:solidFill>
          </a:endParaRPr>
        </a:p>
        <a:p>
          <a:pPr algn="l"/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5.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Nguyên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tắc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linh</a:t>
          </a:r>
          <a:r>
            <a:rPr lang="en-US" altLang="en-US" sz="1600" b="1" i="0" dirty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altLang="en-US" sz="1600" b="1" i="0" dirty="0" err="1">
              <a:solidFill>
                <a:schemeClr val="tx1">
                  <a:lumMod val="95000"/>
                  <a:lumOff val="5000"/>
                </a:schemeClr>
              </a:solidFill>
            </a:rPr>
            <a:t>hoạt</a:t>
          </a:r>
          <a:endParaRPr lang="en-US" sz="1600" b="1" i="0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4A5F6659-F22E-D147-981B-9E7EA476A00F}" type="parTrans" cxnId="{420B52B8-2CB0-E744-B49C-2D7514931B30}">
      <dgm:prSet/>
      <dgm:spPr/>
      <dgm:t>
        <a:bodyPr/>
        <a:lstStyle/>
        <a:p>
          <a:endParaRPr lang="en-US"/>
        </a:p>
      </dgm:t>
    </dgm:pt>
    <dgm:pt modelId="{E417504F-2F73-7348-8C88-8E81BEBA3081}" type="sibTrans" cxnId="{420B52B8-2CB0-E744-B49C-2D7514931B30}">
      <dgm:prSet/>
      <dgm:spPr/>
      <dgm:t>
        <a:bodyPr/>
        <a:lstStyle/>
        <a:p>
          <a:endParaRPr lang="en-US"/>
        </a:p>
      </dgm:t>
    </dgm:pt>
    <dgm:pt modelId="{8CFEF185-5F1A-5649-8639-92C42696B083}">
      <dgm:prSet custT="1"/>
      <dgm:spPr/>
      <dgm:t>
        <a:bodyPr/>
        <a:lstStyle/>
        <a:p>
          <a:pPr algn="l"/>
          <a:r>
            <a:rPr lang="en-US" altLang="en-US" sz="1800" b="1" dirty="0" err="1">
              <a:solidFill>
                <a:schemeClr val="tx1"/>
              </a:solidFill>
            </a:rPr>
            <a:t>Thành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lập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các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bộ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phận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đảm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nhận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những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hoạt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động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cần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thiết</a:t>
          </a:r>
          <a:endParaRPr lang="en-US" altLang="en-US" sz="1800" b="1" dirty="0">
            <a:solidFill>
              <a:schemeClr val="tx1"/>
            </a:solidFill>
          </a:endParaRPr>
        </a:p>
        <a:p>
          <a:pPr algn="l"/>
          <a:r>
            <a:rPr lang="en-US" altLang="en-US" sz="1800" b="1" dirty="0" err="1">
              <a:solidFill>
                <a:schemeClr val="tx1"/>
              </a:solidFill>
            </a:rPr>
            <a:t>Thiết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kế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và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xác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lập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các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mối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quan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hệ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về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nhiệm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vụ</a:t>
          </a:r>
          <a:r>
            <a:rPr lang="en-US" altLang="en-US" sz="1800" b="1" dirty="0">
              <a:solidFill>
                <a:schemeClr val="tx1"/>
              </a:solidFill>
            </a:rPr>
            <a:t>, </a:t>
          </a:r>
          <a:r>
            <a:rPr lang="en-US" altLang="en-US" sz="1800" b="1" dirty="0" err="1">
              <a:solidFill>
                <a:schemeClr val="tx1"/>
              </a:solidFill>
            </a:rPr>
            <a:t>quyền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hạn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và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trách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nhiệm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giữa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các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bộ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phận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nhằm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hoàn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thành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mục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tiêu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chung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của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tổ</a:t>
          </a:r>
          <a:r>
            <a:rPr lang="en-US" altLang="en-US" sz="1800" b="1" dirty="0">
              <a:solidFill>
                <a:schemeClr val="tx1"/>
              </a:solidFill>
            </a:rPr>
            <a:t> </a:t>
          </a:r>
          <a:r>
            <a:rPr lang="en-US" altLang="en-US" sz="1800" b="1" dirty="0" err="1">
              <a:solidFill>
                <a:schemeClr val="tx1"/>
              </a:solidFill>
            </a:rPr>
            <a:t>chức</a:t>
          </a:r>
          <a:endParaRPr lang="en-US" sz="1800" b="1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0E5C10B0-54FD-3B4F-AA50-4C62B26EDCCF}" type="parTrans" cxnId="{EEA069E3-9AEF-5146-B4D3-7E03BECD42E1}">
      <dgm:prSet/>
      <dgm:spPr/>
      <dgm:t>
        <a:bodyPr/>
        <a:lstStyle/>
        <a:p>
          <a:endParaRPr lang="en-US"/>
        </a:p>
      </dgm:t>
    </dgm:pt>
    <dgm:pt modelId="{95063EB6-63D8-E74A-AF9E-4780FD7BC526}" type="sibTrans" cxnId="{EEA069E3-9AEF-5146-B4D3-7E03BECD42E1}">
      <dgm:prSet/>
      <dgm:spPr/>
      <dgm:t>
        <a:bodyPr/>
        <a:lstStyle/>
        <a:p>
          <a:endParaRPr lang="en-US"/>
        </a:p>
      </dgm:t>
    </dgm:pt>
    <dgm:pt modelId="{3B86E3F5-6F9B-2849-941A-F245A2972F15}" type="pres">
      <dgm:prSet presAssocID="{4CCE95A4-981F-0B4A-AB57-9AC4886B66E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30B5218-2571-144A-A2DC-A235E8D6CEDC}" type="pres">
      <dgm:prSet presAssocID="{D753D2D3-8DF4-524B-8AD6-C770F4DFD331}" presName="hierRoot1" presStyleCnt="0">
        <dgm:presLayoutVars>
          <dgm:hierBranch val="init"/>
        </dgm:presLayoutVars>
      </dgm:prSet>
      <dgm:spPr/>
    </dgm:pt>
    <dgm:pt modelId="{D1CBD767-F42E-A745-A6C2-E0E2246B2CC0}" type="pres">
      <dgm:prSet presAssocID="{D753D2D3-8DF4-524B-8AD6-C770F4DFD331}" presName="rootComposite1" presStyleCnt="0"/>
      <dgm:spPr/>
    </dgm:pt>
    <dgm:pt modelId="{221F3DF8-A7F4-954F-B6E2-13458F9438AF}" type="pres">
      <dgm:prSet presAssocID="{D753D2D3-8DF4-524B-8AD6-C770F4DFD331}" presName="rootText1" presStyleLbl="node0" presStyleIdx="0" presStyleCnt="1" custScaleX="143357" custScaleY="491774" custLinFactNeighborX="-86579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3AD2B8-6A19-5648-B82C-0F8A0D1289D3}" type="pres">
      <dgm:prSet presAssocID="{D753D2D3-8DF4-524B-8AD6-C770F4DFD331}" presName="rootConnector1" presStyleLbl="asst0" presStyleIdx="0" presStyleCnt="0"/>
      <dgm:spPr/>
      <dgm:t>
        <a:bodyPr/>
        <a:lstStyle/>
        <a:p>
          <a:endParaRPr lang="en-US"/>
        </a:p>
      </dgm:t>
    </dgm:pt>
    <dgm:pt modelId="{7E5CE77D-0BB3-A14A-9DD9-41D331262F66}" type="pres">
      <dgm:prSet presAssocID="{D753D2D3-8DF4-524B-8AD6-C770F4DFD331}" presName="hierChild2" presStyleCnt="0"/>
      <dgm:spPr/>
    </dgm:pt>
    <dgm:pt modelId="{703603D1-CB19-8444-A803-166CF5CDB552}" type="pres">
      <dgm:prSet presAssocID="{F7ADDD5B-2ADB-454D-A214-D151C1323081}" presName="Name64" presStyleLbl="parChTrans1D2" presStyleIdx="0" presStyleCnt="4"/>
      <dgm:spPr/>
      <dgm:t>
        <a:bodyPr/>
        <a:lstStyle/>
        <a:p>
          <a:endParaRPr lang="en-US"/>
        </a:p>
      </dgm:t>
    </dgm:pt>
    <dgm:pt modelId="{4AC04046-2BF3-8A4B-8E33-8EA259BD4D9E}" type="pres">
      <dgm:prSet presAssocID="{C2064DCA-AFD0-3149-B302-2162A64DE733}" presName="hierRoot2" presStyleCnt="0">
        <dgm:presLayoutVars>
          <dgm:hierBranch val="init"/>
        </dgm:presLayoutVars>
      </dgm:prSet>
      <dgm:spPr/>
    </dgm:pt>
    <dgm:pt modelId="{CE4E5D3C-C9A7-934C-92F3-6A563052D068}" type="pres">
      <dgm:prSet presAssocID="{C2064DCA-AFD0-3149-B302-2162A64DE733}" presName="rootComposite" presStyleCnt="0"/>
      <dgm:spPr/>
    </dgm:pt>
    <dgm:pt modelId="{8BF1407C-63CA-A445-9A8E-70C57CF27EFA}" type="pres">
      <dgm:prSet presAssocID="{C2064DCA-AFD0-3149-B302-2162A64DE733}" presName="rootText" presStyleLbl="node2" presStyleIdx="0" presStyleCnt="4" custScaleX="147876" custScaleY="270478" custLinFactY="-75471" custLinFactNeighborX="-36614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A1993B5-3A29-124B-B2D2-5508CA1FA464}" type="pres">
      <dgm:prSet presAssocID="{C2064DCA-AFD0-3149-B302-2162A64DE733}" presName="rootConnector" presStyleLbl="node2" presStyleIdx="0" presStyleCnt="4"/>
      <dgm:spPr/>
      <dgm:t>
        <a:bodyPr/>
        <a:lstStyle/>
        <a:p>
          <a:endParaRPr lang="en-US"/>
        </a:p>
      </dgm:t>
    </dgm:pt>
    <dgm:pt modelId="{AE8E3EFB-103F-404C-A2F5-1237F881F29F}" type="pres">
      <dgm:prSet presAssocID="{C2064DCA-AFD0-3149-B302-2162A64DE733}" presName="hierChild4" presStyleCnt="0"/>
      <dgm:spPr/>
    </dgm:pt>
    <dgm:pt modelId="{3768AEC9-FD7B-654A-9F98-B6F7489BD069}" type="pres">
      <dgm:prSet presAssocID="{EFFB9BD6-E285-574D-BE47-B0D5249BBC9D}" presName="Name64" presStyleLbl="parChTrans1D3" presStyleIdx="0" presStyleCnt="5"/>
      <dgm:spPr/>
      <dgm:t>
        <a:bodyPr/>
        <a:lstStyle/>
        <a:p>
          <a:endParaRPr lang="en-US"/>
        </a:p>
      </dgm:t>
    </dgm:pt>
    <dgm:pt modelId="{0A348322-8261-1E4F-817C-D8D0309ECD1C}" type="pres">
      <dgm:prSet presAssocID="{7D376C7D-4FDB-0F48-92B8-CA339E9DF74B}" presName="hierRoot2" presStyleCnt="0">
        <dgm:presLayoutVars>
          <dgm:hierBranch val="init"/>
        </dgm:presLayoutVars>
      </dgm:prSet>
      <dgm:spPr/>
    </dgm:pt>
    <dgm:pt modelId="{4AA63241-3467-BB41-87C0-F1F88ED68DDC}" type="pres">
      <dgm:prSet presAssocID="{7D376C7D-4FDB-0F48-92B8-CA339E9DF74B}" presName="rootComposite" presStyleCnt="0"/>
      <dgm:spPr/>
    </dgm:pt>
    <dgm:pt modelId="{C68A210F-F9FC-9B42-8316-04E036C0AE3A}" type="pres">
      <dgm:prSet presAssocID="{7D376C7D-4FDB-0F48-92B8-CA339E9DF74B}" presName="rootText" presStyleLbl="node3" presStyleIdx="0" presStyleCnt="5" custScaleX="712567" custScaleY="262296" custLinFactY="-115291" custLinFactNeighborX="22780" custLinFactNeighborY="-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EAE79D7-31ED-4346-80F7-FE4674F72DB1}" type="pres">
      <dgm:prSet presAssocID="{7D376C7D-4FDB-0F48-92B8-CA339E9DF74B}" presName="rootConnector" presStyleLbl="node3" presStyleIdx="0" presStyleCnt="5"/>
      <dgm:spPr/>
      <dgm:t>
        <a:bodyPr/>
        <a:lstStyle/>
        <a:p>
          <a:endParaRPr lang="en-US"/>
        </a:p>
      </dgm:t>
    </dgm:pt>
    <dgm:pt modelId="{D0FFB57E-FEAF-0347-8782-8355B64BBFFB}" type="pres">
      <dgm:prSet presAssocID="{7D376C7D-4FDB-0F48-92B8-CA339E9DF74B}" presName="hierChild4" presStyleCnt="0"/>
      <dgm:spPr/>
    </dgm:pt>
    <dgm:pt modelId="{C1657A09-DA3B-6A42-8E69-F7338087EE9D}" type="pres">
      <dgm:prSet presAssocID="{7D376C7D-4FDB-0F48-92B8-CA339E9DF74B}" presName="hierChild5" presStyleCnt="0"/>
      <dgm:spPr/>
    </dgm:pt>
    <dgm:pt modelId="{07BD493F-6736-9948-8C1B-CBE172DEC36A}" type="pres">
      <dgm:prSet presAssocID="{6B47190C-A9AE-6D43-A4FC-ECD06401C550}" presName="Name64" presStyleLbl="parChTrans1D3" presStyleIdx="1" presStyleCnt="5"/>
      <dgm:spPr/>
      <dgm:t>
        <a:bodyPr/>
        <a:lstStyle/>
        <a:p>
          <a:endParaRPr lang="en-US"/>
        </a:p>
      </dgm:t>
    </dgm:pt>
    <dgm:pt modelId="{B761AE22-640F-464F-8DC3-AD7260B52BA1}" type="pres">
      <dgm:prSet presAssocID="{CEFD4593-DA0D-384D-81F5-AA05BE7AD41A}" presName="hierRoot2" presStyleCnt="0">
        <dgm:presLayoutVars>
          <dgm:hierBranch val="init"/>
        </dgm:presLayoutVars>
      </dgm:prSet>
      <dgm:spPr/>
    </dgm:pt>
    <dgm:pt modelId="{C80437F9-9232-2C44-8A87-1FA4F7221AC6}" type="pres">
      <dgm:prSet presAssocID="{CEFD4593-DA0D-384D-81F5-AA05BE7AD41A}" presName="rootComposite" presStyleCnt="0"/>
      <dgm:spPr/>
    </dgm:pt>
    <dgm:pt modelId="{3501BBAC-3CEB-454B-BEA4-E40E4DD37879}" type="pres">
      <dgm:prSet presAssocID="{CEFD4593-DA0D-384D-81F5-AA05BE7AD41A}" presName="rootText" presStyleLbl="node3" presStyleIdx="1" presStyleCnt="5" custScaleX="685583" custScaleY="401889" custLinFactNeighborX="27700" custLinFactNeighborY="140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F7E52DE-A478-2647-88FB-09D4B4A11BFE}" type="pres">
      <dgm:prSet presAssocID="{CEFD4593-DA0D-384D-81F5-AA05BE7AD41A}" presName="rootConnector" presStyleLbl="node3" presStyleIdx="1" presStyleCnt="5"/>
      <dgm:spPr/>
      <dgm:t>
        <a:bodyPr/>
        <a:lstStyle/>
        <a:p>
          <a:endParaRPr lang="en-US"/>
        </a:p>
      </dgm:t>
    </dgm:pt>
    <dgm:pt modelId="{C652468D-6640-FE4B-9D24-C12441592888}" type="pres">
      <dgm:prSet presAssocID="{CEFD4593-DA0D-384D-81F5-AA05BE7AD41A}" presName="hierChild4" presStyleCnt="0"/>
      <dgm:spPr/>
    </dgm:pt>
    <dgm:pt modelId="{39558D9E-09A8-BD45-80E8-D3E2E4746773}" type="pres">
      <dgm:prSet presAssocID="{CEFD4593-DA0D-384D-81F5-AA05BE7AD41A}" presName="hierChild5" presStyleCnt="0"/>
      <dgm:spPr/>
    </dgm:pt>
    <dgm:pt modelId="{018D13F2-0FED-2844-B9F7-85A9109DE613}" type="pres">
      <dgm:prSet presAssocID="{C2064DCA-AFD0-3149-B302-2162A64DE733}" presName="hierChild5" presStyleCnt="0"/>
      <dgm:spPr/>
    </dgm:pt>
    <dgm:pt modelId="{6F49BF9A-BA5C-854A-AE3A-8D925CCDF445}" type="pres">
      <dgm:prSet presAssocID="{761C08A5-13BC-0F47-BCEE-3D3A21977F8F}" presName="Name64" presStyleLbl="parChTrans1D2" presStyleIdx="1" presStyleCnt="4"/>
      <dgm:spPr/>
      <dgm:t>
        <a:bodyPr/>
        <a:lstStyle/>
        <a:p>
          <a:endParaRPr lang="en-US"/>
        </a:p>
      </dgm:t>
    </dgm:pt>
    <dgm:pt modelId="{B19D4E56-908A-5042-8B7A-9E1CA4A5987D}" type="pres">
      <dgm:prSet presAssocID="{5DF0FC68-AAC9-8047-AA73-6B51A4BA0CE6}" presName="hierRoot2" presStyleCnt="0">
        <dgm:presLayoutVars>
          <dgm:hierBranch val="init"/>
        </dgm:presLayoutVars>
      </dgm:prSet>
      <dgm:spPr/>
    </dgm:pt>
    <dgm:pt modelId="{60DE80CD-7A8A-684B-B8BE-B92CB68EE8F4}" type="pres">
      <dgm:prSet presAssocID="{5DF0FC68-AAC9-8047-AA73-6B51A4BA0CE6}" presName="rootComposite" presStyleCnt="0"/>
      <dgm:spPr/>
    </dgm:pt>
    <dgm:pt modelId="{0D5D2146-74C9-AD43-9B7A-42144FCA045C}" type="pres">
      <dgm:prSet presAssocID="{5DF0FC68-AAC9-8047-AA73-6B51A4BA0CE6}" presName="rootText" presStyleLbl="node2" presStyleIdx="1" presStyleCnt="4" custScaleX="148470" custScaleY="185900" custLinFactY="-100000" custLinFactNeighborX="-16905" custLinFactNeighborY="-1188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1EC79F2-2029-9D42-9726-101C103E826C}" type="pres">
      <dgm:prSet presAssocID="{5DF0FC68-AAC9-8047-AA73-6B51A4BA0CE6}" presName="rootConnector" presStyleLbl="node2" presStyleIdx="1" presStyleCnt="4"/>
      <dgm:spPr/>
      <dgm:t>
        <a:bodyPr/>
        <a:lstStyle/>
        <a:p>
          <a:endParaRPr lang="en-US"/>
        </a:p>
      </dgm:t>
    </dgm:pt>
    <dgm:pt modelId="{5652D268-753B-634A-979E-AFD694AEDA2D}" type="pres">
      <dgm:prSet presAssocID="{5DF0FC68-AAC9-8047-AA73-6B51A4BA0CE6}" presName="hierChild4" presStyleCnt="0"/>
      <dgm:spPr/>
    </dgm:pt>
    <dgm:pt modelId="{1CEDF653-1E81-2A43-A31B-311E90A138EB}" type="pres">
      <dgm:prSet presAssocID="{0E5C10B0-54FD-3B4F-AA50-4C62B26EDCCF}" presName="Name64" presStyleLbl="parChTrans1D3" presStyleIdx="2" presStyleCnt="5"/>
      <dgm:spPr/>
      <dgm:t>
        <a:bodyPr/>
        <a:lstStyle/>
        <a:p>
          <a:endParaRPr lang="en-US"/>
        </a:p>
      </dgm:t>
    </dgm:pt>
    <dgm:pt modelId="{0207FB3D-4243-684E-93A8-3713442FBA4B}" type="pres">
      <dgm:prSet presAssocID="{8CFEF185-5F1A-5649-8639-92C42696B083}" presName="hierRoot2" presStyleCnt="0">
        <dgm:presLayoutVars>
          <dgm:hierBranch val="init"/>
        </dgm:presLayoutVars>
      </dgm:prSet>
      <dgm:spPr/>
    </dgm:pt>
    <dgm:pt modelId="{EA37ED06-E53B-734D-B2E3-AD85F9DBA913}" type="pres">
      <dgm:prSet presAssocID="{8CFEF185-5F1A-5649-8639-92C42696B083}" presName="rootComposite" presStyleCnt="0"/>
      <dgm:spPr/>
    </dgm:pt>
    <dgm:pt modelId="{8530A53A-498E-AF40-9C43-2C0F2AFD1809}" type="pres">
      <dgm:prSet presAssocID="{8CFEF185-5F1A-5649-8639-92C42696B083}" presName="rootText" presStyleLbl="node3" presStyleIdx="2" presStyleCnt="5" custScaleX="703675" custScaleY="521830" custLinFactNeighborX="44" custLinFactNeighborY="66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396DC1A-B8A7-D746-879F-40B98D36B0F9}" type="pres">
      <dgm:prSet presAssocID="{8CFEF185-5F1A-5649-8639-92C42696B083}" presName="rootConnector" presStyleLbl="node3" presStyleIdx="2" presStyleCnt="5"/>
      <dgm:spPr/>
      <dgm:t>
        <a:bodyPr/>
        <a:lstStyle/>
        <a:p>
          <a:endParaRPr lang="en-US"/>
        </a:p>
      </dgm:t>
    </dgm:pt>
    <dgm:pt modelId="{C44BA204-F9FD-B041-A7A9-9143BA2DAFD0}" type="pres">
      <dgm:prSet presAssocID="{8CFEF185-5F1A-5649-8639-92C42696B083}" presName="hierChild4" presStyleCnt="0"/>
      <dgm:spPr/>
    </dgm:pt>
    <dgm:pt modelId="{796F7DBE-6423-B64C-A669-01A1A9A9EEE6}" type="pres">
      <dgm:prSet presAssocID="{8CFEF185-5F1A-5649-8639-92C42696B083}" presName="hierChild5" presStyleCnt="0"/>
      <dgm:spPr/>
    </dgm:pt>
    <dgm:pt modelId="{9DF5E05E-7543-834D-9327-7BBEBF955402}" type="pres">
      <dgm:prSet presAssocID="{5DF0FC68-AAC9-8047-AA73-6B51A4BA0CE6}" presName="hierChild5" presStyleCnt="0"/>
      <dgm:spPr/>
    </dgm:pt>
    <dgm:pt modelId="{3C9CE373-EE6E-F94E-98F0-469E56236F0C}" type="pres">
      <dgm:prSet presAssocID="{0DEF2B04-E26A-184C-8431-A717AC059EE0}" presName="Name64" presStyleLbl="parChTrans1D2" presStyleIdx="2" presStyleCnt="4"/>
      <dgm:spPr/>
      <dgm:t>
        <a:bodyPr/>
        <a:lstStyle/>
        <a:p>
          <a:endParaRPr lang="en-US"/>
        </a:p>
      </dgm:t>
    </dgm:pt>
    <dgm:pt modelId="{2D9A4EBB-F384-7C45-8417-45F8AE5B44C2}" type="pres">
      <dgm:prSet presAssocID="{D654A608-88C9-534C-9D2E-EBFA5A7B7CF9}" presName="hierRoot2" presStyleCnt="0">
        <dgm:presLayoutVars>
          <dgm:hierBranch val="init"/>
        </dgm:presLayoutVars>
      </dgm:prSet>
      <dgm:spPr/>
    </dgm:pt>
    <dgm:pt modelId="{591CEFC7-797E-D149-BB9A-F1CC949E231A}" type="pres">
      <dgm:prSet presAssocID="{D654A608-88C9-534C-9D2E-EBFA5A7B7CF9}" presName="rootComposite" presStyleCnt="0"/>
      <dgm:spPr/>
    </dgm:pt>
    <dgm:pt modelId="{6DBA46A3-10C4-0149-B46C-2BC3BC51E13C}" type="pres">
      <dgm:prSet presAssocID="{D654A608-88C9-534C-9D2E-EBFA5A7B7CF9}" presName="rootText" presStyleLbl="node2" presStyleIdx="2" presStyleCnt="4" custScaleX="120170" custScaleY="240958" custLinFactNeighborX="4776" custLinFactNeighborY="-320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7A64018-9A7E-8A42-8BFE-8BE58C07A4E8}" type="pres">
      <dgm:prSet presAssocID="{D654A608-88C9-534C-9D2E-EBFA5A7B7CF9}" presName="rootConnector" presStyleLbl="node2" presStyleIdx="2" presStyleCnt="4"/>
      <dgm:spPr/>
      <dgm:t>
        <a:bodyPr/>
        <a:lstStyle/>
        <a:p>
          <a:endParaRPr lang="en-US"/>
        </a:p>
      </dgm:t>
    </dgm:pt>
    <dgm:pt modelId="{5BB2DE47-ED44-A449-AC50-9DAED27545AA}" type="pres">
      <dgm:prSet presAssocID="{D654A608-88C9-534C-9D2E-EBFA5A7B7CF9}" presName="hierChild4" presStyleCnt="0"/>
      <dgm:spPr/>
    </dgm:pt>
    <dgm:pt modelId="{D40E3F39-3B55-7D46-8FD9-E8CBFF6FE713}" type="pres">
      <dgm:prSet presAssocID="{84AD8E74-E2FC-9442-94B7-EBF5CFE54DF1}" presName="Name64" presStyleLbl="parChTrans1D3" presStyleIdx="3" presStyleCnt="5"/>
      <dgm:spPr/>
      <dgm:t>
        <a:bodyPr/>
        <a:lstStyle/>
        <a:p>
          <a:endParaRPr lang="en-US"/>
        </a:p>
      </dgm:t>
    </dgm:pt>
    <dgm:pt modelId="{707F4710-EFB9-4D40-849D-2E100355CCFC}" type="pres">
      <dgm:prSet presAssocID="{B9658796-3EA9-1140-A8E7-DEB4F91A13AC}" presName="hierRoot2" presStyleCnt="0">
        <dgm:presLayoutVars>
          <dgm:hierBranch val="init"/>
        </dgm:presLayoutVars>
      </dgm:prSet>
      <dgm:spPr/>
    </dgm:pt>
    <dgm:pt modelId="{F234E965-FD7D-E44E-A248-18721437EA0C}" type="pres">
      <dgm:prSet presAssocID="{B9658796-3EA9-1140-A8E7-DEB4F91A13AC}" presName="rootComposite" presStyleCnt="0"/>
      <dgm:spPr/>
    </dgm:pt>
    <dgm:pt modelId="{B5249627-7E64-5744-B06F-7A920C36AFFF}" type="pres">
      <dgm:prSet presAssocID="{B9658796-3EA9-1140-A8E7-DEB4F91A13AC}" presName="rootText" presStyleLbl="node3" presStyleIdx="3" presStyleCnt="5" custScaleX="696506" custScaleY="582548" custLinFactNeighborX="52938" custLinFactNeighborY="247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F4C65-A0B7-4048-B035-E0CAA7DF413B}" type="pres">
      <dgm:prSet presAssocID="{B9658796-3EA9-1140-A8E7-DEB4F91A13AC}" presName="rootConnector" presStyleLbl="node3" presStyleIdx="3" presStyleCnt="5"/>
      <dgm:spPr/>
      <dgm:t>
        <a:bodyPr/>
        <a:lstStyle/>
        <a:p>
          <a:endParaRPr lang="en-US"/>
        </a:p>
      </dgm:t>
    </dgm:pt>
    <dgm:pt modelId="{6B7D9959-987D-8D46-BC6E-97E4C0BFBA6E}" type="pres">
      <dgm:prSet presAssocID="{B9658796-3EA9-1140-A8E7-DEB4F91A13AC}" presName="hierChild4" presStyleCnt="0"/>
      <dgm:spPr/>
    </dgm:pt>
    <dgm:pt modelId="{C12430D6-6BDF-6349-98F3-9632481EA2B7}" type="pres">
      <dgm:prSet presAssocID="{B9658796-3EA9-1140-A8E7-DEB4F91A13AC}" presName="hierChild5" presStyleCnt="0"/>
      <dgm:spPr/>
    </dgm:pt>
    <dgm:pt modelId="{4B5FC4BB-B1AF-004A-8FE0-42340EEDAA63}" type="pres">
      <dgm:prSet presAssocID="{D654A608-88C9-534C-9D2E-EBFA5A7B7CF9}" presName="hierChild5" presStyleCnt="0"/>
      <dgm:spPr/>
    </dgm:pt>
    <dgm:pt modelId="{DBE43E75-0946-0848-AC24-9BEB98B64A4F}" type="pres">
      <dgm:prSet presAssocID="{9CC45A29-48A0-0A4E-9564-80336C1A6228}" presName="Name64" presStyleLbl="parChTrans1D2" presStyleIdx="3" presStyleCnt="4"/>
      <dgm:spPr/>
      <dgm:t>
        <a:bodyPr/>
        <a:lstStyle/>
        <a:p>
          <a:endParaRPr lang="en-US"/>
        </a:p>
      </dgm:t>
    </dgm:pt>
    <dgm:pt modelId="{B8D427D6-209F-E94A-A69E-4CEC9C06F64D}" type="pres">
      <dgm:prSet presAssocID="{D1BC51FF-929C-414B-A13C-238BAE8633F5}" presName="hierRoot2" presStyleCnt="0">
        <dgm:presLayoutVars>
          <dgm:hierBranch val="init"/>
        </dgm:presLayoutVars>
      </dgm:prSet>
      <dgm:spPr/>
    </dgm:pt>
    <dgm:pt modelId="{8B4F6C83-AFC4-694A-820C-CA37990A3C90}" type="pres">
      <dgm:prSet presAssocID="{D1BC51FF-929C-414B-A13C-238BAE8633F5}" presName="rootComposite" presStyleCnt="0"/>
      <dgm:spPr/>
    </dgm:pt>
    <dgm:pt modelId="{4CF5D77D-E71D-224A-B3DD-C6B4C37CBF93}" type="pres">
      <dgm:prSet presAssocID="{D1BC51FF-929C-414B-A13C-238BAE8633F5}" presName="rootText" presStyleLbl="node2" presStyleIdx="3" presStyleCnt="4" custScaleX="112841" custScaleY="240959" custLinFactNeighborX="909" custLinFactNeighborY="1065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91714F-04C6-7745-B66B-71E4667B7281}" type="pres">
      <dgm:prSet presAssocID="{D1BC51FF-929C-414B-A13C-238BAE8633F5}" presName="rootConnector" presStyleLbl="node2" presStyleIdx="3" presStyleCnt="4"/>
      <dgm:spPr/>
      <dgm:t>
        <a:bodyPr/>
        <a:lstStyle/>
        <a:p>
          <a:endParaRPr lang="en-US"/>
        </a:p>
      </dgm:t>
    </dgm:pt>
    <dgm:pt modelId="{E72560F1-6A2E-C94E-9647-27C892990D98}" type="pres">
      <dgm:prSet presAssocID="{D1BC51FF-929C-414B-A13C-238BAE8633F5}" presName="hierChild4" presStyleCnt="0"/>
      <dgm:spPr/>
    </dgm:pt>
    <dgm:pt modelId="{0820F948-831E-6F41-A409-582F64252E8C}" type="pres">
      <dgm:prSet presAssocID="{4A5F6659-F22E-D147-981B-9E7EA476A00F}" presName="Name64" presStyleLbl="parChTrans1D3" presStyleIdx="4" presStyleCnt="5"/>
      <dgm:spPr/>
      <dgm:t>
        <a:bodyPr/>
        <a:lstStyle/>
        <a:p>
          <a:endParaRPr lang="en-US"/>
        </a:p>
      </dgm:t>
    </dgm:pt>
    <dgm:pt modelId="{D93D067E-65B3-0B4A-ADD8-4CFF140EE320}" type="pres">
      <dgm:prSet presAssocID="{804D3681-6741-4D42-ABF7-6DD006ABF7C8}" presName="hierRoot2" presStyleCnt="0">
        <dgm:presLayoutVars>
          <dgm:hierBranch val="init"/>
        </dgm:presLayoutVars>
      </dgm:prSet>
      <dgm:spPr/>
    </dgm:pt>
    <dgm:pt modelId="{723EA562-C80F-6841-8014-3BDD4CC0CEEF}" type="pres">
      <dgm:prSet presAssocID="{804D3681-6741-4D42-ABF7-6DD006ABF7C8}" presName="rootComposite" presStyleCnt="0"/>
      <dgm:spPr/>
    </dgm:pt>
    <dgm:pt modelId="{1CD25A89-98EE-7646-B031-53C940437A7F}" type="pres">
      <dgm:prSet presAssocID="{804D3681-6741-4D42-ABF7-6DD006ABF7C8}" presName="rootText" presStyleLbl="node3" presStyleIdx="4" presStyleCnt="5" custScaleX="662590" custScaleY="618838" custLinFactNeighborX="60207" custLinFactNeighborY="94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9B6298-B802-D041-97B2-289BECD5CD8D}" type="pres">
      <dgm:prSet presAssocID="{804D3681-6741-4D42-ABF7-6DD006ABF7C8}" presName="rootConnector" presStyleLbl="node3" presStyleIdx="4" presStyleCnt="5"/>
      <dgm:spPr/>
      <dgm:t>
        <a:bodyPr/>
        <a:lstStyle/>
        <a:p>
          <a:endParaRPr lang="en-US"/>
        </a:p>
      </dgm:t>
    </dgm:pt>
    <dgm:pt modelId="{EE6E9187-3172-B142-A685-BD3517570FFA}" type="pres">
      <dgm:prSet presAssocID="{804D3681-6741-4D42-ABF7-6DD006ABF7C8}" presName="hierChild4" presStyleCnt="0"/>
      <dgm:spPr/>
    </dgm:pt>
    <dgm:pt modelId="{95803219-F0E1-4140-80EB-013777A6A987}" type="pres">
      <dgm:prSet presAssocID="{804D3681-6741-4D42-ABF7-6DD006ABF7C8}" presName="hierChild5" presStyleCnt="0"/>
      <dgm:spPr/>
    </dgm:pt>
    <dgm:pt modelId="{40E47F73-5D6F-2F48-B372-911D78152FA4}" type="pres">
      <dgm:prSet presAssocID="{D1BC51FF-929C-414B-A13C-238BAE8633F5}" presName="hierChild5" presStyleCnt="0"/>
      <dgm:spPr/>
    </dgm:pt>
    <dgm:pt modelId="{F3F95530-EADF-A648-8CE3-12187F795E6E}" type="pres">
      <dgm:prSet presAssocID="{D753D2D3-8DF4-524B-8AD6-C770F4DFD331}" presName="hierChild3" presStyleCnt="0"/>
      <dgm:spPr/>
    </dgm:pt>
  </dgm:ptLst>
  <dgm:cxnLst>
    <dgm:cxn modelId="{E44C9A69-AA0E-45D5-A688-2D415C1BA134}" type="presOf" srcId="{F7ADDD5B-2ADB-454D-A214-D151C1323081}" destId="{703603D1-CB19-8444-A803-166CF5CDB552}" srcOrd="0" destOrd="0" presId="urn:microsoft.com/office/officeart/2009/3/layout/HorizontalOrganizationChart"/>
    <dgm:cxn modelId="{48725EBC-C029-45FE-AEBC-43C4D46D71B6}" type="presOf" srcId="{B9658796-3EA9-1140-A8E7-DEB4F91A13AC}" destId="{B5249627-7E64-5744-B06F-7A920C36AFFF}" srcOrd="0" destOrd="0" presId="urn:microsoft.com/office/officeart/2009/3/layout/HorizontalOrganizationChart"/>
    <dgm:cxn modelId="{19A86162-DF8A-1E4F-91D4-A855706D6636}" srcId="{C2064DCA-AFD0-3149-B302-2162A64DE733}" destId="{CEFD4593-DA0D-384D-81F5-AA05BE7AD41A}" srcOrd="1" destOrd="0" parTransId="{6B47190C-A9AE-6D43-A4FC-ECD06401C550}" sibTransId="{368E49D4-1359-7249-9E18-2C0D1F7584CD}"/>
    <dgm:cxn modelId="{3F5B899C-59DF-4F8A-87D4-9A74C8A5759C}" type="presOf" srcId="{4A5F6659-F22E-D147-981B-9E7EA476A00F}" destId="{0820F948-831E-6F41-A409-582F64252E8C}" srcOrd="0" destOrd="0" presId="urn:microsoft.com/office/officeart/2009/3/layout/HorizontalOrganizationChart"/>
    <dgm:cxn modelId="{B429E976-FB3C-449E-BA9A-DC32EDFCC3EA}" type="presOf" srcId="{4CCE95A4-981F-0B4A-AB57-9AC4886B66EB}" destId="{3B86E3F5-6F9B-2849-941A-F245A2972F15}" srcOrd="0" destOrd="0" presId="urn:microsoft.com/office/officeart/2009/3/layout/HorizontalOrganizationChart"/>
    <dgm:cxn modelId="{F9E331D0-EF74-3F4F-86F4-5575EDED9A32}" srcId="{C2064DCA-AFD0-3149-B302-2162A64DE733}" destId="{7D376C7D-4FDB-0F48-92B8-CA339E9DF74B}" srcOrd="0" destOrd="0" parTransId="{EFFB9BD6-E285-574D-BE47-B0D5249BBC9D}" sibTransId="{51C102C2-CE2F-3646-950B-0A76D9FBB92A}"/>
    <dgm:cxn modelId="{420B52B8-2CB0-E744-B49C-2D7514931B30}" srcId="{D1BC51FF-929C-414B-A13C-238BAE8633F5}" destId="{804D3681-6741-4D42-ABF7-6DD006ABF7C8}" srcOrd="0" destOrd="0" parTransId="{4A5F6659-F22E-D147-981B-9E7EA476A00F}" sibTransId="{E417504F-2F73-7348-8C88-8E81BEBA3081}"/>
    <dgm:cxn modelId="{8E977A51-739C-4222-A8FA-69C69749278D}" type="presOf" srcId="{C2064DCA-AFD0-3149-B302-2162A64DE733}" destId="{8BF1407C-63CA-A445-9A8E-70C57CF27EFA}" srcOrd="0" destOrd="0" presId="urn:microsoft.com/office/officeart/2009/3/layout/HorizontalOrganizationChart"/>
    <dgm:cxn modelId="{4314CB9B-C150-4C93-8BB3-8BF5E061D1A0}" type="presOf" srcId="{84AD8E74-E2FC-9442-94B7-EBF5CFE54DF1}" destId="{D40E3F39-3B55-7D46-8FD9-E8CBFF6FE713}" srcOrd="0" destOrd="0" presId="urn:microsoft.com/office/officeart/2009/3/layout/HorizontalOrganizationChart"/>
    <dgm:cxn modelId="{4E2562D2-2DA3-4527-8199-C5A9CE9A38D8}" type="presOf" srcId="{D753D2D3-8DF4-524B-8AD6-C770F4DFD331}" destId="{AA3AD2B8-6A19-5648-B82C-0F8A0D1289D3}" srcOrd="1" destOrd="0" presId="urn:microsoft.com/office/officeart/2009/3/layout/HorizontalOrganizationChart"/>
    <dgm:cxn modelId="{02662927-4EE1-4A9A-B203-B47B749AC5FA}" type="presOf" srcId="{5DF0FC68-AAC9-8047-AA73-6B51A4BA0CE6}" destId="{01EC79F2-2029-9D42-9726-101C103E826C}" srcOrd="1" destOrd="0" presId="urn:microsoft.com/office/officeart/2009/3/layout/HorizontalOrganizationChart"/>
    <dgm:cxn modelId="{21EDE399-4C69-4E11-AC6D-F9F8E5E4F55E}" type="presOf" srcId="{7D376C7D-4FDB-0F48-92B8-CA339E9DF74B}" destId="{C68A210F-F9FC-9B42-8316-04E036C0AE3A}" srcOrd="0" destOrd="0" presId="urn:microsoft.com/office/officeart/2009/3/layout/HorizontalOrganizationChart"/>
    <dgm:cxn modelId="{122986E8-DE6A-4ACA-A10F-931D6B7CD4F3}" type="presOf" srcId="{0DEF2B04-E26A-184C-8431-A717AC059EE0}" destId="{3C9CE373-EE6E-F94E-98F0-469E56236F0C}" srcOrd="0" destOrd="0" presId="urn:microsoft.com/office/officeart/2009/3/layout/HorizontalOrganizationChart"/>
    <dgm:cxn modelId="{87F6097F-5346-4A77-B6F8-A22BF7D71663}" type="presOf" srcId="{8CFEF185-5F1A-5649-8639-92C42696B083}" destId="{8530A53A-498E-AF40-9C43-2C0F2AFD1809}" srcOrd="0" destOrd="0" presId="urn:microsoft.com/office/officeart/2009/3/layout/HorizontalOrganizationChart"/>
    <dgm:cxn modelId="{3A99A42B-5240-4AE8-AAA7-ED2631607041}" type="presOf" srcId="{D1BC51FF-929C-414B-A13C-238BAE8633F5}" destId="{4CF5D77D-E71D-224A-B3DD-C6B4C37CBF93}" srcOrd="0" destOrd="0" presId="urn:microsoft.com/office/officeart/2009/3/layout/HorizontalOrganizationChart"/>
    <dgm:cxn modelId="{E471A86A-DD6F-4578-BF75-F836F90698E4}" type="presOf" srcId="{D1BC51FF-929C-414B-A13C-238BAE8633F5}" destId="{D791714F-04C6-7745-B66B-71E4667B7281}" srcOrd="1" destOrd="0" presId="urn:microsoft.com/office/officeart/2009/3/layout/HorizontalOrganizationChart"/>
    <dgm:cxn modelId="{AF2F98C3-0057-9540-AD9E-92B37962089E}" srcId="{D654A608-88C9-534C-9D2E-EBFA5A7B7CF9}" destId="{B9658796-3EA9-1140-A8E7-DEB4F91A13AC}" srcOrd="0" destOrd="0" parTransId="{84AD8E74-E2FC-9442-94B7-EBF5CFE54DF1}" sibTransId="{7E2D7A02-E6AF-F346-A1AB-B25BC0935D74}"/>
    <dgm:cxn modelId="{EEA069E3-9AEF-5146-B4D3-7E03BECD42E1}" srcId="{5DF0FC68-AAC9-8047-AA73-6B51A4BA0CE6}" destId="{8CFEF185-5F1A-5649-8639-92C42696B083}" srcOrd="0" destOrd="0" parTransId="{0E5C10B0-54FD-3B4F-AA50-4C62B26EDCCF}" sibTransId="{95063EB6-63D8-E74A-AF9E-4780FD7BC526}"/>
    <dgm:cxn modelId="{AFD6B3F1-018F-4A3A-A4A3-F4D6ADE8C830}" type="presOf" srcId="{804D3681-6741-4D42-ABF7-6DD006ABF7C8}" destId="{D09B6298-B802-D041-97B2-289BECD5CD8D}" srcOrd="1" destOrd="0" presId="urn:microsoft.com/office/officeart/2009/3/layout/HorizontalOrganizationChart"/>
    <dgm:cxn modelId="{BB3988E4-CD16-C644-9762-937B04DC1B3B}" srcId="{D753D2D3-8DF4-524B-8AD6-C770F4DFD331}" destId="{D654A608-88C9-534C-9D2E-EBFA5A7B7CF9}" srcOrd="2" destOrd="0" parTransId="{0DEF2B04-E26A-184C-8431-A717AC059EE0}" sibTransId="{4CC375D6-5EF5-DF4E-9973-8D85522A81B8}"/>
    <dgm:cxn modelId="{45E70ADF-6F90-4CDC-A3D8-FFBA124861B2}" type="presOf" srcId="{D753D2D3-8DF4-524B-8AD6-C770F4DFD331}" destId="{221F3DF8-A7F4-954F-B6E2-13458F9438AF}" srcOrd="0" destOrd="0" presId="urn:microsoft.com/office/officeart/2009/3/layout/HorizontalOrganizationChart"/>
    <dgm:cxn modelId="{F4AAB201-25C1-4A4F-BE58-146DC31CAC16}" type="presOf" srcId="{5DF0FC68-AAC9-8047-AA73-6B51A4BA0CE6}" destId="{0D5D2146-74C9-AD43-9B7A-42144FCA045C}" srcOrd="0" destOrd="0" presId="urn:microsoft.com/office/officeart/2009/3/layout/HorizontalOrganizationChart"/>
    <dgm:cxn modelId="{2E451B07-DDF7-4C2E-8703-2475E17ABBAF}" type="presOf" srcId="{EFFB9BD6-E285-574D-BE47-B0D5249BBC9D}" destId="{3768AEC9-FD7B-654A-9F98-B6F7489BD069}" srcOrd="0" destOrd="0" presId="urn:microsoft.com/office/officeart/2009/3/layout/HorizontalOrganizationChart"/>
    <dgm:cxn modelId="{0E203479-0780-48EB-86E4-E10C933DBE8B}" type="presOf" srcId="{804D3681-6741-4D42-ABF7-6DD006ABF7C8}" destId="{1CD25A89-98EE-7646-B031-53C940437A7F}" srcOrd="0" destOrd="0" presId="urn:microsoft.com/office/officeart/2009/3/layout/HorizontalOrganizationChart"/>
    <dgm:cxn modelId="{7DBF6221-6C11-4170-BA36-7D95099800DD}" type="presOf" srcId="{8CFEF185-5F1A-5649-8639-92C42696B083}" destId="{E396DC1A-B8A7-D746-879F-40B98D36B0F9}" srcOrd="1" destOrd="0" presId="urn:microsoft.com/office/officeart/2009/3/layout/HorizontalOrganizationChart"/>
    <dgm:cxn modelId="{78F7FC31-FE85-4BC5-A880-54C500F11983}" type="presOf" srcId="{C2064DCA-AFD0-3149-B302-2162A64DE733}" destId="{3A1993B5-3A29-124B-B2D2-5508CA1FA464}" srcOrd="1" destOrd="0" presId="urn:microsoft.com/office/officeart/2009/3/layout/HorizontalOrganizationChart"/>
    <dgm:cxn modelId="{C8C4DDB9-9632-46C2-A4FC-8D0D32F960BE}" type="presOf" srcId="{7D376C7D-4FDB-0F48-92B8-CA339E9DF74B}" destId="{BEAE79D7-31ED-4346-80F7-FE4674F72DB1}" srcOrd="1" destOrd="0" presId="urn:microsoft.com/office/officeart/2009/3/layout/HorizontalOrganizationChart"/>
    <dgm:cxn modelId="{07A99848-A7BA-42C8-B3FC-1F663CAA3C94}" type="presOf" srcId="{6B47190C-A9AE-6D43-A4FC-ECD06401C550}" destId="{07BD493F-6736-9948-8C1B-CBE172DEC36A}" srcOrd="0" destOrd="0" presId="urn:microsoft.com/office/officeart/2009/3/layout/HorizontalOrganizationChart"/>
    <dgm:cxn modelId="{AFF44286-5D0A-6F49-9ED1-C847BD98236B}" srcId="{D753D2D3-8DF4-524B-8AD6-C770F4DFD331}" destId="{D1BC51FF-929C-414B-A13C-238BAE8633F5}" srcOrd="3" destOrd="0" parTransId="{9CC45A29-48A0-0A4E-9564-80336C1A6228}" sibTransId="{2FC0BD92-4FB7-234A-AD75-6F854063DDAF}"/>
    <dgm:cxn modelId="{CAD5F741-532B-4A94-851D-1966C7AA6301}" type="presOf" srcId="{CEFD4593-DA0D-384D-81F5-AA05BE7AD41A}" destId="{9F7E52DE-A478-2647-88FB-09D4B4A11BFE}" srcOrd="1" destOrd="0" presId="urn:microsoft.com/office/officeart/2009/3/layout/HorizontalOrganizationChart"/>
    <dgm:cxn modelId="{1BFBFC24-EC77-F847-893E-F462A2E5F2C6}" srcId="{D753D2D3-8DF4-524B-8AD6-C770F4DFD331}" destId="{C2064DCA-AFD0-3149-B302-2162A64DE733}" srcOrd="0" destOrd="0" parTransId="{F7ADDD5B-2ADB-454D-A214-D151C1323081}" sibTransId="{FFBC553A-EF94-BD4A-9752-AB7F8FDE7FBD}"/>
    <dgm:cxn modelId="{C1499AFB-9566-422F-A5EA-D8A784D9947C}" type="presOf" srcId="{CEFD4593-DA0D-384D-81F5-AA05BE7AD41A}" destId="{3501BBAC-3CEB-454B-BEA4-E40E4DD37879}" srcOrd="0" destOrd="0" presId="urn:microsoft.com/office/officeart/2009/3/layout/HorizontalOrganizationChart"/>
    <dgm:cxn modelId="{BB4453D1-C6ED-8748-A0F9-18908813E1B9}" srcId="{D753D2D3-8DF4-524B-8AD6-C770F4DFD331}" destId="{5DF0FC68-AAC9-8047-AA73-6B51A4BA0CE6}" srcOrd="1" destOrd="0" parTransId="{761C08A5-13BC-0F47-BCEE-3D3A21977F8F}" sibTransId="{513624DB-0903-F24F-8C5E-D161A97E009E}"/>
    <dgm:cxn modelId="{4D4EB758-C790-4718-8937-F9BAF596656A}" type="presOf" srcId="{D654A608-88C9-534C-9D2E-EBFA5A7B7CF9}" destId="{6DBA46A3-10C4-0149-B46C-2BC3BC51E13C}" srcOrd="0" destOrd="0" presId="urn:microsoft.com/office/officeart/2009/3/layout/HorizontalOrganizationChart"/>
    <dgm:cxn modelId="{90F273B1-8906-4178-923E-CF7FCEC53297}" type="presOf" srcId="{9CC45A29-48A0-0A4E-9564-80336C1A6228}" destId="{DBE43E75-0946-0848-AC24-9BEB98B64A4F}" srcOrd="0" destOrd="0" presId="urn:microsoft.com/office/officeart/2009/3/layout/HorizontalOrganizationChart"/>
    <dgm:cxn modelId="{E286C62A-B3EE-43E7-9926-8ED54BF22847}" type="presOf" srcId="{B9658796-3EA9-1140-A8E7-DEB4F91A13AC}" destId="{D50F4C65-A0B7-4048-B035-E0CAA7DF413B}" srcOrd="1" destOrd="0" presId="urn:microsoft.com/office/officeart/2009/3/layout/HorizontalOrganizationChart"/>
    <dgm:cxn modelId="{BD96079B-7F97-3140-AC13-9143FC3CE8E7}" srcId="{4CCE95A4-981F-0B4A-AB57-9AC4886B66EB}" destId="{D753D2D3-8DF4-524B-8AD6-C770F4DFD331}" srcOrd="0" destOrd="0" parTransId="{42260DCB-C3F1-484E-AEBC-A1B0C1DE99B7}" sibTransId="{A822A583-4CB8-E548-AC84-ABEB87143051}"/>
    <dgm:cxn modelId="{42033E5D-3A66-4748-ADD9-3ED12855F316}" type="presOf" srcId="{761C08A5-13BC-0F47-BCEE-3D3A21977F8F}" destId="{6F49BF9A-BA5C-854A-AE3A-8D925CCDF445}" srcOrd="0" destOrd="0" presId="urn:microsoft.com/office/officeart/2009/3/layout/HorizontalOrganizationChart"/>
    <dgm:cxn modelId="{22F753DE-9150-43B4-B8E1-FBF4B497B7F2}" type="presOf" srcId="{0E5C10B0-54FD-3B4F-AA50-4C62B26EDCCF}" destId="{1CEDF653-1E81-2A43-A31B-311E90A138EB}" srcOrd="0" destOrd="0" presId="urn:microsoft.com/office/officeart/2009/3/layout/HorizontalOrganizationChart"/>
    <dgm:cxn modelId="{F3DF16A5-48F4-42FD-B168-42972C50ECA7}" type="presOf" srcId="{D654A608-88C9-534C-9D2E-EBFA5A7B7CF9}" destId="{F7A64018-9A7E-8A42-8BFE-8BE58C07A4E8}" srcOrd="1" destOrd="0" presId="urn:microsoft.com/office/officeart/2009/3/layout/HorizontalOrganizationChart"/>
    <dgm:cxn modelId="{5269CBCD-AA08-409A-AEAE-2F75347AE31A}" type="presParOf" srcId="{3B86E3F5-6F9B-2849-941A-F245A2972F15}" destId="{030B5218-2571-144A-A2DC-A235E8D6CEDC}" srcOrd="0" destOrd="0" presId="urn:microsoft.com/office/officeart/2009/3/layout/HorizontalOrganizationChart"/>
    <dgm:cxn modelId="{0C6BCD03-145F-4D1F-94C6-B5DBF4E277AD}" type="presParOf" srcId="{030B5218-2571-144A-A2DC-A235E8D6CEDC}" destId="{D1CBD767-F42E-A745-A6C2-E0E2246B2CC0}" srcOrd="0" destOrd="0" presId="urn:microsoft.com/office/officeart/2009/3/layout/HorizontalOrganizationChart"/>
    <dgm:cxn modelId="{2D50D41F-B7E4-4C26-9BF5-976531CAA0A4}" type="presParOf" srcId="{D1CBD767-F42E-A745-A6C2-E0E2246B2CC0}" destId="{221F3DF8-A7F4-954F-B6E2-13458F9438AF}" srcOrd="0" destOrd="0" presId="urn:microsoft.com/office/officeart/2009/3/layout/HorizontalOrganizationChart"/>
    <dgm:cxn modelId="{3C8C9BE2-B10A-477F-B943-024F2E4B6C00}" type="presParOf" srcId="{D1CBD767-F42E-A745-A6C2-E0E2246B2CC0}" destId="{AA3AD2B8-6A19-5648-B82C-0F8A0D1289D3}" srcOrd="1" destOrd="0" presId="urn:microsoft.com/office/officeart/2009/3/layout/HorizontalOrganizationChart"/>
    <dgm:cxn modelId="{81D0A546-8370-4950-8D0E-7C3BCEC0909F}" type="presParOf" srcId="{030B5218-2571-144A-A2DC-A235E8D6CEDC}" destId="{7E5CE77D-0BB3-A14A-9DD9-41D331262F66}" srcOrd="1" destOrd="0" presId="urn:microsoft.com/office/officeart/2009/3/layout/HorizontalOrganizationChart"/>
    <dgm:cxn modelId="{C80A8EF7-3F32-4CD1-A7BB-37DDE30F35A2}" type="presParOf" srcId="{7E5CE77D-0BB3-A14A-9DD9-41D331262F66}" destId="{703603D1-CB19-8444-A803-166CF5CDB552}" srcOrd="0" destOrd="0" presId="urn:microsoft.com/office/officeart/2009/3/layout/HorizontalOrganizationChart"/>
    <dgm:cxn modelId="{DBE0116E-1296-4CF4-8399-DB3B74C2DB0E}" type="presParOf" srcId="{7E5CE77D-0BB3-A14A-9DD9-41D331262F66}" destId="{4AC04046-2BF3-8A4B-8E33-8EA259BD4D9E}" srcOrd="1" destOrd="0" presId="urn:microsoft.com/office/officeart/2009/3/layout/HorizontalOrganizationChart"/>
    <dgm:cxn modelId="{A4D2FFDA-750C-466D-8055-0B9575850D29}" type="presParOf" srcId="{4AC04046-2BF3-8A4B-8E33-8EA259BD4D9E}" destId="{CE4E5D3C-C9A7-934C-92F3-6A563052D068}" srcOrd="0" destOrd="0" presId="urn:microsoft.com/office/officeart/2009/3/layout/HorizontalOrganizationChart"/>
    <dgm:cxn modelId="{E4FAE483-7337-477D-9089-FC211175AC88}" type="presParOf" srcId="{CE4E5D3C-C9A7-934C-92F3-6A563052D068}" destId="{8BF1407C-63CA-A445-9A8E-70C57CF27EFA}" srcOrd="0" destOrd="0" presId="urn:microsoft.com/office/officeart/2009/3/layout/HorizontalOrganizationChart"/>
    <dgm:cxn modelId="{93E5F1D2-B6EE-47FE-9EA8-24EA74FF5678}" type="presParOf" srcId="{CE4E5D3C-C9A7-934C-92F3-6A563052D068}" destId="{3A1993B5-3A29-124B-B2D2-5508CA1FA464}" srcOrd="1" destOrd="0" presId="urn:microsoft.com/office/officeart/2009/3/layout/HorizontalOrganizationChart"/>
    <dgm:cxn modelId="{D2EE75A8-E4B8-4A40-8FDA-D2C4C7887F20}" type="presParOf" srcId="{4AC04046-2BF3-8A4B-8E33-8EA259BD4D9E}" destId="{AE8E3EFB-103F-404C-A2F5-1237F881F29F}" srcOrd="1" destOrd="0" presId="urn:microsoft.com/office/officeart/2009/3/layout/HorizontalOrganizationChart"/>
    <dgm:cxn modelId="{512DD0B5-F275-4D20-A17C-6B2C1CB0CDB4}" type="presParOf" srcId="{AE8E3EFB-103F-404C-A2F5-1237F881F29F}" destId="{3768AEC9-FD7B-654A-9F98-B6F7489BD069}" srcOrd="0" destOrd="0" presId="urn:microsoft.com/office/officeart/2009/3/layout/HorizontalOrganizationChart"/>
    <dgm:cxn modelId="{51D7FB9D-79BF-42AC-A14A-7DA751F41BEF}" type="presParOf" srcId="{AE8E3EFB-103F-404C-A2F5-1237F881F29F}" destId="{0A348322-8261-1E4F-817C-D8D0309ECD1C}" srcOrd="1" destOrd="0" presId="urn:microsoft.com/office/officeart/2009/3/layout/HorizontalOrganizationChart"/>
    <dgm:cxn modelId="{311A40AD-C77D-45B1-B404-F9C401DBB905}" type="presParOf" srcId="{0A348322-8261-1E4F-817C-D8D0309ECD1C}" destId="{4AA63241-3467-BB41-87C0-F1F88ED68DDC}" srcOrd="0" destOrd="0" presId="urn:microsoft.com/office/officeart/2009/3/layout/HorizontalOrganizationChart"/>
    <dgm:cxn modelId="{48A41931-2111-4D94-998C-C04F5E695E15}" type="presParOf" srcId="{4AA63241-3467-BB41-87C0-F1F88ED68DDC}" destId="{C68A210F-F9FC-9B42-8316-04E036C0AE3A}" srcOrd="0" destOrd="0" presId="urn:microsoft.com/office/officeart/2009/3/layout/HorizontalOrganizationChart"/>
    <dgm:cxn modelId="{AECAC9A1-B8DF-4BE6-871A-FDCCF0276BF8}" type="presParOf" srcId="{4AA63241-3467-BB41-87C0-F1F88ED68DDC}" destId="{BEAE79D7-31ED-4346-80F7-FE4674F72DB1}" srcOrd="1" destOrd="0" presId="urn:microsoft.com/office/officeart/2009/3/layout/HorizontalOrganizationChart"/>
    <dgm:cxn modelId="{7B11BDF2-F763-4B4D-8B6E-813107EAEEAC}" type="presParOf" srcId="{0A348322-8261-1E4F-817C-D8D0309ECD1C}" destId="{D0FFB57E-FEAF-0347-8782-8355B64BBFFB}" srcOrd="1" destOrd="0" presId="urn:microsoft.com/office/officeart/2009/3/layout/HorizontalOrganizationChart"/>
    <dgm:cxn modelId="{3614994E-E421-4A6D-BE08-A26BCC225B62}" type="presParOf" srcId="{0A348322-8261-1E4F-817C-D8D0309ECD1C}" destId="{C1657A09-DA3B-6A42-8E69-F7338087EE9D}" srcOrd="2" destOrd="0" presId="urn:microsoft.com/office/officeart/2009/3/layout/HorizontalOrganizationChart"/>
    <dgm:cxn modelId="{66840944-884B-4D83-9E54-0BF9A251363F}" type="presParOf" srcId="{AE8E3EFB-103F-404C-A2F5-1237F881F29F}" destId="{07BD493F-6736-9948-8C1B-CBE172DEC36A}" srcOrd="2" destOrd="0" presId="urn:microsoft.com/office/officeart/2009/3/layout/HorizontalOrganizationChart"/>
    <dgm:cxn modelId="{87C18C54-354B-495A-BBA2-ED83CD4AF9B1}" type="presParOf" srcId="{AE8E3EFB-103F-404C-A2F5-1237F881F29F}" destId="{B761AE22-640F-464F-8DC3-AD7260B52BA1}" srcOrd="3" destOrd="0" presId="urn:microsoft.com/office/officeart/2009/3/layout/HorizontalOrganizationChart"/>
    <dgm:cxn modelId="{F9415B08-CAAA-49B8-8578-1372A0B87971}" type="presParOf" srcId="{B761AE22-640F-464F-8DC3-AD7260B52BA1}" destId="{C80437F9-9232-2C44-8A87-1FA4F7221AC6}" srcOrd="0" destOrd="0" presId="urn:microsoft.com/office/officeart/2009/3/layout/HorizontalOrganizationChart"/>
    <dgm:cxn modelId="{879CA7E6-A5F1-47A5-8474-4E533FFEE448}" type="presParOf" srcId="{C80437F9-9232-2C44-8A87-1FA4F7221AC6}" destId="{3501BBAC-3CEB-454B-BEA4-E40E4DD37879}" srcOrd="0" destOrd="0" presId="urn:microsoft.com/office/officeart/2009/3/layout/HorizontalOrganizationChart"/>
    <dgm:cxn modelId="{4986D8D2-2F2C-4E1B-A4E0-FE4F133BF99D}" type="presParOf" srcId="{C80437F9-9232-2C44-8A87-1FA4F7221AC6}" destId="{9F7E52DE-A478-2647-88FB-09D4B4A11BFE}" srcOrd="1" destOrd="0" presId="urn:microsoft.com/office/officeart/2009/3/layout/HorizontalOrganizationChart"/>
    <dgm:cxn modelId="{F2A89667-BB7A-44AC-9327-9F8E4172A495}" type="presParOf" srcId="{B761AE22-640F-464F-8DC3-AD7260B52BA1}" destId="{C652468D-6640-FE4B-9D24-C12441592888}" srcOrd="1" destOrd="0" presId="urn:microsoft.com/office/officeart/2009/3/layout/HorizontalOrganizationChart"/>
    <dgm:cxn modelId="{C37A26BA-0669-4151-A1B2-675DB306FAC7}" type="presParOf" srcId="{B761AE22-640F-464F-8DC3-AD7260B52BA1}" destId="{39558D9E-09A8-BD45-80E8-D3E2E4746773}" srcOrd="2" destOrd="0" presId="urn:microsoft.com/office/officeart/2009/3/layout/HorizontalOrganizationChart"/>
    <dgm:cxn modelId="{BA1FEA37-BEDB-4C02-8B1D-CECE099A4AB3}" type="presParOf" srcId="{4AC04046-2BF3-8A4B-8E33-8EA259BD4D9E}" destId="{018D13F2-0FED-2844-B9F7-85A9109DE613}" srcOrd="2" destOrd="0" presId="urn:microsoft.com/office/officeart/2009/3/layout/HorizontalOrganizationChart"/>
    <dgm:cxn modelId="{9637D490-FFB9-4772-9FB6-53B49646F5AE}" type="presParOf" srcId="{7E5CE77D-0BB3-A14A-9DD9-41D331262F66}" destId="{6F49BF9A-BA5C-854A-AE3A-8D925CCDF445}" srcOrd="2" destOrd="0" presId="urn:microsoft.com/office/officeart/2009/3/layout/HorizontalOrganizationChart"/>
    <dgm:cxn modelId="{F24A9D79-1DCE-4A7F-B173-1043B7AEB0D0}" type="presParOf" srcId="{7E5CE77D-0BB3-A14A-9DD9-41D331262F66}" destId="{B19D4E56-908A-5042-8B7A-9E1CA4A5987D}" srcOrd="3" destOrd="0" presId="urn:microsoft.com/office/officeart/2009/3/layout/HorizontalOrganizationChart"/>
    <dgm:cxn modelId="{7514171B-A451-424D-A629-D26B17020E51}" type="presParOf" srcId="{B19D4E56-908A-5042-8B7A-9E1CA4A5987D}" destId="{60DE80CD-7A8A-684B-B8BE-B92CB68EE8F4}" srcOrd="0" destOrd="0" presId="urn:microsoft.com/office/officeart/2009/3/layout/HorizontalOrganizationChart"/>
    <dgm:cxn modelId="{666A3FF6-59BE-4816-B85F-0E1EF728A9EB}" type="presParOf" srcId="{60DE80CD-7A8A-684B-B8BE-B92CB68EE8F4}" destId="{0D5D2146-74C9-AD43-9B7A-42144FCA045C}" srcOrd="0" destOrd="0" presId="urn:microsoft.com/office/officeart/2009/3/layout/HorizontalOrganizationChart"/>
    <dgm:cxn modelId="{23302F7C-04D7-40C2-B908-6301CDB51580}" type="presParOf" srcId="{60DE80CD-7A8A-684B-B8BE-B92CB68EE8F4}" destId="{01EC79F2-2029-9D42-9726-101C103E826C}" srcOrd="1" destOrd="0" presId="urn:microsoft.com/office/officeart/2009/3/layout/HorizontalOrganizationChart"/>
    <dgm:cxn modelId="{29A648B2-C42E-4323-B926-DDE75E4F5B27}" type="presParOf" srcId="{B19D4E56-908A-5042-8B7A-9E1CA4A5987D}" destId="{5652D268-753B-634A-979E-AFD694AEDA2D}" srcOrd="1" destOrd="0" presId="urn:microsoft.com/office/officeart/2009/3/layout/HorizontalOrganizationChart"/>
    <dgm:cxn modelId="{4F67E3F9-D9E2-4412-BAD6-7EDC337C9D88}" type="presParOf" srcId="{5652D268-753B-634A-979E-AFD694AEDA2D}" destId="{1CEDF653-1E81-2A43-A31B-311E90A138EB}" srcOrd="0" destOrd="0" presId="urn:microsoft.com/office/officeart/2009/3/layout/HorizontalOrganizationChart"/>
    <dgm:cxn modelId="{4A75009B-4BE4-45D2-BF2C-BFCFFD50A4B4}" type="presParOf" srcId="{5652D268-753B-634A-979E-AFD694AEDA2D}" destId="{0207FB3D-4243-684E-93A8-3713442FBA4B}" srcOrd="1" destOrd="0" presId="urn:microsoft.com/office/officeart/2009/3/layout/HorizontalOrganizationChart"/>
    <dgm:cxn modelId="{C0929025-A277-467E-B747-6047F5179F45}" type="presParOf" srcId="{0207FB3D-4243-684E-93A8-3713442FBA4B}" destId="{EA37ED06-E53B-734D-B2E3-AD85F9DBA913}" srcOrd="0" destOrd="0" presId="urn:microsoft.com/office/officeart/2009/3/layout/HorizontalOrganizationChart"/>
    <dgm:cxn modelId="{946BFC67-F6A5-4271-9248-D0EC3FC6D53C}" type="presParOf" srcId="{EA37ED06-E53B-734D-B2E3-AD85F9DBA913}" destId="{8530A53A-498E-AF40-9C43-2C0F2AFD1809}" srcOrd="0" destOrd="0" presId="urn:microsoft.com/office/officeart/2009/3/layout/HorizontalOrganizationChart"/>
    <dgm:cxn modelId="{7AD1B98A-3C50-410A-A34F-1DA91742574D}" type="presParOf" srcId="{EA37ED06-E53B-734D-B2E3-AD85F9DBA913}" destId="{E396DC1A-B8A7-D746-879F-40B98D36B0F9}" srcOrd="1" destOrd="0" presId="urn:microsoft.com/office/officeart/2009/3/layout/HorizontalOrganizationChart"/>
    <dgm:cxn modelId="{B5735FB6-6A0F-45C6-AC74-BFA21903E093}" type="presParOf" srcId="{0207FB3D-4243-684E-93A8-3713442FBA4B}" destId="{C44BA204-F9FD-B041-A7A9-9143BA2DAFD0}" srcOrd="1" destOrd="0" presId="urn:microsoft.com/office/officeart/2009/3/layout/HorizontalOrganizationChart"/>
    <dgm:cxn modelId="{B42AA514-4461-4698-9248-8E185AEC9CD8}" type="presParOf" srcId="{0207FB3D-4243-684E-93A8-3713442FBA4B}" destId="{796F7DBE-6423-B64C-A669-01A1A9A9EEE6}" srcOrd="2" destOrd="0" presId="urn:microsoft.com/office/officeart/2009/3/layout/HorizontalOrganizationChart"/>
    <dgm:cxn modelId="{D80E0883-38FC-4374-93C6-EA0314FF0F14}" type="presParOf" srcId="{B19D4E56-908A-5042-8B7A-9E1CA4A5987D}" destId="{9DF5E05E-7543-834D-9327-7BBEBF955402}" srcOrd="2" destOrd="0" presId="urn:microsoft.com/office/officeart/2009/3/layout/HorizontalOrganizationChart"/>
    <dgm:cxn modelId="{F39FE874-E278-45B3-8BB2-A833132026A2}" type="presParOf" srcId="{7E5CE77D-0BB3-A14A-9DD9-41D331262F66}" destId="{3C9CE373-EE6E-F94E-98F0-469E56236F0C}" srcOrd="4" destOrd="0" presId="urn:microsoft.com/office/officeart/2009/3/layout/HorizontalOrganizationChart"/>
    <dgm:cxn modelId="{E34AB41F-7CC8-4BFD-8D07-BD3B83B3DB6A}" type="presParOf" srcId="{7E5CE77D-0BB3-A14A-9DD9-41D331262F66}" destId="{2D9A4EBB-F384-7C45-8417-45F8AE5B44C2}" srcOrd="5" destOrd="0" presId="urn:microsoft.com/office/officeart/2009/3/layout/HorizontalOrganizationChart"/>
    <dgm:cxn modelId="{A27E219E-A79A-47D0-A4D6-4F5748432FD2}" type="presParOf" srcId="{2D9A4EBB-F384-7C45-8417-45F8AE5B44C2}" destId="{591CEFC7-797E-D149-BB9A-F1CC949E231A}" srcOrd="0" destOrd="0" presId="urn:microsoft.com/office/officeart/2009/3/layout/HorizontalOrganizationChart"/>
    <dgm:cxn modelId="{DD300E11-053B-4E16-82F0-AF719EDBB1D7}" type="presParOf" srcId="{591CEFC7-797E-D149-BB9A-F1CC949E231A}" destId="{6DBA46A3-10C4-0149-B46C-2BC3BC51E13C}" srcOrd="0" destOrd="0" presId="urn:microsoft.com/office/officeart/2009/3/layout/HorizontalOrganizationChart"/>
    <dgm:cxn modelId="{FCEF88B0-FF92-4212-B1BA-7730F5EFA023}" type="presParOf" srcId="{591CEFC7-797E-D149-BB9A-F1CC949E231A}" destId="{F7A64018-9A7E-8A42-8BFE-8BE58C07A4E8}" srcOrd="1" destOrd="0" presId="urn:microsoft.com/office/officeart/2009/3/layout/HorizontalOrganizationChart"/>
    <dgm:cxn modelId="{04624239-BE85-4B96-A3EF-93EA483CF5CB}" type="presParOf" srcId="{2D9A4EBB-F384-7C45-8417-45F8AE5B44C2}" destId="{5BB2DE47-ED44-A449-AC50-9DAED27545AA}" srcOrd="1" destOrd="0" presId="urn:microsoft.com/office/officeart/2009/3/layout/HorizontalOrganizationChart"/>
    <dgm:cxn modelId="{AD6B95F8-ED34-4165-AC3D-5C2FE3803CAF}" type="presParOf" srcId="{5BB2DE47-ED44-A449-AC50-9DAED27545AA}" destId="{D40E3F39-3B55-7D46-8FD9-E8CBFF6FE713}" srcOrd="0" destOrd="0" presId="urn:microsoft.com/office/officeart/2009/3/layout/HorizontalOrganizationChart"/>
    <dgm:cxn modelId="{55A6CCFB-1981-4B65-B7AA-5E4EB5B9FEBC}" type="presParOf" srcId="{5BB2DE47-ED44-A449-AC50-9DAED27545AA}" destId="{707F4710-EFB9-4D40-849D-2E100355CCFC}" srcOrd="1" destOrd="0" presId="urn:microsoft.com/office/officeart/2009/3/layout/HorizontalOrganizationChart"/>
    <dgm:cxn modelId="{2352F74A-570C-4FB3-905B-2C1722C3A273}" type="presParOf" srcId="{707F4710-EFB9-4D40-849D-2E100355CCFC}" destId="{F234E965-FD7D-E44E-A248-18721437EA0C}" srcOrd="0" destOrd="0" presId="urn:microsoft.com/office/officeart/2009/3/layout/HorizontalOrganizationChart"/>
    <dgm:cxn modelId="{287D2528-F5B7-46A7-A779-08597506C541}" type="presParOf" srcId="{F234E965-FD7D-E44E-A248-18721437EA0C}" destId="{B5249627-7E64-5744-B06F-7A920C36AFFF}" srcOrd="0" destOrd="0" presId="urn:microsoft.com/office/officeart/2009/3/layout/HorizontalOrganizationChart"/>
    <dgm:cxn modelId="{0671658F-B9D4-4329-B8DB-FEB8529CA3DB}" type="presParOf" srcId="{F234E965-FD7D-E44E-A248-18721437EA0C}" destId="{D50F4C65-A0B7-4048-B035-E0CAA7DF413B}" srcOrd="1" destOrd="0" presId="urn:microsoft.com/office/officeart/2009/3/layout/HorizontalOrganizationChart"/>
    <dgm:cxn modelId="{3B93DB4E-883A-41F4-A00F-AF0FC5B6FDA0}" type="presParOf" srcId="{707F4710-EFB9-4D40-849D-2E100355CCFC}" destId="{6B7D9959-987D-8D46-BC6E-97E4C0BFBA6E}" srcOrd="1" destOrd="0" presId="urn:microsoft.com/office/officeart/2009/3/layout/HorizontalOrganizationChart"/>
    <dgm:cxn modelId="{D01EBA2D-F1AD-407D-B9CB-C16AE37B5CC1}" type="presParOf" srcId="{707F4710-EFB9-4D40-849D-2E100355CCFC}" destId="{C12430D6-6BDF-6349-98F3-9632481EA2B7}" srcOrd="2" destOrd="0" presId="urn:microsoft.com/office/officeart/2009/3/layout/HorizontalOrganizationChart"/>
    <dgm:cxn modelId="{9BF57D79-EE82-4DE5-910D-FE80651C9195}" type="presParOf" srcId="{2D9A4EBB-F384-7C45-8417-45F8AE5B44C2}" destId="{4B5FC4BB-B1AF-004A-8FE0-42340EEDAA63}" srcOrd="2" destOrd="0" presId="urn:microsoft.com/office/officeart/2009/3/layout/HorizontalOrganizationChart"/>
    <dgm:cxn modelId="{9C019001-941B-4BE3-B23F-C9276D5D9F91}" type="presParOf" srcId="{7E5CE77D-0BB3-A14A-9DD9-41D331262F66}" destId="{DBE43E75-0946-0848-AC24-9BEB98B64A4F}" srcOrd="6" destOrd="0" presId="urn:microsoft.com/office/officeart/2009/3/layout/HorizontalOrganizationChart"/>
    <dgm:cxn modelId="{3654F444-5504-4EB8-9803-55200A65DC59}" type="presParOf" srcId="{7E5CE77D-0BB3-A14A-9DD9-41D331262F66}" destId="{B8D427D6-209F-E94A-A69E-4CEC9C06F64D}" srcOrd="7" destOrd="0" presId="urn:microsoft.com/office/officeart/2009/3/layout/HorizontalOrganizationChart"/>
    <dgm:cxn modelId="{4787FA7E-3648-48E1-B516-C7723F2F0B2A}" type="presParOf" srcId="{B8D427D6-209F-E94A-A69E-4CEC9C06F64D}" destId="{8B4F6C83-AFC4-694A-820C-CA37990A3C90}" srcOrd="0" destOrd="0" presId="urn:microsoft.com/office/officeart/2009/3/layout/HorizontalOrganizationChart"/>
    <dgm:cxn modelId="{B8982519-6447-428E-A290-72D105B76C60}" type="presParOf" srcId="{8B4F6C83-AFC4-694A-820C-CA37990A3C90}" destId="{4CF5D77D-E71D-224A-B3DD-C6B4C37CBF93}" srcOrd="0" destOrd="0" presId="urn:microsoft.com/office/officeart/2009/3/layout/HorizontalOrganizationChart"/>
    <dgm:cxn modelId="{0412945E-711A-4963-A49B-270B51387F5F}" type="presParOf" srcId="{8B4F6C83-AFC4-694A-820C-CA37990A3C90}" destId="{D791714F-04C6-7745-B66B-71E4667B7281}" srcOrd="1" destOrd="0" presId="urn:microsoft.com/office/officeart/2009/3/layout/HorizontalOrganizationChart"/>
    <dgm:cxn modelId="{F058C055-45E6-4B53-B576-09D645EF8F30}" type="presParOf" srcId="{B8D427D6-209F-E94A-A69E-4CEC9C06F64D}" destId="{E72560F1-6A2E-C94E-9647-27C892990D98}" srcOrd="1" destOrd="0" presId="urn:microsoft.com/office/officeart/2009/3/layout/HorizontalOrganizationChart"/>
    <dgm:cxn modelId="{748CEB95-A930-48F8-8F61-13EF7C3EC1D6}" type="presParOf" srcId="{E72560F1-6A2E-C94E-9647-27C892990D98}" destId="{0820F948-831E-6F41-A409-582F64252E8C}" srcOrd="0" destOrd="0" presId="urn:microsoft.com/office/officeart/2009/3/layout/HorizontalOrganizationChart"/>
    <dgm:cxn modelId="{C822F17D-7EB9-4EF0-870C-A81F1E51EF59}" type="presParOf" srcId="{E72560F1-6A2E-C94E-9647-27C892990D98}" destId="{D93D067E-65B3-0B4A-ADD8-4CFF140EE320}" srcOrd="1" destOrd="0" presId="urn:microsoft.com/office/officeart/2009/3/layout/HorizontalOrganizationChart"/>
    <dgm:cxn modelId="{0EA886B2-AD27-48D3-A4AE-791B69AE79BA}" type="presParOf" srcId="{D93D067E-65B3-0B4A-ADD8-4CFF140EE320}" destId="{723EA562-C80F-6841-8014-3BDD4CC0CEEF}" srcOrd="0" destOrd="0" presId="urn:microsoft.com/office/officeart/2009/3/layout/HorizontalOrganizationChart"/>
    <dgm:cxn modelId="{25802ECA-CE99-4113-A993-E9390D2C8416}" type="presParOf" srcId="{723EA562-C80F-6841-8014-3BDD4CC0CEEF}" destId="{1CD25A89-98EE-7646-B031-53C940437A7F}" srcOrd="0" destOrd="0" presId="urn:microsoft.com/office/officeart/2009/3/layout/HorizontalOrganizationChart"/>
    <dgm:cxn modelId="{33DE8244-75F7-41BB-9E96-9100CC5927D7}" type="presParOf" srcId="{723EA562-C80F-6841-8014-3BDD4CC0CEEF}" destId="{D09B6298-B802-D041-97B2-289BECD5CD8D}" srcOrd="1" destOrd="0" presId="urn:microsoft.com/office/officeart/2009/3/layout/HorizontalOrganizationChart"/>
    <dgm:cxn modelId="{97FFDB5D-CDF8-4B6E-879F-BE1B144A735F}" type="presParOf" srcId="{D93D067E-65B3-0B4A-ADD8-4CFF140EE320}" destId="{EE6E9187-3172-B142-A685-BD3517570FFA}" srcOrd="1" destOrd="0" presId="urn:microsoft.com/office/officeart/2009/3/layout/HorizontalOrganizationChart"/>
    <dgm:cxn modelId="{405917A9-7BED-4079-991C-5A1E258EDEAD}" type="presParOf" srcId="{D93D067E-65B3-0B4A-ADD8-4CFF140EE320}" destId="{95803219-F0E1-4140-80EB-013777A6A987}" srcOrd="2" destOrd="0" presId="urn:microsoft.com/office/officeart/2009/3/layout/HorizontalOrganizationChart"/>
    <dgm:cxn modelId="{A9A7B632-F3B5-4025-B602-BBA15B450375}" type="presParOf" srcId="{B8D427D6-209F-E94A-A69E-4CEC9C06F64D}" destId="{40E47F73-5D6F-2F48-B372-911D78152FA4}" srcOrd="2" destOrd="0" presId="urn:microsoft.com/office/officeart/2009/3/layout/HorizontalOrganizationChart"/>
    <dgm:cxn modelId="{4A4E17E6-228F-468F-B0FB-05DC0F22B392}" type="presParOf" srcId="{030B5218-2571-144A-A2DC-A235E8D6CEDC}" destId="{F3F95530-EADF-A648-8CE3-12187F795E6E}" srcOrd="2" destOrd="0" presId="urn:microsoft.com/office/officeart/2009/3/layout/HorizontalOrganizationChar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5999F7-A1A8-B140-B02B-E33750194602}" type="doc">
      <dgm:prSet loTypeId="urn:microsoft.com/office/officeart/2009/3/layout/HorizontalOrganizationChart" loCatId="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1CA32F-F734-734F-A9FA-DA1210F68498}">
      <dgm:prSet phldrT="[Text]" custT="1"/>
      <dgm:spPr>
        <a:ln w="12700"/>
      </dgm:spPr>
      <dgm:t>
        <a:bodyPr/>
        <a:lstStyle/>
        <a:p>
          <a:r>
            <a:rPr lang="en-US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MỘT SỐ VẤN ĐỀ KHOA HỌC TRONG </a:t>
          </a:r>
        </a:p>
        <a:p>
          <a:r>
            <a:rPr lang="en-US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CÔNG TÁC TỔ CHỨC</a:t>
          </a:r>
          <a:endParaRPr lang="en-US" sz="2000" b="1" i="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F51AA1AA-7444-4A4A-A01B-088849450778}" type="parTrans" cxnId="{CE609305-12D7-1644-8EA9-3A0FF1883C77}">
      <dgm:prSet/>
      <dgm:spPr/>
      <dgm:t>
        <a:bodyPr/>
        <a:lstStyle/>
        <a:p>
          <a:endParaRPr lang="en-US"/>
        </a:p>
      </dgm:t>
    </dgm:pt>
    <dgm:pt modelId="{949A1976-5F17-5E41-BA02-2FDCAF8E4D34}" type="sibTrans" cxnId="{CE609305-12D7-1644-8EA9-3A0FF1883C77}">
      <dgm:prSet/>
      <dgm:spPr/>
      <dgm:t>
        <a:bodyPr/>
        <a:lstStyle/>
        <a:p>
          <a:endParaRPr lang="en-US"/>
        </a:p>
      </dgm:t>
    </dgm:pt>
    <dgm:pt modelId="{55656CE5-9FA4-854B-8962-B8F97324812C}">
      <dgm:prSet phldrT="[Text]" custT="1"/>
      <dgm:spPr>
        <a:ln w="12700"/>
      </dgm:spPr>
      <dgm:t>
        <a:bodyPr/>
        <a:lstStyle/>
        <a:p>
          <a:r>
            <a:rPr lang="en-US" sz="2400" b="1" i="1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Tầm</a:t>
          </a:r>
          <a:r>
            <a:rPr lang="en-US" sz="2400" b="1" i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i="1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hạn</a:t>
          </a:r>
          <a:r>
            <a:rPr lang="en-US" sz="2400" b="1" i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i="1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quản</a:t>
          </a:r>
          <a:r>
            <a:rPr lang="en-US" sz="2400" b="1" i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i="1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trị</a:t>
          </a:r>
          <a:r>
            <a:rPr lang="en-US" sz="2400" b="1" i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</a:p>
      </dgm:t>
    </dgm:pt>
    <dgm:pt modelId="{3A24B0E6-96A6-BB46-95CF-9E33571BAD95}" type="parTrans" cxnId="{A4667EBF-E594-1C44-8CBD-A6741E1BBD5E}">
      <dgm:prSet/>
      <dgm:spPr>
        <a:ln w="12700"/>
      </dgm:spPr>
      <dgm:t>
        <a:bodyPr/>
        <a:lstStyle/>
        <a:p>
          <a:endParaRPr lang="en-US"/>
        </a:p>
      </dgm:t>
    </dgm:pt>
    <dgm:pt modelId="{5E342F66-77A1-554A-8EB0-98E8C6AC2C3D}" type="sibTrans" cxnId="{A4667EBF-E594-1C44-8CBD-A6741E1BBD5E}">
      <dgm:prSet/>
      <dgm:spPr/>
      <dgm:t>
        <a:bodyPr/>
        <a:lstStyle/>
        <a:p>
          <a:endParaRPr lang="en-US"/>
        </a:p>
      </dgm:t>
    </dgm:pt>
    <dgm:pt modelId="{02990F72-A0C5-C44D-8FBA-C42784F8D2E5}">
      <dgm:prSet phldrT="[Text]" custT="1"/>
      <dgm:spPr>
        <a:ln w="19050"/>
      </dgm:spPr>
      <dgm:t>
        <a:bodyPr/>
        <a:lstStyle/>
        <a:p>
          <a:r>
            <a:rPr lang="en-US" sz="2400" b="1" i="1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Quyền</a:t>
          </a:r>
          <a:r>
            <a:rPr lang="en-US" sz="2400" b="1" i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i="1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hành</a:t>
          </a:r>
          <a:r>
            <a:rPr lang="en-US" sz="2400" b="1" i="1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</a:p>
      </dgm:t>
    </dgm:pt>
    <dgm:pt modelId="{A839D4DD-D082-B045-AB39-A569AB8905D2}" type="parTrans" cxnId="{519C3D56-9C73-0E4E-99C0-A896CDBC0A59}">
      <dgm:prSet/>
      <dgm:spPr/>
      <dgm:t>
        <a:bodyPr/>
        <a:lstStyle/>
        <a:p>
          <a:endParaRPr lang="en-US"/>
        </a:p>
      </dgm:t>
    </dgm:pt>
    <dgm:pt modelId="{3E6E1BEE-B966-BF43-923B-540748FB57DB}" type="sibTrans" cxnId="{519C3D56-9C73-0E4E-99C0-A896CDBC0A59}">
      <dgm:prSet/>
      <dgm:spPr/>
      <dgm:t>
        <a:bodyPr/>
        <a:lstStyle/>
        <a:p>
          <a:endParaRPr lang="en-US"/>
        </a:p>
      </dgm:t>
    </dgm:pt>
    <dgm:pt modelId="{487164DC-B276-E04E-B058-1C11FA373C94}">
      <dgm:prSet custT="1"/>
      <dgm:spPr>
        <a:ln w="19050"/>
      </dgm:spPr>
      <dgm:t>
        <a:bodyPr/>
        <a:lstStyle/>
        <a:p>
          <a:r>
            <a:rPr lang="en-US" altLang="en-US" sz="2400" b="1" i="1" dirty="0" err="1">
              <a:solidFill>
                <a:schemeClr val="tx1"/>
              </a:solidFill>
              <a:ea typeface="ＭＳ Ｐゴシック" panose="020B0600070205080204" pitchFamily="34" charset="-128"/>
            </a:rPr>
            <a:t>Phân</a:t>
          </a:r>
          <a:r>
            <a:rPr lang="en-US" altLang="en-US" sz="2400" b="1" i="1" dirty="0">
              <a:solidFill>
                <a:schemeClr val="tx1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1" i="1" dirty="0" err="1">
              <a:solidFill>
                <a:schemeClr val="tx1"/>
              </a:solidFill>
              <a:ea typeface="ＭＳ Ｐゴシック" panose="020B0600070205080204" pitchFamily="34" charset="-128"/>
            </a:rPr>
            <a:t>cấp</a:t>
          </a:r>
          <a:r>
            <a:rPr lang="en-US" altLang="en-US" sz="2400" b="1" i="1" dirty="0">
              <a:solidFill>
                <a:schemeClr val="tx1"/>
              </a:solidFill>
              <a:ea typeface="ＭＳ Ｐゴシック" panose="020B0600070205080204" pitchFamily="34" charset="-128"/>
            </a:rPr>
            <a:t> QT</a:t>
          </a:r>
          <a:endParaRPr lang="en-US" sz="2400" b="1" i="1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5BCBEF32-F2F3-3B47-891D-36D6A66D06CC}" type="parTrans" cxnId="{704369CF-C015-1740-8FA3-07DEBD7849EF}">
      <dgm:prSet/>
      <dgm:spPr>
        <a:ln w="12700"/>
      </dgm:spPr>
      <dgm:t>
        <a:bodyPr/>
        <a:lstStyle/>
        <a:p>
          <a:endParaRPr lang="en-US"/>
        </a:p>
      </dgm:t>
    </dgm:pt>
    <dgm:pt modelId="{71BBB2FC-3294-9F49-A00C-8B249B271189}" type="sibTrans" cxnId="{704369CF-C015-1740-8FA3-07DEBD7849EF}">
      <dgm:prSet/>
      <dgm:spPr/>
      <dgm:t>
        <a:bodyPr/>
        <a:lstStyle/>
        <a:p>
          <a:endParaRPr lang="en-US"/>
        </a:p>
      </dgm:t>
    </dgm:pt>
    <dgm:pt modelId="{96B27BE5-5571-2349-80FE-D4F5A9798169}">
      <dgm:prSet custT="1"/>
      <dgm:spPr>
        <a:ln w="12700"/>
      </dgm:spPr>
      <dgm:t>
        <a:bodyPr/>
        <a:lstStyle/>
        <a:p>
          <a:pPr algn="just"/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-</a:t>
          </a:r>
          <a:r>
            <a:rPr lang="en-US" altLang="en-US" sz="24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Khái</a:t>
          </a:r>
          <a:r>
            <a:rPr lang="en-US" altLang="en-US" sz="24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niệm</a:t>
          </a:r>
          <a:r>
            <a:rPr lang="en-US" altLang="en-US" sz="24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để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chỉ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số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lượng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nhân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viên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mà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một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nhà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quản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trị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có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thể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điều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khiển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một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cách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hữu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hiệu</a:t>
          </a:r>
          <a:r>
            <a:rPr lang="en-US" altLang="en-US" sz="24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.</a:t>
          </a:r>
        </a:p>
        <a:p>
          <a:pPr algn="just"/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-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Yếu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tố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ảnh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hưởng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đến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tầm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hạn</a:t>
          </a:r>
          <a:r>
            <a:rPr lang="en-US" sz="24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QT: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Năng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lực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,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trình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độ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NV,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tính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chất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công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việc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,.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các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mối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quan</a:t>
          </a:r>
          <a:r>
            <a:rPr lang="en-US" sz="24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4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hệ</a:t>
          </a:r>
          <a:endParaRPr lang="en-US" sz="2400" b="0" i="0" dirty="0">
            <a:solidFill>
              <a:schemeClr val="tx1">
                <a:lumMod val="95000"/>
                <a:lumOff val="5000"/>
              </a:schemeClr>
            </a:solidFill>
            <a:latin typeface="ＭＳ Ｐゴシック" panose="020B0600070205080204" pitchFamily="34" charset="-128"/>
            <a:ea typeface="ＭＳ Ｐゴシック" panose="020B0600070205080204" pitchFamily="34" charset="-128"/>
            <a:cs typeface="Times New Roman" charset="0"/>
          </a:endParaRPr>
        </a:p>
      </dgm:t>
    </dgm:pt>
    <dgm:pt modelId="{71D396DC-4F52-6D44-BD1B-1F58F0C1D594}" type="parTrans" cxnId="{7E39CFA3-503B-2F41-830C-28D4A7B8BA15}">
      <dgm:prSet/>
      <dgm:spPr/>
      <dgm:t>
        <a:bodyPr/>
        <a:lstStyle/>
        <a:p>
          <a:endParaRPr lang="en-US"/>
        </a:p>
      </dgm:t>
    </dgm:pt>
    <dgm:pt modelId="{BF80540A-9BD8-984F-BEC1-7A5073DC1D05}" type="sibTrans" cxnId="{7E39CFA3-503B-2F41-830C-28D4A7B8BA15}">
      <dgm:prSet/>
      <dgm:spPr/>
      <dgm:t>
        <a:bodyPr/>
        <a:lstStyle/>
        <a:p>
          <a:endParaRPr lang="en-US"/>
        </a:p>
      </dgm:t>
    </dgm:pt>
    <dgm:pt modelId="{0F745CEC-040E-3F4B-83FC-86AB75F5A1DB}">
      <dgm:prSet custT="1"/>
      <dgm:spPr>
        <a:ln w="12700">
          <a:solidFill>
            <a:schemeClr val="tx1"/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n-US" sz="2000" b="0" i="0" dirty="0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-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đưa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ra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quyết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định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động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;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năng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lực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phép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quản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trị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yêu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cầu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người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khác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phải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động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theo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sự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chỉ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đạo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của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mình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-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Nguồn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gốc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quyền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hành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: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Sự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hợp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pháp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,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Năng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lực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nhà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QT,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cấp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dưới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thừa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nhận</a:t>
          </a:r>
          <a:endParaRPr lang="en-US" sz="2000" b="1" i="0" dirty="0">
            <a:solidFill>
              <a:schemeClr val="tx1">
                <a:lumMod val="95000"/>
                <a:lumOff val="5000"/>
              </a:schemeClr>
            </a:solidFill>
            <a:latin typeface="ＭＳ Ｐゴシック" panose="020B0600070205080204" pitchFamily="34" charset="-128"/>
            <a:ea typeface="ＭＳ Ｐゴシック" panose="020B0600070205080204" pitchFamily="34" charset="-128"/>
            <a:cs typeface="Times New Roman" charset="0"/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-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Các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loại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quyền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1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hành</a:t>
          </a:r>
          <a:r>
            <a:rPr lang="en-US" sz="2000" b="1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trực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tuyến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,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tham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mưu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.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năng</a:t>
          </a:r>
          <a:endParaRPr lang="en-US" sz="2000" b="1" i="0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850EFA5-C029-CC41-B720-13554C3CFA8C}" type="parTrans" cxnId="{0B783CB7-1153-0344-9286-5F02C00F989B}">
      <dgm:prSet/>
      <dgm:spPr>
        <a:ln w="12700"/>
      </dgm:spPr>
      <dgm:t>
        <a:bodyPr/>
        <a:lstStyle/>
        <a:p>
          <a:endParaRPr lang="en-US"/>
        </a:p>
      </dgm:t>
    </dgm:pt>
    <dgm:pt modelId="{3F15DBAC-1102-E84B-BC7F-987C83FF5956}" type="sibTrans" cxnId="{0B783CB7-1153-0344-9286-5F02C00F989B}">
      <dgm:prSet/>
      <dgm:spPr/>
      <dgm:t>
        <a:bodyPr/>
        <a:lstStyle/>
        <a:p>
          <a:endParaRPr lang="en-US"/>
        </a:p>
      </dgm:t>
    </dgm:pt>
    <dgm:pt modelId="{F9A5ABF4-FD3C-7240-A6D3-B29646A4A11A}">
      <dgm:prSet custT="1"/>
      <dgm:spPr>
        <a:ln w="19050"/>
      </dgm:spPr>
      <dgm:t>
        <a:bodyPr/>
        <a:lstStyle/>
        <a:p>
          <a:pPr algn="l"/>
          <a:r>
            <a:rPr lang="en-US" altLang="en-US" sz="160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-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sự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phân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chia hay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ủy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của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nhà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quản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trị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cấp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trên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cho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nhà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quản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trị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cấp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dưới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. </a:t>
          </a:r>
        </a:p>
        <a:p>
          <a:pPr algn="l"/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-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Tập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-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Phân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0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0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</a:t>
          </a:r>
        </a:p>
        <a:p>
          <a:pPr algn="l"/>
          <a:r>
            <a:rPr lang="en-US" sz="20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-</a:t>
          </a:r>
          <a:r>
            <a:rPr lang="en-US" sz="20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Uỷ</a:t>
          </a:r>
          <a:r>
            <a:rPr lang="en-US" sz="2000" b="0" i="0" dirty="0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 </a:t>
          </a:r>
          <a:r>
            <a:rPr lang="en-US" sz="2000" b="0" i="0" dirty="0" err="1">
              <a:solidFill>
                <a:schemeClr val="tx1">
                  <a:lumMod val="95000"/>
                  <a:lumOff val="5000"/>
                </a:schemeClr>
              </a:solidFill>
              <a:latin typeface="ＭＳ Ｐゴシック" panose="020B0600070205080204" pitchFamily="34" charset="-128"/>
              <a:ea typeface="ＭＳ Ｐゴシック" panose="020B0600070205080204" pitchFamily="34" charset="-128"/>
              <a:cs typeface="Times New Roman" charset="0"/>
            </a:rPr>
            <a:t>quyền</a:t>
          </a:r>
          <a:endParaRPr lang="en-US" sz="2000" b="0" i="0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65B5D6B1-0117-8C45-8690-D3DBB2292205}" type="parTrans" cxnId="{ED8F1B13-F755-FA40-9191-5281B7963DEE}">
      <dgm:prSet/>
      <dgm:spPr>
        <a:ln w="12700"/>
      </dgm:spPr>
      <dgm:t>
        <a:bodyPr/>
        <a:lstStyle/>
        <a:p>
          <a:endParaRPr lang="en-US"/>
        </a:p>
      </dgm:t>
    </dgm:pt>
    <dgm:pt modelId="{EEA4CF2D-1D32-F04F-8004-8380BFE92761}" type="sibTrans" cxnId="{ED8F1B13-F755-FA40-9191-5281B7963DEE}">
      <dgm:prSet/>
      <dgm:spPr/>
      <dgm:t>
        <a:bodyPr/>
        <a:lstStyle/>
        <a:p>
          <a:endParaRPr lang="en-US"/>
        </a:p>
      </dgm:t>
    </dgm:pt>
    <dgm:pt modelId="{A7D585C3-5C76-5D4F-835B-C4923063D875}" type="pres">
      <dgm:prSet presAssocID="{915999F7-A1A8-B140-B02B-E3375019460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4495176-B0DB-CA4B-AF51-1E172D2CE5CB}" type="pres">
      <dgm:prSet presAssocID="{B01CA32F-F734-734F-A9FA-DA1210F68498}" presName="hierRoot1" presStyleCnt="0">
        <dgm:presLayoutVars>
          <dgm:hierBranch val="init"/>
        </dgm:presLayoutVars>
      </dgm:prSet>
      <dgm:spPr/>
    </dgm:pt>
    <dgm:pt modelId="{C8D04060-26A0-CC49-9572-D3B93543F377}" type="pres">
      <dgm:prSet presAssocID="{B01CA32F-F734-734F-A9FA-DA1210F68498}" presName="rootComposite1" presStyleCnt="0"/>
      <dgm:spPr/>
    </dgm:pt>
    <dgm:pt modelId="{45522A95-41BB-FF4C-89FC-45BC16B2AC7B}" type="pres">
      <dgm:prSet presAssocID="{B01CA32F-F734-734F-A9FA-DA1210F68498}" presName="rootText1" presStyleLbl="node0" presStyleIdx="0" presStyleCnt="1" custScaleX="112596" custScaleY="834875" custLinFactNeighborX="-61002" custLinFactNeighborY="23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712A4E-D651-EF44-A266-BD2958C89CD3}" type="pres">
      <dgm:prSet presAssocID="{B01CA32F-F734-734F-A9FA-DA1210F6849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1CAD0D7E-848F-8A45-AB73-16BC2F64D175}" type="pres">
      <dgm:prSet presAssocID="{B01CA32F-F734-734F-A9FA-DA1210F68498}" presName="hierChild2" presStyleCnt="0"/>
      <dgm:spPr/>
    </dgm:pt>
    <dgm:pt modelId="{E05B3EB5-9810-2B45-8003-9709050FB05D}" type="pres">
      <dgm:prSet presAssocID="{3A24B0E6-96A6-BB46-95CF-9E33571BAD95}" presName="Name64" presStyleLbl="parChTrans1D2" presStyleIdx="0" presStyleCnt="3"/>
      <dgm:spPr/>
      <dgm:t>
        <a:bodyPr/>
        <a:lstStyle/>
        <a:p>
          <a:endParaRPr lang="en-US"/>
        </a:p>
      </dgm:t>
    </dgm:pt>
    <dgm:pt modelId="{78B9EFB1-B6CB-604E-9BEB-FF192FA75FCB}" type="pres">
      <dgm:prSet presAssocID="{55656CE5-9FA4-854B-8962-B8F97324812C}" presName="hierRoot2" presStyleCnt="0">
        <dgm:presLayoutVars>
          <dgm:hierBranch val="init"/>
        </dgm:presLayoutVars>
      </dgm:prSet>
      <dgm:spPr/>
    </dgm:pt>
    <dgm:pt modelId="{2BE04F31-3C80-4E4B-ABB8-467F7C2E39EC}" type="pres">
      <dgm:prSet presAssocID="{55656CE5-9FA4-854B-8962-B8F97324812C}" presName="rootComposite" presStyleCnt="0"/>
      <dgm:spPr/>
    </dgm:pt>
    <dgm:pt modelId="{FA9BEE2F-138B-0045-A0D0-112DBA708DB8}" type="pres">
      <dgm:prSet presAssocID="{55656CE5-9FA4-854B-8962-B8F97324812C}" presName="rootText" presStyleLbl="node2" presStyleIdx="0" presStyleCnt="3" custScaleX="117166" custScaleY="252915" custLinFactY="-81308" custLinFactNeighborX="-855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8C5BB3F-A211-0A47-A11F-EC6E83310C14}" type="pres">
      <dgm:prSet presAssocID="{55656CE5-9FA4-854B-8962-B8F97324812C}" presName="rootConnector" presStyleLbl="node2" presStyleIdx="0" presStyleCnt="3"/>
      <dgm:spPr/>
      <dgm:t>
        <a:bodyPr/>
        <a:lstStyle/>
        <a:p>
          <a:endParaRPr lang="en-US"/>
        </a:p>
      </dgm:t>
    </dgm:pt>
    <dgm:pt modelId="{47D82177-854B-9843-9962-EFDC338D2ADD}" type="pres">
      <dgm:prSet presAssocID="{55656CE5-9FA4-854B-8962-B8F97324812C}" presName="hierChild4" presStyleCnt="0"/>
      <dgm:spPr/>
    </dgm:pt>
    <dgm:pt modelId="{56DEA58C-F7EA-0043-9E8B-2D8EF2140D18}" type="pres">
      <dgm:prSet presAssocID="{71D396DC-4F52-6D44-BD1B-1F58F0C1D594}" presName="Name64" presStyleLbl="parChTrans1D3" presStyleIdx="0" presStyleCnt="3"/>
      <dgm:spPr/>
      <dgm:t>
        <a:bodyPr/>
        <a:lstStyle/>
        <a:p>
          <a:endParaRPr lang="en-US"/>
        </a:p>
      </dgm:t>
    </dgm:pt>
    <dgm:pt modelId="{9FEDCE7D-370A-8745-8D4B-5FD6F2735319}" type="pres">
      <dgm:prSet presAssocID="{96B27BE5-5571-2349-80FE-D4F5A9798169}" presName="hierRoot2" presStyleCnt="0">
        <dgm:presLayoutVars>
          <dgm:hierBranch val="init"/>
        </dgm:presLayoutVars>
      </dgm:prSet>
      <dgm:spPr/>
    </dgm:pt>
    <dgm:pt modelId="{8388BF0F-4929-B744-83E9-62722F01659C}" type="pres">
      <dgm:prSet presAssocID="{96B27BE5-5571-2349-80FE-D4F5A9798169}" presName="rootComposite" presStyleCnt="0"/>
      <dgm:spPr/>
    </dgm:pt>
    <dgm:pt modelId="{2E29E333-AEBF-9A46-B2B5-29163FE0424C}" type="pres">
      <dgm:prSet presAssocID="{96B27BE5-5571-2349-80FE-D4F5A9798169}" presName="rootText" presStyleLbl="node3" presStyleIdx="0" presStyleCnt="3" custScaleX="679796" custScaleY="574789" custLinFactY="-62281" custLinFactNeighborX="1211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5DA6702-39E1-1C46-B348-F4C20973CBE5}" type="pres">
      <dgm:prSet presAssocID="{96B27BE5-5571-2349-80FE-D4F5A9798169}" presName="rootConnector" presStyleLbl="node3" presStyleIdx="0" presStyleCnt="3"/>
      <dgm:spPr/>
      <dgm:t>
        <a:bodyPr/>
        <a:lstStyle/>
        <a:p>
          <a:endParaRPr lang="en-US"/>
        </a:p>
      </dgm:t>
    </dgm:pt>
    <dgm:pt modelId="{6CDE53C0-1662-B54E-A40A-34A02961CF8D}" type="pres">
      <dgm:prSet presAssocID="{96B27BE5-5571-2349-80FE-D4F5A9798169}" presName="hierChild4" presStyleCnt="0"/>
      <dgm:spPr/>
    </dgm:pt>
    <dgm:pt modelId="{63F5066A-6235-3E49-BC77-F10E2F190511}" type="pres">
      <dgm:prSet presAssocID="{96B27BE5-5571-2349-80FE-D4F5A9798169}" presName="hierChild5" presStyleCnt="0"/>
      <dgm:spPr/>
    </dgm:pt>
    <dgm:pt modelId="{27D4B551-CA38-824E-9E9C-E7B34D5E7891}" type="pres">
      <dgm:prSet presAssocID="{55656CE5-9FA4-854B-8962-B8F97324812C}" presName="hierChild5" presStyleCnt="0"/>
      <dgm:spPr/>
    </dgm:pt>
    <dgm:pt modelId="{B402EDD7-B5C7-AA46-8116-3D2185216ABB}" type="pres">
      <dgm:prSet presAssocID="{A839D4DD-D082-B045-AB39-A569AB8905D2}" presName="Name64" presStyleLbl="parChTrans1D2" presStyleIdx="1" presStyleCnt="3"/>
      <dgm:spPr/>
      <dgm:t>
        <a:bodyPr/>
        <a:lstStyle/>
        <a:p>
          <a:endParaRPr lang="en-US"/>
        </a:p>
      </dgm:t>
    </dgm:pt>
    <dgm:pt modelId="{A4545292-1061-1247-8645-0DD7B16930D8}" type="pres">
      <dgm:prSet presAssocID="{02990F72-A0C5-C44D-8FBA-C42784F8D2E5}" presName="hierRoot2" presStyleCnt="0">
        <dgm:presLayoutVars>
          <dgm:hierBranch val="init"/>
        </dgm:presLayoutVars>
      </dgm:prSet>
      <dgm:spPr/>
    </dgm:pt>
    <dgm:pt modelId="{E83A5C37-9D1E-374E-AEFD-8405DB2C8DA1}" type="pres">
      <dgm:prSet presAssocID="{02990F72-A0C5-C44D-8FBA-C42784F8D2E5}" presName="rootComposite" presStyleCnt="0"/>
      <dgm:spPr/>
    </dgm:pt>
    <dgm:pt modelId="{FCC83B2B-5AAC-7D47-93B9-4325E73C6D95}" type="pres">
      <dgm:prSet presAssocID="{02990F72-A0C5-C44D-8FBA-C42784F8D2E5}" presName="rootText" presStyleLbl="node2" presStyleIdx="1" presStyleCnt="3" custScaleX="92962" custScaleY="275782" custLinFactNeighborX="4875" custLinFactNeighborY="-705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F32A5B-5A18-5243-B600-33B7409D094B}" type="pres">
      <dgm:prSet presAssocID="{02990F72-A0C5-C44D-8FBA-C42784F8D2E5}" presName="rootConnector" presStyleLbl="node2" presStyleIdx="1" presStyleCnt="3"/>
      <dgm:spPr/>
      <dgm:t>
        <a:bodyPr/>
        <a:lstStyle/>
        <a:p>
          <a:endParaRPr lang="en-US"/>
        </a:p>
      </dgm:t>
    </dgm:pt>
    <dgm:pt modelId="{812CDF31-4E69-3246-A903-C0CDFEDEBE7B}" type="pres">
      <dgm:prSet presAssocID="{02990F72-A0C5-C44D-8FBA-C42784F8D2E5}" presName="hierChild4" presStyleCnt="0"/>
      <dgm:spPr/>
    </dgm:pt>
    <dgm:pt modelId="{C2E683A6-C6C8-F04A-B0FD-25200A3D9910}" type="pres">
      <dgm:prSet presAssocID="{7850EFA5-C029-CC41-B720-13554C3CFA8C}" presName="Name64" presStyleLbl="parChTrans1D3" presStyleIdx="1" presStyleCnt="3"/>
      <dgm:spPr/>
      <dgm:t>
        <a:bodyPr/>
        <a:lstStyle/>
        <a:p>
          <a:endParaRPr lang="en-US"/>
        </a:p>
      </dgm:t>
    </dgm:pt>
    <dgm:pt modelId="{C486BF8E-80EE-5E43-B5AA-B4D8A21757D5}" type="pres">
      <dgm:prSet presAssocID="{0F745CEC-040E-3F4B-83FC-86AB75F5A1DB}" presName="hierRoot2" presStyleCnt="0">
        <dgm:presLayoutVars>
          <dgm:hierBranch val="init"/>
        </dgm:presLayoutVars>
      </dgm:prSet>
      <dgm:spPr/>
    </dgm:pt>
    <dgm:pt modelId="{5772574B-BE8C-3247-A1F2-F710AA518959}" type="pres">
      <dgm:prSet presAssocID="{0F745CEC-040E-3F4B-83FC-86AB75F5A1DB}" presName="rootComposite" presStyleCnt="0"/>
      <dgm:spPr/>
    </dgm:pt>
    <dgm:pt modelId="{B1BBAE98-5177-DD4E-9B06-985DF70B3DED}" type="pres">
      <dgm:prSet presAssocID="{0F745CEC-040E-3F4B-83FC-86AB75F5A1DB}" presName="rootText" presStyleLbl="node3" presStyleIdx="1" presStyleCnt="3" custScaleX="663490" custScaleY="983427" custLinFactNeighborX="23432" custLinFactNeighborY="-471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3A2BABA-DE18-7A42-80E3-58553F4CA9FF}" type="pres">
      <dgm:prSet presAssocID="{0F745CEC-040E-3F4B-83FC-86AB75F5A1DB}" presName="rootConnector" presStyleLbl="node3" presStyleIdx="1" presStyleCnt="3"/>
      <dgm:spPr/>
      <dgm:t>
        <a:bodyPr/>
        <a:lstStyle/>
        <a:p>
          <a:endParaRPr lang="en-US"/>
        </a:p>
      </dgm:t>
    </dgm:pt>
    <dgm:pt modelId="{08389509-5129-9444-866A-AD45C60B2DCC}" type="pres">
      <dgm:prSet presAssocID="{0F745CEC-040E-3F4B-83FC-86AB75F5A1DB}" presName="hierChild4" presStyleCnt="0"/>
      <dgm:spPr/>
    </dgm:pt>
    <dgm:pt modelId="{2C3BA2B2-834B-8848-B449-FBFC63EFE1D5}" type="pres">
      <dgm:prSet presAssocID="{0F745CEC-040E-3F4B-83FC-86AB75F5A1DB}" presName="hierChild5" presStyleCnt="0"/>
      <dgm:spPr/>
    </dgm:pt>
    <dgm:pt modelId="{6F5691BE-E2DA-9D4A-A211-7185303CE896}" type="pres">
      <dgm:prSet presAssocID="{02990F72-A0C5-C44D-8FBA-C42784F8D2E5}" presName="hierChild5" presStyleCnt="0"/>
      <dgm:spPr/>
    </dgm:pt>
    <dgm:pt modelId="{E28BB5B9-03E8-C44C-9365-A7F22A6116C6}" type="pres">
      <dgm:prSet presAssocID="{5BCBEF32-F2F3-3B47-891D-36D6A66D06CC}" presName="Name64" presStyleLbl="parChTrans1D2" presStyleIdx="2" presStyleCnt="3"/>
      <dgm:spPr/>
      <dgm:t>
        <a:bodyPr/>
        <a:lstStyle/>
        <a:p>
          <a:endParaRPr lang="en-US"/>
        </a:p>
      </dgm:t>
    </dgm:pt>
    <dgm:pt modelId="{676C3A80-F918-E448-ACC8-D3C392EEDADA}" type="pres">
      <dgm:prSet presAssocID="{487164DC-B276-E04E-B058-1C11FA373C94}" presName="hierRoot2" presStyleCnt="0">
        <dgm:presLayoutVars>
          <dgm:hierBranch val="init"/>
        </dgm:presLayoutVars>
      </dgm:prSet>
      <dgm:spPr/>
    </dgm:pt>
    <dgm:pt modelId="{CC0E3D61-5F21-9C4D-AEE4-21F4CC13681E}" type="pres">
      <dgm:prSet presAssocID="{487164DC-B276-E04E-B058-1C11FA373C94}" presName="rootComposite" presStyleCnt="0"/>
      <dgm:spPr/>
    </dgm:pt>
    <dgm:pt modelId="{8E7FF97A-A4F6-8C40-A33F-C482576E7AB9}" type="pres">
      <dgm:prSet presAssocID="{487164DC-B276-E04E-B058-1C11FA373C94}" presName="rootText" presStyleLbl="node2" presStyleIdx="2" presStyleCnt="3" custScaleX="100304" custScaleY="436878" custLinFactNeighborX="-2451" custLinFactNeighborY="972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3BD6EB-BD18-004D-9587-67878D465CDF}" type="pres">
      <dgm:prSet presAssocID="{487164DC-B276-E04E-B058-1C11FA373C94}" presName="rootConnector" presStyleLbl="node2" presStyleIdx="2" presStyleCnt="3"/>
      <dgm:spPr/>
      <dgm:t>
        <a:bodyPr/>
        <a:lstStyle/>
        <a:p>
          <a:endParaRPr lang="en-US"/>
        </a:p>
      </dgm:t>
    </dgm:pt>
    <dgm:pt modelId="{0EC4199A-B67C-5D43-8A3A-F01D944178CF}" type="pres">
      <dgm:prSet presAssocID="{487164DC-B276-E04E-B058-1C11FA373C94}" presName="hierChild4" presStyleCnt="0"/>
      <dgm:spPr/>
    </dgm:pt>
    <dgm:pt modelId="{3E6C1F91-1160-424B-8F9F-E08D5A4A2653}" type="pres">
      <dgm:prSet presAssocID="{65B5D6B1-0117-8C45-8690-D3DBB2292205}" presName="Name64" presStyleLbl="parChTrans1D3" presStyleIdx="2" presStyleCnt="3"/>
      <dgm:spPr/>
      <dgm:t>
        <a:bodyPr/>
        <a:lstStyle/>
        <a:p>
          <a:endParaRPr lang="en-US"/>
        </a:p>
      </dgm:t>
    </dgm:pt>
    <dgm:pt modelId="{240FD957-9C1E-8B44-B67A-F8E96306C2E9}" type="pres">
      <dgm:prSet presAssocID="{F9A5ABF4-FD3C-7240-A6D3-B29646A4A11A}" presName="hierRoot2" presStyleCnt="0">
        <dgm:presLayoutVars>
          <dgm:hierBranch val="init"/>
        </dgm:presLayoutVars>
      </dgm:prSet>
      <dgm:spPr/>
    </dgm:pt>
    <dgm:pt modelId="{F1CAE28F-912D-5D44-9E42-1BC41E307652}" type="pres">
      <dgm:prSet presAssocID="{F9A5ABF4-FD3C-7240-A6D3-B29646A4A11A}" presName="rootComposite" presStyleCnt="0"/>
      <dgm:spPr/>
    </dgm:pt>
    <dgm:pt modelId="{70E29974-5926-D24B-898C-068D829DC534}" type="pres">
      <dgm:prSet presAssocID="{F9A5ABF4-FD3C-7240-A6D3-B29646A4A11A}" presName="rootText" presStyleLbl="node3" presStyleIdx="2" presStyleCnt="3" custScaleX="634202" custScaleY="480553" custLinFactNeighborX="22807" custLinFactNeighborY="721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826AAA-9E76-4C4E-A522-FA9588FF20A4}" type="pres">
      <dgm:prSet presAssocID="{F9A5ABF4-FD3C-7240-A6D3-B29646A4A11A}" presName="rootConnector" presStyleLbl="node3" presStyleIdx="2" presStyleCnt="3"/>
      <dgm:spPr/>
      <dgm:t>
        <a:bodyPr/>
        <a:lstStyle/>
        <a:p>
          <a:endParaRPr lang="en-US"/>
        </a:p>
      </dgm:t>
    </dgm:pt>
    <dgm:pt modelId="{7FF9BC1B-C535-0741-8B2F-DF9BDDF6D52B}" type="pres">
      <dgm:prSet presAssocID="{F9A5ABF4-FD3C-7240-A6D3-B29646A4A11A}" presName="hierChild4" presStyleCnt="0"/>
      <dgm:spPr/>
    </dgm:pt>
    <dgm:pt modelId="{28622F97-2FA5-7640-AF87-B1AE9F96E527}" type="pres">
      <dgm:prSet presAssocID="{F9A5ABF4-FD3C-7240-A6D3-B29646A4A11A}" presName="hierChild5" presStyleCnt="0"/>
      <dgm:spPr/>
    </dgm:pt>
    <dgm:pt modelId="{F3BECBD1-36AD-A74C-8958-0036D7740749}" type="pres">
      <dgm:prSet presAssocID="{487164DC-B276-E04E-B058-1C11FA373C94}" presName="hierChild5" presStyleCnt="0"/>
      <dgm:spPr/>
    </dgm:pt>
    <dgm:pt modelId="{D61D5832-7AED-4D41-B7BA-F31F5B9D1BB9}" type="pres">
      <dgm:prSet presAssocID="{B01CA32F-F734-734F-A9FA-DA1210F68498}" presName="hierChild3" presStyleCnt="0"/>
      <dgm:spPr/>
    </dgm:pt>
  </dgm:ptLst>
  <dgm:cxnLst>
    <dgm:cxn modelId="{E6F6DD7C-76DB-40FF-9BBC-A17F1BC41D68}" type="presOf" srcId="{B01CA32F-F734-734F-A9FA-DA1210F68498}" destId="{38712A4E-D651-EF44-A266-BD2958C89CD3}" srcOrd="1" destOrd="0" presId="urn:microsoft.com/office/officeart/2009/3/layout/HorizontalOrganizationChart"/>
    <dgm:cxn modelId="{ACAFE8AA-D678-4F99-85E1-6CC472D1FC3A}" type="presOf" srcId="{B01CA32F-F734-734F-A9FA-DA1210F68498}" destId="{45522A95-41BB-FF4C-89FC-45BC16B2AC7B}" srcOrd="0" destOrd="0" presId="urn:microsoft.com/office/officeart/2009/3/layout/HorizontalOrganizationChart"/>
    <dgm:cxn modelId="{0B783CB7-1153-0344-9286-5F02C00F989B}" srcId="{02990F72-A0C5-C44D-8FBA-C42784F8D2E5}" destId="{0F745CEC-040E-3F4B-83FC-86AB75F5A1DB}" srcOrd="0" destOrd="0" parTransId="{7850EFA5-C029-CC41-B720-13554C3CFA8C}" sibTransId="{3F15DBAC-1102-E84B-BC7F-987C83FF5956}"/>
    <dgm:cxn modelId="{ED8F1B13-F755-FA40-9191-5281B7963DEE}" srcId="{487164DC-B276-E04E-B058-1C11FA373C94}" destId="{F9A5ABF4-FD3C-7240-A6D3-B29646A4A11A}" srcOrd="0" destOrd="0" parTransId="{65B5D6B1-0117-8C45-8690-D3DBB2292205}" sibTransId="{EEA4CF2D-1D32-F04F-8004-8380BFE92761}"/>
    <dgm:cxn modelId="{704369CF-C015-1740-8FA3-07DEBD7849EF}" srcId="{B01CA32F-F734-734F-A9FA-DA1210F68498}" destId="{487164DC-B276-E04E-B058-1C11FA373C94}" srcOrd="2" destOrd="0" parTransId="{5BCBEF32-F2F3-3B47-891D-36D6A66D06CC}" sibTransId="{71BBB2FC-3294-9F49-A00C-8B249B271189}"/>
    <dgm:cxn modelId="{519C3D56-9C73-0E4E-99C0-A896CDBC0A59}" srcId="{B01CA32F-F734-734F-A9FA-DA1210F68498}" destId="{02990F72-A0C5-C44D-8FBA-C42784F8D2E5}" srcOrd="1" destOrd="0" parTransId="{A839D4DD-D082-B045-AB39-A569AB8905D2}" sibTransId="{3E6E1BEE-B966-BF43-923B-540748FB57DB}"/>
    <dgm:cxn modelId="{69EB1DF7-0EA6-4942-B0EF-E03275972F52}" type="presOf" srcId="{02990F72-A0C5-C44D-8FBA-C42784F8D2E5}" destId="{47F32A5B-5A18-5243-B600-33B7409D094B}" srcOrd="1" destOrd="0" presId="urn:microsoft.com/office/officeart/2009/3/layout/HorizontalOrganizationChart"/>
    <dgm:cxn modelId="{398A36E6-EC0A-40D7-91E0-E5020307ED84}" type="presOf" srcId="{3A24B0E6-96A6-BB46-95CF-9E33571BAD95}" destId="{E05B3EB5-9810-2B45-8003-9709050FB05D}" srcOrd="0" destOrd="0" presId="urn:microsoft.com/office/officeart/2009/3/layout/HorizontalOrganizationChart"/>
    <dgm:cxn modelId="{CC4A7BE5-4F39-4C38-AA5F-56259C5B09E2}" type="presOf" srcId="{55656CE5-9FA4-854B-8962-B8F97324812C}" destId="{FA9BEE2F-138B-0045-A0D0-112DBA708DB8}" srcOrd="0" destOrd="0" presId="urn:microsoft.com/office/officeart/2009/3/layout/HorizontalOrganizationChart"/>
    <dgm:cxn modelId="{41BA38CD-8AB7-40FA-ABE9-45C4BE0F4F5B}" type="presOf" srcId="{487164DC-B276-E04E-B058-1C11FA373C94}" destId="{8E7FF97A-A4F6-8C40-A33F-C482576E7AB9}" srcOrd="0" destOrd="0" presId="urn:microsoft.com/office/officeart/2009/3/layout/HorizontalOrganizationChart"/>
    <dgm:cxn modelId="{05204758-533D-498D-8C64-DD32F0D1604E}" type="presOf" srcId="{A839D4DD-D082-B045-AB39-A569AB8905D2}" destId="{B402EDD7-B5C7-AA46-8116-3D2185216ABB}" srcOrd="0" destOrd="0" presId="urn:microsoft.com/office/officeart/2009/3/layout/HorizontalOrganizationChart"/>
    <dgm:cxn modelId="{B643E3A3-FC01-4B37-9B7C-33453F8F84E7}" type="presOf" srcId="{487164DC-B276-E04E-B058-1C11FA373C94}" destId="{FD3BD6EB-BD18-004D-9587-67878D465CDF}" srcOrd="1" destOrd="0" presId="urn:microsoft.com/office/officeart/2009/3/layout/HorizontalOrganizationChart"/>
    <dgm:cxn modelId="{CE609305-12D7-1644-8EA9-3A0FF1883C77}" srcId="{915999F7-A1A8-B140-B02B-E33750194602}" destId="{B01CA32F-F734-734F-A9FA-DA1210F68498}" srcOrd="0" destOrd="0" parTransId="{F51AA1AA-7444-4A4A-A01B-088849450778}" sibTransId="{949A1976-5F17-5E41-BA02-2FDCAF8E4D34}"/>
    <dgm:cxn modelId="{0EBD00C1-0005-4C3B-A90F-2591DF6EC07D}" type="presOf" srcId="{71D396DC-4F52-6D44-BD1B-1F58F0C1D594}" destId="{56DEA58C-F7EA-0043-9E8B-2D8EF2140D18}" srcOrd="0" destOrd="0" presId="urn:microsoft.com/office/officeart/2009/3/layout/HorizontalOrganizationChart"/>
    <dgm:cxn modelId="{65689CE1-CF9F-4680-9A5A-892345519ED2}" type="presOf" srcId="{02990F72-A0C5-C44D-8FBA-C42784F8D2E5}" destId="{FCC83B2B-5AAC-7D47-93B9-4325E73C6D95}" srcOrd="0" destOrd="0" presId="urn:microsoft.com/office/officeart/2009/3/layout/HorizontalOrganizationChart"/>
    <dgm:cxn modelId="{47A0FE56-40C3-49AD-823B-80C17BD2262D}" type="presOf" srcId="{F9A5ABF4-FD3C-7240-A6D3-B29646A4A11A}" destId="{70E29974-5926-D24B-898C-068D829DC534}" srcOrd="0" destOrd="0" presId="urn:microsoft.com/office/officeart/2009/3/layout/HorizontalOrganizationChart"/>
    <dgm:cxn modelId="{A4667EBF-E594-1C44-8CBD-A6741E1BBD5E}" srcId="{B01CA32F-F734-734F-A9FA-DA1210F68498}" destId="{55656CE5-9FA4-854B-8962-B8F97324812C}" srcOrd="0" destOrd="0" parTransId="{3A24B0E6-96A6-BB46-95CF-9E33571BAD95}" sibTransId="{5E342F66-77A1-554A-8EB0-98E8C6AC2C3D}"/>
    <dgm:cxn modelId="{D1CE5F7F-FEBF-4CCB-A79A-8FF1502043B3}" type="presOf" srcId="{0F745CEC-040E-3F4B-83FC-86AB75F5A1DB}" destId="{B1BBAE98-5177-DD4E-9B06-985DF70B3DED}" srcOrd="0" destOrd="0" presId="urn:microsoft.com/office/officeart/2009/3/layout/HorizontalOrganizationChart"/>
    <dgm:cxn modelId="{A6A7AAAC-605F-40B6-A49F-7D011891F599}" type="presOf" srcId="{0F745CEC-040E-3F4B-83FC-86AB75F5A1DB}" destId="{53A2BABA-DE18-7A42-80E3-58553F4CA9FF}" srcOrd="1" destOrd="0" presId="urn:microsoft.com/office/officeart/2009/3/layout/HorizontalOrganizationChart"/>
    <dgm:cxn modelId="{EB68F3D8-9725-44B1-A6E1-1D53E1B6A148}" type="presOf" srcId="{7850EFA5-C029-CC41-B720-13554C3CFA8C}" destId="{C2E683A6-C6C8-F04A-B0FD-25200A3D9910}" srcOrd="0" destOrd="0" presId="urn:microsoft.com/office/officeart/2009/3/layout/HorizontalOrganizationChart"/>
    <dgm:cxn modelId="{D9D4702C-809E-48EC-A46B-28D5821BB55F}" type="presOf" srcId="{65B5D6B1-0117-8C45-8690-D3DBB2292205}" destId="{3E6C1F91-1160-424B-8F9F-E08D5A4A2653}" srcOrd="0" destOrd="0" presId="urn:microsoft.com/office/officeart/2009/3/layout/HorizontalOrganizationChart"/>
    <dgm:cxn modelId="{929D66D7-494A-4C64-8086-3248FADF81E1}" type="presOf" srcId="{915999F7-A1A8-B140-B02B-E33750194602}" destId="{A7D585C3-5C76-5D4F-835B-C4923063D875}" srcOrd="0" destOrd="0" presId="urn:microsoft.com/office/officeart/2009/3/layout/HorizontalOrganizationChart"/>
    <dgm:cxn modelId="{13893A11-DD25-483D-AD90-38A42008BA6D}" type="presOf" srcId="{96B27BE5-5571-2349-80FE-D4F5A9798169}" destId="{2E29E333-AEBF-9A46-B2B5-29163FE0424C}" srcOrd="0" destOrd="0" presId="urn:microsoft.com/office/officeart/2009/3/layout/HorizontalOrganizationChart"/>
    <dgm:cxn modelId="{34141B0D-7844-4573-8F54-248639E0539A}" type="presOf" srcId="{96B27BE5-5571-2349-80FE-D4F5A9798169}" destId="{C5DA6702-39E1-1C46-B348-F4C20973CBE5}" srcOrd="1" destOrd="0" presId="urn:microsoft.com/office/officeart/2009/3/layout/HorizontalOrganizationChart"/>
    <dgm:cxn modelId="{850A7C9A-A2A5-4C08-8710-DB4CCE2C3354}" type="presOf" srcId="{55656CE5-9FA4-854B-8962-B8F97324812C}" destId="{08C5BB3F-A211-0A47-A11F-EC6E83310C14}" srcOrd="1" destOrd="0" presId="urn:microsoft.com/office/officeart/2009/3/layout/HorizontalOrganizationChart"/>
    <dgm:cxn modelId="{9BCF4CFC-AC02-4A03-8631-E9FCF0E55973}" type="presOf" srcId="{F9A5ABF4-FD3C-7240-A6D3-B29646A4A11A}" destId="{68826AAA-9E76-4C4E-A522-FA9588FF20A4}" srcOrd="1" destOrd="0" presId="urn:microsoft.com/office/officeart/2009/3/layout/HorizontalOrganizationChart"/>
    <dgm:cxn modelId="{B24486C7-674A-426A-859F-F121C6354ACC}" type="presOf" srcId="{5BCBEF32-F2F3-3B47-891D-36D6A66D06CC}" destId="{E28BB5B9-03E8-C44C-9365-A7F22A6116C6}" srcOrd="0" destOrd="0" presId="urn:microsoft.com/office/officeart/2009/3/layout/HorizontalOrganizationChart"/>
    <dgm:cxn modelId="{7E39CFA3-503B-2F41-830C-28D4A7B8BA15}" srcId="{55656CE5-9FA4-854B-8962-B8F97324812C}" destId="{96B27BE5-5571-2349-80FE-D4F5A9798169}" srcOrd="0" destOrd="0" parTransId="{71D396DC-4F52-6D44-BD1B-1F58F0C1D594}" sibTransId="{BF80540A-9BD8-984F-BEC1-7A5073DC1D05}"/>
    <dgm:cxn modelId="{F94E17D9-29A0-4156-9F22-2949F061AB40}" type="presParOf" srcId="{A7D585C3-5C76-5D4F-835B-C4923063D875}" destId="{B4495176-B0DB-CA4B-AF51-1E172D2CE5CB}" srcOrd="0" destOrd="0" presId="urn:microsoft.com/office/officeart/2009/3/layout/HorizontalOrganizationChart"/>
    <dgm:cxn modelId="{95F24A1A-E0AC-4CD5-8381-50FD9DC09494}" type="presParOf" srcId="{B4495176-B0DB-CA4B-AF51-1E172D2CE5CB}" destId="{C8D04060-26A0-CC49-9572-D3B93543F377}" srcOrd="0" destOrd="0" presId="urn:microsoft.com/office/officeart/2009/3/layout/HorizontalOrganizationChart"/>
    <dgm:cxn modelId="{B0B42E37-A06B-4AC8-ABE7-DBDC1AA7E0FD}" type="presParOf" srcId="{C8D04060-26A0-CC49-9572-D3B93543F377}" destId="{45522A95-41BB-FF4C-89FC-45BC16B2AC7B}" srcOrd="0" destOrd="0" presId="urn:microsoft.com/office/officeart/2009/3/layout/HorizontalOrganizationChart"/>
    <dgm:cxn modelId="{D9E35979-B40E-49B4-B58F-F6F7532035C6}" type="presParOf" srcId="{C8D04060-26A0-CC49-9572-D3B93543F377}" destId="{38712A4E-D651-EF44-A266-BD2958C89CD3}" srcOrd="1" destOrd="0" presId="urn:microsoft.com/office/officeart/2009/3/layout/HorizontalOrganizationChart"/>
    <dgm:cxn modelId="{5AD123D9-50D4-4E10-AD1E-83A2F5C15279}" type="presParOf" srcId="{B4495176-B0DB-CA4B-AF51-1E172D2CE5CB}" destId="{1CAD0D7E-848F-8A45-AB73-16BC2F64D175}" srcOrd="1" destOrd="0" presId="urn:microsoft.com/office/officeart/2009/3/layout/HorizontalOrganizationChart"/>
    <dgm:cxn modelId="{67795071-92C7-4A4C-9094-E17ED8C6078B}" type="presParOf" srcId="{1CAD0D7E-848F-8A45-AB73-16BC2F64D175}" destId="{E05B3EB5-9810-2B45-8003-9709050FB05D}" srcOrd="0" destOrd="0" presId="urn:microsoft.com/office/officeart/2009/3/layout/HorizontalOrganizationChart"/>
    <dgm:cxn modelId="{0AD90A0E-0367-4443-BA6D-7C257F9DB9BE}" type="presParOf" srcId="{1CAD0D7E-848F-8A45-AB73-16BC2F64D175}" destId="{78B9EFB1-B6CB-604E-9BEB-FF192FA75FCB}" srcOrd="1" destOrd="0" presId="urn:microsoft.com/office/officeart/2009/3/layout/HorizontalOrganizationChart"/>
    <dgm:cxn modelId="{A00FB453-8572-4FF4-8DAE-4A7A4BF27ED4}" type="presParOf" srcId="{78B9EFB1-B6CB-604E-9BEB-FF192FA75FCB}" destId="{2BE04F31-3C80-4E4B-ABB8-467F7C2E39EC}" srcOrd="0" destOrd="0" presId="urn:microsoft.com/office/officeart/2009/3/layout/HorizontalOrganizationChart"/>
    <dgm:cxn modelId="{F5828D2C-02F8-4494-965C-98BA16FF8C13}" type="presParOf" srcId="{2BE04F31-3C80-4E4B-ABB8-467F7C2E39EC}" destId="{FA9BEE2F-138B-0045-A0D0-112DBA708DB8}" srcOrd="0" destOrd="0" presId="urn:microsoft.com/office/officeart/2009/3/layout/HorizontalOrganizationChart"/>
    <dgm:cxn modelId="{3A390445-EC3D-4C7D-BA24-E8F9874BBE3A}" type="presParOf" srcId="{2BE04F31-3C80-4E4B-ABB8-467F7C2E39EC}" destId="{08C5BB3F-A211-0A47-A11F-EC6E83310C14}" srcOrd="1" destOrd="0" presId="urn:microsoft.com/office/officeart/2009/3/layout/HorizontalOrganizationChart"/>
    <dgm:cxn modelId="{46FCBC9D-29FA-43A5-9FE5-816150E6B387}" type="presParOf" srcId="{78B9EFB1-B6CB-604E-9BEB-FF192FA75FCB}" destId="{47D82177-854B-9843-9962-EFDC338D2ADD}" srcOrd="1" destOrd="0" presId="urn:microsoft.com/office/officeart/2009/3/layout/HorizontalOrganizationChart"/>
    <dgm:cxn modelId="{D65B8AD1-22B2-4532-86E9-3C85F0F56245}" type="presParOf" srcId="{47D82177-854B-9843-9962-EFDC338D2ADD}" destId="{56DEA58C-F7EA-0043-9E8B-2D8EF2140D18}" srcOrd="0" destOrd="0" presId="urn:microsoft.com/office/officeart/2009/3/layout/HorizontalOrganizationChart"/>
    <dgm:cxn modelId="{F008DF48-620F-4B0A-9C8E-E8A10498B9D1}" type="presParOf" srcId="{47D82177-854B-9843-9962-EFDC338D2ADD}" destId="{9FEDCE7D-370A-8745-8D4B-5FD6F2735319}" srcOrd="1" destOrd="0" presId="urn:microsoft.com/office/officeart/2009/3/layout/HorizontalOrganizationChart"/>
    <dgm:cxn modelId="{336A016F-F241-4A43-A102-B40516494E46}" type="presParOf" srcId="{9FEDCE7D-370A-8745-8D4B-5FD6F2735319}" destId="{8388BF0F-4929-B744-83E9-62722F01659C}" srcOrd="0" destOrd="0" presId="urn:microsoft.com/office/officeart/2009/3/layout/HorizontalOrganizationChart"/>
    <dgm:cxn modelId="{DE275E53-58B4-405D-A93C-FF2F2ADFC60F}" type="presParOf" srcId="{8388BF0F-4929-B744-83E9-62722F01659C}" destId="{2E29E333-AEBF-9A46-B2B5-29163FE0424C}" srcOrd="0" destOrd="0" presId="urn:microsoft.com/office/officeart/2009/3/layout/HorizontalOrganizationChart"/>
    <dgm:cxn modelId="{BE5A518A-6C28-4A4C-B48C-95E961F09268}" type="presParOf" srcId="{8388BF0F-4929-B744-83E9-62722F01659C}" destId="{C5DA6702-39E1-1C46-B348-F4C20973CBE5}" srcOrd="1" destOrd="0" presId="urn:microsoft.com/office/officeart/2009/3/layout/HorizontalOrganizationChart"/>
    <dgm:cxn modelId="{FB76BB09-E39A-431D-90C2-74186E78DB4A}" type="presParOf" srcId="{9FEDCE7D-370A-8745-8D4B-5FD6F2735319}" destId="{6CDE53C0-1662-B54E-A40A-34A02961CF8D}" srcOrd="1" destOrd="0" presId="urn:microsoft.com/office/officeart/2009/3/layout/HorizontalOrganizationChart"/>
    <dgm:cxn modelId="{39F6EFAA-7958-4CA7-8066-D262BD5B6967}" type="presParOf" srcId="{9FEDCE7D-370A-8745-8D4B-5FD6F2735319}" destId="{63F5066A-6235-3E49-BC77-F10E2F190511}" srcOrd="2" destOrd="0" presId="urn:microsoft.com/office/officeart/2009/3/layout/HorizontalOrganizationChart"/>
    <dgm:cxn modelId="{833B0847-13C7-4F86-B313-832350033362}" type="presParOf" srcId="{78B9EFB1-B6CB-604E-9BEB-FF192FA75FCB}" destId="{27D4B551-CA38-824E-9E9C-E7B34D5E7891}" srcOrd="2" destOrd="0" presId="urn:microsoft.com/office/officeart/2009/3/layout/HorizontalOrganizationChart"/>
    <dgm:cxn modelId="{957854AF-2DCF-4A73-8B2A-60612E8AD619}" type="presParOf" srcId="{1CAD0D7E-848F-8A45-AB73-16BC2F64D175}" destId="{B402EDD7-B5C7-AA46-8116-3D2185216ABB}" srcOrd="2" destOrd="0" presId="urn:microsoft.com/office/officeart/2009/3/layout/HorizontalOrganizationChart"/>
    <dgm:cxn modelId="{2D754B3E-97E8-401C-9FF3-D6CD51DEA7C4}" type="presParOf" srcId="{1CAD0D7E-848F-8A45-AB73-16BC2F64D175}" destId="{A4545292-1061-1247-8645-0DD7B16930D8}" srcOrd="3" destOrd="0" presId="urn:microsoft.com/office/officeart/2009/3/layout/HorizontalOrganizationChart"/>
    <dgm:cxn modelId="{2BD45AF6-7303-4C92-9EB7-9D1A4E179BB0}" type="presParOf" srcId="{A4545292-1061-1247-8645-0DD7B16930D8}" destId="{E83A5C37-9D1E-374E-AEFD-8405DB2C8DA1}" srcOrd="0" destOrd="0" presId="urn:microsoft.com/office/officeart/2009/3/layout/HorizontalOrganizationChart"/>
    <dgm:cxn modelId="{A4523D43-FAED-445A-A62B-CD40205C9A51}" type="presParOf" srcId="{E83A5C37-9D1E-374E-AEFD-8405DB2C8DA1}" destId="{FCC83B2B-5AAC-7D47-93B9-4325E73C6D95}" srcOrd="0" destOrd="0" presId="urn:microsoft.com/office/officeart/2009/3/layout/HorizontalOrganizationChart"/>
    <dgm:cxn modelId="{75DB451A-082C-4D35-A4C6-5D20AFD23263}" type="presParOf" srcId="{E83A5C37-9D1E-374E-AEFD-8405DB2C8DA1}" destId="{47F32A5B-5A18-5243-B600-33B7409D094B}" srcOrd="1" destOrd="0" presId="urn:microsoft.com/office/officeart/2009/3/layout/HorizontalOrganizationChart"/>
    <dgm:cxn modelId="{C0AF9EFC-E375-4460-A23D-F66D1428B7F5}" type="presParOf" srcId="{A4545292-1061-1247-8645-0DD7B16930D8}" destId="{812CDF31-4E69-3246-A903-C0CDFEDEBE7B}" srcOrd="1" destOrd="0" presId="urn:microsoft.com/office/officeart/2009/3/layout/HorizontalOrganizationChart"/>
    <dgm:cxn modelId="{0CCF9809-BABC-4A45-BA83-4D65009250B8}" type="presParOf" srcId="{812CDF31-4E69-3246-A903-C0CDFEDEBE7B}" destId="{C2E683A6-C6C8-F04A-B0FD-25200A3D9910}" srcOrd="0" destOrd="0" presId="urn:microsoft.com/office/officeart/2009/3/layout/HorizontalOrganizationChart"/>
    <dgm:cxn modelId="{3D2A3C52-E81A-404C-9B2F-5FDBCD190467}" type="presParOf" srcId="{812CDF31-4E69-3246-A903-C0CDFEDEBE7B}" destId="{C486BF8E-80EE-5E43-B5AA-B4D8A21757D5}" srcOrd="1" destOrd="0" presId="urn:microsoft.com/office/officeart/2009/3/layout/HorizontalOrganizationChart"/>
    <dgm:cxn modelId="{3C8BEC49-7323-4A74-AF84-69BB56D75FDC}" type="presParOf" srcId="{C486BF8E-80EE-5E43-B5AA-B4D8A21757D5}" destId="{5772574B-BE8C-3247-A1F2-F710AA518959}" srcOrd="0" destOrd="0" presId="urn:microsoft.com/office/officeart/2009/3/layout/HorizontalOrganizationChart"/>
    <dgm:cxn modelId="{4370A5CF-A0F8-46D7-8D99-FA081E75D8A2}" type="presParOf" srcId="{5772574B-BE8C-3247-A1F2-F710AA518959}" destId="{B1BBAE98-5177-DD4E-9B06-985DF70B3DED}" srcOrd="0" destOrd="0" presId="urn:microsoft.com/office/officeart/2009/3/layout/HorizontalOrganizationChart"/>
    <dgm:cxn modelId="{86F589D9-7D5A-4BED-80EA-42EAC1192C47}" type="presParOf" srcId="{5772574B-BE8C-3247-A1F2-F710AA518959}" destId="{53A2BABA-DE18-7A42-80E3-58553F4CA9FF}" srcOrd="1" destOrd="0" presId="urn:microsoft.com/office/officeart/2009/3/layout/HorizontalOrganizationChart"/>
    <dgm:cxn modelId="{AADE7B2C-A614-4301-80E2-F2699A971150}" type="presParOf" srcId="{C486BF8E-80EE-5E43-B5AA-B4D8A21757D5}" destId="{08389509-5129-9444-866A-AD45C60B2DCC}" srcOrd="1" destOrd="0" presId="urn:microsoft.com/office/officeart/2009/3/layout/HorizontalOrganizationChart"/>
    <dgm:cxn modelId="{297AF043-0596-4F4A-9A33-CB7DF5D44273}" type="presParOf" srcId="{C486BF8E-80EE-5E43-B5AA-B4D8A21757D5}" destId="{2C3BA2B2-834B-8848-B449-FBFC63EFE1D5}" srcOrd="2" destOrd="0" presId="urn:microsoft.com/office/officeart/2009/3/layout/HorizontalOrganizationChart"/>
    <dgm:cxn modelId="{3A335173-F529-48C4-AE7C-7C073B317F50}" type="presParOf" srcId="{A4545292-1061-1247-8645-0DD7B16930D8}" destId="{6F5691BE-E2DA-9D4A-A211-7185303CE896}" srcOrd="2" destOrd="0" presId="urn:microsoft.com/office/officeart/2009/3/layout/HorizontalOrganizationChart"/>
    <dgm:cxn modelId="{E01B6BD3-38D9-4EA8-B7F9-D5CF55515EE9}" type="presParOf" srcId="{1CAD0D7E-848F-8A45-AB73-16BC2F64D175}" destId="{E28BB5B9-03E8-C44C-9365-A7F22A6116C6}" srcOrd="4" destOrd="0" presId="urn:microsoft.com/office/officeart/2009/3/layout/HorizontalOrganizationChart"/>
    <dgm:cxn modelId="{8801A58B-A0F8-4248-9B8F-AFB52B58BE54}" type="presParOf" srcId="{1CAD0D7E-848F-8A45-AB73-16BC2F64D175}" destId="{676C3A80-F918-E448-ACC8-D3C392EEDADA}" srcOrd="5" destOrd="0" presId="urn:microsoft.com/office/officeart/2009/3/layout/HorizontalOrganizationChart"/>
    <dgm:cxn modelId="{8D9A7491-A1E1-4DDA-BD8E-7B763F393D48}" type="presParOf" srcId="{676C3A80-F918-E448-ACC8-D3C392EEDADA}" destId="{CC0E3D61-5F21-9C4D-AEE4-21F4CC13681E}" srcOrd="0" destOrd="0" presId="urn:microsoft.com/office/officeart/2009/3/layout/HorizontalOrganizationChart"/>
    <dgm:cxn modelId="{CB57F322-8742-4F95-A05A-E7ECCF1308DD}" type="presParOf" srcId="{CC0E3D61-5F21-9C4D-AEE4-21F4CC13681E}" destId="{8E7FF97A-A4F6-8C40-A33F-C482576E7AB9}" srcOrd="0" destOrd="0" presId="urn:microsoft.com/office/officeart/2009/3/layout/HorizontalOrganizationChart"/>
    <dgm:cxn modelId="{28C12FFB-C562-4987-BB41-60DCC40E6E97}" type="presParOf" srcId="{CC0E3D61-5F21-9C4D-AEE4-21F4CC13681E}" destId="{FD3BD6EB-BD18-004D-9587-67878D465CDF}" srcOrd="1" destOrd="0" presId="urn:microsoft.com/office/officeart/2009/3/layout/HorizontalOrganizationChart"/>
    <dgm:cxn modelId="{78BAC106-FDFF-48A2-B16C-1DFAB28E39D8}" type="presParOf" srcId="{676C3A80-F918-E448-ACC8-D3C392EEDADA}" destId="{0EC4199A-B67C-5D43-8A3A-F01D944178CF}" srcOrd="1" destOrd="0" presId="urn:microsoft.com/office/officeart/2009/3/layout/HorizontalOrganizationChart"/>
    <dgm:cxn modelId="{8BAA6E5D-8BAC-444A-9B1E-5568ED57D0F4}" type="presParOf" srcId="{0EC4199A-B67C-5D43-8A3A-F01D944178CF}" destId="{3E6C1F91-1160-424B-8F9F-E08D5A4A2653}" srcOrd="0" destOrd="0" presId="urn:microsoft.com/office/officeart/2009/3/layout/HorizontalOrganizationChart"/>
    <dgm:cxn modelId="{6AAFD6B5-08C3-453F-A61D-9DCFF68F235F}" type="presParOf" srcId="{0EC4199A-B67C-5D43-8A3A-F01D944178CF}" destId="{240FD957-9C1E-8B44-B67A-F8E96306C2E9}" srcOrd="1" destOrd="0" presId="urn:microsoft.com/office/officeart/2009/3/layout/HorizontalOrganizationChart"/>
    <dgm:cxn modelId="{20E78E1B-418B-437D-A389-4580E7249D8D}" type="presParOf" srcId="{240FD957-9C1E-8B44-B67A-F8E96306C2E9}" destId="{F1CAE28F-912D-5D44-9E42-1BC41E307652}" srcOrd="0" destOrd="0" presId="urn:microsoft.com/office/officeart/2009/3/layout/HorizontalOrganizationChart"/>
    <dgm:cxn modelId="{E76DDBEF-AF72-4354-994C-34FC7BC3591E}" type="presParOf" srcId="{F1CAE28F-912D-5D44-9E42-1BC41E307652}" destId="{70E29974-5926-D24B-898C-068D829DC534}" srcOrd="0" destOrd="0" presId="urn:microsoft.com/office/officeart/2009/3/layout/HorizontalOrganizationChart"/>
    <dgm:cxn modelId="{3946A76C-8BD2-45D3-B7BB-473DCF0D2309}" type="presParOf" srcId="{F1CAE28F-912D-5D44-9E42-1BC41E307652}" destId="{68826AAA-9E76-4C4E-A522-FA9588FF20A4}" srcOrd="1" destOrd="0" presId="urn:microsoft.com/office/officeart/2009/3/layout/HorizontalOrganizationChart"/>
    <dgm:cxn modelId="{FDC48E69-9379-4043-8BA5-DE66BA2F9B59}" type="presParOf" srcId="{240FD957-9C1E-8B44-B67A-F8E96306C2E9}" destId="{7FF9BC1B-C535-0741-8B2F-DF9BDDF6D52B}" srcOrd="1" destOrd="0" presId="urn:microsoft.com/office/officeart/2009/3/layout/HorizontalOrganizationChart"/>
    <dgm:cxn modelId="{B629AC7B-A8EC-4EEB-B44D-C307CF19B543}" type="presParOf" srcId="{240FD957-9C1E-8B44-B67A-F8E96306C2E9}" destId="{28622F97-2FA5-7640-AF87-B1AE9F96E527}" srcOrd="2" destOrd="0" presId="urn:microsoft.com/office/officeart/2009/3/layout/HorizontalOrganizationChart"/>
    <dgm:cxn modelId="{ED863C9A-1BD0-452D-9307-DA02F68B34CA}" type="presParOf" srcId="{676C3A80-F918-E448-ACC8-D3C392EEDADA}" destId="{F3BECBD1-36AD-A74C-8958-0036D7740749}" srcOrd="2" destOrd="0" presId="urn:microsoft.com/office/officeart/2009/3/layout/HorizontalOrganizationChart"/>
    <dgm:cxn modelId="{69B64A97-A601-40B8-979C-AEF63682D2BE}" type="presParOf" srcId="{B4495176-B0DB-CA4B-AF51-1E172D2CE5CB}" destId="{D61D5832-7AED-4D41-B7BA-F31F5B9D1BB9}" srcOrd="2" destOrd="0" presId="urn:microsoft.com/office/officeart/2009/3/layout/HorizontalOrganizationChar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3082A1-8E8D-4A4F-8C79-70CBFEB2E34D}" type="doc">
      <dgm:prSet loTypeId="urn:microsoft.com/office/officeart/2009/3/layout/HorizontalOrganizationChart" loCatId="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749B9C1F-857C-5142-BE1E-AB4DE500A6FC}">
      <dgm:prSet phldrT="[Text]" custT="1"/>
      <dgm:spPr>
        <a:ln w="19050"/>
      </dgm:spPr>
      <dgm:t>
        <a:bodyPr/>
        <a:lstStyle/>
        <a:p>
          <a:r>
            <a:rPr lang="en-US" altLang="en-US" sz="2400" dirty="0" err="1">
              <a:solidFill>
                <a:srgbClr val="C00000"/>
              </a:solidFill>
              <a:ea typeface="ＭＳ Ｐゴシック" panose="020B0600070205080204" pitchFamily="34" charset="-128"/>
            </a:rPr>
            <a:t>Cơ</a:t>
          </a:r>
          <a:r>
            <a:rPr lang="en-US" altLang="en-US" sz="2400" dirty="0">
              <a:solidFill>
                <a:srgbClr val="C00000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dirty="0" err="1">
              <a:solidFill>
                <a:srgbClr val="C00000"/>
              </a:solidFill>
              <a:ea typeface="ＭＳ Ｐゴシック" panose="020B0600070205080204" pitchFamily="34" charset="-128"/>
            </a:rPr>
            <a:t>cấu</a:t>
          </a:r>
          <a:r>
            <a:rPr lang="en-US" altLang="en-US" sz="2400" dirty="0">
              <a:solidFill>
                <a:srgbClr val="C00000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dirty="0" err="1">
              <a:solidFill>
                <a:srgbClr val="C00000"/>
              </a:solidFill>
              <a:ea typeface="ＭＳ Ｐゴシック" panose="020B0600070205080204" pitchFamily="34" charset="-128"/>
            </a:rPr>
            <a:t>tổ</a:t>
          </a:r>
          <a:r>
            <a:rPr lang="en-US" altLang="en-US" sz="2400" dirty="0">
              <a:solidFill>
                <a:srgbClr val="C00000"/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400" dirty="0" err="1">
              <a:solidFill>
                <a:srgbClr val="C00000"/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2400" dirty="0">
              <a:solidFill>
                <a:srgbClr val="800000"/>
              </a:solidFill>
              <a:ea typeface="ＭＳ Ｐゴシック" panose="020B0600070205080204" pitchFamily="34" charset="-128"/>
            </a:rPr>
            <a:t>:</a:t>
          </a:r>
          <a:endParaRPr lang="en-US" sz="2400" b="1" i="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E48C5F4A-6558-024D-AFDC-775C0DF61C36}" type="parTrans" cxnId="{8E8FED2D-A2BF-EE4B-8BD2-3AB287876DB5}">
      <dgm:prSet/>
      <dgm:spPr/>
      <dgm:t>
        <a:bodyPr/>
        <a:lstStyle/>
        <a:p>
          <a:endParaRPr lang="en-US"/>
        </a:p>
      </dgm:t>
    </dgm:pt>
    <dgm:pt modelId="{FB26ECA1-B19D-5140-AEF4-9083CE417A82}" type="sibTrans" cxnId="{8E8FED2D-A2BF-EE4B-8BD2-3AB287876DB5}">
      <dgm:prSet/>
      <dgm:spPr/>
      <dgm:t>
        <a:bodyPr/>
        <a:lstStyle/>
        <a:p>
          <a:endParaRPr lang="en-US"/>
        </a:p>
      </dgm:t>
    </dgm:pt>
    <dgm:pt modelId="{FBBF4DC4-27A9-1E49-BC45-16A74AC3EC22}">
      <dgm:prSet custT="1"/>
      <dgm:spPr>
        <a:ln w="12700"/>
      </dgm:spPr>
      <dgm:t>
        <a:bodyPr/>
        <a:lstStyle/>
        <a:p>
          <a:r>
            <a:rPr lang="en-US" sz="2400" b="1" i="0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Khái</a:t>
          </a:r>
          <a:r>
            <a:rPr lang="en-US" sz="2400" b="1" i="0" dirty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i="0" dirty="0" err="1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niệm</a:t>
          </a:r>
          <a:endParaRPr lang="en-US" sz="2400" b="1" i="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253121B3-6770-1345-825A-6D274BD999B8}" type="parTrans" cxnId="{4762E274-D09E-6643-88EB-D8426D2D703B}">
      <dgm:prSet/>
      <dgm:spPr>
        <a:ln w="12700"/>
      </dgm:spPr>
      <dgm:t>
        <a:bodyPr/>
        <a:lstStyle/>
        <a:p>
          <a:endParaRPr lang="en-US"/>
        </a:p>
      </dgm:t>
    </dgm:pt>
    <dgm:pt modelId="{1CA4ED27-6C0E-EF40-8198-DB9199AAF976}" type="sibTrans" cxnId="{4762E274-D09E-6643-88EB-D8426D2D703B}">
      <dgm:prSet/>
      <dgm:spPr/>
      <dgm:t>
        <a:bodyPr/>
        <a:lstStyle/>
        <a:p>
          <a:endParaRPr lang="en-US"/>
        </a:p>
      </dgm:t>
    </dgm:pt>
    <dgm:pt modelId="{F84BFC58-4CD1-B549-A1D1-4D3BA6E5E124}">
      <dgm:prSet custT="1"/>
      <dgm:spPr>
        <a:ln w="19050"/>
      </dgm:spPr>
      <dgm:t>
        <a:bodyPr/>
        <a:lstStyle/>
        <a:p>
          <a:r>
            <a:rPr lang="en-US" altLang="en-US" sz="2400" dirty="0" err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Yếu</a:t>
          </a:r>
          <a:r>
            <a:rPr lang="en-US" alt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tố</a:t>
          </a:r>
          <a:r>
            <a:rPr lang="en-US" alt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ảnh</a:t>
          </a:r>
          <a:r>
            <a:rPr lang="en-US" alt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hưởng</a:t>
          </a:r>
          <a:r>
            <a:rPr lang="en-US" alt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tổ</a:t>
          </a:r>
          <a:r>
            <a:rPr lang="en-US" alt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 </a:t>
          </a:r>
          <a:r>
            <a:rPr lang="en-US" altLang="en-US" sz="2400" dirty="0" err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ＭＳ Ｐゴシック" panose="020B0600070205080204" pitchFamily="34" charset="-128"/>
              <a:cs typeface="Times New Roman" panose="02020603050405020304" pitchFamily="18" charset="0"/>
            </a:rPr>
            <a:t>chức</a:t>
          </a:r>
          <a:endParaRPr lang="en-US" sz="2400" b="1" i="1" dirty="0">
            <a:solidFill>
              <a:schemeClr val="tx1"/>
            </a:solidFill>
            <a:latin typeface="Times New Roman" panose="02020603050405020304" pitchFamily="18" charset="0"/>
            <a:ea typeface="Times New Roman" charset="0"/>
            <a:cs typeface="Times New Roman" panose="02020603050405020304" pitchFamily="18" charset="0"/>
          </a:endParaRPr>
        </a:p>
      </dgm:t>
    </dgm:pt>
    <dgm:pt modelId="{08AEDE67-2110-AA4F-AF5A-4A6D3C8EA332}" type="parTrans" cxnId="{1F5756EE-D89D-9241-AFB0-035417D13ED2}">
      <dgm:prSet/>
      <dgm:spPr>
        <a:ln w="19050"/>
      </dgm:spPr>
      <dgm:t>
        <a:bodyPr/>
        <a:lstStyle/>
        <a:p>
          <a:endParaRPr lang="en-US"/>
        </a:p>
      </dgm:t>
    </dgm:pt>
    <dgm:pt modelId="{1BEEF426-6FEA-294F-9438-4014CD0929B3}" type="sibTrans" cxnId="{1F5756EE-D89D-9241-AFB0-035417D13ED2}">
      <dgm:prSet/>
      <dgm:spPr/>
      <dgm:t>
        <a:bodyPr/>
        <a:lstStyle/>
        <a:p>
          <a:endParaRPr lang="en-US"/>
        </a:p>
      </dgm:t>
    </dgm:pt>
    <dgm:pt modelId="{8EE87E86-5A4C-0C43-A2AF-72DF56353133}">
      <dgm:prSet custT="1"/>
      <dgm:spPr>
        <a:ln w="12700"/>
      </dgm:spPr>
      <dgm:t>
        <a:bodyPr/>
        <a:lstStyle/>
        <a:p>
          <a:pPr algn="just"/>
          <a:r>
            <a:rPr lang="en-US" altLang="en-US" sz="2000" b="1" i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Cơ</a:t>
          </a:r>
          <a:r>
            <a:rPr lang="en-US" altLang="en-US" sz="2000" b="1" i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i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cấu</a:t>
          </a:r>
          <a:r>
            <a:rPr lang="en-US" altLang="en-US" sz="2000" b="1" i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i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tổ</a:t>
          </a:r>
          <a:r>
            <a:rPr lang="en-US" altLang="en-US" sz="2000" b="1" i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i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2000" b="1" i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sự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sắp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xếp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bộ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phận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đơn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vị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trong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một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tổ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một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thể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thống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nhất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với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quan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hệ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về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nhiệm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vụ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quyền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rõ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ràng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nhằm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tạo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nên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một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môi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trường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nội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bộ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thuận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lợi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sự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việc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của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mỗi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nhân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mỗi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bộ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phận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hướng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tới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hòan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mục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tiêu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chung</a:t>
          </a:r>
          <a:r>
            <a:rPr lang="en-US" altLang="en-US" sz="2000" dirty="0">
              <a:solidFill>
                <a:srgbClr val="000099"/>
              </a:solidFill>
              <a:ea typeface="ＭＳ Ｐゴシック" panose="020B0600070205080204" pitchFamily="34" charset="-128"/>
            </a:rPr>
            <a:t>.</a:t>
          </a:r>
          <a:endParaRPr lang="en-US" sz="2000" b="0" i="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C64DF438-FFEF-754E-8A06-BEA251D86AD0}" type="parTrans" cxnId="{E8323664-A37E-B841-838D-A5E6B758E742}">
      <dgm:prSet/>
      <dgm:spPr>
        <a:ln w="19050"/>
      </dgm:spPr>
      <dgm:t>
        <a:bodyPr/>
        <a:lstStyle/>
        <a:p>
          <a:endParaRPr lang="en-US"/>
        </a:p>
      </dgm:t>
    </dgm:pt>
    <dgm:pt modelId="{EEDB48DD-057C-B64F-988C-286BC6F2C90A}" type="sibTrans" cxnId="{E8323664-A37E-B841-838D-A5E6B758E742}">
      <dgm:prSet/>
      <dgm:spPr/>
      <dgm:t>
        <a:bodyPr/>
        <a:lstStyle/>
        <a:p>
          <a:endParaRPr lang="en-US"/>
        </a:p>
      </dgm:t>
    </dgm:pt>
    <dgm:pt modelId="{94FFB143-AEFA-254A-8FA6-BD3FD044D728}">
      <dgm:prSet custT="1"/>
      <dgm:spPr>
        <a:ln w="12700">
          <a:solidFill>
            <a:schemeClr val="tx1"/>
          </a:solidFill>
        </a:ln>
      </dgm:spPr>
      <dgm:t>
        <a:bodyPr/>
        <a:lstStyle/>
        <a:p>
          <a:pPr algn="l"/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Chiến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lược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- </a:t>
          </a:r>
        </a:p>
        <a:p>
          <a:pPr algn="l"/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Qui </a:t>
          </a:r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mô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- </a:t>
          </a:r>
        </a:p>
        <a:p>
          <a:pPr algn="l"/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Đặc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điểm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 con </a:t>
          </a:r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người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- </a:t>
          </a:r>
        </a:p>
        <a:p>
          <a:pPr algn="l"/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Môi</a:t>
          </a:r>
          <a:r>
            <a:rPr lang="en-US" sz="2000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latin typeface="Times New Roman" charset="0"/>
              <a:ea typeface="Times New Roman" charset="0"/>
              <a:cs typeface="Times New Roman" charset="0"/>
            </a:rPr>
            <a:t>trường</a:t>
          </a:r>
          <a:endParaRPr lang="en-US" sz="200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D55441A7-0CBC-A34D-B935-3E7F2A7CFC80}" type="parTrans" cxnId="{F7DA11B6-DA77-B449-AFEB-7912C208A2BA}">
      <dgm:prSet/>
      <dgm:spPr>
        <a:ln w="12700"/>
      </dgm:spPr>
      <dgm:t>
        <a:bodyPr/>
        <a:lstStyle/>
        <a:p>
          <a:endParaRPr lang="en-US"/>
        </a:p>
      </dgm:t>
    </dgm:pt>
    <dgm:pt modelId="{9F10012B-CC27-1B4C-8D3D-4E2C954CC402}" type="sibTrans" cxnId="{F7DA11B6-DA77-B449-AFEB-7912C208A2BA}">
      <dgm:prSet/>
      <dgm:spPr/>
      <dgm:t>
        <a:bodyPr/>
        <a:lstStyle/>
        <a:p>
          <a:endParaRPr lang="en-US"/>
        </a:p>
      </dgm:t>
    </dgm:pt>
    <dgm:pt modelId="{023845F3-B303-0243-A546-B27429564A1C}">
      <dgm:prSet custT="1"/>
      <dgm:spPr>
        <a:ln w="19050"/>
      </dgm:spPr>
      <dgm:t>
        <a:bodyPr/>
        <a:lstStyle/>
        <a:p>
          <a:r>
            <a:rPr lang="en-US" altLang="en-US" sz="2800" b="1" dirty="0" err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2800" b="1" dirty="0" err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kiểu</a:t>
          </a:r>
          <a:r>
            <a:rPr lang="en-US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2800" b="1" dirty="0" err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cơ</a:t>
          </a:r>
          <a:r>
            <a:rPr lang="en-US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2800" b="1" dirty="0" err="1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cấuTC</a:t>
          </a:r>
          <a:endParaRPr lang="en-US" sz="2800" b="1" i="1" dirty="0">
            <a:solidFill>
              <a:schemeClr val="tx1"/>
            </a:solidFill>
            <a:latin typeface="Times New Roman" panose="02020603050405020304" pitchFamily="18" charset="0"/>
            <a:ea typeface="Times New Roman" charset="0"/>
            <a:cs typeface="Times New Roman" panose="02020603050405020304" pitchFamily="18" charset="0"/>
          </a:endParaRPr>
        </a:p>
      </dgm:t>
    </dgm:pt>
    <dgm:pt modelId="{F213A4B8-8DD5-2A41-986F-D1AB421B633B}" type="parTrans" cxnId="{DE527436-3404-A244-8901-20E6C6788F14}">
      <dgm:prSet/>
      <dgm:spPr/>
      <dgm:t>
        <a:bodyPr/>
        <a:lstStyle/>
        <a:p>
          <a:endParaRPr lang="en-US"/>
        </a:p>
      </dgm:t>
    </dgm:pt>
    <dgm:pt modelId="{D159CC2F-55D4-5047-B27F-6C876BB12611}" type="sibTrans" cxnId="{DE527436-3404-A244-8901-20E6C6788F14}">
      <dgm:prSet/>
      <dgm:spPr/>
      <dgm:t>
        <a:bodyPr/>
        <a:lstStyle/>
        <a:p>
          <a:endParaRPr lang="en-US"/>
        </a:p>
      </dgm:t>
    </dgm:pt>
    <dgm:pt modelId="{E9961AED-ECEE-C64E-AE1D-A3BDBA73C325}">
      <dgm:prSet/>
      <dgm:spPr>
        <a:ln w="12700">
          <a:solidFill>
            <a:schemeClr val="tx1"/>
          </a:solidFill>
        </a:ln>
      </dgm:spPr>
      <dgm:t>
        <a:bodyPr/>
        <a:lstStyle/>
        <a:p>
          <a:pPr algn="l"/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Cơ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cấu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đơn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giản</a:t>
          </a:r>
          <a:endParaRPr lang="en-US" b="1" dirty="0">
            <a:latin typeface="Times New Roman" charset="0"/>
            <a:ea typeface="Times New Roman" charset="0"/>
            <a:cs typeface="Times New Roman" charset="0"/>
          </a:endParaRPr>
        </a:p>
        <a:p>
          <a:pPr algn="l"/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Cơ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cấu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chức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năng</a:t>
          </a:r>
          <a:endParaRPr lang="en-US" b="1" dirty="0">
            <a:latin typeface="Times New Roman" charset="0"/>
            <a:ea typeface="Times New Roman" charset="0"/>
            <a:cs typeface="Times New Roman" charset="0"/>
          </a:endParaRPr>
        </a:p>
        <a:p>
          <a:pPr algn="l"/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Cơ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cấu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phân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ngành</a:t>
          </a:r>
          <a:endParaRPr lang="en-US" b="1" dirty="0">
            <a:latin typeface="Times New Roman" charset="0"/>
            <a:ea typeface="Times New Roman" charset="0"/>
            <a:cs typeface="Times New Roman" charset="0"/>
          </a:endParaRPr>
        </a:p>
        <a:p>
          <a:pPr algn="l"/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Cơ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cấu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theo</a:t>
          </a:r>
          <a:r>
            <a:rPr lang="en-US" b="1" dirty="0">
              <a:latin typeface="Times New Roman" charset="0"/>
              <a:ea typeface="Times New Roman" charset="0"/>
              <a:cs typeface="Times New Roman" charset="0"/>
            </a:rPr>
            <a:t> ma </a:t>
          </a:r>
          <a:r>
            <a:rPr lang="en-US" b="1" dirty="0" err="1">
              <a:latin typeface="Times New Roman" charset="0"/>
              <a:ea typeface="Times New Roman" charset="0"/>
              <a:cs typeface="Times New Roman" charset="0"/>
            </a:rPr>
            <a:t>trận</a:t>
          </a:r>
          <a:endParaRPr lang="en-US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994CF604-926A-934F-86A8-D4DD87E48DB9}" type="parTrans" cxnId="{8EEDACB3-01EC-8945-993B-4EAE112E21FD}">
      <dgm:prSet/>
      <dgm:spPr/>
      <dgm:t>
        <a:bodyPr/>
        <a:lstStyle/>
        <a:p>
          <a:endParaRPr lang="en-US"/>
        </a:p>
      </dgm:t>
    </dgm:pt>
    <dgm:pt modelId="{DEA808E5-3A67-BA43-A287-2CB360BD041B}" type="sibTrans" cxnId="{8EEDACB3-01EC-8945-993B-4EAE112E21FD}">
      <dgm:prSet/>
      <dgm:spPr/>
      <dgm:t>
        <a:bodyPr/>
        <a:lstStyle/>
        <a:p>
          <a:endParaRPr lang="en-US"/>
        </a:p>
      </dgm:t>
    </dgm:pt>
    <dgm:pt modelId="{BABACE01-7447-9F47-83D8-8C543C550494}" type="pres">
      <dgm:prSet presAssocID="{DF3082A1-8E8D-4A4F-8C79-70CBFEB2E3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0DA14B5-0E9A-7448-8A39-79C1BD45DCDA}" type="pres">
      <dgm:prSet presAssocID="{749B9C1F-857C-5142-BE1E-AB4DE500A6FC}" presName="hierRoot1" presStyleCnt="0">
        <dgm:presLayoutVars>
          <dgm:hierBranch val="init"/>
        </dgm:presLayoutVars>
      </dgm:prSet>
      <dgm:spPr/>
    </dgm:pt>
    <dgm:pt modelId="{1094634E-F2EE-854E-8DCA-21FEAD23D956}" type="pres">
      <dgm:prSet presAssocID="{749B9C1F-857C-5142-BE1E-AB4DE500A6FC}" presName="rootComposite1" presStyleCnt="0"/>
      <dgm:spPr/>
    </dgm:pt>
    <dgm:pt modelId="{E72770DF-53FE-944E-9243-10D655E6A601}" type="pres">
      <dgm:prSet presAssocID="{749B9C1F-857C-5142-BE1E-AB4DE500A6FC}" presName="rootText1" presStyleLbl="node0" presStyleIdx="0" presStyleCnt="3" custScaleX="63986" custScaleY="316826" custLinFactNeighborX="-6870" custLinFactNeighborY="526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6962CC-058A-BC40-8F24-EE25D91EBFDD}" type="pres">
      <dgm:prSet presAssocID="{749B9C1F-857C-5142-BE1E-AB4DE500A6FC}" presName="rootConnector1" presStyleLbl="node1" presStyleIdx="0" presStyleCnt="0"/>
      <dgm:spPr/>
      <dgm:t>
        <a:bodyPr/>
        <a:lstStyle/>
        <a:p>
          <a:endParaRPr lang="en-US"/>
        </a:p>
      </dgm:t>
    </dgm:pt>
    <dgm:pt modelId="{33B0F588-ADA1-8040-B35D-1F09F01BF5A8}" type="pres">
      <dgm:prSet presAssocID="{749B9C1F-857C-5142-BE1E-AB4DE500A6FC}" presName="hierChild2" presStyleCnt="0"/>
      <dgm:spPr/>
    </dgm:pt>
    <dgm:pt modelId="{23B1BF23-74C3-C04B-99D8-FF6FC187653C}" type="pres">
      <dgm:prSet presAssocID="{253121B3-6770-1345-825A-6D274BD999B8}" presName="Name64" presStyleLbl="parChTrans1D2" presStyleIdx="0" presStyleCnt="2"/>
      <dgm:spPr/>
      <dgm:t>
        <a:bodyPr/>
        <a:lstStyle/>
        <a:p>
          <a:endParaRPr lang="en-US"/>
        </a:p>
      </dgm:t>
    </dgm:pt>
    <dgm:pt modelId="{EA9618ED-0AA3-AA43-84D8-C265105494D3}" type="pres">
      <dgm:prSet presAssocID="{FBBF4DC4-27A9-1E49-BC45-16A74AC3EC22}" presName="hierRoot2" presStyleCnt="0">
        <dgm:presLayoutVars>
          <dgm:hierBranch val="init"/>
        </dgm:presLayoutVars>
      </dgm:prSet>
      <dgm:spPr/>
    </dgm:pt>
    <dgm:pt modelId="{40E25DC5-2928-9546-8659-C20A38DC1899}" type="pres">
      <dgm:prSet presAssocID="{FBBF4DC4-27A9-1E49-BC45-16A74AC3EC22}" presName="rootComposite" presStyleCnt="0"/>
      <dgm:spPr/>
    </dgm:pt>
    <dgm:pt modelId="{E7F32879-4D58-814C-A82B-15F3103EC456}" type="pres">
      <dgm:prSet presAssocID="{FBBF4DC4-27A9-1E49-BC45-16A74AC3EC22}" presName="rootText" presStyleLbl="node2" presStyleIdx="0" presStyleCnt="2" custScaleX="44187" custScaleY="234877" custLinFactY="-34191" custLinFactNeighborX="-3627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3BA6A56-7D35-DD4D-9A1B-2721E7D1121F}" type="pres">
      <dgm:prSet presAssocID="{FBBF4DC4-27A9-1E49-BC45-16A74AC3EC22}" presName="rootConnector" presStyleLbl="node2" presStyleIdx="0" presStyleCnt="2"/>
      <dgm:spPr/>
      <dgm:t>
        <a:bodyPr/>
        <a:lstStyle/>
        <a:p>
          <a:endParaRPr lang="en-US"/>
        </a:p>
      </dgm:t>
    </dgm:pt>
    <dgm:pt modelId="{D4987213-2429-D845-8C4B-46F2D00623C3}" type="pres">
      <dgm:prSet presAssocID="{FBBF4DC4-27A9-1E49-BC45-16A74AC3EC22}" presName="hierChild4" presStyleCnt="0"/>
      <dgm:spPr/>
    </dgm:pt>
    <dgm:pt modelId="{79ABA9C6-4431-6A4D-B975-CA12E7240843}" type="pres">
      <dgm:prSet presAssocID="{C64DF438-FFEF-754E-8A06-BEA251D86AD0}" presName="Name64" presStyleLbl="parChTrans1D3" presStyleIdx="0" presStyleCnt="2"/>
      <dgm:spPr/>
      <dgm:t>
        <a:bodyPr/>
        <a:lstStyle/>
        <a:p>
          <a:endParaRPr lang="en-US"/>
        </a:p>
      </dgm:t>
    </dgm:pt>
    <dgm:pt modelId="{381F6ED7-93BE-D949-AC70-C13CBA54DEBC}" type="pres">
      <dgm:prSet presAssocID="{8EE87E86-5A4C-0C43-A2AF-72DF56353133}" presName="hierRoot2" presStyleCnt="0">
        <dgm:presLayoutVars>
          <dgm:hierBranch val="init"/>
        </dgm:presLayoutVars>
      </dgm:prSet>
      <dgm:spPr/>
    </dgm:pt>
    <dgm:pt modelId="{1167C222-60DB-A540-AFFB-A18438847622}" type="pres">
      <dgm:prSet presAssocID="{8EE87E86-5A4C-0C43-A2AF-72DF56353133}" presName="rootComposite" presStyleCnt="0"/>
      <dgm:spPr/>
    </dgm:pt>
    <dgm:pt modelId="{FE80942B-4190-B34B-AC35-649502D6A234}" type="pres">
      <dgm:prSet presAssocID="{8EE87E86-5A4C-0C43-A2AF-72DF56353133}" presName="rootText" presStyleLbl="node3" presStyleIdx="0" presStyleCnt="2" custScaleX="344548" custScaleY="306489" custLinFactNeighborX="1116" custLinFactNeighborY="1321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D34E21-D78B-7F40-A51D-C37607A62EB4}" type="pres">
      <dgm:prSet presAssocID="{8EE87E86-5A4C-0C43-A2AF-72DF56353133}" presName="rootConnector" presStyleLbl="node3" presStyleIdx="0" presStyleCnt="2"/>
      <dgm:spPr/>
      <dgm:t>
        <a:bodyPr/>
        <a:lstStyle/>
        <a:p>
          <a:endParaRPr lang="en-US"/>
        </a:p>
      </dgm:t>
    </dgm:pt>
    <dgm:pt modelId="{8E4AE145-E80F-2548-AAA3-B6BE48664D57}" type="pres">
      <dgm:prSet presAssocID="{8EE87E86-5A4C-0C43-A2AF-72DF56353133}" presName="hierChild4" presStyleCnt="0"/>
      <dgm:spPr/>
    </dgm:pt>
    <dgm:pt modelId="{56286A8B-AB74-E84B-892E-AB451F587D03}" type="pres">
      <dgm:prSet presAssocID="{8EE87E86-5A4C-0C43-A2AF-72DF56353133}" presName="hierChild5" presStyleCnt="0"/>
      <dgm:spPr/>
    </dgm:pt>
    <dgm:pt modelId="{60C032D2-0612-1E4A-BAD7-F3CF935043D3}" type="pres">
      <dgm:prSet presAssocID="{FBBF4DC4-27A9-1E49-BC45-16A74AC3EC22}" presName="hierChild5" presStyleCnt="0"/>
      <dgm:spPr/>
    </dgm:pt>
    <dgm:pt modelId="{21483507-27C4-2141-8191-0DA0F292461F}" type="pres">
      <dgm:prSet presAssocID="{08AEDE67-2110-AA4F-AF5A-4A6D3C8EA332}" presName="Name64" presStyleLbl="parChTrans1D2" presStyleIdx="1" presStyleCnt="2"/>
      <dgm:spPr/>
      <dgm:t>
        <a:bodyPr/>
        <a:lstStyle/>
        <a:p>
          <a:endParaRPr lang="en-US"/>
        </a:p>
      </dgm:t>
    </dgm:pt>
    <dgm:pt modelId="{92F659F7-9E93-F94D-A9E8-25DCA45D9635}" type="pres">
      <dgm:prSet presAssocID="{F84BFC58-4CD1-B549-A1D1-4D3BA6E5E124}" presName="hierRoot2" presStyleCnt="0">
        <dgm:presLayoutVars>
          <dgm:hierBranch val="init"/>
        </dgm:presLayoutVars>
      </dgm:prSet>
      <dgm:spPr/>
    </dgm:pt>
    <dgm:pt modelId="{F45A1867-E517-C04E-99AD-DDD5A859BAC4}" type="pres">
      <dgm:prSet presAssocID="{F84BFC58-4CD1-B549-A1D1-4D3BA6E5E124}" presName="rootComposite" presStyleCnt="0"/>
      <dgm:spPr/>
    </dgm:pt>
    <dgm:pt modelId="{8409880B-5BA1-B94C-8442-31CEFB86CDDE}" type="pres">
      <dgm:prSet presAssocID="{F84BFC58-4CD1-B549-A1D1-4D3BA6E5E124}" presName="rootText" presStyleLbl="node2" presStyleIdx="1" presStyleCnt="2" custScaleX="66982" custScaleY="270351" custLinFactNeighborX="-2225" custLinFactNeighborY="102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44080FC-8859-2F40-8B22-E45E7DEF8A25}" type="pres">
      <dgm:prSet presAssocID="{F84BFC58-4CD1-B549-A1D1-4D3BA6E5E124}" presName="rootConnector" presStyleLbl="node2" presStyleIdx="1" presStyleCnt="2"/>
      <dgm:spPr/>
      <dgm:t>
        <a:bodyPr/>
        <a:lstStyle/>
        <a:p>
          <a:endParaRPr lang="en-US"/>
        </a:p>
      </dgm:t>
    </dgm:pt>
    <dgm:pt modelId="{4FCBEFBB-4EC5-4741-A115-5B347D8FA319}" type="pres">
      <dgm:prSet presAssocID="{F84BFC58-4CD1-B549-A1D1-4D3BA6E5E124}" presName="hierChild4" presStyleCnt="0"/>
      <dgm:spPr/>
    </dgm:pt>
    <dgm:pt modelId="{F0B76385-448B-3B4A-A379-618BE5B408C2}" type="pres">
      <dgm:prSet presAssocID="{D55441A7-0CBC-A34D-B935-3E7F2A7CFC80}" presName="Name64" presStyleLbl="parChTrans1D3" presStyleIdx="1" presStyleCnt="2"/>
      <dgm:spPr/>
      <dgm:t>
        <a:bodyPr/>
        <a:lstStyle/>
        <a:p>
          <a:endParaRPr lang="en-US"/>
        </a:p>
      </dgm:t>
    </dgm:pt>
    <dgm:pt modelId="{7038515D-70E8-8A4A-8808-8880564FEA61}" type="pres">
      <dgm:prSet presAssocID="{94FFB143-AEFA-254A-8FA6-BD3FD044D728}" presName="hierRoot2" presStyleCnt="0">
        <dgm:presLayoutVars>
          <dgm:hierBranch val="init"/>
        </dgm:presLayoutVars>
      </dgm:prSet>
      <dgm:spPr/>
    </dgm:pt>
    <dgm:pt modelId="{83A6C189-0B06-B24C-9095-CEE18C4EE74F}" type="pres">
      <dgm:prSet presAssocID="{94FFB143-AEFA-254A-8FA6-BD3FD044D728}" presName="rootComposite" presStyleCnt="0"/>
      <dgm:spPr/>
    </dgm:pt>
    <dgm:pt modelId="{1FB66215-F8F7-C640-9798-2942AD14A3FA}" type="pres">
      <dgm:prSet presAssocID="{94FFB143-AEFA-254A-8FA6-BD3FD044D728}" presName="rootText" presStyleLbl="node3" presStyleIdx="1" presStyleCnt="2" custScaleX="174245" custScaleY="281508" custLinFactNeighborX="7655" custLinFactNeighborY="306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F73E6-8A0A-C545-B4F3-BDAE19740498}" type="pres">
      <dgm:prSet presAssocID="{94FFB143-AEFA-254A-8FA6-BD3FD044D728}" presName="rootConnector" presStyleLbl="node3" presStyleIdx="1" presStyleCnt="2"/>
      <dgm:spPr/>
      <dgm:t>
        <a:bodyPr/>
        <a:lstStyle/>
        <a:p>
          <a:endParaRPr lang="en-US"/>
        </a:p>
      </dgm:t>
    </dgm:pt>
    <dgm:pt modelId="{BAAEF51A-34ED-004C-BAA1-1B59C650A49F}" type="pres">
      <dgm:prSet presAssocID="{94FFB143-AEFA-254A-8FA6-BD3FD044D728}" presName="hierChild4" presStyleCnt="0"/>
      <dgm:spPr/>
    </dgm:pt>
    <dgm:pt modelId="{09CE74D4-9C92-994A-8164-AAA4E56C6A71}" type="pres">
      <dgm:prSet presAssocID="{94FFB143-AEFA-254A-8FA6-BD3FD044D728}" presName="hierChild5" presStyleCnt="0"/>
      <dgm:spPr/>
    </dgm:pt>
    <dgm:pt modelId="{4F32CDB3-F69F-1B46-9C0A-2B6F6CB249A6}" type="pres">
      <dgm:prSet presAssocID="{F84BFC58-4CD1-B549-A1D1-4D3BA6E5E124}" presName="hierChild5" presStyleCnt="0"/>
      <dgm:spPr/>
    </dgm:pt>
    <dgm:pt modelId="{FD718B36-2428-B147-A2DA-084CDCA2C134}" type="pres">
      <dgm:prSet presAssocID="{749B9C1F-857C-5142-BE1E-AB4DE500A6FC}" presName="hierChild3" presStyleCnt="0"/>
      <dgm:spPr/>
    </dgm:pt>
    <dgm:pt modelId="{C85BD8DD-F86E-084D-9C7A-51BCD6E854E4}" type="pres">
      <dgm:prSet presAssocID="{023845F3-B303-0243-A546-B27429564A1C}" presName="hierRoot1" presStyleCnt="0">
        <dgm:presLayoutVars>
          <dgm:hierBranch val="init"/>
        </dgm:presLayoutVars>
      </dgm:prSet>
      <dgm:spPr/>
    </dgm:pt>
    <dgm:pt modelId="{8009FC8C-A0E9-AF4A-B034-A8253C70FC9A}" type="pres">
      <dgm:prSet presAssocID="{023845F3-B303-0243-A546-B27429564A1C}" presName="rootComposite1" presStyleCnt="0"/>
      <dgm:spPr/>
    </dgm:pt>
    <dgm:pt modelId="{522E97DC-E133-9F4E-8414-5B6DF79551B9}" type="pres">
      <dgm:prSet presAssocID="{023845F3-B303-0243-A546-B27429564A1C}" presName="rootText1" presStyleLbl="node0" presStyleIdx="1" presStyleCnt="3" custScaleX="66982" custScaleY="340397" custLinFactY="100000" custLinFactNeighborX="73897" custLinFactNeighborY="12130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46EB6B-B874-3B47-9BE0-34E5121672DF}" type="pres">
      <dgm:prSet presAssocID="{023845F3-B303-0243-A546-B27429564A1C}" presName="rootConnector1" presStyleLbl="node1" presStyleIdx="0" presStyleCnt="0"/>
      <dgm:spPr/>
      <dgm:t>
        <a:bodyPr/>
        <a:lstStyle/>
        <a:p>
          <a:endParaRPr lang="en-US"/>
        </a:p>
      </dgm:t>
    </dgm:pt>
    <dgm:pt modelId="{12F89DF2-91B1-3441-B00C-927A664BF352}" type="pres">
      <dgm:prSet presAssocID="{023845F3-B303-0243-A546-B27429564A1C}" presName="hierChild2" presStyleCnt="0"/>
      <dgm:spPr/>
    </dgm:pt>
    <dgm:pt modelId="{AC72A1E0-4E38-0F46-AE2E-E4A92FA55FB8}" type="pres">
      <dgm:prSet presAssocID="{023845F3-B303-0243-A546-B27429564A1C}" presName="hierChild3" presStyleCnt="0"/>
      <dgm:spPr/>
    </dgm:pt>
    <dgm:pt modelId="{A454AB63-9794-B247-82B2-A166CD736F28}" type="pres">
      <dgm:prSet presAssocID="{E9961AED-ECEE-C64E-AE1D-A3BDBA73C325}" presName="hierRoot1" presStyleCnt="0">
        <dgm:presLayoutVars>
          <dgm:hierBranch val="init"/>
        </dgm:presLayoutVars>
      </dgm:prSet>
      <dgm:spPr/>
    </dgm:pt>
    <dgm:pt modelId="{855C1160-504C-8C49-844D-D26AAB6C2AAB}" type="pres">
      <dgm:prSet presAssocID="{E9961AED-ECEE-C64E-AE1D-A3BDBA73C325}" presName="rootComposite1" presStyleCnt="0"/>
      <dgm:spPr/>
    </dgm:pt>
    <dgm:pt modelId="{D10C77B4-B588-BD45-BBC0-A1A368226A9C}" type="pres">
      <dgm:prSet presAssocID="{E9961AED-ECEE-C64E-AE1D-A3BDBA73C325}" presName="rootText1" presStyleLbl="node0" presStyleIdx="2" presStyleCnt="3" custScaleX="174245" custScaleY="281508" custLinFactX="68341" custLinFactNeighborX="100000" custLinFactNeighborY="-927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EDBA0C0-E0A6-CD45-BBA9-84546AE192B4}" type="pres">
      <dgm:prSet presAssocID="{E9961AED-ECEE-C64E-AE1D-A3BDBA73C325}" presName="rootConnector1" presStyleLbl="node1" presStyleIdx="0" presStyleCnt="0"/>
      <dgm:spPr/>
      <dgm:t>
        <a:bodyPr/>
        <a:lstStyle/>
        <a:p>
          <a:endParaRPr lang="en-US"/>
        </a:p>
      </dgm:t>
    </dgm:pt>
    <dgm:pt modelId="{E68C8063-0D37-D342-8D8E-618B2EF9299D}" type="pres">
      <dgm:prSet presAssocID="{E9961AED-ECEE-C64E-AE1D-A3BDBA73C325}" presName="hierChild2" presStyleCnt="0"/>
      <dgm:spPr/>
    </dgm:pt>
    <dgm:pt modelId="{17506898-38AB-5446-8CE0-79D0A209B11B}" type="pres">
      <dgm:prSet presAssocID="{E9961AED-ECEE-C64E-AE1D-A3BDBA73C325}" presName="hierChild3" presStyleCnt="0"/>
      <dgm:spPr/>
    </dgm:pt>
  </dgm:ptLst>
  <dgm:cxnLst>
    <dgm:cxn modelId="{4762E274-D09E-6643-88EB-D8426D2D703B}" srcId="{749B9C1F-857C-5142-BE1E-AB4DE500A6FC}" destId="{FBBF4DC4-27A9-1E49-BC45-16A74AC3EC22}" srcOrd="0" destOrd="0" parTransId="{253121B3-6770-1345-825A-6D274BD999B8}" sibTransId="{1CA4ED27-6C0E-EF40-8198-DB9199AAF976}"/>
    <dgm:cxn modelId="{385FC39D-060B-4106-84B2-F5D895CD15F4}" type="presOf" srcId="{F84BFC58-4CD1-B549-A1D1-4D3BA6E5E124}" destId="{044080FC-8859-2F40-8B22-E45E7DEF8A25}" srcOrd="1" destOrd="0" presId="urn:microsoft.com/office/officeart/2009/3/layout/HorizontalOrganizationChart"/>
    <dgm:cxn modelId="{93E31E35-BE90-4595-91AF-507D53B54B76}" type="presOf" srcId="{94FFB143-AEFA-254A-8FA6-BD3FD044D728}" destId="{1FB66215-F8F7-C640-9798-2942AD14A3FA}" srcOrd="0" destOrd="0" presId="urn:microsoft.com/office/officeart/2009/3/layout/HorizontalOrganizationChart"/>
    <dgm:cxn modelId="{E1727ADE-C944-4B3A-A719-D6F20602653E}" type="presOf" srcId="{DF3082A1-8E8D-4A4F-8C79-70CBFEB2E34D}" destId="{BABACE01-7447-9F47-83D8-8C543C550494}" srcOrd="0" destOrd="0" presId="urn:microsoft.com/office/officeart/2009/3/layout/HorizontalOrganizationChart"/>
    <dgm:cxn modelId="{E06CA1D9-B5B9-4189-B498-33A5D8AB958D}" type="presOf" srcId="{8EE87E86-5A4C-0C43-A2AF-72DF56353133}" destId="{FE80942B-4190-B34B-AC35-649502D6A234}" srcOrd="0" destOrd="0" presId="urn:microsoft.com/office/officeart/2009/3/layout/HorizontalOrganizationChart"/>
    <dgm:cxn modelId="{A384F37C-7D0E-4294-AEB2-B0E97BA18F4D}" type="presOf" srcId="{749B9C1F-857C-5142-BE1E-AB4DE500A6FC}" destId="{856962CC-058A-BC40-8F24-EE25D91EBFDD}" srcOrd="1" destOrd="0" presId="urn:microsoft.com/office/officeart/2009/3/layout/HorizontalOrganizationChart"/>
    <dgm:cxn modelId="{6A0E9659-5B37-4FB8-8C6C-9BE31E42ABB1}" type="presOf" srcId="{8EE87E86-5A4C-0C43-A2AF-72DF56353133}" destId="{E9D34E21-D78B-7F40-A51D-C37607A62EB4}" srcOrd="1" destOrd="0" presId="urn:microsoft.com/office/officeart/2009/3/layout/HorizontalOrganizationChart"/>
    <dgm:cxn modelId="{0237E47F-EBCE-4874-8278-991229217C1F}" type="presOf" srcId="{F84BFC58-4CD1-B549-A1D1-4D3BA6E5E124}" destId="{8409880B-5BA1-B94C-8442-31CEFB86CDDE}" srcOrd="0" destOrd="0" presId="urn:microsoft.com/office/officeart/2009/3/layout/HorizontalOrganizationChart"/>
    <dgm:cxn modelId="{2BD77F06-A805-4403-82A4-0F8329242BB5}" type="presOf" srcId="{749B9C1F-857C-5142-BE1E-AB4DE500A6FC}" destId="{E72770DF-53FE-944E-9243-10D655E6A601}" srcOrd="0" destOrd="0" presId="urn:microsoft.com/office/officeart/2009/3/layout/HorizontalOrganizationChart"/>
    <dgm:cxn modelId="{947368AC-1A63-4BA7-A911-6F4368E943EC}" type="presOf" srcId="{FBBF4DC4-27A9-1E49-BC45-16A74AC3EC22}" destId="{E7F32879-4D58-814C-A82B-15F3103EC456}" srcOrd="0" destOrd="0" presId="urn:microsoft.com/office/officeart/2009/3/layout/HorizontalOrganizationChart"/>
    <dgm:cxn modelId="{8EEDACB3-01EC-8945-993B-4EAE112E21FD}" srcId="{DF3082A1-8E8D-4A4F-8C79-70CBFEB2E34D}" destId="{E9961AED-ECEE-C64E-AE1D-A3BDBA73C325}" srcOrd="2" destOrd="0" parTransId="{994CF604-926A-934F-86A8-D4DD87E48DB9}" sibTransId="{DEA808E5-3A67-BA43-A287-2CB360BD041B}"/>
    <dgm:cxn modelId="{26B8DD67-28BF-46A2-AEAA-2A365E204001}" type="presOf" srcId="{FBBF4DC4-27A9-1E49-BC45-16A74AC3EC22}" destId="{43BA6A56-7D35-DD4D-9A1B-2721E7D1121F}" srcOrd="1" destOrd="0" presId="urn:microsoft.com/office/officeart/2009/3/layout/HorizontalOrganizationChart"/>
    <dgm:cxn modelId="{D7637F38-1D6C-F044-B76B-346ACA9B7E93}" type="presOf" srcId="{023845F3-B303-0243-A546-B27429564A1C}" destId="{4946EB6B-B874-3B47-9BE0-34E5121672DF}" srcOrd="1" destOrd="0" presId="urn:microsoft.com/office/officeart/2009/3/layout/HorizontalOrganizationChart"/>
    <dgm:cxn modelId="{BFE48BF7-2DB1-F644-A08B-43B9503479CE}" type="presOf" srcId="{023845F3-B303-0243-A546-B27429564A1C}" destId="{522E97DC-E133-9F4E-8414-5B6DF79551B9}" srcOrd="0" destOrd="0" presId="urn:microsoft.com/office/officeart/2009/3/layout/HorizontalOrganizationChart"/>
    <dgm:cxn modelId="{66FA9926-43D0-4474-84D9-24B806D87C37}" type="presOf" srcId="{08AEDE67-2110-AA4F-AF5A-4A6D3C8EA332}" destId="{21483507-27C4-2141-8191-0DA0F292461F}" srcOrd="0" destOrd="0" presId="urn:microsoft.com/office/officeart/2009/3/layout/HorizontalOrganizationChart"/>
    <dgm:cxn modelId="{55D365AE-B24C-4F0A-AB52-C47136BCD54F}" type="presOf" srcId="{253121B3-6770-1345-825A-6D274BD999B8}" destId="{23B1BF23-74C3-C04B-99D8-FF6FC187653C}" srcOrd="0" destOrd="0" presId="urn:microsoft.com/office/officeart/2009/3/layout/HorizontalOrganizationChart"/>
    <dgm:cxn modelId="{E8323664-A37E-B841-838D-A5E6B758E742}" srcId="{FBBF4DC4-27A9-1E49-BC45-16A74AC3EC22}" destId="{8EE87E86-5A4C-0C43-A2AF-72DF56353133}" srcOrd="0" destOrd="0" parTransId="{C64DF438-FFEF-754E-8A06-BEA251D86AD0}" sibTransId="{EEDB48DD-057C-B64F-988C-286BC6F2C90A}"/>
    <dgm:cxn modelId="{D3A10A47-D52A-F94E-AB7D-6F61FC79D559}" type="presOf" srcId="{E9961AED-ECEE-C64E-AE1D-A3BDBA73C325}" destId="{D10C77B4-B588-BD45-BBC0-A1A368226A9C}" srcOrd="0" destOrd="0" presId="urn:microsoft.com/office/officeart/2009/3/layout/HorizontalOrganizationChart"/>
    <dgm:cxn modelId="{A53BDD58-082A-0849-90B6-84B4418D9FC9}" type="presOf" srcId="{E9961AED-ECEE-C64E-AE1D-A3BDBA73C325}" destId="{8EDBA0C0-E0A6-CD45-BBA9-84546AE192B4}" srcOrd="1" destOrd="0" presId="urn:microsoft.com/office/officeart/2009/3/layout/HorizontalOrganizationChart"/>
    <dgm:cxn modelId="{C69C09DE-845A-4188-B6D3-5DBB722E84A4}" type="presOf" srcId="{94FFB143-AEFA-254A-8FA6-BD3FD044D728}" destId="{AA1F73E6-8A0A-C545-B4F3-BDAE19740498}" srcOrd="1" destOrd="0" presId="urn:microsoft.com/office/officeart/2009/3/layout/HorizontalOrganizationChart"/>
    <dgm:cxn modelId="{1F5756EE-D89D-9241-AFB0-035417D13ED2}" srcId="{749B9C1F-857C-5142-BE1E-AB4DE500A6FC}" destId="{F84BFC58-4CD1-B549-A1D1-4D3BA6E5E124}" srcOrd="1" destOrd="0" parTransId="{08AEDE67-2110-AA4F-AF5A-4A6D3C8EA332}" sibTransId="{1BEEF426-6FEA-294F-9438-4014CD0929B3}"/>
    <dgm:cxn modelId="{F7DA11B6-DA77-B449-AFEB-7912C208A2BA}" srcId="{F84BFC58-4CD1-B549-A1D1-4D3BA6E5E124}" destId="{94FFB143-AEFA-254A-8FA6-BD3FD044D728}" srcOrd="0" destOrd="0" parTransId="{D55441A7-0CBC-A34D-B935-3E7F2A7CFC80}" sibTransId="{9F10012B-CC27-1B4C-8D3D-4E2C954CC402}"/>
    <dgm:cxn modelId="{8E8FED2D-A2BF-EE4B-8BD2-3AB287876DB5}" srcId="{DF3082A1-8E8D-4A4F-8C79-70CBFEB2E34D}" destId="{749B9C1F-857C-5142-BE1E-AB4DE500A6FC}" srcOrd="0" destOrd="0" parTransId="{E48C5F4A-6558-024D-AFDC-775C0DF61C36}" sibTransId="{FB26ECA1-B19D-5140-AEF4-9083CE417A82}"/>
    <dgm:cxn modelId="{F449B54F-A6BC-4E38-BDFF-DC2FC96D6D23}" type="presOf" srcId="{C64DF438-FFEF-754E-8A06-BEA251D86AD0}" destId="{79ABA9C6-4431-6A4D-B975-CA12E7240843}" srcOrd="0" destOrd="0" presId="urn:microsoft.com/office/officeart/2009/3/layout/HorizontalOrganizationChart"/>
    <dgm:cxn modelId="{075C8679-E83B-4BCD-A644-14F7971D7049}" type="presOf" srcId="{D55441A7-0CBC-A34D-B935-3E7F2A7CFC80}" destId="{F0B76385-448B-3B4A-A379-618BE5B408C2}" srcOrd="0" destOrd="0" presId="urn:microsoft.com/office/officeart/2009/3/layout/HorizontalOrganizationChart"/>
    <dgm:cxn modelId="{DE527436-3404-A244-8901-20E6C6788F14}" srcId="{DF3082A1-8E8D-4A4F-8C79-70CBFEB2E34D}" destId="{023845F3-B303-0243-A546-B27429564A1C}" srcOrd="1" destOrd="0" parTransId="{F213A4B8-8DD5-2A41-986F-D1AB421B633B}" sibTransId="{D159CC2F-55D4-5047-B27F-6C876BB12611}"/>
    <dgm:cxn modelId="{E84FD067-F56D-4F75-8741-63A9A13BE480}" type="presParOf" srcId="{BABACE01-7447-9F47-83D8-8C543C550494}" destId="{C0DA14B5-0E9A-7448-8A39-79C1BD45DCDA}" srcOrd="0" destOrd="0" presId="urn:microsoft.com/office/officeart/2009/3/layout/HorizontalOrganizationChart"/>
    <dgm:cxn modelId="{79A5D529-940D-4159-B694-5B33F2231411}" type="presParOf" srcId="{C0DA14B5-0E9A-7448-8A39-79C1BD45DCDA}" destId="{1094634E-F2EE-854E-8DCA-21FEAD23D956}" srcOrd="0" destOrd="0" presId="urn:microsoft.com/office/officeart/2009/3/layout/HorizontalOrganizationChart"/>
    <dgm:cxn modelId="{4E009F88-DA3E-42E3-B3F6-DDD8C3A09DCF}" type="presParOf" srcId="{1094634E-F2EE-854E-8DCA-21FEAD23D956}" destId="{E72770DF-53FE-944E-9243-10D655E6A601}" srcOrd="0" destOrd="0" presId="urn:microsoft.com/office/officeart/2009/3/layout/HorizontalOrganizationChart"/>
    <dgm:cxn modelId="{812ABDBF-A608-43ED-8AB2-739F05F1AC2F}" type="presParOf" srcId="{1094634E-F2EE-854E-8DCA-21FEAD23D956}" destId="{856962CC-058A-BC40-8F24-EE25D91EBFDD}" srcOrd="1" destOrd="0" presId="urn:microsoft.com/office/officeart/2009/3/layout/HorizontalOrganizationChart"/>
    <dgm:cxn modelId="{71AF8EC7-DCAE-4DC3-9AE2-EF5735786433}" type="presParOf" srcId="{C0DA14B5-0E9A-7448-8A39-79C1BD45DCDA}" destId="{33B0F588-ADA1-8040-B35D-1F09F01BF5A8}" srcOrd="1" destOrd="0" presId="urn:microsoft.com/office/officeart/2009/3/layout/HorizontalOrganizationChart"/>
    <dgm:cxn modelId="{DD669813-C378-46E4-BF99-237BA3C94ACB}" type="presParOf" srcId="{33B0F588-ADA1-8040-B35D-1F09F01BF5A8}" destId="{23B1BF23-74C3-C04B-99D8-FF6FC187653C}" srcOrd="0" destOrd="0" presId="urn:microsoft.com/office/officeart/2009/3/layout/HorizontalOrganizationChart"/>
    <dgm:cxn modelId="{36C117F0-D5CD-4E0C-947C-B3EB0B1B0036}" type="presParOf" srcId="{33B0F588-ADA1-8040-B35D-1F09F01BF5A8}" destId="{EA9618ED-0AA3-AA43-84D8-C265105494D3}" srcOrd="1" destOrd="0" presId="urn:microsoft.com/office/officeart/2009/3/layout/HorizontalOrganizationChart"/>
    <dgm:cxn modelId="{0A6A0CB8-5BEA-437C-B7F6-BA1B6B1ED2BD}" type="presParOf" srcId="{EA9618ED-0AA3-AA43-84D8-C265105494D3}" destId="{40E25DC5-2928-9546-8659-C20A38DC1899}" srcOrd="0" destOrd="0" presId="urn:microsoft.com/office/officeart/2009/3/layout/HorizontalOrganizationChart"/>
    <dgm:cxn modelId="{244B1850-27CB-44ED-82C3-59F02417BC49}" type="presParOf" srcId="{40E25DC5-2928-9546-8659-C20A38DC1899}" destId="{E7F32879-4D58-814C-A82B-15F3103EC456}" srcOrd="0" destOrd="0" presId="urn:microsoft.com/office/officeart/2009/3/layout/HorizontalOrganizationChart"/>
    <dgm:cxn modelId="{BB92ED15-CB04-4E8E-AE55-85574AE91A16}" type="presParOf" srcId="{40E25DC5-2928-9546-8659-C20A38DC1899}" destId="{43BA6A56-7D35-DD4D-9A1B-2721E7D1121F}" srcOrd="1" destOrd="0" presId="urn:microsoft.com/office/officeart/2009/3/layout/HorizontalOrganizationChart"/>
    <dgm:cxn modelId="{4CDDA686-4630-4F32-8A85-0008035C13D2}" type="presParOf" srcId="{EA9618ED-0AA3-AA43-84D8-C265105494D3}" destId="{D4987213-2429-D845-8C4B-46F2D00623C3}" srcOrd="1" destOrd="0" presId="urn:microsoft.com/office/officeart/2009/3/layout/HorizontalOrganizationChart"/>
    <dgm:cxn modelId="{77223B54-6B4F-4D6C-BCCF-D479639DE833}" type="presParOf" srcId="{D4987213-2429-D845-8C4B-46F2D00623C3}" destId="{79ABA9C6-4431-6A4D-B975-CA12E7240843}" srcOrd="0" destOrd="0" presId="urn:microsoft.com/office/officeart/2009/3/layout/HorizontalOrganizationChart"/>
    <dgm:cxn modelId="{C7A814F1-5890-48BB-AB24-96745F8A5E5F}" type="presParOf" srcId="{D4987213-2429-D845-8C4B-46F2D00623C3}" destId="{381F6ED7-93BE-D949-AC70-C13CBA54DEBC}" srcOrd="1" destOrd="0" presId="urn:microsoft.com/office/officeart/2009/3/layout/HorizontalOrganizationChart"/>
    <dgm:cxn modelId="{4338FDF4-798F-46AF-9A6A-7285D9D895BD}" type="presParOf" srcId="{381F6ED7-93BE-D949-AC70-C13CBA54DEBC}" destId="{1167C222-60DB-A540-AFFB-A18438847622}" srcOrd="0" destOrd="0" presId="urn:microsoft.com/office/officeart/2009/3/layout/HorizontalOrganizationChart"/>
    <dgm:cxn modelId="{78D10211-F3AA-4E23-A61A-DF72A0506234}" type="presParOf" srcId="{1167C222-60DB-A540-AFFB-A18438847622}" destId="{FE80942B-4190-B34B-AC35-649502D6A234}" srcOrd="0" destOrd="0" presId="urn:microsoft.com/office/officeart/2009/3/layout/HorizontalOrganizationChart"/>
    <dgm:cxn modelId="{09A7E7ED-21B0-46EA-95AC-0184855E8321}" type="presParOf" srcId="{1167C222-60DB-A540-AFFB-A18438847622}" destId="{E9D34E21-D78B-7F40-A51D-C37607A62EB4}" srcOrd="1" destOrd="0" presId="urn:microsoft.com/office/officeart/2009/3/layout/HorizontalOrganizationChart"/>
    <dgm:cxn modelId="{D6C903CE-AB84-449C-8F36-C6CF691866BD}" type="presParOf" srcId="{381F6ED7-93BE-D949-AC70-C13CBA54DEBC}" destId="{8E4AE145-E80F-2548-AAA3-B6BE48664D57}" srcOrd="1" destOrd="0" presId="urn:microsoft.com/office/officeart/2009/3/layout/HorizontalOrganizationChart"/>
    <dgm:cxn modelId="{1B0A85CC-8882-4E8E-8B6A-A182EC654826}" type="presParOf" srcId="{381F6ED7-93BE-D949-AC70-C13CBA54DEBC}" destId="{56286A8B-AB74-E84B-892E-AB451F587D03}" srcOrd="2" destOrd="0" presId="urn:microsoft.com/office/officeart/2009/3/layout/HorizontalOrganizationChart"/>
    <dgm:cxn modelId="{11C1D8BD-4EC6-45DE-82ED-9A28C1F4D5B3}" type="presParOf" srcId="{EA9618ED-0AA3-AA43-84D8-C265105494D3}" destId="{60C032D2-0612-1E4A-BAD7-F3CF935043D3}" srcOrd="2" destOrd="0" presId="urn:microsoft.com/office/officeart/2009/3/layout/HorizontalOrganizationChart"/>
    <dgm:cxn modelId="{77BCD931-71CC-49FC-91E9-229C59B1AF87}" type="presParOf" srcId="{33B0F588-ADA1-8040-B35D-1F09F01BF5A8}" destId="{21483507-27C4-2141-8191-0DA0F292461F}" srcOrd="2" destOrd="0" presId="urn:microsoft.com/office/officeart/2009/3/layout/HorizontalOrganizationChart"/>
    <dgm:cxn modelId="{01CFE5CB-8807-4A71-B163-5EFBB7762714}" type="presParOf" srcId="{33B0F588-ADA1-8040-B35D-1F09F01BF5A8}" destId="{92F659F7-9E93-F94D-A9E8-25DCA45D9635}" srcOrd="3" destOrd="0" presId="urn:microsoft.com/office/officeart/2009/3/layout/HorizontalOrganizationChart"/>
    <dgm:cxn modelId="{A41E18A3-F0A2-45C9-9A8B-4BE153FA0121}" type="presParOf" srcId="{92F659F7-9E93-F94D-A9E8-25DCA45D9635}" destId="{F45A1867-E517-C04E-99AD-DDD5A859BAC4}" srcOrd="0" destOrd="0" presId="urn:microsoft.com/office/officeart/2009/3/layout/HorizontalOrganizationChart"/>
    <dgm:cxn modelId="{B8B771E8-86DB-4F79-BC32-0F290B80F205}" type="presParOf" srcId="{F45A1867-E517-C04E-99AD-DDD5A859BAC4}" destId="{8409880B-5BA1-B94C-8442-31CEFB86CDDE}" srcOrd="0" destOrd="0" presId="urn:microsoft.com/office/officeart/2009/3/layout/HorizontalOrganizationChart"/>
    <dgm:cxn modelId="{84BABADB-F93B-4C5F-B5E8-AD2C49196960}" type="presParOf" srcId="{F45A1867-E517-C04E-99AD-DDD5A859BAC4}" destId="{044080FC-8859-2F40-8B22-E45E7DEF8A25}" srcOrd="1" destOrd="0" presId="urn:microsoft.com/office/officeart/2009/3/layout/HorizontalOrganizationChart"/>
    <dgm:cxn modelId="{A39528EB-3D86-4839-9E63-E0AB30137483}" type="presParOf" srcId="{92F659F7-9E93-F94D-A9E8-25DCA45D9635}" destId="{4FCBEFBB-4EC5-4741-A115-5B347D8FA319}" srcOrd="1" destOrd="0" presId="urn:microsoft.com/office/officeart/2009/3/layout/HorizontalOrganizationChart"/>
    <dgm:cxn modelId="{D56BB997-EC77-4FCC-8DC2-6011B8CE11F4}" type="presParOf" srcId="{4FCBEFBB-4EC5-4741-A115-5B347D8FA319}" destId="{F0B76385-448B-3B4A-A379-618BE5B408C2}" srcOrd="0" destOrd="0" presId="urn:microsoft.com/office/officeart/2009/3/layout/HorizontalOrganizationChart"/>
    <dgm:cxn modelId="{1CEF8DE6-C240-4857-935B-B1DB2C2D4AD8}" type="presParOf" srcId="{4FCBEFBB-4EC5-4741-A115-5B347D8FA319}" destId="{7038515D-70E8-8A4A-8808-8880564FEA61}" srcOrd="1" destOrd="0" presId="urn:microsoft.com/office/officeart/2009/3/layout/HorizontalOrganizationChart"/>
    <dgm:cxn modelId="{2C006A67-C1BB-4E14-9917-F09E605F0EE6}" type="presParOf" srcId="{7038515D-70E8-8A4A-8808-8880564FEA61}" destId="{83A6C189-0B06-B24C-9095-CEE18C4EE74F}" srcOrd="0" destOrd="0" presId="urn:microsoft.com/office/officeart/2009/3/layout/HorizontalOrganizationChart"/>
    <dgm:cxn modelId="{AFEE8295-7D8C-4071-A26C-433A9B7C6445}" type="presParOf" srcId="{83A6C189-0B06-B24C-9095-CEE18C4EE74F}" destId="{1FB66215-F8F7-C640-9798-2942AD14A3FA}" srcOrd="0" destOrd="0" presId="urn:microsoft.com/office/officeart/2009/3/layout/HorizontalOrganizationChart"/>
    <dgm:cxn modelId="{9BF29746-AA3B-4D2C-AB5F-2CB6A6004C4D}" type="presParOf" srcId="{83A6C189-0B06-B24C-9095-CEE18C4EE74F}" destId="{AA1F73E6-8A0A-C545-B4F3-BDAE19740498}" srcOrd="1" destOrd="0" presId="urn:microsoft.com/office/officeart/2009/3/layout/HorizontalOrganizationChart"/>
    <dgm:cxn modelId="{6C03BAEF-FABC-41F7-A5B1-B60000443D0C}" type="presParOf" srcId="{7038515D-70E8-8A4A-8808-8880564FEA61}" destId="{BAAEF51A-34ED-004C-BAA1-1B59C650A49F}" srcOrd="1" destOrd="0" presId="urn:microsoft.com/office/officeart/2009/3/layout/HorizontalOrganizationChart"/>
    <dgm:cxn modelId="{F2BC4161-0349-4099-A173-6A59F9119895}" type="presParOf" srcId="{7038515D-70E8-8A4A-8808-8880564FEA61}" destId="{09CE74D4-9C92-994A-8164-AAA4E56C6A71}" srcOrd="2" destOrd="0" presId="urn:microsoft.com/office/officeart/2009/3/layout/HorizontalOrganizationChart"/>
    <dgm:cxn modelId="{5CFE9C7F-BC36-41E2-95EA-32F7F4B952E1}" type="presParOf" srcId="{92F659F7-9E93-F94D-A9E8-25DCA45D9635}" destId="{4F32CDB3-F69F-1B46-9C0A-2B6F6CB249A6}" srcOrd="2" destOrd="0" presId="urn:microsoft.com/office/officeart/2009/3/layout/HorizontalOrganizationChart"/>
    <dgm:cxn modelId="{59BC5D97-8DC6-40B6-A78C-D5DBDD9CA56A}" type="presParOf" srcId="{C0DA14B5-0E9A-7448-8A39-79C1BD45DCDA}" destId="{FD718B36-2428-B147-A2DA-084CDCA2C134}" srcOrd="2" destOrd="0" presId="urn:microsoft.com/office/officeart/2009/3/layout/HorizontalOrganizationChart"/>
    <dgm:cxn modelId="{F76DFED5-6A6A-E44E-B6C3-EF58FD6212E3}" type="presParOf" srcId="{BABACE01-7447-9F47-83D8-8C543C550494}" destId="{C85BD8DD-F86E-084D-9C7A-51BCD6E854E4}" srcOrd="1" destOrd="0" presId="urn:microsoft.com/office/officeart/2009/3/layout/HorizontalOrganizationChart"/>
    <dgm:cxn modelId="{B7CCD37A-FA07-5142-89E6-96A0C5101C06}" type="presParOf" srcId="{C85BD8DD-F86E-084D-9C7A-51BCD6E854E4}" destId="{8009FC8C-A0E9-AF4A-B034-A8253C70FC9A}" srcOrd="0" destOrd="0" presId="urn:microsoft.com/office/officeart/2009/3/layout/HorizontalOrganizationChart"/>
    <dgm:cxn modelId="{52879B11-ACCD-2047-875B-13C2A91B31B8}" type="presParOf" srcId="{8009FC8C-A0E9-AF4A-B034-A8253C70FC9A}" destId="{522E97DC-E133-9F4E-8414-5B6DF79551B9}" srcOrd="0" destOrd="0" presId="urn:microsoft.com/office/officeart/2009/3/layout/HorizontalOrganizationChart"/>
    <dgm:cxn modelId="{780536FD-D1B1-7E4A-AEEE-74D76CE08459}" type="presParOf" srcId="{8009FC8C-A0E9-AF4A-B034-A8253C70FC9A}" destId="{4946EB6B-B874-3B47-9BE0-34E5121672DF}" srcOrd="1" destOrd="0" presId="urn:microsoft.com/office/officeart/2009/3/layout/HorizontalOrganizationChart"/>
    <dgm:cxn modelId="{5218A203-ADD3-F74A-861B-D49428881AF2}" type="presParOf" srcId="{C85BD8DD-F86E-084D-9C7A-51BCD6E854E4}" destId="{12F89DF2-91B1-3441-B00C-927A664BF352}" srcOrd="1" destOrd="0" presId="urn:microsoft.com/office/officeart/2009/3/layout/HorizontalOrganizationChart"/>
    <dgm:cxn modelId="{D7D4241B-1CB6-584B-8943-FF6AFD54357F}" type="presParOf" srcId="{C85BD8DD-F86E-084D-9C7A-51BCD6E854E4}" destId="{AC72A1E0-4E38-0F46-AE2E-E4A92FA55FB8}" srcOrd="2" destOrd="0" presId="urn:microsoft.com/office/officeart/2009/3/layout/HorizontalOrganizationChart"/>
    <dgm:cxn modelId="{AC75F41A-99C0-5548-8B7E-A220C4CD733A}" type="presParOf" srcId="{BABACE01-7447-9F47-83D8-8C543C550494}" destId="{A454AB63-9794-B247-82B2-A166CD736F28}" srcOrd="2" destOrd="0" presId="urn:microsoft.com/office/officeart/2009/3/layout/HorizontalOrganizationChart"/>
    <dgm:cxn modelId="{EF9CCDD7-D900-AB4D-B02D-7C58EE4D2967}" type="presParOf" srcId="{A454AB63-9794-B247-82B2-A166CD736F28}" destId="{855C1160-504C-8C49-844D-D26AAB6C2AAB}" srcOrd="0" destOrd="0" presId="urn:microsoft.com/office/officeart/2009/3/layout/HorizontalOrganizationChart"/>
    <dgm:cxn modelId="{DF859484-7CA7-5D43-B473-77053079C3CA}" type="presParOf" srcId="{855C1160-504C-8C49-844D-D26AAB6C2AAB}" destId="{D10C77B4-B588-BD45-BBC0-A1A368226A9C}" srcOrd="0" destOrd="0" presId="urn:microsoft.com/office/officeart/2009/3/layout/HorizontalOrganizationChart"/>
    <dgm:cxn modelId="{220DCD85-4C06-5642-A137-46CF779DBED2}" type="presParOf" srcId="{855C1160-504C-8C49-844D-D26AAB6C2AAB}" destId="{8EDBA0C0-E0A6-CD45-BBA9-84546AE192B4}" srcOrd="1" destOrd="0" presId="urn:microsoft.com/office/officeart/2009/3/layout/HorizontalOrganizationChart"/>
    <dgm:cxn modelId="{8B666D8A-CC48-F24E-B45E-9EC64CD025CF}" type="presParOf" srcId="{A454AB63-9794-B247-82B2-A166CD736F28}" destId="{E68C8063-0D37-D342-8D8E-618B2EF9299D}" srcOrd="1" destOrd="0" presId="urn:microsoft.com/office/officeart/2009/3/layout/HorizontalOrganizationChart"/>
    <dgm:cxn modelId="{7E758AA5-B864-1549-9102-B4D9936B8A88}" type="presParOf" srcId="{A454AB63-9794-B247-82B2-A166CD736F28}" destId="{17506898-38AB-5446-8CE0-79D0A209B11B}" srcOrd="2" destOrd="0" presId="urn:microsoft.com/office/officeart/2009/3/layout/HorizontalOrganizationChar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03AD98-F3FE-F449-8AA5-C27C4F7B575B}" type="doc">
      <dgm:prSet loTypeId="urn:microsoft.com/office/officeart/2005/8/layout/hierarchy2" loCatId="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FC47AD3B-DCB1-524B-8B64-DC943288D3EB}">
      <dgm:prSet phldrT="[Text]" custT="1"/>
      <dgm:spPr/>
      <dgm:t>
        <a:bodyPr/>
        <a:lstStyle/>
        <a:p>
          <a:r>
            <a:rPr lang="en-US" sz="2800" b="1" dirty="0" err="1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Lãnh</a:t>
          </a:r>
          <a:r>
            <a:rPr lang="en-US" sz="2800" b="1" dirty="0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b="1" dirty="0" err="1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đạo</a:t>
          </a:r>
          <a:endParaRPr lang="en-US" sz="2800" b="1" dirty="0">
            <a:ln/>
            <a:solidFill>
              <a:srgbClr val="FF000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437B4977-4ED5-554A-BE52-5519DA3969EF}" type="parTrans" cxnId="{C0455ECE-A44B-6145-8B5A-52B87068C959}">
      <dgm:prSet/>
      <dgm:spPr/>
      <dgm:t>
        <a:bodyPr/>
        <a:lstStyle/>
        <a:p>
          <a:endParaRPr lang="en-US">
            <a:ln>
              <a:noFill/>
            </a:ln>
          </a:endParaRPr>
        </a:p>
      </dgm:t>
    </dgm:pt>
    <dgm:pt modelId="{B3B8839B-83B3-C54D-835B-37FC76806F79}" type="sibTrans" cxnId="{C0455ECE-A44B-6145-8B5A-52B87068C959}">
      <dgm:prSet/>
      <dgm:spPr/>
      <dgm:t>
        <a:bodyPr/>
        <a:lstStyle/>
        <a:p>
          <a:endParaRPr lang="en-US">
            <a:ln>
              <a:noFill/>
            </a:ln>
          </a:endParaRPr>
        </a:p>
      </dgm:t>
    </dgm:pt>
    <dgm:pt modelId="{C927DD23-2A6A-BE4B-9FB3-F108E6148255}">
      <dgm:prSet custT="1"/>
      <dgm:spPr>
        <a:ln w="12700"/>
      </dgm:spPr>
      <dgm:t>
        <a:bodyPr/>
        <a:lstStyle/>
        <a:p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Lãnh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đạo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quá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trình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động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đến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con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người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,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họ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thật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sự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sẵn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sàng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nhiệt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tình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phấn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đấu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để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hòan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thành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mục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tiêu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của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tổ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chức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.</a:t>
          </a:r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D03B6AFD-227D-FF44-A5BA-348CDC3199F5}" type="parTrans" cxnId="{8C304A47-A00E-C34F-9F0A-7EE87F29E25E}">
      <dgm:prSet/>
      <dgm:spPr>
        <a:ln>
          <a:noFill/>
        </a:ln>
      </dgm:spPr>
      <dgm:t>
        <a:bodyPr/>
        <a:lstStyle/>
        <a:p>
          <a:endParaRPr lang="en-US"/>
        </a:p>
      </dgm:t>
    </dgm:pt>
    <dgm:pt modelId="{C29BB426-DCA3-AE48-B3D4-277D74D52EAF}" type="sibTrans" cxnId="{8C304A47-A00E-C34F-9F0A-7EE87F29E25E}">
      <dgm:prSet/>
      <dgm:spPr/>
      <dgm:t>
        <a:bodyPr/>
        <a:lstStyle/>
        <a:p>
          <a:endParaRPr lang="en-US"/>
        </a:p>
      </dgm:t>
    </dgm:pt>
    <dgm:pt modelId="{8CDD3A61-583D-9C44-9FDE-B37AAFF63FC1}">
      <dgm:prSet custT="1"/>
      <dgm:spPr>
        <a:ln w="12700"/>
      </dgm:spPr>
      <dgm:t>
        <a:bodyPr/>
        <a:lstStyle/>
        <a:p>
          <a:pPr algn="l"/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Hiểu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rõ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con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người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trong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hệ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thống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Xây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dựng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nhóm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làm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việc</a:t>
          </a:r>
          <a:endParaRPr lang="en-US" altLang="en-US" sz="2000" b="1" dirty="0">
            <a:solidFill>
              <a:schemeClr val="tx1">
                <a:lumMod val="95000"/>
                <a:lumOff val="5000"/>
              </a:schemeClr>
            </a:solidFill>
            <a:ea typeface="ＭＳ Ｐゴシック" panose="020B0600070205080204" pitchFamily="34" charset="-128"/>
          </a:endParaRPr>
        </a:p>
        <a:p>
          <a:pPr algn="l"/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Giao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tiếp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đàm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phán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-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Đưa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ra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quyết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định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lãnh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đạo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thích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hợp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. </a:t>
          </a:r>
        </a:p>
        <a:p>
          <a:pPr algn="l">
            <a:buFontTx/>
            <a:buChar char="-"/>
          </a:pP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Dự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kiến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tình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huống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và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tìm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cách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ứng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xử</a:t>
          </a:r>
          <a:r>
            <a:rPr lang="en-US" altLang="en-US" sz="2000" b="1" dirty="0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 </a:t>
          </a:r>
          <a:r>
            <a:rPr lang="en-US" altLang="en-US" sz="2000" b="1" dirty="0" err="1">
              <a:solidFill>
                <a:schemeClr val="tx1">
                  <a:lumMod val="95000"/>
                  <a:lumOff val="5000"/>
                </a:schemeClr>
              </a:solidFill>
              <a:ea typeface="ＭＳ Ｐゴシック" panose="020B0600070205080204" pitchFamily="34" charset="-128"/>
            </a:rPr>
            <a:t>tốt</a:t>
          </a:r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EF9B3A54-E878-7445-BF7D-66E8B8F357CA}" type="parTrans" cxnId="{47A8AAB8-C783-F343-BFE3-8FF2F33AA427}">
      <dgm:prSet/>
      <dgm:spPr>
        <a:ln>
          <a:noFill/>
        </a:ln>
      </dgm:spPr>
      <dgm:t>
        <a:bodyPr/>
        <a:lstStyle/>
        <a:p>
          <a:endParaRPr lang="en-US"/>
        </a:p>
      </dgm:t>
    </dgm:pt>
    <dgm:pt modelId="{8BE55DAF-675F-2449-8B62-465A20B0904E}" type="sibTrans" cxnId="{47A8AAB8-C783-F343-BFE3-8FF2F33AA427}">
      <dgm:prSet/>
      <dgm:spPr/>
      <dgm:t>
        <a:bodyPr/>
        <a:lstStyle/>
        <a:p>
          <a:endParaRPr lang="en-US"/>
        </a:p>
      </dgm:t>
    </dgm:pt>
    <dgm:pt modelId="{A1766854-6858-4411-9E33-01A3D66A4196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Khái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niệm</a:t>
          </a:r>
          <a:endParaRPr lang="en-US" sz="2000" b="1" i="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E4D327E0-A99B-4FCF-981B-87E1474AC961}" type="parTrans" cxnId="{CCEE3D6D-338E-44AB-9FEA-24C3698B1F1D}">
      <dgm:prSet/>
      <dgm:spPr/>
      <dgm:t>
        <a:bodyPr/>
        <a:lstStyle/>
        <a:p>
          <a:endParaRPr lang="en-US"/>
        </a:p>
      </dgm:t>
    </dgm:pt>
    <dgm:pt modelId="{A4396A34-7F43-4B8D-86F5-F93C97561C3D}" type="sibTrans" cxnId="{CCEE3D6D-338E-44AB-9FEA-24C3698B1F1D}">
      <dgm:prSet/>
      <dgm:spPr/>
      <dgm:t>
        <a:bodyPr/>
        <a:lstStyle/>
        <a:p>
          <a:endParaRPr lang="en-US"/>
        </a:p>
      </dgm:t>
    </dgm:pt>
    <dgm:pt modelId="{CF3A6020-8A68-4C8B-B4E4-C851FF2A4762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Nội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dung</a:t>
          </a:r>
        </a:p>
      </dgm:t>
    </dgm:pt>
    <dgm:pt modelId="{B02BD3EC-0566-4563-AE8D-6EBD69C4B908}" type="parTrans" cxnId="{1880E8B2-3C3A-44BD-A6C7-046E4C0FF7DE}">
      <dgm:prSet/>
      <dgm:spPr/>
      <dgm:t>
        <a:bodyPr/>
        <a:lstStyle/>
        <a:p>
          <a:endParaRPr lang="en-US"/>
        </a:p>
      </dgm:t>
    </dgm:pt>
    <dgm:pt modelId="{C9B7A186-2E89-4867-A6D9-3AD952DC4473}" type="sibTrans" cxnId="{1880E8B2-3C3A-44BD-A6C7-046E4C0FF7DE}">
      <dgm:prSet/>
      <dgm:spPr/>
      <dgm:t>
        <a:bodyPr/>
        <a:lstStyle/>
        <a:p>
          <a:endParaRPr lang="en-US"/>
        </a:p>
      </dgm:t>
    </dgm:pt>
    <dgm:pt modelId="{942E546F-227F-4047-B1F0-BCA7392DD472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Vai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trò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</a:p>
      </dgm:t>
    </dgm:pt>
    <dgm:pt modelId="{CB251296-7E5F-8B48-8719-3A38901885B7}" type="sibTrans" cxnId="{F7A56773-821E-034B-9619-33D80689448B}">
      <dgm:prSet/>
      <dgm:spPr/>
      <dgm:t>
        <a:bodyPr/>
        <a:lstStyle/>
        <a:p>
          <a:endParaRPr lang="en-US"/>
        </a:p>
      </dgm:t>
    </dgm:pt>
    <dgm:pt modelId="{F6F1EF2B-BBF9-1F48-89FE-4CB2CA9B4B1B}" type="parTrans" cxnId="{F7A56773-821E-034B-9619-33D80689448B}">
      <dgm:prSet/>
      <dgm:spPr/>
      <dgm:t>
        <a:bodyPr/>
        <a:lstStyle/>
        <a:p>
          <a:endParaRPr lang="en-US"/>
        </a:p>
      </dgm:t>
    </dgm:pt>
    <dgm:pt modelId="{B6B04C13-5E71-C448-9399-AA7ACC2A54AF}">
      <dgm:prSet custT="1"/>
      <dgm:spPr>
        <a:ln w="12700"/>
      </dgm:spPr>
      <dgm:t>
        <a:bodyPr/>
        <a:lstStyle/>
        <a:p>
          <a:pPr algn="l"/>
          <a:r>
            <a:rPr lang="en-US" altLang="en-US" sz="18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-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Mang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lợi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nhuận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cho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doanh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nghiệp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.</a:t>
          </a:r>
        </a:p>
        <a:p>
          <a:pPr algn="l"/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-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Thay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đổi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nhận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thức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và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tình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cảm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dẫn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đến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thay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đổi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hành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vi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của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nhân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viên</a:t>
          </a:r>
          <a:endParaRPr lang="en-US" altLang="en-US" sz="2000" dirty="0">
            <a:solidFill>
              <a:schemeClr val="tx1">
                <a:lumMod val="95000"/>
                <a:lumOff val="5000"/>
              </a:schemeClr>
            </a:solidFill>
            <a:ea typeface="Calibri" panose="020F0502020204030204" pitchFamily="34" charset="0"/>
          </a:endParaRPr>
        </a:p>
        <a:p>
          <a:pPr algn="l"/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-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Tạo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điều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kiện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để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các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bộ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phận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liên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kết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lại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với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nhau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hoạt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động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và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thực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hiện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được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nhiệm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vụ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,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mục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tiêu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chung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.</a:t>
          </a:r>
        </a:p>
        <a:p>
          <a:pPr algn="l"/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-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Tổ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chức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truyền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đạt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,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giao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việc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, ra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lệnh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,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động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viên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,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khen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thưởng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cấp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dưới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,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tích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cực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hoá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thái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độ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và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tinh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thần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làm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r>
            <a:rPr lang="en-US" altLang="en-US" sz="2000" dirty="0" err="1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việc</a:t>
          </a:r>
          <a:r>
            <a:rPr lang="en-US" altLang="en-US" sz="2000" dirty="0">
              <a:solidFill>
                <a:schemeClr val="tx1">
                  <a:lumMod val="95000"/>
                  <a:lumOff val="5000"/>
                </a:schemeClr>
              </a:solidFill>
              <a:ea typeface="Calibri" panose="020F0502020204030204" pitchFamily="34" charset="0"/>
            </a:rPr>
            <a:t> </a:t>
          </a:r>
          <a:endParaRPr lang="en-US" sz="2000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E52B8F6-DE9C-DC45-9C9E-796259E3774A}" type="sibTrans" cxnId="{4BC39082-CADD-E342-9E8F-3873019060BF}">
      <dgm:prSet/>
      <dgm:spPr/>
      <dgm:t>
        <a:bodyPr/>
        <a:lstStyle/>
        <a:p>
          <a:endParaRPr lang="en-US"/>
        </a:p>
      </dgm:t>
    </dgm:pt>
    <dgm:pt modelId="{5199FBE5-7BF3-F34D-B07E-553D24CD4A46}" type="parTrans" cxnId="{4BC39082-CADD-E342-9E8F-3873019060BF}">
      <dgm:prSet/>
      <dgm:spPr/>
      <dgm:t>
        <a:bodyPr/>
        <a:lstStyle/>
        <a:p>
          <a:endParaRPr lang="en-US"/>
        </a:p>
      </dgm:t>
    </dgm:pt>
    <dgm:pt modelId="{9FDA45ED-D1BF-A647-B2DE-F48CADB5A3D4}" type="pres">
      <dgm:prSet presAssocID="{D403AD98-F3FE-F449-8AA5-C27C4F7B575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97944A-67BE-5448-AF3B-9F265288195C}" type="pres">
      <dgm:prSet presAssocID="{FC47AD3B-DCB1-524B-8B64-DC943288D3EB}" presName="root1" presStyleCnt="0"/>
      <dgm:spPr/>
    </dgm:pt>
    <dgm:pt modelId="{21504838-8E7B-1548-A923-99BA4045327B}" type="pres">
      <dgm:prSet presAssocID="{FC47AD3B-DCB1-524B-8B64-DC943288D3EB}" presName="LevelOneTextNode" presStyleLbl="node0" presStyleIdx="0" presStyleCnt="3" custScaleX="260437" custScaleY="6756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2846AE-1561-1048-B2E9-20B3BEFAC93A}" type="pres">
      <dgm:prSet presAssocID="{FC47AD3B-DCB1-524B-8B64-DC943288D3EB}" presName="level2hierChild" presStyleCnt="0"/>
      <dgm:spPr/>
    </dgm:pt>
    <dgm:pt modelId="{8A42658F-B226-E144-A553-7BCCB7115554}" type="pres">
      <dgm:prSet presAssocID="{F6F1EF2B-BBF9-1F48-89FE-4CB2CA9B4B1B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9834C586-2B5A-6B42-B344-81A5284ED960}" type="pres">
      <dgm:prSet presAssocID="{F6F1EF2B-BBF9-1F48-89FE-4CB2CA9B4B1B}" presName="connTx" presStyleLbl="parChTrans1D2" presStyleIdx="0" presStyleCnt="1"/>
      <dgm:spPr/>
      <dgm:t>
        <a:bodyPr/>
        <a:lstStyle/>
        <a:p>
          <a:endParaRPr lang="en-US"/>
        </a:p>
      </dgm:t>
    </dgm:pt>
    <dgm:pt modelId="{4C94928E-8D2E-F242-A509-CC419B3D1748}" type="pres">
      <dgm:prSet presAssocID="{942E546F-227F-4047-B1F0-BCA7392DD472}" presName="root2" presStyleCnt="0"/>
      <dgm:spPr/>
    </dgm:pt>
    <dgm:pt modelId="{7A415FC7-DC91-774B-A8C2-3FD31E167020}" type="pres">
      <dgm:prSet presAssocID="{942E546F-227F-4047-B1F0-BCA7392DD472}" presName="LevelTwoTextNode" presStyleLbl="node2" presStyleIdx="0" presStyleCnt="1" custScaleX="248134" custScaleY="250481" custLinFactY="200000" custLinFactNeighborX="19962" custLinFactNeighborY="2858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6E8238-2875-3241-B709-64B2DB45808D}" type="pres">
      <dgm:prSet presAssocID="{942E546F-227F-4047-B1F0-BCA7392DD472}" presName="level3hierChild" presStyleCnt="0"/>
      <dgm:spPr/>
    </dgm:pt>
    <dgm:pt modelId="{3999E6D6-4348-9347-8735-C675D19778CA}" type="pres">
      <dgm:prSet presAssocID="{D03B6AFD-227D-FF44-A5BA-348CDC3199F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07468239-9CDA-B443-9188-610CB2F287F8}" type="pres">
      <dgm:prSet presAssocID="{D03B6AFD-227D-FF44-A5BA-348CDC3199F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FFD413B5-C29F-D54B-955A-077C7B1B500D}" type="pres">
      <dgm:prSet presAssocID="{C927DD23-2A6A-BE4B-9FB3-F108E6148255}" presName="root2" presStyleCnt="0"/>
      <dgm:spPr/>
    </dgm:pt>
    <dgm:pt modelId="{26F0AA70-10EE-A546-AEF1-C309398F982F}" type="pres">
      <dgm:prSet presAssocID="{C927DD23-2A6A-BE4B-9FB3-F108E6148255}" presName="LevelTwoTextNode" presStyleLbl="node3" presStyleIdx="0" presStyleCnt="3" custScaleX="1564565" custScaleY="796295" custLinFactX="100000" custLinFactY="-414675" custLinFactNeighborX="190944" custLinFactNeighborY="-5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2F13415-C043-8140-B865-0E3B35DB7B7F}" type="pres">
      <dgm:prSet presAssocID="{C927DD23-2A6A-BE4B-9FB3-F108E6148255}" presName="level3hierChild" presStyleCnt="0"/>
      <dgm:spPr/>
    </dgm:pt>
    <dgm:pt modelId="{50DC082C-8A8A-A64E-94A6-AA8B65435DAD}" type="pres">
      <dgm:prSet presAssocID="{EF9B3A54-E878-7445-BF7D-66E8B8F357CA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5F211868-1FC5-CC4F-8D6D-978D9AE538BC}" type="pres">
      <dgm:prSet presAssocID="{EF9B3A54-E878-7445-BF7D-66E8B8F357CA}" presName="connTx" presStyleLbl="parChTrans1D3" presStyleIdx="1" presStyleCnt="3"/>
      <dgm:spPr/>
      <dgm:t>
        <a:bodyPr/>
        <a:lstStyle/>
        <a:p>
          <a:endParaRPr lang="en-US"/>
        </a:p>
      </dgm:t>
    </dgm:pt>
    <dgm:pt modelId="{0C019851-E29F-0E44-944E-3F9699854208}" type="pres">
      <dgm:prSet presAssocID="{8CDD3A61-583D-9C44-9FDE-B37AAFF63FC1}" presName="root2" presStyleCnt="0"/>
      <dgm:spPr/>
    </dgm:pt>
    <dgm:pt modelId="{629F923A-027D-1242-BC2E-8DD34D3E91BE}" type="pres">
      <dgm:prSet presAssocID="{8CDD3A61-583D-9C44-9FDE-B37AAFF63FC1}" presName="LevelTwoTextNode" presStyleLbl="node3" presStyleIdx="1" presStyleCnt="3" custScaleX="1827025" custScaleY="1309352" custLinFactX="74383" custLinFactNeighborX="100000" custLinFactNeighborY="2608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FE7A2D-9A5F-8D4C-94A8-C3F614771E24}" type="pres">
      <dgm:prSet presAssocID="{8CDD3A61-583D-9C44-9FDE-B37AAFF63FC1}" presName="level3hierChild" presStyleCnt="0"/>
      <dgm:spPr/>
    </dgm:pt>
    <dgm:pt modelId="{89EC2B26-B785-AE4A-8FF3-DE3E22E22492}" type="pres">
      <dgm:prSet presAssocID="{5199FBE5-7BF3-F34D-B07E-553D24CD4A46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D8953E4C-5480-7146-8AAC-1CE8689D07DA}" type="pres">
      <dgm:prSet presAssocID="{5199FBE5-7BF3-F34D-B07E-553D24CD4A46}" presName="connTx" presStyleLbl="parChTrans1D3" presStyleIdx="2" presStyleCnt="3"/>
      <dgm:spPr/>
      <dgm:t>
        <a:bodyPr/>
        <a:lstStyle/>
        <a:p>
          <a:endParaRPr lang="en-US"/>
        </a:p>
      </dgm:t>
    </dgm:pt>
    <dgm:pt modelId="{A55EA74A-F307-D948-A292-F9CEA8638386}" type="pres">
      <dgm:prSet presAssocID="{B6B04C13-5E71-C448-9399-AA7ACC2A54AF}" presName="root2" presStyleCnt="0"/>
      <dgm:spPr/>
    </dgm:pt>
    <dgm:pt modelId="{634BD6D0-A289-674F-9E52-40E68863F398}" type="pres">
      <dgm:prSet presAssocID="{B6B04C13-5E71-C448-9399-AA7ACC2A54AF}" presName="LevelTwoTextNode" presStyleLbl="node3" presStyleIdx="2" presStyleCnt="3" custScaleX="1993072" custScaleY="1416012" custLinFactX="100000" custLinFactY="58465" custLinFactNeighborX="107571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8E9FF41-1432-0240-B52E-3E4AE1DBA4AE}" type="pres">
      <dgm:prSet presAssocID="{B6B04C13-5E71-C448-9399-AA7ACC2A54AF}" presName="level3hierChild" presStyleCnt="0"/>
      <dgm:spPr/>
    </dgm:pt>
    <dgm:pt modelId="{3A5AF504-202E-4E80-9C49-B0AEA495511A}" type="pres">
      <dgm:prSet presAssocID="{A1766854-6858-4411-9E33-01A3D66A4196}" presName="root1" presStyleCnt="0"/>
      <dgm:spPr/>
    </dgm:pt>
    <dgm:pt modelId="{FECF2617-EA54-4787-B740-B4154583049B}" type="pres">
      <dgm:prSet presAssocID="{A1766854-6858-4411-9E33-01A3D66A4196}" presName="LevelOneTextNode" presStyleLbl="node0" presStyleIdx="1" presStyleCnt="3" custScaleX="244724" custScaleY="357790" custLinFactX="200000" custLinFactY="-956293" custLinFactNeighborX="230012" custLinFactNeighborY="-10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8484D9-0344-4145-BC32-71F0DD7F21F0}" type="pres">
      <dgm:prSet presAssocID="{A1766854-6858-4411-9E33-01A3D66A4196}" presName="level2hierChild" presStyleCnt="0"/>
      <dgm:spPr/>
    </dgm:pt>
    <dgm:pt modelId="{3F526C64-EA6B-49BE-83B6-F5FD84E1F89C}" type="pres">
      <dgm:prSet presAssocID="{CF3A6020-8A68-4C8B-B4E4-C851FF2A4762}" presName="root1" presStyleCnt="0"/>
      <dgm:spPr/>
    </dgm:pt>
    <dgm:pt modelId="{25D96F08-28CE-4091-894C-60D115F82A96}" type="pres">
      <dgm:prSet presAssocID="{CF3A6020-8A68-4C8B-B4E4-C851FF2A4762}" presName="LevelOneTextNode" presStyleLbl="node0" presStyleIdx="2" presStyleCnt="3" custScaleX="234773" custScaleY="306353" custLinFactX="200000" custLinFactY="-600000" custLinFactNeighborX="260172" custLinFactNeighborY="-6449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F0BCA0-DACB-4769-94BB-1284D37E9879}" type="pres">
      <dgm:prSet presAssocID="{CF3A6020-8A68-4C8B-B4E4-C851FF2A4762}" presName="level2hierChild" presStyleCnt="0"/>
      <dgm:spPr/>
    </dgm:pt>
  </dgm:ptLst>
  <dgm:cxnLst>
    <dgm:cxn modelId="{16789D46-890E-46C9-AA80-A77B63516647}" type="presOf" srcId="{EF9B3A54-E878-7445-BF7D-66E8B8F357CA}" destId="{5F211868-1FC5-CC4F-8D6D-978D9AE538BC}" srcOrd="1" destOrd="0" presId="urn:microsoft.com/office/officeart/2005/8/layout/hierarchy2"/>
    <dgm:cxn modelId="{F7A56773-821E-034B-9619-33D80689448B}" srcId="{FC47AD3B-DCB1-524B-8B64-DC943288D3EB}" destId="{942E546F-227F-4047-B1F0-BCA7392DD472}" srcOrd="0" destOrd="0" parTransId="{F6F1EF2B-BBF9-1F48-89FE-4CB2CA9B4B1B}" sibTransId="{CB251296-7E5F-8B48-8719-3A38901885B7}"/>
    <dgm:cxn modelId="{C0455ECE-A44B-6145-8B5A-52B87068C959}" srcId="{D403AD98-F3FE-F449-8AA5-C27C4F7B575B}" destId="{FC47AD3B-DCB1-524B-8B64-DC943288D3EB}" srcOrd="0" destOrd="0" parTransId="{437B4977-4ED5-554A-BE52-5519DA3969EF}" sibTransId="{B3B8839B-83B3-C54D-835B-37FC76806F79}"/>
    <dgm:cxn modelId="{8CEF454C-8D7B-4F2D-8DE8-ECB1E81F5B49}" type="presOf" srcId="{EF9B3A54-E878-7445-BF7D-66E8B8F357CA}" destId="{50DC082C-8A8A-A64E-94A6-AA8B65435DAD}" srcOrd="0" destOrd="0" presId="urn:microsoft.com/office/officeart/2005/8/layout/hierarchy2"/>
    <dgm:cxn modelId="{CCEE3D6D-338E-44AB-9FEA-24C3698B1F1D}" srcId="{D403AD98-F3FE-F449-8AA5-C27C4F7B575B}" destId="{A1766854-6858-4411-9E33-01A3D66A4196}" srcOrd="1" destOrd="0" parTransId="{E4D327E0-A99B-4FCF-981B-87E1474AC961}" sibTransId="{A4396A34-7F43-4B8D-86F5-F93C97561C3D}"/>
    <dgm:cxn modelId="{A4D13DFB-D899-4075-BEC2-D3B62AB92857}" type="presOf" srcId="{D03B6AFD-227D-FF44-A5BA-348CDC3199F5}" destId="{3999E6D6-4348-9347-8735-C675D19778CA}" srcOrd="0" destOrd="0" presId="urn:microsoft.com/office/officeart/2005/8/layout/hierarchy2"/>
    <dgm:cxn modelId="{3EF4DD4C-4CDB-45B7-A908-EABF9F2417B8}" type="presOf" srcId="{B6B04C13-5E71-C448-9399-AA7ACC2A54AF}" destId="{634BD6D0-A289-674F-9E52-40E68863F398}" srcOrd="0" destOrd="0" presId="urn:microsoft.com/office/officeart/2005/8/layout/hierarchy2"/>
    <dgm:cxn modelId="{219062F6-029B-42A1-9A5B-14094B97ABFF}" type="presOf" srcId="{942E546F-227F-4047-B1F0-BCA7392DD472}" destId="{7A415FC7-DC91-774B-A8C2-3FD31E167020}" srcOrd="0" destOrd="0" presId="urn:microsoft.com/office/officeart/2005/8/layout/hierarchy2"/>
    <dgm:cxn modelId="{92D4D66B-6734-4A39-808D-CF7FB2B2FB9E}" type="presOf" srcId="{D403AD98-F3FE-F449-8AA5-C27C4F7B575B}" destId="{9FDA45ED-D1BF-A647-B2DE-F48CADB5A3D4}" srcOrd="0" destOrd="0" presId="urn:microsoft.com/office/officeart/2005/8/layout/hierarchy2"/>
    <dgm:cxn modelId="{57B649B2-E9E9-4A5D-8C64-8D2FCDE3A537}" type="presOf" srcId="{A1766854-6858-4411-9E33-01A3D66A4196}" destId="{FECF2617-EA54-4787-B740-B4154583049B}" srcOrd="0" destOrd="0" presId="urn:microsoft.com/office/officeart/2005/8/layout/hierarchy2"/>
    <dgm:cxn modelId="{E2604503-5B99-4707-B300-954FB7C65990}" type="presOf" srcId="{F6F1EF2B-BBF9-1F48-89FE-4CB2CA9B4B1B}" destId="{9834C586-2B5A-6B42-B344-81A5284ED960}" srcOrd="1" destOrd="0" presId="urn:microsoft.com/office/officeart/2005/8/layout/hierarchy2"/>
    <dgm:cxn modelId="{26A3FF87-C06F-4B02-80C8-B669529D91EC}" type="presOf" srcId="{FC47AD3B-DCB1-524B-8B64-DC943288D3EB}" destId="{21504838-8E7B-1548-A923-99BA4045327B}" srcOrd="0" destOrd="0" presId="urn:microsoft.com/office/officeart/2005/8/layout/hierarchy2"/>
    <dgm:cxn modelId="{B2DE31B6-5088-4325-8C0D-72EE416AEC61}" type="presOf" srcId="{5199FBE5-7BF3-F34D-B07E-553D24CD4A46}" destId="{89EC2B26-B785-AE4A-8FF3-DE3E22E22492}" srcOrd="0" destOrd="0" presId="urn:microsoft.com/office/officeart/2005/8/layout/hierarchy2"/>
    <dgm:cxn modelId="{31A09545-3FE0-41B5-8DE6-24148FC07C5F}" type="presOf" srcId="{C927DD23-2A6A-BE4B-9FB3-F108E6148255}" destId="{26F0AA70-10EE-A546-AEF1-C309398F982F}" srcOrd="0" destOrd="0" presId="urn:microsoft.com/office/officeart/2005/8/layout/hierarchy2"/>
    <dgm:cxn modelId="{E5D56517-CDE1-457E-9297-602FC54F6499}" type="presOf" srcId="{8CDD3A61-583D-9C44-9FDE-B37AAFF63FC1}" destId="{629F923A-027D-1242-BC2E-8DD34D3E91BE}" srcOrd="0" destOrd="0" presId="urn:microsoft.com/office/officeart/2005/8/layout/hierarchy2"/>
    <dgm:cxn modelId="{4BC39082-CADD-E342-9E8F-3873019060BF}" srcId="{942E546F-227F-4047-B1F0-BCA7392DD472}" destId="{B6B04C13-5E71-C448-9399-AA7ACC2A54AF}" srcOrd="2" destOrd="0" parTransId="{5199FBE5-7BF3-F34D-B07E-553D24CD4A46}" sibTransId="{7E52B8F6-DE9C-DC45-9C9E-796259E3774A}"/>
    <dgm:cxn modelId="{E0CBAA6D-6253-47EA-9228-F8C3B31A965C}" type="presOf" srcId="{CF3A6020-8A68-4C8B-B4E4-C851FF2A4762}" destId="{25D96F08-28CE-4091-894C-60D115F82A96}" srcOrd="0" destOrd="0" presId="urn:microsoft.com/office/officeart/2005/8/layout/hierarchy2"/>
    <dgm:cxn modelId="{1880E8B2-3C3A-44BD-A6C7-046E4C0FF7DE}" srcId="{D403AD98-F3FE-F449-8AA5-C27C4F7B575B}" destId="{CF3A6020-8A68-4C8B-B4E4-C851FF2A4762}" srcOrd="2" destOrd="0" parTransId="{B02BD3EC-0566-4563-AE8D-6EBD69C4B908}" sibTransId="{C9B7A186-2E89-4867-A6D9-3AD952DC4473}"/>
    <dgm:cxn modelId="{1C3233A8-05D0-4B9E-8336-627999621E8E}" type="presOf" srcId="{D03B6AFD-227D-FF44-A5BA-348CDC3199F5}" destId="{07468239-9CDA-B443-9188-610CB2F287F8}" srcOrd="1" destOrd="0" presId="urn:microsoft.com/office/officeart/2005/8/layout/hierarchy2"/>
    <dgm:cxn modelId="{8C304A47-A00E-C34F-9F0A-7EE87F29E25E}" srcId="{942E546F-227F-4047-B1F0-BCA7392DD472}" destId="{C927DD23-2A6A-BE4B-9FB3-F108E6148255}" srcOrd="0" destOrd="0" parTransId="{D03B6AFD-227D-FF44-A5BA-348CDC3199F5}" sibTransId="{C29BB426-DCA3-AE48-B3D4-277D74D52EAF}"/>
    <dgm:cxn modelId="{47A8AAB8-C783-F343-BFE3-8FF2F33AA427}" srcId="{942E546F-227F-4047-B1F0-BCA7392DD472}" destId="{8CDD3A61-583D-9C44-9FDE-B37AAFF63FC1}" srcOrd="1" destOrd="0" parTransId="{EF9B3A54-E878-7445-BF7D-66E8B8F357CA}" sibTransId="{8BE55DAF-675F-2449-8B62-465A20B0904E}"/>
    <dgm:cxn modelId="{165F5B70-0E48-4D6E-8125-F1CBC780B49D}" type="presOf" srcId="{5199FBE5-7BF3-F34D-B07E-553D24CD4A46}" destId="{D8953E4C-5480-7146-8AAC-1CE8689D07DA}" srcOrd="1" destOrd="0" presId="urn:microsoft.com/office/officeart/2005/8/layout/hierarchy2"/>
    <dgm:cxn modelId="{180E403E-2B3C-4972-92EB-A74075B90B23}" type="presOf" srcId="{F6F1EF2B-BBF9-1F48-89FE-4CB2CA9B4B1B}" destId="{8A42658F-B226-E144-A553-7BCCB7115554}" srcOrd="0" destOrd="0" presId="urn:microsoft.com/office/officeart/2005/8/layout/hierarchy2"/>
    <dgm:cxn modelId="{0994F4EE-A413-45C4-96D0-8754B39A798C}" type="presParOf" srcId="{9FDA45ED-D1BF-A647-B2DE-F48CADB5A3D4}" destId="{4597944A-67BE-5448-AF3B-9F265288195C}" srcOrd="0" destOrd="0" presId="urn:microsoft.com/office/officeart/2005/8/layout/hierarchy2"/>
    <dgm:cxn modelId="{E12017CB-9D36-4A95-81EC-52E39197375E}" type="presParOf" srcId="{4597944A-67BE-5448-AF3B-9F265288195C}" destId="{21504838-8E7B-1548-A923-99BA4045327B}" srcOrd="0" destOrd="0" presId="urn:microsoft.com/office/officeart/2005/8/layout/hierarchy2"/>
    <dgm:cxn modelId="{5A1A318A-145C-4485-BBD2-E096240D97EF}" type="presParOf" srcId="{4597944A-67BE-5448-AF3B-9F265288195C}" destId="{D02846AE-1561-1048-B2E9-20B3BEFAC93A}" srcOrd="1" destOrd="0" presId="urn:microsoft.com/office/officeart/2005/8/layout/hierarchy2"/>
    <dgm:cxn modelId="{D5E5C457-A8DF-4A19-BA32-2FC29CB8E35A}" type="presParOf" srcId="{D02846AE-1561-1048-B2E9-20B3BEFAC93A}" destId="{8A42658F-B226-E144-A553-7BCCB7115554}" srcOrd="0" destOrd="0" presId="urn:microsoft.com/office/officeart/2005/8/layout/hierarchy2"/>
    <dgm:cxn modelId="{3BAD8F36-38FB-4699-ADA2-0E0DEC98CC30}" type="presParOf" srcId="{8A42658F-B226-E144-A553-7BCCB7115554}" destId="{9834C586-2B5A-6B42-B344-81A5284ED960}" srcOrd="0" destOrd="0" presId="urn:microsoft.com/office/officeart/2005/8/layout/hierarchy2"/>
    <dgm:cxn modelId="{03621E4E-670F-42BC-9C34-A1DF7ABEB4E8}" type="presParOf" srcId="{D02846AE-1561-1048-B2E9-20B3BEFAC93A}" destId="{4C94928E-8D2E-F242-A509-CC419B3D1748}" srcOrd="1" destOrd="0" presId="urn:microsoft.com/office/officeart/2005/8/layout/hierarchy2"/>
    <dgm:cxn modelId="{057E4389-D9A1-4A74-A18C-B8B684426E98}" type="presParOf" srcId="{4C94928E-8D2E-F242-A509-CC419B3D1748}" destId="{7A415FC7-DC91-774B-A8C2-3FD31E167020}" srcOrd="0" destOrd="0" presId="urn:microsoft.com/office/officeart/2005/8/layout/hierarchy2"/>
    <dgm:cxn modelId="{3A2FFADA-797F-4111-93A7-A405B15C5714}" type="presParOf" srcId="{4C94928E-8D2E-F242-A509-CC419B3D1748}" destId="{3F6E8238-2875-3241-B709-64B2DB45808D}" srcOrd="1" destOrd="0" presId="urn:microsoft.com/office/officeart/2005/8/layout/hierarchy2"/>
    <dgm:cxn modelId="{D5D25BC2-849B-43F8-964A-BC109E2CD4E4}" type="presParOf" srcId="{3F6E8238-2875-3241-B709-64B2DB45808D}" destId="{3999E6D6-4348-9347-8735-C675D19778CA}" srcOrd="0" destOrd="0" presId="urn:microsoft.com/office/officeart/2005/8/layout/hierarchy2"/>
    <dgm:cxn modelId="{DD6F4CD9-70EF-45E1-81E9-0D3C21A8AF77}" type="presParOf" srcId="{3999E6D6-4348-9347-8735-C675D19778CA}" destId="{07468239-9CDA-B443-9188-610CB2F287F8}" srcOrd="0" destOrd="0" presId="urn:microsoft.com/office/officeart/2005/8/layout/hierarchy2"/>
    <dgm:cxn modelId="{FC786C3E-1102-43E6-87D3-BDA2C53CDAAF}" type="presParOf" srcId="{3F6E8238-2875-3241-B709-64B2DB45808D}" destId="{FFD413B5-C29F-D54B-955A-077C7B1B500D}" srcOrd="1" destOrd="0" presId="urn:microsoft.com/office/officeart/2005/8/layout/hierarchy2"/>
    <dgm:cxn modelId="{DF81A002-9C6E-4A64-AF23-39254F2CDE73}" type="presParOf" srcId="{FFD413B5-C29F-D54B-955A-077C7B1B500D}" destId="{26F0AA70-10EE-A546-AEF1-C309398F982F}" srcOrd="0" destOrd="0" presId="urn:microsoft.com/office/officeart/2005/8/layout/hierarchy2"/>
    <dgm:cxn modelId="{95792071-3F90-4152-B87C-56FE116F672E}" type="presParOf" srcId="{FFD413B5-C29F-D54B-955A-077C7B1B500D}" destId="{D2F13415-C043-8140-B865-0E3B35DB7B7F}" srcOrd="1" destOrd="0" presId="urn:microsoft.com/office/officeart/2005/8/layout/hierarchy2"/>
    <dgm:cxn modelId="{A3BFFDFB-8829-449E-925F-4191FE9F5B5C}" type="presParOf" srcId="{3F6E8238-2875-3241-B709-64B2DB45808D}" destId="{50DC082C-8A8A-A64E-94A6-AA8B65435DAD}" srcOrd="2" destOrd="0" presId="urn:microsoft.com/office/officeart/2005/8/layout/hierarchy2"/>
    <dgm:cxn modelId="{15E7A4FC-F142-4E87-87E6-AC29E738C025}" type="presParOf" srcId="{50DC082C-8A8A-A64E-94A6-AA8B65435DAD}" destId="{5F211868-1FC5-CC4F-8D6D-978D9AE538BC}" srcOrd="0" destOrd="0" presId="urn:microsoft.com/office/officeart/2005/8/layout/hierarchy2"/>
    <dgm:cxn modelId="{34CC0517-C672-4332-B9EE-035CADC3E7F5}" type="presParOf" srcId="{3F6E8238-2875-3241-B709-64B2DB45808D}" destId="{0C019851-E29F-0E44-944E-3F9699854208}" srcOrd="3" destOrd="0" presId="urn:microsoft.com/office/officeart/2005/8/layout/hierarchy2"/>
    <dgm:cxn modelId="{7F9689AB-E2CF-4F63-89EA-1271684432DD}" type="presParOf" srcId="{0C019851-E29F-0E44-944E-3F9699854208}" destId="{629F923A-027D-1242-BC2E-8DD34D3E91BE}" srcOrd="0" destOrd="0" presId="urn:microsoft.com/office/officeart/2005/8/layout/hierarchy2"/>
    <dgm:cxn modelId="{F46EEDAD-52D6-438F-BF58-E0FC202F69D4}" type="presParOf" srcId="{0C019851-E29F-0E44-944E-3F9699854208}" destId="{11FE7A2D-9A5F-8D4C-94A8-C3F614771E24}" srcOrd="1" destOrd="0" presId="urn:microsoft.com/office/officeart/2005/8/layout/hierarchy2"/>
    <dgm:cxn modelId="{49DC8C39-99F9-4E7D-B000-36BC04C9A8E3}" type="presParOf" srcId="{3F6E8238-2875-3241-B709-64B2DB45808D}" destId="{89EC2B26-B785-AE4A-8FF3-DE3E22E22492}" srcOrd="4" destOrd="0" presId="urn:microsoft.com/office/officeart/2005/8/layout/hierarchy2"/>
    <dgm:cxn modelId="{74E52280-D99F-49D9-8827-610F5B99E4AF}" type="presParOf" srcId="{89EC2B26-B785-AE4A-8FF3-DE3E22E22492}" destId="{D8953E4C-5480-7146-8AAC-1CE8689D07DA}" srcOrd="0" destOrd="0" presId="urn:microsoft.com/office/officeart/2005/8/layout/hierarchy2"/>
    <dgm:cxn modelId="{539E0A45-C3D1-4375-A65C-465CC994CAF8}" type="presParOf" srcId="{3F6E8238-2875-3241-B709-64B2DB45808D}" destId="{A55EA74A-F307-D948-A292-F9CEA8638386}" srcOrd="5" destOrd="0" presId="urn:microsoft.com/office/officeart/2005/8/layout/hierarchy2"/>
    <dgm:cxn modelId="{06D2FED9-B16D-4A72-B978-1DCEA5B94AA4}" type="presParOf" srcId="{A55EA74A-F307-D948-A292-F9CEA8638386}" destId="{634BD6D0-A289-674F-9E52-40E68863F398}" srcOrd="0" destOrd="0" presId="urn:microsoft.com/office/officeart/2005/8/layout/hierarchy2"/>
    <dgm:cxn modelId="{2CAD450A-A197-4F23-940B-84F28D057E1C}" type="presParOf" srcId="{A55EA74A-F307-D948-A292-F9CEA8638386}" destId="{E8E9FF41-1432-0240-B52E-3E4AE1DBA4AE}" srcOrd="1" destOrd="0" presId="urn:microsoft.com/office/officeart/2005/8/layout/hierarchy2"/>
    <dgm:cxn modelId="{1116C150-242D-4235-9353-9DEAF82B246F}" type="presParOf" srcId="{9FDA45ED-D1BF-A647-B2DE-F48CADB5A3D4}" destId="{3A5AF504-202E-4E80-9C49-B0AEA495511A}" srcOrd="1" destOrd="0" presId="urn:microsoft.com/office/officeart/2005/8/layout/hierarchy2"/>
    <dgm:cxn modelId="{FE2F3125-BDCE-44BF-A3B4-BBA0F7CD29B8}" type="presParOf" srcId="{3A5AF504-202E-4E80-9C49-B0AEA495511A}" destId="{FECF2617-EA54-4787-B740-B4154583049B}" srcOrd="0" destOrd="0" presId="urn:microsoft.com/office/officeart/2005/8/layout/hierarchy2"/>
    <dgm:cxn modelId="{EF6DF8D0-BC8A-4DBD-AA7F-598A671724E8}" type="presParOf" srcId="{3A5AF504-202E-4E80-9C49-B0AEA495511A}" destId="{D18484D9-0344-4145-BC32-71F0DD7F21F0}" srcOrd="1" destOrd="0" presId="urn:microsoft.com/office/officeart/2005/8/layout/hierarchy2"/>
    <dgm:cxn modelId="{24DF6B4E-16D8-45D3-B119-F6DA3824E9E2}" type="presParOf" srcId="{9FDA45ED-D1BF-A647-B2DE-F48CADB5A3D4}" destId="{3F526C64-EA6B-49BE-83B6-F5FD84E1F89C}" srcOrd="2" destOrd="0" presId="urn:microsoft.com/office/officeart/2005/8/layout/hierarchy2"/>
    <dgm:cxn modelId="{A45E38B3-6695-4A86-BDCC-C69310187A27}" type="presParOf" srcId="{3F526C64-EA6B-49BE-83B6-F5FD84E1F89C}" destId="{25D96F08-28CE-4091-894C-60D115F82A96}" srcOrd="0" destOrd="0" presId="urn:microsoft.com/office/officeart/2005/8/layout/hierarchy2"/>
    <dgm:cxn modelId="{A4ED5DEB-CF0A-461E-B636-240AC96169EE}" type="presParOf" srcId="{3F526C64-EA6B-49BE-83B6-F5FD84E1F89C}" destId="{FFF0BCA0-DACB-4769-94BB-1284D37E9879}" srcOrd="1" destOrd="0" presId="urn:microsoft.com/office/officeart/2005/8/layout/hierarchy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03AD98-F3FE-F449-8AA5-C27C4F7B575B}" type="doc">
      <dgm:prSet loTypeId="urn:microsoft.com/office/officeart/2005/8/layout/hierarchy2" loCatId="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CF3A6020-8A68-4C8B-B4E4-C851FF2A4762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Mục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đích</a:t>
          </a:r>
          <a:endParaRPr lang="en-US" sz="2000" b="1" i="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C9B7A186-2E89-4867-A6D9-3AD952DC4473}" type="sibTrans" cxnId="{1880E8B2-3C3A-44BD-A6C7-046E4C0FF7DE}">
      <dgm:prSet/>
      <dgm:spPr/>
      <dgm:t>
        <a:bodyPr/>
        <a:lstStyle/>
        <a:p>
          <a:endParaRPr lang="en-US"/>
        </a:p>
      </dgm:t>
    </dgm:pt>
    <dgm:pt modelId="{B02BD3EC-0566-4563-AE8D-6EBD69C4B908}" type="parTrans" cxnId="{1880E8B2-3C3A-44BD-A6C7-046E4C0FF7DE}">
      <dgm:prSet/>
      <dgm:spPr/>
      <dgm:t>
        <a:bodyPr/>
        <a:lstStyle/>
        <a:p>
          <a:endParaRPr lang="en-US"/>
        </a:p>
      </dgm:t>
    </dgm:pt>
    <dgm:pt modelId="{A1766854-6858-4411-9E33-01A3D66A4196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Khái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niệm</a:t>
          </a:r>
          <a:endParaRPr lang="en-US" sz="2000" b="1" i="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A4396A34-7F43-4B8D-86F5-F93C97561C3D}" type="sibTrans" cxnId="{CCEE3D6D-338E-44AB-9FEA-24C3698B1F1D}">
      <dgm:prSet/>
      <dgm:spPr/>
      <dgm:t>
        <a:bodyPr/>
        <a:lstStyle/>
        <a:p>
          <a:endParaRPr lang="en-US"/>
        </a:p>
      </dgm:t>
    </dgm:pt>
    <dgm:pt modelId="{E4D327E0-A99B-4FCF-981B-87E1474AC961}" type="parTrans" cxnId="{CCEE3D6D-338E-44AB-9FEA-24C3698B1F1D}">
      <dgm:prSet/>
      <dgm:spPr/>
      <dgm:t>
        <a:bodyPr/>
        <a:lstStyle/>
        <a:p>
          <a:endParaRPr lang="en-US"/>
        </a:p>
      </dgm:t>
    </dgm:pt>
    <dgm:pt modelId="{FC47AD3B-DCB1-524B-8B64-DC943288D3EB}">
      <dgm:prSet phldrT="[Text]" custT="1"/>
      <dgm:spPr/>
      <dgm:t>
        <a:bodyPr/>
        <a:lstStyle/>
        <a:p>
          <a:r>
            <a:rPr lang="en-US" sz="2800" b="1" dirty="0" err="1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Kiểm</a:t>
          </a:r>
          <a:r>
            <a:rPr lang="en-US" sz="2800" b="1" dirty="0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800" b="1" dirty="0" err="1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tra</a:t>
          </a:r>
          <a:endParaRPr lang="en-US" sz="2800" b="1" dirty="0">
            <a:ln/>
            <a:solidFill>
              <a:srgbClr val="FF000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B3B8839B-83B3-C54D-835B-37FC76806F79}" type="sibTrans" cxnId="{C0455ECE-A44B-6145-8B5A-52B87068C959}">
      <dgm:prSet/>
      <dgm:spPr/>
      <dgm:t>
        <a:bodyPr/>
        <a:lstStyle/>
        <a:p>
          <a:endParaRPr lang="en-US">
            <a:ln>
              <a:noFill/>
            </a:ln>
          </a:endParaRPr>
        </a:p>
      </dgm:t>
    </dgm:pt>
    <dgm:pt modelId="{437B4977-4ED5-554A-BE52-5519DA3969EF}" type="parTrans" cxnId="{C0455ECE-A44B-6145-8B5A-52B87068C959}">
      <dgm:prSet/>
      <dgm:spPr/>
      <dgm:t>
        <a:bodyPr/>
        <a:lstStyle/>
        <a:p>
          <a:endParaRPr lang="en-US">
            <a:ln>
              <a:noFill/>
            </a:ln>
          </a:endParaRPr>
        </a:p>
      </dgm:t>
    </dgm:pt>
    <dgm:pt modelId="{C927DD23-2A6A-BE4B-9FB3-F108E6148255}">
      <dgm:prSet custT="1"/>
      <dgm:spPr>
        <a:ln w="12700"/>
      </dgm:spPr>
      <dgm:t>
        <a:bodyPr/>
        <a:lstStyle/>
        <a:p>
          <a:r>
            <a:rPr lang="en-US" altLang="en-US" sz="2000" dirty="0" err="1">
              <a:ea typeface="ＭＳ Ｐゴシック" panose="020B0600070205080204" pitchFamily="34" charset="-128"/>
            </a:rPr>
            <a:t>Kiểm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tra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là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quy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trình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giám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sát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các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họat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động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để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đảm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bảo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rằng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các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họat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động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này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được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thực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hiện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theo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kế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họach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và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hiệu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chỉnh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các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sai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sót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nếu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xảy</a:t>
          </a:r>
          <a:r>
            <a:rPr lang="en-US" altLang="en-US" sz="2000" dirty="0">
              <a:ea typeface="ＭＳ Ｐゴシック" panose="020B0600070205080204" pitchFamily="34" charset="-128"/>
            </a:rPr>
            <a:t> ra </a:t>
          </a:r>
          <a:r>
            <a:rPr lang="en-US" altLang="en-US" sz="2000" dirty="0" err="1">
              <a:ea typeface="ＭＳ Ｐゴシック" panose="020B0600070205080204" pitchFamily="34" charset="-128"/>
            </a:rPr>
            <a:t>trong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quá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trình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thực</a:t>
          </a:r>
          <a:r>
            <a:rPr lang="en-US" altLang="en-US" sz="2000" dirty="0">
              <a:ea typeface="ＭＳ Ｐゴシック" panose="020B0600070205080204" pitchFamily="34" charset="-128"/>
            </a:rPr>
            <a:t> </a:t>
          </a:r>
          <a:r>
            <a:rPr lang="en-US" altLang="en-US" sz="2000" dirty="0" err="1">
              <a:ea typeface="ＭＳ Ｐゴシック" panose="020B0600070205080204" pitchFamily="34" charset="-128"/>
            </a:rPr>
            <a:t>hiện</a:t>
          </a:r>
          <a:r>
            <a:rPr lang="en-US" altLang="en-US" sz="2000" b="0" dirty="0">
              <a:ea typeface="ＭＳ Ｐゴシック" panose="020B0600070205080204" pitchFamily="34" charset="-128"/>
            </a:rPr>
            <a:t>. </a:t>
          </a:r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C29BB426-DCA3-AE48-B3D4-277D74D52EAF}" type="sibTrans" cxnId="{8C304A47-A00E-C34F-9F0A-7EE87F29E25E}">
      <dgm:prSet/>
      <dgm:spPr/>
      <dgm:t>
        <a:bodyPr/>
        <a:lstStyle/>
        <a:p>
          <a:endParaRPr lang="en-US"/>
        </a:p>
      </dgm:t>
    </dgm:pt>
    <dgm:pt modelId="{D03B6AFD-227D-FF44-A5BA-348CDC3199F5}" type="parTrans" cxnId="{8C304A47-A00E-C34F-9F0A-7EE87F29E25E}">
      <dgm:prSet/>
      <dgm:spPr>
        <a:ln>
          <a:noFill/>
        </a:ln>
      </dgm:spPr>
      <dgm:t>
        <a:bodyPr/>
        <a:lstStyle/>
        <a:p>
          <a:endParaRPr lang="en-US"/>
        </a:p>
      </dgm:t>
    </dgm:pt>
    <dgm:pt modelId="{8CDD3A61-583D-9C44-9FDE-B37AAFF63FC1}">
      <dgm:prSet custT="1"/>
      <dgm:spPr>
        <a:ln w="12700"/>
      </dgm:spPr>
      <dgm:t>
        <a:bodyPr/>
        <a:lstStyle/>
        <a:p>
          <a:pPr algn="l"/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8BE55DAF-675F-2449-8B62-465A20B0904E}" type="sibTrans" cxnId="{47A8AAB8-C783-F343-BFE3-8FF2F33AA427}">
      <dgm:prSet/>
      <dgm:spPr/>
      <dgm:t>
        <a:bodyPr/>
        <a:lstStyle/>
        <a:p>
          <a:endParaRPr lang="en-US"/>
        </a:p>
      </dgm:t>
    </dgm:pt>
    <dgm:pt modelId="{EF9B3A54-E878-7445-BF7D-66E8B8F357CA}" type="parTrans" cxnId="{47A8AAB8-C783-F343-BFE3-8FF2F33AA427}">
      <dgm:prSet/>
      <dgm:spPr>
        <a:ln>
          <a:noFill/>
        </a:ln>
      </dgm:spPr>
      <dgm:t>
        <a:bodyPr/>
        <a:lstStyle/>
        <a:p>
          <a:endParaRPr lang="en-US"/>
        </a:p>
      </dgm:t>
    </dgm:pt>
    <dgm:pt modelId="{942E546F-227F-4047-B1F0-BCA7392DD472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Vai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trò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</a:p>
      </dgm:t>
    </dgm:pt>
    <dgm:pt modelId="{CB251296-7E5F-8B48-8719-3A38901885B7}" type="sibTrans" cxnId="{F7A56773-821E-034B-9619-33D80689448B}">
      <dgm:prSet/>
      <dgm:spPr/>
      <dgm:t>
        <a:bodyPr/>
        <a:lstStyle/>
        <a:p>
          <a:endParaRPr lang="en-US"/>
        </a:p>
      </dgm:t>
    </dgm:pt>
    <dgm:pt modelId="{F6F1EF2B-BBF9-1F48-89FE-4CB2CA9B4B1B}" type="parTrans" cxnId="{F7A56773-821E-034B-9619-33D80689448B}">
      <dgm:prSet/>
      <dgm:spPr/>
      <dgm:t>
        <a:bodyPr/>
        <a:lstStyle/>
        <a:p>
          <a:endParaRPr lang="en-US"/>
        </a:p>
      </dgm:t>
    </dgm:pt>
    <dgm:pt modelId="{9FDA45ED-D1BF-A647-B2DE-F48CADB5A3D4}" type="pres">
      <dgm:prSet presAssocID="{D403AD98-F3FE-F449-8AA5-C27C4F7B575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97944A-67BE-5448-AF3B-9F265288195C}" type="pres">
      <dgm:prSet presAssocID="{FC47AD3B-DCB1-524B-8B64-DC943288D3EB}" presName="root1" presStyleCnt="0"/>
      <dgm:spPr/>
    </dgm:pt>
    <dgm:pt modelId="{21504838-8E7B-1548-A923-99BA4045327B}" type="pres">
      <dgm:prSet presAssocID="{FC47AD3B-DCB1-524B-8B64-DC943288D3EB}" presName="LevelOneTextNode" presStyleLbl="node0" presStyleIdx="0" presStyleCnt="3" custScaleX="260437" custScaleY="6756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2846AE-1561-1048-B2E9-20B3BEFAC93A}" type="pres">
      <dgm:prSet presAssocID="{FC47AD3B-DCB1-524B-8B64-DC943288D3EB}" presName="level2hierChild" presStyleCnt="0"/>
      <dgm:spPr/>
    </dgm:pt>
    <dgm:pt modelId="{8A42658F-B226-E144-A553-7BCCB7115554}" type="pres">
      <dgm:prSet presAssocID="{F6F1EF2B-BBF9-1F48-89FE-4CB2CA9B4B1B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9834C586-2B5A-6B42-B344-81A5284ED960}" type="pres">
      <dgm:prSet presAssocID="{F6F1EF2B-BBF9-1F48-89FE-4CB2CA9B4B1B}" presName="connTx" presStyleLbl="parChTrans1D2" presStyleIdx="0" presStyleCnt="1"/>
      <dgm:spPr/>
      <dgm:t>
        <a:bodyPr/>
        <a:lstStyle/>
        <a:p>
          <a:endParaRPr lang="en-US"/>
        </a:p>
      </dgm:t>
    </dgm:pt>
    <dgm:pt modelId="{4C94928E-8D2E-F242-A509-CC419B3D1748}" type="pres">
      <dgm:prSet presAssocID="{942E546F-227F-4047-B1F0-BCA7392DD472}" presName="root2" presStyleCnt="0"/>
      <dgm:spPr/>
    </dgm:pt>
    <dgm:pt modelId="{7A415FC7-DC91-774B-A8C2-3FD31E167020}" type="pres">
      <dgm:prSet presAssocID="{942E546F-227F-4047-B1F0-BCA7392DD472}" presName="LevelTwoTextNode" presStyleLbl="node2" presStyleIdx="0" presStyleCnt="1" custScaleX="248134" custScaleY="250481" custLinFactY="700000" custLinFactNeighborX="30346" custLinFactNeighborY="75912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6E8238-2875-3241-B709-64B2DB45808D}" type="pres">
      <dgm:prSet presAssocID="{942E546F-227F-4047-B1F0-BCA7392DD472}" presName="level3hierChild" presStyleCnt="0"/>
      <dgm:spPr/>
    </dgm:pt>
    <dgm:pt modelId="{3999E6D6-4348-9347-8735-C675D19778CA}" type="pres">
      <dgm:prSet presAssocID="{D03B6AFD-227D-FF44-A5BA-348CDC3199F5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07468239-9CDA-B443-9188-610CB2F287F8}" type="pres">
      <dgm:prSet presAssocID="{D03B6AFD-227D-FF44-A5BA-348CDC3199F5}" presName="connTx" presStyleLbl="parChTrans1D3" presStyleIdx="0" presStyleCnt="2"/>
      <dgm:spPr/>
      <dgm:t>
        <a:bodyPr/>
        <a:lstStyle/>
        <a:p>
          <a:endParaRPr lang="en-US"/>
        </a:p>
      </dgm:t>
    </dgm:pt>
    <dgm:pt modelId="{FFD413B5-C29F-D54B-955A-077C7B1B500D}" type="pres">
      <dgm:prSet presAssocID="{C927DD23-2A6A-BE4B-9FB3-F108E6148255}" presName="root2" presStyleCnt="0"/>
      <dgm:spPr/>
    </dgm:pt>
    <dgm:pt modelId="{26F0AA70-10EE-A546-AEF1-C309398F982F}" type="pres">
      <dgm:prSet presAssocID="{C927DD23-2A6A-BE4B-9FB3-F108E6148255}" presName="LevelTwoTextNode" presStyleLbl="node3" presStyleIdx="0" presStyleCnt="2" custScaleX="1564565" custScaleY="796295" custLinFactX="100000" custLinFactY="-414675" custLinFactNeighborX="190944" custLinFactNeighborY="-5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2F13415-C043-8140-B865-0E3B35DB7B7F}" type="pres">
      <dgm:prSet presAssocID="{C927DD23-2A6A-BE4B-9FB3-F108E6148255}" presName="level3hierChild" presStyleCnt="0"/>
      <dgm:spPr/>
    </dgm:pt>
    <dgm:pt modelId="{50DC082C-8A8A-A64E-94A6-AA8B65435DAD}" type="pres">
      <dgm:prSet presAssocID="{EF9B3A54-E878-7445-BF7D-66E8B8F357CA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5F211868-1FC5-CC4F-8D6D-978D9AE538BC}" type="pres">
      <dgm:prSet presAssocID="{EF9B3A54-E878-7445-BF7D-66E8B8F357CA}" presName="connTx" presStyleLbl="parChTrans1D3" presStyleIdx="1" presStyleCnt="2"/>
      <dgm:spPr/>
      <dgm:t>
        <a:bodyPr/>
        <a:lstStyle/>
        <a:p>
          <a:endParaRPr lang="en-US"/>
        </a:p>
      </dgm:t>
    </dgm:pt>
    <dgm:pt modelId="{0C019851-E29F-0E44-944E-3F9699854208}" type="pres">
      <dgm:prSet presAssocID="{8CDD3A61-583D-9C44-9FDE-B37AAFF63FC1}" presName="root2" presStyleCnt="0"/>
      <dgm:spPr/>
    </dgm:pt>
    <dgm:pt modelId="{629F923A-027D-1242-BC2E-8DD34D3E91BE}" type="pres">
      <dgm:prSet presAssocID="{8CDD3A61-583D-9C44-9FDE-B37AAFF63FC1}" presName="LevelTwoTextNode" presStyleLbl="node3" presStyleIdx="1" presStyleCnt="2" custScaleX="1827025" custScaleY="2000000" custLinFactY="-100000" custLinFactNeighborX="-3962" custLinFactNeighborY="-11241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FE7A2D-9A5F-8D4C-94A8-C3F614771E24}" type="pres">
      <dgm:prSet presAssocID="{8CDD3A61-583D-9C44-9FDE-B37AAFF63FC1}" presName="level3hierChild" presStyleCnt="0"/>
      <dgm:spPr/>
    </dgm:pt>
    <dgm:pt modelId="{3A5AF504-202E-4E80-9C49-B0AEA495511A}" type="pres">
      <dgm:prSet presAssocID="{A1766854-6858-4411-9E33-01A3D66A4196}" presName="root1" presStyleCnt="0"/>
      <dgm:spPr/>
    </dgm:pt>
    <dgm:pt modelId="{FECF2617-EA54-4787-B740-B4154583049B}" type="pres">
      <dgm:prSet presAssocID="{A1766854-6858-4411-9E33-01A3D66A4196}" presName="LevelOneTextNode" presStyleLbl="node0" presStyleIdx="1" presStyleCnt="3" custScaleX="244724" custScaleY="357790" custLinFactX="200000" custLinFactY="-956293" custLinFactNeighborX="230012" custLinFactNeighborY="-10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8484D9-0344-4145-BC32-71F0DD7F21F0}" type="pres">
      <dgm:prSet presAssocID="{A1766854-6858-4411-9E33-01A3D66A4196}" presName="level2hierChild" presStyleCnt="0"/>
      <dgm:spPr/>
    </dgm:pt>
    <dgm:pt modelId="{3F526C64-EA6B-49BE-83B6-F5FD84E1F89C}" type="pres">
      <dgm:prSet presAssocID="{CF3A6020-8A68-4C8B-B4E4-C851FF2A4762}" presName="root1" presStyleCnt="0"/>
      <dgm:spPr/>
    </dgm:pt>
    <dgm:pt modelId="{25D96F08-28CE-4091-894C-60D115F82A96}" type="pres">
      <dgm:prSet presAssocID="{CF3A6020-8A68-4C8B-B4E4-C851FF2A4762}" presName="LevelOneTextNode" presStyleLbl="node0" presStyleIdx="2" presStyleCnt="3" custScaleX="234773" custScaleY="306353" custLinFactX="156516" custLinFactY="-392147" custLinFactNeighborX="200000" custLinFactNeighborY="-4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F0BCA0-DACB-4769-94BB-1284D37E9879}" type="pres">
      <dgm:prSet presAssocID="{CF3A6020-8A68-4C8B-B4E4-C851FF2A4762}" presName="level2hierChild" presStyleCnt="0"/>
      <dgm:spPr/>
    </dgm:pt>
  </dgm:ptLst>
  <dgm:cxnLst>
    <dgm:cxn modelId="{D91FF2B6-F89A-4F6E-8985-E6A9DC2A26A5}" type="presOf" srcId="{F6F1EF2B-BBF9-1F48-89FE-4CB2CA9B4B1B}" destId="{9834C586-2B5A-6B42-B344-81A5284ED960}" srcOrd="1" destOrd="0" presId="urn:microsoft.com/office/officeart/2005/8/layout/hierarchy2"/>
    <dgm:cxn modelId="{F7A56773-821E-034B-9619-33D80689448B}" srcId="{FC47AD3B-DCB1-524B-8B64-DC943288D3EB}" destId="{942E546F-227F-4047-B1F0-BCA7392DD472}" srcOrd="0" destOrd="0" parTransId="{F6F1EF2B-BBF9-1F48-89FE-4CB2CA9B4B1B}" sibTransId="{CB251296-7E5F-8B48-8719-3A38901885B7}"/>
    <dgm:cxn modelId="{C0455ECE-A44B-6145-8B5A-52B87068C959}" srcId="{D403AD98-F3FE-F449-8AA5-C27C4F7B575B}" destId="{FC47AD3B-DCB1-524B-8B64-DC943288D3EB}" srcOrd="0" destOrd="0" parTransId="{437B4977-4ED5-554A-BE52-5519DA3969EF}" sibTransId="{B3B8839B-83B3-C54D-835B-37FC76806F79}"/>
    <dgm:cxn modelId="{CCEE3D6D-338E-44AB-9FEA-24C3698B1F1D}" srcId="{D403AD98-F3FE-F449-8AA5-C27C4F7B575B}" destId="{A1766854-6858-4411-9E33-01A3D66A4196}" srcOrd="1" destOrd="0" parTransId="{E4D327E0-A99B-4FCF-981B-87E1474AC961}" sibTransId="{A4396A34-7F43-4B8D-86F5-F93C97561C3D}"/>
    <dgm:cxn modelId="{D3A6488A-AD57-4062-AF59-064C19DA57B5}" type="presOf" srcId="{FC47AD3B-DCB1-524B-8B64-DC943288D3EB}" destId="{21504838-8E7B-1548-A923-99BA4045327B}" srcOrd="0" destOrd="0" presId="urn:microsoft.com/office/officeart/2005/8/layout/hierarchy2"/>
    <dgm:cxn modelId="{F4CD8C8D-2899-432C-B802-B50384A13481}" type="presOf" srcId="{D403AD98-F3FE-F449-8AA5-C27C4F7B575B}" destId="{9FDA45ED-D1BF-A647-B2DE-F48CADB5A3D4}" srcOrd="0" destOrd="0" presId="urn:microsoft.com/office/officeart/2005/8/layout/hierarchy2"/>
    <dgm:cxn modelId="{62F99862-8F51-4B03-8FB3-DA54C9AF74AB}" type="presOf" srcId="{CF3A6020-8A68-4C8B-B4E4-C851FF2A4762}" destId="{25D96F08-28CE-4091-894C-60D115F82A96}" srcOrd="0" destOrd="0" presId="urn:microsoft.com/office/officeart/2005/8/layout/hierarchy2"/>
    <dgm:cxn modelId="{04006B34-784F-465D-9DDB-F9874EDA5D5A}" type="presOf" srcId="{8CDD3A61-583D-9C44-9FDE-B37AAFF63FC1}" destId="{629F923A-027D-1242-BC2E-8DD34D3E91BE}" srcOrd="0" destOrd="0" presId="urn:microsoft.com/office/officeart/2005/8/layout/hierarchy2"/>
    <dgm:cxn modelId="{7555BF7E-7B4A-4A16-87AE-F85998694774}" type="presOf" srcId="{EF9B3A54-E878-7445-BF7D-66E8B8F357CA}" destId="{50DC082C-8A8A-A64E-94A6-AA8B65435DAD}" srcOrd="0" destOrd="0" presId="urn:microsoft.com/office/officeart/2005/8/layout/hierarchy2"/>
    <dgm:cxn modelId="{5AD188F4-3761-451C-B97C-0CD1F15D18F5}" type="presOf" srcId="{A1766854-6858-4411-9E33-01A3D66A4196}" destId="{FECF2617-EA54-4787-B740-B4154583049B}" srcOrd="0" destOrd="0" presId="urn:microsoft.com/office/officeart/2005/8/layout/hierarchy2"/>
    <dgm:cxn modelId="{586492AD-2A7B-48B3-81D8-6C9177E59262}" type="presOf" srcId="{942E546F-227F-4047-B1F0-BCA7392DD472}" destId="{7A415FC7-DC91-774B-A8C2-3FD31E167020}" srcOrd="0" destOrd="0" presId="urn:microsoft.com/office/officeart/2005/8/layout/hierarchy2"/>
    <dgm:cxn modelId="{826A2A23-04DD-425C-9E10-2EFB4F03915A}" type="presOf" srcId="{C927DD23-2A6A-BE4B-9FB3-F108E6148255}" destId="{26F0AA70-10EE-A546-AEF1-C309398F982F}" srcOrd="0" destOrd="0" presId="urn:microsoft.com/office/officeart/2005/8/layout/hierarchy2"/>
    <dgm:cxn modelId="{85C625E1-AC8F-4BEB-8D42-485A17BDF1A5}" type="presOf" srcId="{D03B6AFD-227D-FF44-A5BA-348CDC3199F5}" destId="{3999E6D6-4348-9347-8735-C675D19778CA}" srcOrd="0" destOrd="0" presId="urn:microsoft.com/office/officeart/2005/8/layout/hierarchy2"/>
    <dgm:cxn modelId="{1880E8B2-3C3A-44BD-A6C7-046E4C0FF7DE}" srcId="{D403AD98-F3FE-F449-8AA5-C27C4F7B575B}" destId="{CF3A6020-8A68-4C8B-B4E4-C851FF2A4762}" srcOrd="2" destOrd="0" parTransId="{B02BD3EC-0566-4563-AE8D-6EBD69C4B908}" sibTransId="{C9B7A186-2E89-4867-A6D9-3AD952DC4473}"/>
    <dgm:cxn modelId="{8C304A47-A00E-C34F-9F0A-7EE87F29E25E}" srcId="{942E546F-227F-4047-B1F0-BCA7392DD472}" destId="{C927DD23-2A6A-BE4B-9FB3-F108E6148255}" srcOrd="0" destOrd="0" parTransId="{D03B6AFD-227D-FF44-A5BA-348CDC3199F5}" sibTransId="{C29BB426-DCA3-AE48-B3D4-277D74D52EAF}"/>
    <dgm:cxn modelId="{0D941E93-805A-4457-BE39-C15DC0CACBC0}" type="presOf" srcId="{D03B6AFD-227D-FF44-A5BA-348CDC3199F5}" destId="{07468239-9CDA-B443-9188-610CB2F287F8}" srcOrd="1" destOrd="0" presId="urn:microsoft.com/office/officeart/2005/8/layout/hierarchy2"/>
    <dgm:cxn modelId="{5B39C435-8359-42E8-93C6-30EE89E4979A}" type="presOf" srcId="{F6F1EF2B-BBF9-1F48-89FE-4CB2CA9B4B1B}" destId="{8A42658F-B226-E144-A553-7BCCB7115554}" srcOrd="0" destOrd="0" presId="urn:microsoft.com/office/officeart/2005/8/layout/hierarchy2"/>
    <dgm:cxn modelId="{47A8AAB8-C783-F343-BFE3-8FF2F33AA427}" srcId="{942E546F-227F-4047-B1F0-BCA7392DD472}" destId="{8CDD3A61-583D-9C44-9FDE-B37AAFF63FC1}" srcOrd="1" destOrd="0" parTransId="{EF9B3A54-E878-7445-BF7D-66E8B8F357CA}" sibTransId="{8BE55DAF-675F-2449-8B62-465A20B0904E}"/>
    <dgm:cxn modelId="{BBBF751B-74DB-44F9-BDC5-56E397E20E70}" type="presOf" srcId="{EF9B3A54-E878-7445-BF7D-66E8B8F357CA}" destId="{5F211868-1FC5-CC4F-8D6D-978D9AE538BC}" srcOrd="1" destOrd="0" presId="urn:microsoft.com/office/officeart/2005/8/layout/hierarchy2"/>
    <dgm:cxn modelId="{BDB1EE5C-E3BD-40B1-B182-DFDF72222AAF}" type="presParOf" srcId="{9FDA45ED-D1BF-A647-B2DE-F48CADB5A3D4}" destId="{4597944A-67BE-5448-AF3B-9F265288195C}" srcOrd="0" destOrd="0" presId="urn:microsoft.com/office/officeart/2005/8/layout/hierarchy2"/>
    <dgm:cxn modelId="{774A1954-A34E-4C81-896F-34E3FA18275D}" type="presParOf" srcId="{4597944A-67BE-5448-AF3B-9F265288195C}" destId="{21504838-8E7B-1548-A923-99BA4045327B}" srcOrd="0" destOrd="0" presId="urn:microsoft.com/office/officeart/2005/8/layout/hierarchy2"/>
    <dgm:cxn modelId="{D4351A2C-BEB4-42E3-9951-0BCA58DDEFDA}" type="presParOf" srcId="{4597944A-67BE-5448-AF3B-9F265288195C}" destId="{D02846AE-1561-1048-B2E9-20B3BEFAC93A}" srcOrd="1" destOrd="0" presId="urn:microsoft.com/office/officeart/2005/8/layout/hierarchy2"/>
    <dgm:cxn modelId="{86255AC0-E08C-46FA-A669-B67A09E1B19B}" type="presParOf" srcId="{D02846AE-1561-1048-B2E9-20B3BEFAC93A}" destId="{8A42658F-B226-E144-A553-7BCCB7115554}" srcOrd="0" destOrd="0" presId="urn:microsoft.com/office/officeart/2005/8/layout/hierarchy2"/>
    <dgm:cxn modelId="{B759D1A1-AE02-4FD7-BB37-63AFC49B14EC}" type="presParOf" srcId="{8A42658F-B226-E144-A553-7BCCB7115554}" destId="{9834C586-2B5A-6B42-B344-81A5284ED960}" srcOrd="0" destOrd="0" presId="urn:microsoft.com/office/officeart/2005/8/layout/hierarchy2"/>
    <dgm:cxn modelId="{84BF80A1-FBE7-48FC-AEAF-585E4FB9BE4B}" type="presParOf" srcId="{D02846AE-1561-1048-B2E9-20B3BEFAC93A}" destId="{4C94928E-8D2E-F242-A509-CC419B3D1748}" srcOrd="1" destOrd="0" presId="urn:microsoft.com/office/officeart/2005/8/layout/hierarchy2"/>
    <dgm:cxn modelId="{6A8A0940-D0F6-4DCE-B15E-D90C1D1E94D4}" type="presParOf" srcId="{4C94928E-8D2E-F242-A509-CC419B3D1748}" destId="{7A415FC7-DC91-774B-A8C2-3FD31E167020}" srcOrd="0" destOrd="0" presId="urn:microsoft.com/office/officeart/2005/8/layout/hierarchy2"/>
    <dgm:cxn modelId="{8F53A5B7-60F4-4C15-8598-09E556D4CA9E}" type="presParOf" srcId="{4C94928E-8D2E-F242-A509-CC419B3D1748}" destId="{3F6E8238-2875-3241-B709-64B2DB45808D}" srcOrd="1" destOrd="0" presId="urn:microsoft.com/office/officeart/2005/8/layout/hierarchy2"/>
    <dgm:cxn modelId="{CC7ED875-5235-490A-92FF-D5FFFBC86207}" type="presParOf" srcId="{3F6E8238-2875-3241-B709-64B2DB45808D}" destId="{3999E6D6-4348-9347-8735-C675D19778CA}" srcOrd="0" destOrd="0" presId="urn:microsoft.com/office/officeart/2005/8/layout/hierarchy2"/>
    <dgm:cxn modelId="{1EC2310F-A769-4283-8829-3E07AD31B1B6}" type="presParOf" srcId="{3999E6D6-4348-9347-8735-C675D19778CA}" destId="{07468239-9CDA-B443-9188-610CB2F287F8}" srcOrd="0" destOrd="0" presId="urn:microsoft.com/office/officeart/2005/8/layout/hierarchy2"/>
    <dgm:cxn modelId="{CD353C2F-0117-4047-B8DA-146C91623F89}" type="presParOf" srcId="{3F6E8238-2875-3241-B709-64B2DB45808D}" destId="{FFD413B5-C29F-D54B-955A-077C7B1B500D}" srcOrd="1" destOrd="0" presId="urn:microsoft.com/office/officeart/2005/8/layout/hierarchy2"/>
    <dgm:cxn modelId="{09D55C5B-6E82-4C0C-898E-63053B3D0C69}" type="presParOf" srcId="{FFD413B5-C29F-D54B-955A-077C7B1B500D}" destId="{26F0AA70-10EE-A546-AEF1-C309398F982F}" srcOrd="0" destOrd="0" presId="urn:microsoft.com/office/officeart/2005/8/layout/hierarchy2"/>
    <dgm:cxn modelId="{BACB2E03-5507-4014-A7B7-8AD083E7E3D2}" type="presParOf" srcId="{FFD413B5-C29F-D54B-955A-077C7B1B500D}" destId="{D2F13415-C043-8140-B865-0E3B35DB7B7F}" srcOrd="1" destOrd="0" presId="urn:microsoft.com/office/officeart/2005/8/layout/hierarchy2"/>
    <dgm:cxn modelId="{2E2DEBA6-E168-48CF-B527-978132F09DF1}" type="presParOf" srcId="{3F6E8238-2875-3241-B709-64B2DB45808D}" destId="{50DC082C-8A8A-A64E-94A6-AA8B65435DAD}" srcOrd="2" destOrd="0" presId="urn:microsoft.com/office/officeart/2005/8/layout/hierarchy2"/>
    <dgm:cxn modelId="{D8B2623E-95EF-466E-902B-B6C07831B5E2}" type="presParOf" srcId="{50DC082C-8A8A-A64E-94A6-AA8B65435DAD}" destId="{5F211868-1FC5-CC4F-8D6D-978D9AE538BC}" srcOrd="0" destOrd="0" presId="urn:microsoft.com/office/officeart/2005/8/layout/hierarchy2"/>
    <dgm:cxn modelId="{E4B578A8-937E-40F6-9C81-B69A93B9681F}" type="presParOf" srcId="{3F6E8238-2875-3241-B709-64B2DB45808D}" destId="{0C019851-E29F-0E44-944E-3F9699854208}" srcOrd="3" destOrd="0" presId="urn:microsoft.com/office/officeart/2005/8/layout/hierarchy2"/>
    <dgm:cxn modelId="{C99B1458-D118-4B73-BFC1-C15811DD034E}" type="presParOf" srcId="{0C019851-E29F-0E44-944E-3F9699854208}" destId="{629F923A-027D-1242-BC2E-8DD34D3E91BE}" srcOrd="0" destOrd="0" presId="urn:microsoft.com/office/officeart/2005/8/layout/hierarchy2"/>
    <dgm:cxn modelId="{469BD2B5-E849-42AE-97ED-EDB4FCA02ABD}" type="presParOf" srcId="{0C019851-E29F-0E44-944E-3F9699854208}" destId="{11FE7A2D-9A5F-8D4C-94A8-C3F614771E24}" srcOrd="1" destOrd="0" presId="urn:microsoft.com/office/officeart/2005/8/layout/hierarchy2"/>
    <dgm:cxn modelId="{85C347EC-E6F8-408D-9085-C9B47E621FB6}" type="presParOf" srcId="{9FDA45ED-D1BF-A647-B2DE-F48CADB5A3D4}" destId="{3A5AF504-202E-4E80-9C49-B0AEA495511A}" srcOrd="1" destOrd="0" presId="urn:microsoft.com/office/officeart/2005/8/layout/hierarchy2"/>
    <dgm:cxn modelId="{65EA1E0B-0D74-4EB8-84BF-10465F61FEA9}" type="presParOf" srcId="{3A5AF504-202E-4E80-9C49-B0AEA495511A}" destId="{FECF2617-EA54-4787-B740-B4154583049B}" srcOrd="0" destOrd="0" presId="urn:microsoft.com/office/officeart/2005/8/layout/hierarchy2"/>
    <dgm:cxn modelId="{46B2EB9C-C1D1-41D0-BF94-71B38698721F}" type="presParOf" srcId="{3A5AF504-202E-4E80-9C49-B0AEA495511A}" destId="{D18484D9-0344-4145-BC32-71F0DD7F21F0}" srcOrd="1" destOrd="0" presId="urn:microsoft.com/office/officeart/2005/8/layout/hierarchy2"/>
    <dgm:cxn modelId="{08F81A3A-BC55-4901-A1CD-81ABCC51101B}" type="presParOf" srcId="{9FDA45ED-D1BF-A647-B2DE-F48CADB5A3D4}" destId="{3F526C64-EA6B-49BE-83B6-F5FD84E1F89C}" srcOrd="2" destOrd="0" presId="urn:microsoft.com/office/officeart/2005/8/layout/hierarchy2"/>
    <dgm:cxn modelId="{B32691B9-6D43-44AD-8120-A4DFD917CAD6}" type="presParOf" srcId="{3F526C64-EA6B-49BE-83B6-F5FD84E1F89C}" destId="{25D96F08-28CE-4091-894C-60D115F82A96}" srcOrd="0" destOrd="0" presId="urn:microsoft.com/office/officeart/2005/8/layout/hierarchy2"/>
    <dgm:cxn modelId="{C58E6963-043E-4735-A5C1-1AE9AC87E5D7}" type="presParOf" srcId="{3F526C64-EA6B-49BE-83B6-F5FD84E1F89C}" destId="{FFF0BCA0-DACB-4769-94BB-1284D37E9879}" srcOrd="1" destOrd="0" presId="urn:microsoft.com/office/officeart/2005/8/layout/hierarchy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403AD98-F3FE-F449-8AA5-C27C4F7B575B}" type="doc">
      <dgm:prSet loTypeId="urn:microsoft.com/office/officeart/2005/8/layout/hierarchy2" loCatId="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A1766854-6858-4411-9E33-01A3D66A4196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Vai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trò</a:t>
          </a:r>
          <a:endParaRPr lang="en-US" sz="2000" b="1" i="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A4396A34-7F43-4B8D-86F5-F93C97561C3D}" type="sibTrans" cxnId="{CCEE3D6D-338E-44AB-9FEA-24C3698B1F1D}">
      <dgm:prSet/>
      <dgm:spPr/>
      <dgm:t>
        <a:bodyPr/>
        <a:lstStyle/>
        <a:p>
          <a:endParaRPr lang="en-US"/>
        </a:p>
      </dgm:t>
    </dgm:pt>
    <dgm:pt modelId="{E4D327E0-A99B-4FCF-981B-87E1474AC961}" type="parTrans" cxnId="{CCEE3D6D-338E-44AB-9FEA-24C3698B1F1D}">
      <dgm:prSet/>
      <dgm:spPr/>
      <dgm:t>
        <a:bodyPr/>
        <a:lstStyle/>
        <a:p>
          <a:endParaRPr lang="en-US"/>
        </a:p>
      </dgm:t>
    </dgm:pt>
    <dgm:pt modelId="{FC47AD3B-DCB1-524B-8B64-DC943288D3EB}">
      <dgm:prSet phldrT="[Text]" custT="1"/>
      <dgm:spPr/>
      <dgm:t>
        <a:bodyPr/>
        <a:lstStyle/>
        <a:p>
          <a:r>
            <a:rPr lang="en-US" sz="2400" b="1" dirty="0" err="1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Kiểm</a:t>
          </a:r>
          <a:r>
            <a:rPr lang="en-US" sz="2400" b="1" dirty="0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>
              <a:ln/>
              <a:solidFill>
                <a:srgbClr val="FF0000"/>
              </a:solidFill>
              <a:latin typeface="Times New Roman" charset="0"/>
              <a:ea typeface="Times New Roman" charset="0"/>
              <a:cs typeface="Times New Roman" charset="0"/>
            </a:rPr>
            <a:t>tra</a:t>
          </a:r>
          <a:endParaRPr lang="en-US" sz="2400" b="1" dirty="0">
            <a:ln/>
            <a:solidFill>
              <a:srgbClr val="FF000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B3B8839B-83B3-C54D-835B-37FC76806F79}" type="sibTrans" cxnId="{C0455ECE-A44B-6145-8B5A-52B87068C959}">
      <dgm:prSet/>
      <dgm:spPr/>
      <dgm:t>
        <a:bodyPr/>
        <a:lstStyle/>
        <a:p>
          <a:endParaRPr lang="en-US">
            <a:ln>
              <a:noFill/>
            </a:ln>
          </a:endParaRPr>
        </a:p>
      </dgm:t>
    </dgm:pt>
    <dgm:pt modelId="{437B4977-4ED5-554A-BE52-5519DA3969EF}" type="parTrans" cxnId="{C0455ECE-A44B-6145-8B5A-52B87068C959}">
      <dgm:prSet/>
      <dgm:spPr/>
      <dgm:t>
        <a:bodyPr/>
        <a:lstStyle/>
        <a:p>
          <a:endParaRPr lang="en-US">
            <a:ln>
              <a:noFill/>
            </a:ln>
          </a:endParaRPr>
        </a:p>
      </dgm:t>
    </dgm:pt>
    <dgm:pt modelId="{942E546F-227F-4047-B1F0-BCA7392DD472}">
      <dgm:prSet custT="1"/>
      <dgm:spPr>
        <a:ln w="12700"/>
      </dgm:spPr>
      <dgm:t>
        <a:bodyPr/>
        <a:lstStyle/>
        <a:p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Nguyên</a:t>
          </a:r>
          <a:r>
            <a:rPr lang="en-US" sz="2000" b="1" i="0" dirty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i="0" dirty="0" err="1">
              <a:latin typeface="Times New Roman" charset="0"/>
              <a:ea typeface="Times New Roman" charset="0"/>
              <a:cs typeface="Times New Roman" charset="0"/>
            </a:rPr>
            <a:t>tắc</a:t>
          </a:r>
          <a:endParaRPr lang="en-US" sz="2000" b="1" i="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CB251296-7E5F-8B48-8719-3A38901885B7}" type="sibTrans" cxnId="{F7A56773-821E-034B-9619-33D80689448B}">
      <dgm:prSet/>
      <dgm:spPr/>
      <dgm:t>
        <a:bodyPr/>
        <a:lstStyle/>
        <a:p>
          <a:endParaRPr lang="en-US"/>
        </a:p>
      </dgm:t>
    </dgm:pt>
    <dgm:pt modelId="{F6F1EF2B-BBF9-1F48-89FE-4CB2CA9B4B1B}" type="parTrans" cxnId="{F7A56773-821E-034B-9619-33D80689448B}">
      <dgm:prSet/>
      <dgm:spPr/>
      <dgm:t>
        <a:bodyPr/>
        <a:lstStyle/>
        <a:p>
          <a:endParaRPr lang="en-US"/>
        </a:p>
      </dgm:t>
    </dgm:pt>
    <dgm:pt modelId="{C927DD23-2A6A-BE4B-9FB3-F108E6148255}">
      <dgm:prSet custT="1"/>
      <dgm:spPr>
        <a:ln w="12700"/>
      </dgm:spPr>
      <dgm:t>
        <a:bodyPr/>
        <a:lstStyle/>
        <a:p>
          <a:pPr algn="l"/>
          <a:r>
            <a:rPr lang="en-US" altLang="en-US" sz="2000" b="1" dirty="0">
              <a:solidFill>
                <a:schemeClr val="tx1"/>
              </a:solidFill>
            </a:rPr>
            <a:t>- </a:t>
          </a:r>
          <a:r>
            <a:rPr lang="en-US" altLang="en-US" sz="2000" b="1" dirty="0" err="1">
              <a:solidFill>
                <a:schemeClr val="tx1"/>
              </a:solidFill>
            </a:rPr>
            <a:t>Thực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hiện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hiệu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quả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cao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nhờ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phát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hiện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kịp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thời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những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sai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lầm</a:t>
          </a:r>
          <a:r>
            <a:rPr lang="en-US" altLang="en-US" sz="2000" b="1" dirty="0">
              <a:solidFill>
                <a:schemeClr val="tx1"/>
              </a:solidFill>
            </a:rPr>
            <a:t>.</a:t>
          </a:r>
        </a:p>
        <a:p>
          <a:pPr algn="l"/>
          <a:r>
            <a:rPr lang="en-US" altLang="en-US" sz="2000" b="1" dirty="0">
              <a:solidFill>
                <a:schemeClr val="tx1"/>
              </a:solidFill>
            </a:rPr>
            <a:t>- </a:t>
          </a:r>
          <a:r>
            <a:rPr lang="en-US" altLang="en-US" sz="2000" b="1" dirty="0" err="1">
              <a:solidFill>
                <a:schemeClr val="tx1"/>
              </a:solidFill>
            </a:rPr>
            <a:t>Đảm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bảo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thực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thi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quyền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lực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quản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trị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của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người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lãnh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đạo</a:t>
          </a:r>
          <a:endParaRPr lang="en-US" altLang="en-US" sz="2000" b="1" dirty="0">
            <a:solidFill>
              <a:schemeClr val="tx1"/>
            </a:solidFill>
          </a:endParaRPr>
        </a:p>
        <a:p>
          <a:pPr algn="l"/>
          <a:r>
            <a:rPr lang="en-US" altLang="en-US" sz="2000" b="1" dirty="0">
              <a:solidFill>
                <a:schemeClr val="tx1"/>
              </a:solidFill>
            </a:rPr>
            <a:t>- </a:t>
          </a:r>
          <a:r>
            <a:rPr lang="en-US" altLang="en-US" sz="2000" b="1" dirty="0" err="1">
              <a:solidFill>
                <a:schemeClr val="tx1"/>
              </a:solidFill>
            </a:rPr>
            <a:t>Giúp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theo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sát</a:t>
          </a:r>
          <a:r>
            <a:rPr lang="en-US" altLang="en-US" sz="2000" b="1" dirty="0">
              <a:solidFill>
                <a:schemeClr val="tx1"/>
              </a:solidFill>
            </a:rPr>
            <a:t>, </a:t>
          </a:r>
          <a:r>
            <a:rPr lang="en-US" altLang="en-US" sz="2000" b="1" dirty="0" err="1">
              <a:solidFill>
                <a:schemeClr val="tx1"/>
              </a:solidFill>
            </a:rPr>
            <a:t>đối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phó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với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sự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thay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đổi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của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môi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trường</a:t>
          </a:r>
          <a:r>
            <a:rPr lang="en-US" altLang="en-US" sz="2000" b="1" dirty="0">
              <a:solidFill>
                <a:schemeClr val="tx1"/>
              </a:solidFill>
            </a:rPr>
            <a:t>. </a:t>
          </a:r>
        </a:p>
        <a:p>
          <a:pPr algn="l"/>
          <a:r>
            <a:rPr lang="en-US" altLang="en-US" sz="2000" b="1" dirty="0">
              <a:solidFill>
                <a:schemeClr val="tx1"/>
              </a:solidFill>
            </a:rPr>
            <a:t>-</a:t>
          </a:r>
          <a:r>
            <a:rPr lang="en-US" altLang="en-US" sz="2000" b="1" dirty="0" err="1">
              <a:solidFill>
                <a:schemeClr val="tx1"/>
              </a:solidFill>
            </a:rPr>
            <a:t>Tạo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tiền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đề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cho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quá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trình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hoàn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thiện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và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đổi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mới</a:t>
          </a:r>
          <a:r>
            <a:rPr lang="en-US" altLang="en-US" sz="2000" b="1" dirty="0">
              <a:solidFill>
                <a:schemeClr val="tx1"/>
              </a:solidFill>
            </a:rPr>
            <a:t>.</a:t>
          </a:r>
        </a:p>
        <a:p>
          <a:pPr algn="l"/>
          <a:r>
            <a:rPr lang="en-US" altLang="en-US" sz="2000" b="1" dirty="0">
              <a:solidFill>
                <a:schemeClr val="tx1"/>
              </a:solidFill>
            </a:rPr>
            <a:t>- </a:t>
          </a:r>
          <a:r>
            <a:rPr lang="en-US" altLang="en-US" sz="2000" b="1" dirty="0" err="1">
              <a:solidFill>
                <a:schemeClr val="tx1"/>
              </a:solidFill>
            </a:rPr>
            <a:t>Cải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tiến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mọi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hoạt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động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của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doanh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nghiệp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</a:p>
        <a:p>
          <a:pPr algn="l"/>
          <a:r>
            <a:rPr lang="en-US" altLang="en-US" sz="2000" b="1" dirty="0">
              <a:solidFill>
                <a:schemeClr val="tx1"/>
              </a:solidFill>
            </a:rPr>
            <a:t>- </a:t>
          </a:r>
          <a:r>
            <a:rPr lang="en-US" altLang="en-US" sz="2000" b="1" dirty="0" err="1">
              <a:solidFill>
                <a:schemeClr val="tx1"/>
              </a:solidFill>
            </a:rPr>
            <a:t>Kiểm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tra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là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mối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nối</a:t>
          </a:r>
          <a:r>
            <a:rPr lang="en-US" altLang="en-US" sz="2000" b="1" dirty="0">
              <a:solidFill>
                <a:schemeClr val="tx1"/>
              </a:solidFill>
            </a:rPr>
            <a:t> then </a:t>
          </a:r>
          <a:r>
            <a:rPr lang="en-US" altLang="en-US" sz="2000" b="1" dirty="0" err="1">
              <a:solidFill>
                <a:schemeClr val="tx1"/>
              </a:solidFill>
            </a:rPr>
            <a:t>chốt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của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hoạch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định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và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hoạt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động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ủy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quyền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và</a:t>
          </a:r>
          <a:r>
            <a:rPr lang="en-US" altLang="en-US" sz="2000" b="1" dirty="0">
              <a:solidFill>
                <a:schemeClr val="tx1"/>
              </a:solidFill>
            </a:rPr>
            <a:t>  </a:t>
          </a:r>
          <a:r>
            <a:rPr lang="en-US" altLang="en-US" sz="2000" b="1" dirty="0" err="1">
              <a:solidFill>
                <a:schemeClr val="tx1"/>
              </a:solidFill>
            </a:rPr>
            <a:t>nhà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quản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trị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biết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có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đạt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mục</a:t>
          </a:r>
          <a:r>
            <a:rPr lang="en-US" altLang="en-US" sz="2000" b="1" dirty="0">
              <a:solidFill>
                <a:schemeClr val="tx1"/>
              </a:solidFill>
            </a:rPr>
            <a:t> </a:t>
          </a:r>
          <a:r>
            <a:rPr lang="en-US" altLang="en-US" sz="2000" b="1" dirty="0" err="1">
              <a:solidFill>
                <a:schemeClr val="tx1"/>
              </a:solidFill>
            </a:rPr>
            <a:t>tiêu</a:t>
          </a:r>
          <a:r>
            <a:rPr lang="en-US" altLang="en-US" sz="2000" b="1" dirty="0">
              <a:solidFill>
                <a:schemeClr val="tx1"/>
              </a:solidFill>
            </a:rPr>
            <a:t> hay </a:t>
          </a:r>
          <a:r>
            <a:rPr lang="en-US" altLang="en-US" sz="2000" b="1" dirty="0" err="1">
              <a:solidFill>
                <a:schemeClr val="tx1"/>
              </a:solidFill>
            </a:rPr>
            <a:t>không</a:t>
          </a:r>
          <a:r>
            <a:rPr lang="en-US" altLang="en-US" sz="2000" b="1" dirty="0">
              <a:solidFill>
                <a:schemeClr val="tx1"/>
              </a:solidFill>
            </a:rPr>
            <a:t>.</a:t>
          </a:r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C29BB426-DCA3-AE48-B3D4-277D74D52EAF}" type="sibTrans" cxnId="{8C304A47-A00E-C34F-9F0A-7EE87F29E25E}">
      <dgm:prSet/>
      <dgm:spPr/>
      <dgm:t>
        <a:bodyPr/>
        <a:lstStyle/>
        <a:p>
          <a:endParaRPr lang="en-US"/>
        </a:p>
      </dgm:t>
    </dgm:pt>
    <dgm:pt modelId="{D03B6AFD-227D-FF44-A5BA-348CDC3199F5}" type="parTrans" cxnId="{8C304A47-A00E-C34F-9F0A-7EE87F29E25E}">
      <dgm:prSet/>
      <dgm:spPr>
        <a:ln>
          <a:noFill/>
        </a:ln>
      </dgm:spPr>
      <dgm:t>
        <a:bodyPr/>
        <a:lstStyle/>
        <a:p>
          <a:endParaRPr lang="en-US"/>
        </a:p>
      </dgm:t>
    </dgm:pt>
    <dgm:pt modelId="{8CDD3A61-583D-9C44-9FDE-B37AAFF63FC1}">
      <dgm:prSet custT="1"/>
      <dgm:spPr>
        <a:ln w="12700"/>
      </dgm:spPr>
      <dgm:t>
        <a:bodyPr/>
        <a:lstStyle/>
        <a:p>
          <a:pPr algn="l"/>
          <a:r>
            <a:rPr lang="en-US" sz="20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Tiến</a:t>
          </a:r>
          <a:r>
            <a: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trình</a:t>
          </a:r>
          <a:r>
            <a: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kiểm</a:t>
          </a:r>
          <a:r>
            <a: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tra</a:t>
          </a:r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8BE55DAF-675F-2449-8B62-465A20B0904E}" type="sibTrans" cxnId="{47A8AAB8-C783-F343-BFE3-8FF2F33AA427}">
      <dgm:prSet/>
      <dgm:spPr/>
      <dgm:t>
        <a:bodyPr/>
        <a:lstStyle/>
        <a:p>
          <a:endParaRPr lang="en-US"/>
        </a:p>
      </dgm:t>
    </dgm:pt>
    <dgm:pt modelId="{EF9B3A54-E878-7445-BF7D-66E8B8F357CA}" type="parTrans" cxnId="{47A8AAB8-C783-F343-BFE3-8FF2F33AA427}">
      <dgm:prSet/>
      <dgm:spPr>
        <a:ln>
          <a:noFill/>
        </a:ln>
      </dgm:spPr>
      <dgm:t>
        <a:bodyPr/>
        <a:lstStyle/>
        <a:p>
          <a:endParaRPr lang="en-US"/>
        </a:p>
      </dgm:t>
    </dgm:pt>
    <dgm:pt modelId="{B6B04C13-5E71-C448-9399-AA7ACC2A54AF}">
      <dgm:prSet custT="1"/>
      <dgm:spPr>
        <a:ln w="12700"/>
      </dgm:spPr>
      <dgm:t>
        <a:bodyPr/>
        <a:lstStyle/>
        <a:p>
          <a:pPr algn="l"/>
          <a:r>
            <a:rPr lang="en-US" altLang="en-US" sz="1800" b="1" dirty="0">
              <a:solidFill>
                <a:schemeClr val="tx1"/>
              </a:solidFill>
              <a:ea typeface="Calibri" panose="020F0502020204030204" pitchFamily="34" charset="0"/>
            </a:rPr>
            <a:t>-</a:t>
          </a:r>
          <a:r>
            <a:rPr lang="en-US" altLang="en-US" sz="2000" b="1" dirty="0">
              <a:solidFill>
                <a:schemeClr val="tx1"/>
              </a:solidFill>
            </a:rPr>
            <a:t>-</a:t>
          </a:r>
          <a:endParaRPr lang="en-US" sz="2000" b="1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E52B8F6-DE9C-DC45-9C9E-796259E3774A}" type="sibTrans" cxnId="{4BC39082-CADD-E342-9E8F-3873019060BF}">
      <dgm:prSet/>
      <dgm:spPr/>
      <dgm:t>
        <a:bodyPr/>
        <a:lstStyle/>
        <a:p>
          <a:endParaRPr lang="en-US"/>
        </a:p>
      </dgm:t>
    </dgm:pt>
    <dgm:pt modelId="{5199FBE5-7BF3-F34D-B07E-553D24CD4A46}" type="parTrans" cxnId="{4BC39082-CADD-E342-9E8F-3873019060BF}">
      <dgm:prSet/>
      <dgm:spPr/>
      <dgm:t>
        <a:bodyPr/>
        <a:lstStyle/>
        <a:p>
          <a:endParaRPr lang="en-US"/>
        </a:p>
      </dgm:t>
    </dgm:pt>
    <dgm:pt modelId="{9FDA45ED-D1BF-A647-B2DE-F48CADB5A3D4}" type="pres">
      <dgm:prSet presAssocID="{D403AD98-F3FE-F449-8AA5-C27C4F7B575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97944A-67BE-5448-AF3B-9F265288195C}" type="pres">
      <dgm:prSet presAssocID="{FC47AD3B-DCB1-524B-8B64-DC943288D3EB}" presName="root1" presStyleCnt="0"/>
      <dgm:spPr/>
    </dgm:pt>
    <dgm:pt modelId="{21504838-8E7B-1548-A923-99BA4045327B}" type="pres">
      <dgm:prSet presAssocID="{FC47AD3B-DCB1-524B-8B64-DC943288D3EB}" presName="LevelOneTextNode" presStyleLbl="node0" presStyleIdx="0" presStyleCnt="2" custScaleX="260437" custScaleY="6756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2846AE-1561-1048-B2E9-20B3BEFAC93A}" type="pres">
      <dgm:prSet presAssocID="{FC47AD3B-DCB1-524B-8B64-DC943288D3EB}" presName="level2hierChild" presStyleCnt="0"/>
      <dgm:spPr/>
    </dgm:pt>
    <dgm:pt modelId="{8A42658F-B226-E144-A553-7BCCB7115554}" type="pres">
      <dgm:prSet presAssocID="{F6F1EF2B-BBF9-1F48-89FE-4CB2CA9B4B1B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9834C586-2B5A-6B42-B344-81A5284ED960}" type="pres">
      <dgm:prSet presAssocID="{F6F1EF2B-BBF9-1F48-89FE-4CB2CA9B4B1B}" presName="connTx" presStyleLbl="parChTrans1D2" presStyleIdx="0" presStyleCnt="1"/>
      <dgm:spPr/>
      <dgm:t>
        <a:bodyPr/>
        <a:lstStyle/>
        <a:p>
          <a:endParaRPr lang="en-US"/>
        </a:p>
      </dgm:t>
    </dgm:pt>
    <dgm:pt modelId="{4C94928E-8D2E-F242-A509-CC419B3D1748}" type="pres">
      <dgm:prSet presAssocID="{942E546F-227F-4047-B1F0-BCA7392DD472}" presName="root2" presStyleCnt="0"/>
      <dgm:spPr/>
    </dgm:pt>
    <dgm:pt modelId="{7A415FC7-DC91-774B-A8C2-3FD31E167020}" type="pres">
      <dgm:prSet presAssocID="{942E546F-227F-4047-B1F0-BCA7392DD472}" presName="LevelTwoTextNode" presStyleLbl="node2" presStyleIdx="0" presStyleCnt="1" custScaleX="392925" custScaleY="738528" custLinFactY="300000" custLinFactNeighborX="-1858" custLinFactNeighborY="3854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6E8238-2875-3241-B709-64B2DB45808D}" type="pres">
      <dgm:prSet presAssocID="{942E546F-227F-4047-B1F0-BCA7392DD472}" presName="level3hierChild" presStyleCnt="0"/>
      <dgm:spPr/>
    </dgm:pt>
    <dgm:pt modelId="{3999E6D6-4348-9347-8735-C675D19778CA}" type="pres">
      <dgm:prSet presAssocID="{D03B6AFD-227D-FF44-A5BA-348CDC3199F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07468239-9CDA-B443-9188-610CB2F287F8}" type="pres">
      <dgm:prSet presAssocID="{D03B6AFD-227D-FF44-A5BA-348CDC3199F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FFD413B5-C29F-D54B-955A-077C7B1B500D}" type="pres">
      <dgm:prSet presAssocID="{C927DD23-2A6A-BE4B-9FB3-F108E6148255}" presName="root2" presStyleCnt="0"/>
      <dgm:spPr/>
    </dgm:pt>
    <dgm:pt modelId="{26F0AA70-10EE-A546-AEF1-C309398F982F}" type="pres">
      <dgm:prSet presAssocID="{C927DD23-2A6A-BE4B-9FB3-F108E6148255}" presName="LevelTwoTextNode" presStyleLbl="node3" presStyleIdx="0" presStyleCnt="3" custScaleX="1978959" custScaleY="1813549" custLinFactY="-100000" custLinFactNeighborX="60227" custLinFactNeighborY="-1079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2F13415-C043-8140-B865-0E3B35DB7B7F}" type="pres">
      <dgm:prSet presAssocID="{C927DD23-2A6A-BE4B-9FB3-F108E6148255}" presName="level3hierChild" presStyleCnt="0"/>
      <dgm:spPr/>
    </dgm:pt>
    <dgm:pt modelId="{50DC082C-8A8A-A64E-94A6-AA8B65435DAD}" type="pres">
      <dgm:prSet presAssocID="{EF9B3A54-E878-7445-BF7D-66E8B8F357CA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5F211868-1FC5-CC4F-8D6D-978D9AE538BC}" type="pres">
      <dgm:prSet presAssocID="{EF9B3A54-E878-7445-BF7D-66E8B8F357CA}" presName="connTx" presStyleLbl="parChTrans1D3" presStyleIdx="1" presStyleCnt="3"/>
      <dgm:spPr/>
      <dgm:t>
        <a:bodyPr/>
        <a:lstStyle/>
        <a:p>
          <a:endParaRPr lang="en-US"/>
        </a:p>
      </dgm:t>
    </dgm:pt>
    <dgm:pt modelId="{0C019851-E29F-0E44-944E-3F9699854208}" type="pres">
      <dgm:prSet presAssocID="{8CDD3A61-583D-9C44-9FDE-B37AAFF63FC1}" presName="root2" presStyleCnt="0"/>
      <dgm:spPr/>
    </dgm:pt>
    <dgm:pt modelId="{629F923A-027D-1242-BC2E-8DD34D3E91BE}" type="pres">
      <dgm:prSet presAssocID="{8CDD3A61-583D-9C44-9FDE-B37AAFF63FC1}" presName="LevelTwoTextNode" presStyleLbl="node3" presStyleIdx="1" presStyleCnt="3" custScaleX="1827025" custScaleY="382632" custLinFactNeighborX="78314" custLinFactNeighborY="6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FE7A2D-9A5F-8D4C-94A8-C3F614771E24}" type="pres">
      <dgm:prSet presAssocID="{8CDD3A61-583D-9C44-9FDE-B37AAFF63FC1}" presName="level3hierChild" presStyleCnt="0"/>
      <dgm:spPr/>
    </dgm:pt>
    <dgm:pt modelId="{89EC2B26-B785-AE4A-8FF3-DE3E22E22492}" type="pres">
      <dgm:prSet presAssocID="{5199FBE5-7BF3-F34D-B07E-553D24CD4A46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D8953E4C-5480-7146-8AAC-1CE8689D07DA}" type="pres">
      <dgm:prSet presAssocID="{5199FBE5-7BF3-F34D-B07E-553D24CD4A46}" presName="connTx" presStyleLbl="parChTrans1D3" presStyleIdx="2" presStyleCnt="3"/>
      <dgm:spPr/>
      <dgm:t>
        <a:bodyPr/>
        <a:lstStyle/>
        <a:p>
          <a:endParaRPr lang="en-US"/>
        </a:p>
      </dgm:t>
    </dgm:pt>
    <dgm:pt modelId="{A55EA74A-F307-D948-A292-F9CEA8638386}" type="pres">
      <dgm:prSet presAssocID="{B6B04C13-5E71-C448-9399-AA7ACC2A54AF}" presName="root2" presStyleCnt="0"/>
      <dgm:spPr/>
    </dgm:pt>
    <dgm:pt modelId="{634BD6D0-A289-674F-9E52-40E68863F398}" type="pres">
      <dgm:prSet presAssocID="{B6B04C13-5E71-C448-9399-AA7ACC2A54AF}" presName="LevelTwoTextNode" presStyleLbl="node3" presStyleIdx="2" presStyleCnt="3" custScaleX="2000000" custScaleY="1630679" custLinFactX="100000" custLinFactY="58465" custLinFactNeighborX="107571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8E9FF41-1432-0240-B52E-3E4AE1DBA4AE}" type="pres">
      <dgm:prSet presAssocID="{B6B04C13-5E71-C448-9399-AA7ACC2A54AF}" presName="level3hierChild" presStyleCnt="0"/>
      <dgm:spPr/>
    </dgm:pt>
    <dgm:pt modelId="{3A5AF504-202E-4E80-9C49-B0AEA495511A}" type="pres">
      <dgm:prSet presAssocID="{A1766854-6858-4411-9E33-01A3D66A4196}" presName="root1" presStyleCnt="0"/>
      <dgm:spPr/>
    </dgm:pt>
    <dgm:pt modelId="{FECF2617-EA54-4787-B740-B4154583049B}" type="pres">
      <dgm:prSet presAssocID="{A1766854-6858-4411-9E33-01A3D66A4196}" presName="LevelOneTextNode" presStyleLbl="node0" presStyleIdx="1" presStyleCnt="2" custScaleX="244724" custScaleY="357790" custLinFactX="200000" custLinFactY="-953052" custLinFactNeighborX="238661" custLinFactNeighborY="-10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8484D9-0344-4145-BC32-71F0DD7F21F0}" type="pres">
      <dgm:prSet presAssocID="{A1766854-6858-4411-9E33-01A3D66A4196}" presName="level2hierChild" presStyleCnt="0"/>
      <dgm:spPr/>
    </dgm:pt>
  </dgm:ptLst>
  <dgm:cxnLst>
    <dgm:cxn modelId="{A7065E18-7178-4925-801A-15DB63540615}" type="presOf" srcId="{942E546F-227F-4047-B1F0-BCA7392DD472}" destId="{7A415FC7-DC91-774B-A8C2-3FD31E167020}" srcOrd="0" destOrd="0" presId="urn:microsoft.com/office/officeart/2005/8/layout/hierarchy2"/>
    <dgm:cxn modelId="{F7A56773-821E-034B-9619-33D80689448B}" srcId="{FC47AD3B-DCB1-524B-8B64-DC943288D3EB}" destId="{942E546F-227F-4047-B1F0-BCA7392DD472}" srcOrd="0" destOrd="0" parTransId="{F6F1EF2B-BBF9-1F48-89FE-4CB2CA9B4B1B}" sibTransId="{CB251296-7E5F-8B48-8719-3A38901885B7}"/>
    <dgm:cxn modelId="{C0455ECE-A44B-6145-8B5A-52B87068C959}" srcId="{D403AD98-F3FE-F449-8AA5-C27C4F7B575B}" destId="{FC47AD3B-DCB1-524B-8B64-DC943288D3EB}" srcOrd="0" destOrd="0" parTransId="{437B4977-4ED5-554A-BE52-5519DA3969EF}" sibTransId="{B3B8839B-83B3-C54D-835B-37FC76806F79}"/>
    <dgm:cxn modelId="{330DDE8F-8A8B-4CE9-99D6-BE8D5561C7DE}" type="presOf" srcId="{D403AD98-F3FE-F449-8AA5-C27C4F7B575B}" destId="{9FDA45ED-D1BF-A647-B2DE-F48CADB5A3D4}" srcOrd="0" destOrd="0" presId="urn:microsoft.com/office/officeart/2005/8/layout/hierarchy2"/>
    <dgm:cxn modelId="{CCEE3D6D-338E-44AB-9FEA-24C3698B1F1D}" srcId="{D403AD98-F3FE-F449-8AA5-C27C4F7B575B}" destId="{A1766854-6858-4411-9E33-01A3D66A4196}" srcOrd="1" destOrd="0" parTransId="{E4D327E0-A99B-4FCF-981B-87E1474AC961}" sibTransId="{A4396A34-7F43-4B8D-86F5-F93C97561C3D}"/>
    <dgm:cxn modelId="{E618E6B4-005F-4FC8-8D2D-46FECAC40877}" type="presOf" srcId="{D03B6AFD-227D-FF44-A5BA-348CDC3199F5}" destId="{3999E6D6-4348-9347-8735-C675D19778CA}" srcOrd="0" destOrd="0" presId="urn:microsoft.com/office/officeart/2005/8/layout/hierarchy2"/>
    <dgm:cxn modelId="{54FD183B-FD53-47AD-88CD-1DFF7F702981}" type="presOf" srcId="{8CDD3A61-583D-9C44-9FDE-B37AAFF63FC1}" destId="{629F923A-027D-1242-BC2E-8DD34D3E91BE}" srcOrd="0" destOrd="0" presId="urn:microsoft.com/office/officeart/2005/8/layout/hierarchy2"/>
    <dgm:cxn modelId="{EA61BB98-420C-4222-BA4B-10282B519811}" type="presOf" srcId="{F6F1EF2B-BBF9-1F48-89FE-4CB2CA9B4B1B}" destId="{9834C586-2B5A-6B42-B344-81A5284ED960}" srcOrd="1" destOrd="0" presId="urn:microsoft.com/office/officeart/2005/8/layout/hierarchy2"/>
    <dgm:cxn modelId="{EAB25E75-62A7-4502-9328-BE1E76A23C54}" type="presOf" srcId="{FC47AD3B-DCB1-524B-8B64-DC943288D3EB}" destId="{21504838-8E7B-1548-A923-99BA4045327B}" srcOrd="0" destOrd="0" presId="urn:microsoft.com/office/officeart/2005/8/layout/hierarchy2"/>
    <dgm:cxn modelId="{59258FC4-4AEE-4EA1-BC94-113621603276}" type="presOf" srcId="{D03B6AFD-227D-FF44-A5BA-348CDC3199F5}" destId="{07468239-9CDA-B443-9188-610CB2F287F8}" srcOrd="1" destOrd="0" presId="urn:microsoft.com/office/officeart/2005/8/layout/hierarchy2"/>
    <dgm:cxn modelId="{A8A94CFB-8459-423F-ABF8-59E3D06CF93B}" type="presOf" srcId="{B6B04C13-5E71-C448-9399-AA7ACC2A54AF}" destId="{634BD6D0-A289-674F-9E52-40E68863F398}" srcOrd="0" destOrd="0" presId="urn:microsoft.com/office/officeart/2005/8/layout/hierarchy2"/>
    <dgm:cxn modelId="{4BC39082-CADD-E342-9E8F-3873019060BF}" srcId="{942E546F-227F-4047-B1F0-BCA7392DD472}" destId="{B6B04C13-5E71-C448-9399-AA7ACC2A54AF}" srcOrd="2" destOrd="0" parTransId="{5199FBE5-7BF3-F34D-B07E-553D24CD4A46}" sibTransId="{7E52B8F6-DE9C-DC45-9C9E-796259E3774A}"/>
    <dgm:cxn modelId="{5122464A-0DAA-4C00-B5C5-CB351BBB15AF}" type="presOf" srcId="{5199FBE5-7BF3-F34D-B07E-553D24CD4A46}" destId="{D8953E4C-5480-7146-8AAC-1CE8689D07DA}" srcOrd="1" destOrd="0" presId="urn:microsoft.com/office/officeart/2005/8/layout/hierarchy2"/>
    <dgm:cxn modelId="{6C715050-2E1E-4A13-AA2F-A38AB9FEAE78}" type="presOf" srcId="{EF9B3A54-E878-7445-BF7D-66E8B8F357CA}" destId="{5F211868-1FC5-CC4F-8D6D-978D9AE538BC}" srcOrd="1" destOrd="0" presId="urn:microsoft.com/office/officeart/2005/8/layout/hierarchy2"/>
    <dgm:cxn modelId="{51502C8E-404B-4C78-B642-737F4A1AF786}" type="presOf" srcId="{F6F1EF2B-BBF9-1F48-89FE-4CB2CA9B4B1B}" destId="{8A42658F-B226-E144-A553-7BCCB7115554}" srcOrd="0" destOrd="0" presId="urn:microsoft.com/office/officeart/2005/8/layout/hierarchy2"/>
    <dgm:cxn modelId="{8C304A47-A00E-C34F-9F0A-7EE87F29E25E}" srcId="{942E546F-227F-4047-B1F0-BCA7392DD472}" destId="{C927DD23-2A6A-BE4B-9FB3-F108E6148255}" srcOrd="0" destOrd="0" parTransId="{D03B6AFD-227D-FF44-A5BA-348CDC3199F5}" sibTransId="{C29BB426-DCA3-AE48-B3D4-277D74D52EAF}"/>
    <dgm:cxn modelId="{38B19417-7BDF-42B5-A710-83B04D01FE1D}" type="presOf" srcId="{C927DD23-2A6A-BE4B-9FB3-F108E6148255}" destId="{26F0AA70-10EE-A546-AEF1-C309398F982F}" srcOrd="0" destOrd="0" presId="urn:microsoft.com/office/officeart/2005/8/layout/hierarchy2"/>
    <dgm:cxn modelId="{47A8AAB8-C783-F343-BFE3-8FF2F33AA427}" srcId="{942E546F-227F-4047-B1F0-BCA7392DD472}" destId="{8CDD3A61-583D-9C44-9FDE-B37AAFF63FC1}" srcOrd="1" destOrd="0" parTransId="{EF9B3A54-E878-7445-BF7D-66E8B8F357CA}" sibTransId="{8BE55DAF-675F-2449-8B62-465A20B0904E}"/>
    <dgm:cxn modelId="{7A974852-1972-46BA-AB4A-09C5478CC040}" type="presOf" srcId="{5199FBE5-7BF3-F34D-B07E-553D24CD4A46}" destId="{89EC2B26-B785-AE4A-8FF3-DE3E22E22492}" srcOrd="0" destOrd="0" presId="urn:microsoft.com/office/officeart/2005/8/layout/hierarchy2"/>
    <dgm:cxn modelId="{6BD3810D-53DD-4C7F-B079-313FBBDE1FEF}" type="presOf" srcId="{A1766854-6858-4411-9E33-01A3D66A4196}" destId="{FECF2617-EA54-4787-B740-B4154583049B}" srcOrd="0" destOrd="0" presId="urn:microsoft.com/office/officeart/2005/8/layout/hierarchy2"/>
    <dgm:cxn modelId="{4700D29B-14C0-477D-ACE3-1DA758319ABB}" type="presOf" srcId="{EF9B3A54-E878-7445-BF7D-66E8B8F357CA}" destId="{50DC082C-8A8A-A64E-94A6-AA8B65435DAD}" srcOrd="0" destOrd="0" presId="urn:microsoft.com/office/officeart/2005/8/layout/hierarchy2"/>
    <dgm:cxn modelId="{06FCACA5-4F5A-4381-BF3A-DA690386F7A1}" type="presParOf" srcId="{9FDA45ED-D1BF-A647-B2DE-F48CADB5A3D4}" destId="{4597944A-67BE-5448-AF3B-9F265288195C}" srcOrd="0" destOrd="0" presId="urn:microsoft.com/office/officeart/2005/8/layout/hierarchy2"/>
    <dgm:cxn modelId="{BE40CB7B-0703-4E41-A7A7-6CF1CE651812}" type="presParOf" srcId="{4597944A-67BE-5448-AF3B-9F265288195C}" destId="{21504838-8E7B-1548-A923-99BA4045327B}" srcOrd="0" destOrd="0" presId="urn:microsoft.com/office/officeart/2005/8/layout/hierarchy2"/>
    <dgm:cxn modelId="{365DFB25-2CE2-4586-A7F5-FE89D98772CA}" type="presParOf" srcId="{4597944A-67BE-5448-AF3B-9F265288195C}" destId="{D02846AE-1561-1048-B2E9-20B3BEFAC93A}" srcOrd="1" destOrd="0" presId="urn:microsoft.com/office/officeart/2005/8/layout/hierarchy2"/>
    <dgm:cxn modelId="{9A2139CE-B196-40DE-B034-8C9D8413BE74}" type="presParOf" srcId="{D02846AE-1561-1048-B2E9-20B3BEFAC93A}" destId="{8A42658F-B226-E144-A553-7BCCB7115554}" srcOrd="0" destOrd="0" presId="urn:microsoft.com/office/officeart/2005/8/layout/hierarchy2"/>
    <dgm:cxn modelId="{6EE7CD94-1CCD-4DDE-90B8-94F2F8DD14D7}" type="presParOf" srcId="{8A42658F-B226-E144-A553-7BCCB7115554}" destId="{9834C586-2B5A-6B42-B344-81A5284ED960}" srcOrd="0" destOrd="0" presId="urn:microsoft.com/office/officeart/2005/8/layout/hierarchy2"/>
    <dgm:cxn modelId="{B2B2FDA5-D94A-4DE5-85EA-ACAD6A272873}" type="presParOf" srcId="{D02846AE-1561-1048-B2E9-20B3BEFAC93A}" destId="{4C94928E-8D2E-F242-A509-CC419B3D1748}" srcOrd="1" destOrd="0" presId="urn:microsoft.com/office/officeart/2005/8/layout/hierarchy2"/>
    <dgm:cxn modelId="{F6352673-30FE-42FF-B76C-9570FA20D89E}" type="presParOf" srcId="{4C94928E-8D2E-F242-A509-CC419B3D1748}" destId="{7A415FC7-DC91-774B-A8C2-3FD31E167020}" srcOrd="0" destOrd="0" presId="urn:microsoft.com/office/officeart/2005/8/layout/hierarchy2"/>
    <dgm:cxn modelId="{61ACE846-CF4F-4E77-9398-F7EF64B7A9D9}" type="presParOf" srcId="{4C94928E-8D2E-F242-A509-CC419B3D1748}" destId="{3F6E8238-2875-3241-B709-64B2DB45808D}" srcOrd="1" destOrd="0" presId="urn:microsoft.com/office/officeart/2005/8/layout/hierarchy2"/>
    <dgm:cxn modelId="{6ECA7B8B-986C-473D-AF4F-797D32B82494}" type="presParOf" srcId="{3F6E8238-2875-3241-B709-64B2DB45808D}" destId="{3999E6D6-4348-9347-8735-C675D19778CA}" srcOrd="0" destOrd="0" presId="urn:microsoft.com/office/officeart/2005/8/layout/hierarchy2"/>
    <dgm:cxn modelId="{B58A989B-ED90-49E4-AFF2-8BD85C662245}" type="presParOf" srcId="{3999E6D6-4348-9347-8735-C675D19778CA}" destId="{07468239-9CDA-B443-9188-610CB2F287F8}" srcOrd="0" destOrd="0" presId="urn:microsoft.com/office/officeart/2005/8/layout/hierarchy2"/>
    <dgm:cxn modelId="{BE069F5E-0DF2-4B3F-963E-28EA3FDFB7C1}" type="presParOf" srcId="{3F6E8238-2875-3241-B709-64B2DB45808D}" destId="{FFD413B5-C29F-D54B-955A-077C7B1B500D}" srcOrd="1" destOrd="0" presId="urn:microsoft.com/office/officeart/2005/8/layout/hierarchy2"/>
    <dgm:cxn modelId="{74393292-D4DD-498F-93DC-FB0558A86AF3}" type="presParOf" srcId="{FFD413B5-C29F-D54B-955A-077C7B1B500D}" destId="{26F0AA70-10EE-A546-AEF1-C309398F982F}" srcOrd="0" destOrd="0" presId="urn:microsoft.com/office/officeart/2005/8/layout/hierarchy2"/>
    <dgm:cxn modelId="{FF109274-74A9-4604-B9FF-396015AEE532}" type="presParOf" srcId="{FFD413B5-C29F-D54B-955A-077C7B1B500D}" destId="{D2F13415-C043-8140-B865-0E3B35DB7B7F}" srcOrd="1" destOrd="0" presId="urn:microsoft.com/office/officeart/2005/8/layout/hierarchy2"/>
    <dgm:cxn modelId="{B59CABB3-030B-4CEB-A4B3-6BC34F658EE1}" type="presParOf" srcId="{3F6E8238-2875-3241-B709-64B2DB45808D}" destId="{50DC082C-8A8A-A64E-94A6-AA8B65435DAD}" srcOrd="2" destOrd="0" presId="urn:microsoft.com/office/officeart/2005/8/layout/hierarchy2"/>
    <dgm:cxn modelId="{DA8FB13D-AFE0-44A5-8799-8EE7B2235320}" type="presParOf" srcId="{50DC082C-8A8A-A64E-94A6-AA8B65435DAD}" destId="{5F211868-1FC5-CC4F-8D6D-978D9AE538BC}" srcOrd="0" destOrd="0" presId="urn:microsoft.com/office/officeart/2005/8/layout/hierarchy2"/>
    <dgm:cxn modelId="{5B781957-8F8B-44AE-A277-5B8AA1603B98}" type="presParOf" srcId="{3F6E8238-2875-3241-B709-64B2DB45808D}" destId="{0C019851-E29F-0E44-944E-3F9699854208}" srcOrd="3" destOrd="0" presId="urn:microsoft.com/office/officeart/2005/8/layout/hierarchy2"/>
    <dgm:cxn modelId="{2ACF0C13-A6CA-43F7-B588-422CCC35892C}" type="presParOf" srcId="{0C019851-E29F-0E44-944E-3F9699854208}" destId="{629F923A-027D-1242-BC2E-8DD34D3E91BE}" srcOrd="0" destOrd="0" presId="urn:microsoft.com/office/officeart/2005/8/layout/hierarchy2"/>
    <dgm:cxn modelId="{AD634512-9F55-477C-8443-8F057A52EA20}" type="presParOf" srcId="{0C019851-E29F-0E44-944E-3F9699854208}" destId="{11FE7A2D-9A5F-8D4C-94A8-C3F614771E24}" srcOrd="1" destOrd="0" presId="urn:microsoft.com/office/officeart/2005/8/layout/hierarchy2"/>
    <dgm:cxn modelId="{6BE16C4E-274D-47F9-877F-23D67D383DDC}" type="presParOf" srcId="{3F6E8238-2875-3241-B709-64B2DB45808D}" destId="{89EC2B26-B785-AE4A-8FF3-DE3E22E22492}" srcOrd="4" destOrd="0" presId="urn:microsoft.com/office/officeart/2005/8/layout/hierarchy2"/>
    <dgm:cxn modelId="{C85233E9-BFDF-420C-8ED5-E3719C6A5E61}" type="presParOf" srcId="{89EC2B26-B785-AE4A-8FF3-DE3E22E22492}" destId="{D8953E4C-5480-7146-8AAC-1CE8689D07DA}" srcOrd="0" destOrd="0" presId="urn:microsoft.com/office/officeart/2005/8/layout/hierarchy2"/>
    <dgm:cxn modelId="{5405DC0B-B140-4CCE-8D14-FE9080E3823F}" type="presParOf" srcId="{3F6E8238-2875-3241-B709-64B2DB45808D}" destId="{A55EA74A-F307-D948-A292-F9CEA8638386}" srcOrd="5" destOrd="0" presId="urn:microsoft.com/office/officeart/2005/8/layout/hierarchy2"/>
    <dgm:cxn modelId="{FE11F626-3F20-4051-8106-44034D8D525A}" type="presParOf" srcId="{A55EA74A-F307-D948-A292-F9CEA8638386}" destId="{634BD6D0-A289-674F-9E52-40E68863F398}" srcOrd="0" destOrd="0" presId="urn:microsoft.com/office/officeart/2005/8/layout/hierarchy2"/>
    <dgm:cxn modelId="{837CE71B-F16B-4EE0-B0EB-47E46F69C619}" type="presParOf" srcId="{A55EA74A-F307-D948-A292-F9CEA8638386}" destId="{E8E9FF41-1432-0240-B52E-3E4AE1DBA4AE}" srcOrd="1" destOrd="0" presId="urn:microsoft.com/office/officeart/2005/8/layout/hierarchy2"/>
    <dgm:cxn modelId="{46CDDCE4-9AEA-4160-8626-E2034CF64D36}" type="presParOf" srcId="{9FDA45ED-D1BF-A647-B2DE-F48CADB5A3D4}" destId="{3A5AF504-202E-4E80-9C49-B0AEA495511A}" srcOrd="1" destOrd="0" presId="urn:microsoft.com/office/officeart/2005/8/layout/hierarchy2"/>
    <dgm:cxn modelId="{6C004189-057C-4BDD-8D31-98A0B2A794C2}" type="presParOf" srcId="{3A5AF504-202E-4E80-9C49-B0AEA495511A}" destId="{FECF2617-EA54-4787-B740-B4154583049B}" srcOrd="0" destOrd="0" presId="urn:microsoft.com/office/officeart/2005/8/layout/hierarchy2"/>
    <dgm:cxn modelId="{D519AA49-81A4-4398-8CF8-2493F37E39AA}" type="presParOf" srcId="{3A5AF504-202E-4E80-9C49-B0AEA495511A}" destId="{D18484D9-0344-4145-BC32-71F0DD7F21F0}" srcOrd="1" destOrd="0" presId="urn:microsoft.com/office/officeart/2005/8/layout/hierarchy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83AC49-3715-41CA-8A35-94D6B09CBF58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174FDE-9A96-40E3-9341-C350254A0F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0863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466CDA-7E24-9A47-8485-CE3764EF0DA8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A12A7C-FAAD-C341-9A76-C9D53F1245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30690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>
            <a:extLst>
              <a:ext uri="{FF2B5EF4-FFF2-40B4-BE49-F238E27FC236}">
                <a16:creationId xmlns="" xmlns:a16="http://schemas.microsoft.com/office/drawing/2014/main" id="{C461E6BB-CD3A-584E-A84A-1E69B821CF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151F8BD-2638-1246-A592-3218F6F4CBFD}" type="slidenum">
              <a:rPr lang="en-US" altLang="en-US" sz="1200"/>
              <a:pPr eaLnBrk="1" hangingPunct="1"/>
              <a:t>4</a:t>
            </a:fld>
            <a:endParaRPr lang="en-US" altLang="en-US" sz="1200"/>
          </a:p>
        </p:txBody>
      </p:sp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4D12C8BF-4F59-B442-8818-2DBA86781D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9BAE9F85-BB0B-4E43-901D-D3A05B2EE3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4988"/>
            <a:ext cx="5486400" cy="4113212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Content Layouts</a:t>
            </a:r>
          </a:p>
        </p:txBody>
      </p:sp>
    </p:spTree>
    <p:extLst>
      <p:ext uri="{BB962C8B-B14F-4D97-AF65-F5344CB8AC3E}">
        <p14:creationId xmlns="" xmlns:p14="http://schemas.microsoft.com/office/powerpoint/2010/main" val="2377113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>
            <a:extLst>
              <a:ext uri="{FF2B5EF4-FFF2-40B4-BE49-F238E27FC236}">
                <a16:creationId xmlns="" xmlns:a16="http://schemas.microsoft.com/office/drawing/2014/main" id="{30CC8474-454C-3744-B505-FD08357994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C332525-D501-8B4D-8D5D-8074E0AF21A9}" type="slidenum">
              <a:rPr lang="en-US" altLang="en-US" sz="1200"/>
              <a:pPr eaLnBrk="1" hangingPunct="1"/>
              <a:t>13</a:t>
            </a:fld>
            <a:endParaRPr lang="en-US" altLang="en-US" sz="1200"/>
          </a:p>
        </p:txBody>
      </p:sp>
      <p:sp>
        <p:nvSpPr>
          <p:cNvPr id="59394" name="Rectangle 2">
            <a:extLst>
              <a:ext uri="{FF2B5EF4-FFF2-40B4-BE49-F238E27FC236}">
                <a16:creationId xmlns="" xmlns:a16="http://schemas.microsoft.com/office/drawing/2014/main" id="{E22698D1-DEF7-1747-A2CD-4FE30B83C9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="" xmlns:a16="http://schemas.microsoft.com/office/drawing/2014/main" id="{E22CE4BB-A332-6A42-9C28-28790B1E40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4988"/>
            <a:ext cx="5486400" cy="4113212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Content Layouts</a:t>
            </a:r>
          </a:p>
        </p:txBody>
      </p:sp>
    </p:spTree>
    <p:extLst>
      <p:ext uri="{BB962C8B-B14F-4D97-AF65-F5344CB8AC3E}">
        <p14:creationId xmlns="" xmlns:p14="http://schemas.microsoft.com/office/powerpoint/2010/main" val="2697327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8305800" cy="457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28600" y="1295400"/>
            <a:ext cx="8686800" cy="5257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7BBFB323-56C3-4248-B163-4582BB3EF8A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F7ACF9-CD15-A74F-9CF4-9B76414197F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D3CC7CAB-49C8-F941-9F30-36484DC550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Trường CĐN Nguyễn Trường Tộ - Môn Quản trị học</a:t>
            </a:r>
          </a:p>
        </p:txBody>
      </p:sp>
    </p:spTree>
    <p:extLst>
      <p:ext uri="{BB962C8B-B14F-4D97-AF65-F5344CB8AC3E}">
        <p14:creationId xmlns="" xmlns:p14="http://schemas.microsoft.com/office/powerpoint/2010/main" val="18485181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8305800" cy="457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28600" y="1295400"/>
            <a:ext cx="426720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295400"/>
            <a:ext cx="4267200" cy="2552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267200" cy="2552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="" xmlns:a16="http://schemas.microsoft.com/office/drawing/2014/main" id="{C5612DB1-4031-2141-8D26-D83A0DE51F8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C4C12E-CAAC-3F47-9A1B-D57633F2766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Rectangle 9">
            <a:extLst>
              <a:ext uri="{FF2B5EF4-FFF2-40B4-BE49-F238E27FC236}">
                <a16:creationId xmlns="" xmlns:a16="http://schemas.microsoft.com/office/drawing/2014/main" id="{42D2C7F5-DD00-CC44-96E6-88EC35A327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Trường CĐN Nguyễn Trường Tộ - Môn Quản trị học</a:t>
            </a:r>
          </a:p>
        </p:txBody>
      </p:sp>
    </p:spTree>
    <p:extLst>
      <p:ext uri="{BB962C8B-B14F-4D97-AF65-F5344CB8AC3E}">
        <p14:creationId xmlns="" xmlns:p14="http://schemas.microsoft.com/office/powerpoint/2010/main" val="33528229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1E8A201-A71C-FC4D-A7F8-380BD1165C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AE42FA5A-AF50-C24D-A64C-1100108C2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B6857DA-2856-0847-8A65-DC94A3545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1F7CA04-330A-9245-BF2B-44AC54C1CC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558216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84AB4-B63A-4018-AB51-84F1A55560BE}" type="datetimeFigureOut">
              <a:rPr lang="en-US" smtClean="0"/>
              <a:pPr/>
              <a:t>03/03/2021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A16CF-488E-429B-B687-5BA3341B09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vi.wikipedia.org/wiki/Nh%C3%A0_qu%E1%BA%A3n_tr%E1%BB%8B" TargetMode="External"/><Relationship Id="rId2" Type="http://schemas.openxmlformats.org/officeDocument/2006/relationships/hyperlink" Target="http://vi.wikipedia.org/w/index.php?title=Kinh_nghi%E1%BB%87m&amp;action=edit&amp;redlink=1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786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TÔNG ÔN QUẢN TRỊ HỌC</a:t>
            </a:r>
          </a:p>
        </p:txBody>
      </p:sp>
      <p:sp>
        <p:nvSpPr>
          <p:cNvPr id="4" name="Text Box 7">
            <a:extLst>
              <a:ext uri="{FF2B5EF4-FFF2-40B4-BE49-F238E27FC236}">
                <a16:creationId xmlns="" xmlns:a16="http://schemas.microsoft.com/office/drawing/2014/main" id="{F1D6C1C1-1FF2-6341-8D1E-03AEF17D8D5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4158" y="1295400"/>
            <a:ext cx="9109841" cy="5853910"/>
          </a:xfrm>
        </p:spPr>
        <p:txBody>
          <a:bodyPr wrap="square">
            <a:spAutoFit/>
          </a:bodyPr>
          <a:lstStyle/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 err="1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Chương</a:t>
            </a:r>
            <a:r>
              <a:rPr lang="en-US" altLang="ko-KR" dirty="0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1: TỔNG QUAN VỀ QUẢN TRỊ</a:t>
            </a:r>
          </a:p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 err="1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Chương</a:t>
            </a:r>
            <a:r>
              <a:rPr lang="en-US" altLang="ko-KR" dirty="0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2 CHỨC NĂNG HỌACH ĐỊNH</a:t>
            </a:r>
          </a:p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 err="1">
                <a:solidFill>
                  <a:srgbClr val="FF0000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Chương</a:t>
            </a:r>
            <a:r>
              <a:rPr lang="en-US" altLang="ko-KR" dirty="0">
                <a:solidFill>
                  <a:srgbClr val="FF0000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3 CHỨC NĂNG TỔ CHỨC</a:t>
            </a:r>
          </a:p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 err="1">
                <a:solidFill>
                  <a:srgbClr val="FF0000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Chương</a:t>
            </a:r>
            <a:r>
              <a:rPr lang="en-US" altLang="ko-KR" dirty="0">
                <a:solidFill>
                  <a:srgbClr val="FF0000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4 CHỨC NĂNG LÃNH ĐẠO</a:t>
            </a:r>
          </a:p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 err="1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Chương</a:t>
            </a:r>
            <a:r>
              <a:rPr lang="en-US" altLang="ko-KR" dirty="0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5 CHỨC NĂNG </a:t>
            </a:r>
            <a:r>
              <a:rPr lang="en-US" altLang="ko-KR" dirty="0" err="1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KiỂM</a:t>
            </a:r>
            <a:r>
              <a:rPr lang="en-US" altLang="ko-KR" dirty="0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TRA</a:t>
            </a:r>
          </a:p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 err="1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Chương</a:t>
            </a:r>
            <a:r>
              <a:rPr lang="en-US" altLang="ko-KR" dirty="0">
                <a:solidFill>
                  <a:schemeClr val="tx1"/>
                </a:solidFill>
                <a:latin typeface="Times New Roman" panose="02020603050405020304" pitchFamily="18" charset="0"/>
                <a:ea typeface="Gulim" panose="020B0600000101010101" pitchFamily="34" charset="-127"/>
                <a:cs typeface="Times New Roman" panose="02020603050405020304" pitchFamily="18" charset="0"/>
              </a:rPr>
              <a:t> 6 MỘT SỐ VẤN ĐỀ TRONG QUẢN TRỊ    </a:t>
            </a:r>
          </a:p>
          <a:p>
            <a:pPr marL="457200" indent="-457200" algn="l">
              <a:lnSpc>
                <a:spcPct val="150000"/>
              </a:lnSpc>
              <a:buFontTx/>
              <a:buNone/>
            </a:pPr>
            <a:r>
              <a:rPr lang="en-US" altLang="ko-KR" dirty="0">
                <a:ea typeface="Gulim" panose="020B0600000101010101" pitchFamily="34" charset="-127"/>
              </a:rPr>
              <a:t>            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478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365506554"/>
              </p:ext>
            </p:extLst>
          </p:nvPr>
        </p:nvGraphicFramePr>
        <p:xfrm>
          <a:off x="1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5709C45-AD0C-3940-BE07-8FE92CDB9C95}"/>
              </a:ext>
            </a:extLst>
          </p:cNvPr>
          <p:cNvSpPr txBox="1"/>
          <p:nvPr/>
        </p:nvSpPr>
        <p:spPr>
          <a:xfrm>
            <a:off x="0" y="0"/>
            <a:ext cx="1443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/>
              <a:t>Chương</a:t>
            </a:r>
            <a:r>
              <a:rPr lang="en-US" sz="2400" b="1" dirty="0"/>
              <a:t> 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23986726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5">
            <a:extLst>
              <a:ext uri="{FF2B5EF4-FFF2-40B4-BE49-F238E27FC236}">
                <a16:creationId xmlns="" xmlns:a16="http://schemas.microsoft.com/office/drawing/2014/main" id="{2B1B7FDA-0D0E-9242-9D6D-E52B35D8BC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538913"/>
            <a:ext cx="2133600" cy="319087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345B741-FD8B-5149-B002-40F60AF302FE}" type="slidenum">
              <a:rPr lang="en-US" altLang="en-US" sz="900"/>
              <a:pPr eaLnBrk="1" hangingPunct="1"/>
              <a:t>4</a:t>
            </a:fld>
            <a:endParaRPr lang="en-US" altLang="en-US" sz="900"/>
          </a:p>
        </p:txBody>
      </p:sp>
      <p:sp>
        <p:nvSpPr>
          <p:cNvPr id="38915" name="Rectangle 2">
            <a:extLst>
              <a:ext uri="{FF2B5EF4-FFF2-40B4-BE49-F238E27FC236}">
                <a16:creationId xmlns="" xmlns:a16="http://schemas.microsoft.com/office/drawing/2014/main" id="{B198F9A2-AAF6-3342-AFB0-E0E1842094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685800"/>
            <a:ext cx="9144000" cy="1031875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eaLnBrk="1" hangingPunct="1"/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Các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yếu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tố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ảnh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hưởng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đến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tầm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hạn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quản</a:t>
            </a:r>
            <a:r>
              <a:rPr lang="en-US" altLang="en-US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trị</a:t>
            </a:r>
            <a:endParaRPr lang="en-US" altLang="en-US" sz="2400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anose="020B0600070205080204" pitchFamily="34" charset="-128"/>
            </a:endParaRPr>
          </a:p>
        </p:txBody>
      </p:sp>
      <p:sp>
        <p:nvSpPr>
          <p:cNvPr id="1154094" name="AutoShape 46">
            <a:extLst>
              <a:ext uri="{FF2B5EF4-FFF2-40B4-BE49-F238E27FC236}">
                <a16:creationId xmlns="" xmlns:a16="http://schemas.microsoft.com/office/drawing/2014/main" id="{899F2F03-70B1-794D-9988-BE2D5670AC8B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7200" y="4343400"/>
            <a:ext cx="2543175" cy="2241550"/>
          </a:xfrm>
          <a:prstGeom prst="roundRect">
            <a:avLst>
              <a:gd name="adj" fmla="val 12699"/>
            </a:avLst>
          </a:prstGeom>
          <a:solidFill>
            <a:schemeClr val="accent1">
              <a:lumMod val="60000"/>
              <a:lumOff val="4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154095" name="Text Box 47">
            <a:extLst>
              <a:ext uri="{FF2B5EF4-FFF2-40B4-BE49-F238E27FC236}">
                <a16:creationId xmlns="" xmlns:a16="http://schemas.microsoft.com/office/drawing/2014/main" id="{773D6CE6-1791-9648-A4A2-FC2D438AAC4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657600" y="3276600"/>
            <a:ext cx="1631950" cy="1373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dirty="0"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Các</a:t>
            </a:r>
            <a:r>
              <a:rPr lang="en-US" alt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yếu</a:t>
            </a:r>
            <a:r>
              <a:rPr lang="en-US" alt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tố</a:t>
            </a:r>
            <a:r>
              <a:rPr lang="en-US" alt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ảnh</a:t>
            </a:r>
            <a:r>
              <a:rPr lang="en-US" alt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hưởng</a:t>
            </a:r>
            <a:endParaRPr lang="en-US" altLang="en-US" sz="2800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154096" name="AutoShape 48">
            <a:extLst>
              <a:ext uri="{FF2B5EF4-FFF2-40B4-BE49-F238E27FC236}">
                <a16:creationId xmlns="" xmlns:a16="http://schemas.microsoft.com/office/drawing/2014/main" id="{2BE8F0B8-BE4C-F74E-9247-B8A7DE4CF70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7200" y="4572000"/>
            <a:ext cx="2408238" cy="18288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7" dist="17961" dir="13500000">
              <a:srgbClr val="999999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097" name="Text Box 18">
            <a:extLst>
              <a:ext uri="{FF2B5EF4-FFF2-40B4-BE49-F238E27FC236}">
                <a16:creationId xmlns="" xmlns:a16="http://schemas.microsoft.com/office/drawing/2014/main" id="{95892AD8-2654-C34C-97C4-94EB53F3105D}"/>
              </a:ext>
            </a:extLst>
          </p:cNvPr>
          <p:cNvSpPr txBox="1">
            <a:spLocks noChangeArrowheads="1"/>
          </p:cNvSpPr>
          <p:nvPr/>
        </p:nvSpPr>
        <p:spPr bwMode="white">
          <a:xfrm>
            <a:off x="533400" y="4495800"/>
            <a:ext cx="23844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200">
                <a:solidFill>
                  <a:srgbClr val="990033"/>
                </a:solidFill>
              </a:rPr>
              <a:t>Các nhân tố khác</a:t>
            </a:r>
          </a:p>
        </p:txBody>
      </p:sp>
      <p:sp>
        <p:nvSpPr>
          <p:cNvPr id="1154098" name="Text Box 9">
            <a:extLst>
              <a:ext uri="{FF2B5EF4-FFF2-40B4-BE49-F238E27FC236}">
                <a16:creationId xmlns="" xmlns:a16="http://schemas.microsoft.com/office/drawing/2014/main" id="{CDCD1E7B-3E93-7141-8854-800CCEBA6D6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04800" y="4876800"/>
            <a:ext cx="2743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200">
                <a:solidFill>
                  <a:srgbClr val="000099"/>
                </a:solidFill>
              </a:rPr>
              <a:t>- </a:t>
            </a:r>
            <a:r>
              <a:rPr lang="en-US" altLang="en-US" sz="2000" b="1">
                <a:solidFill>
                  <a:srgbClr val="000099"/>
                </a:solidFill>
              </a:rPr>
              <a:t>Mqh giữa NV - NV,   NV - nhà quản trị</a:t>
            </a:r>
          </a:p>
          <a:p>
            <a:pPr eaLnBrk="1" hangingPunct="1"/>
            <a:r>
              <a:rPr lang="en-US" altLang="en-US" sz="2000" b="1">
                <a:solidFill>
                  <a:srgbClr val="000099"/>
                </a:solidFill>
              </a:rPr>
              <a:t>- Kỹ thuật thông tin</a:t>
            </a:r>
          </a:p>
          <a:p>
            <a:pPr eaLnBrk="1" hangingPunct="1"/>
            <a:r>
              <a:rPr lang="en-US" altLang="en-US" sz="2000" b="1">
                <a:solidFill>
                  <a:srgbClr val="000099"/>
                </a:solidFill>
              </a:rPr>
              <a:t>- Không gian quản </a:t>
            </a:r>
            <a:r>
              <a:rPr lang="en-US" altLang="en-US" sz="2200" b="1">
                <a:solidFill>
                  <a:srgbClr val="000099"/>
                </a:solidFill>
              </a:rPr>
              <a:t>lý</a:t>
            </a:r>
          </a:p>
        </p:txBody>
      </p:sp>
      <p:sp>
        <p:nvSpPr>
          <p:cNvPr id="1154099" name="AutoShape 51">
            <a:extLst>
              <a:ext uri="{FF2B5EF4-FFF2-40B4-BE49-F238E27FC236}">
                <a16:creationId xmlns="" xmlns:a16="http://schemas.microsoft.com/office/drawing/2014/main" id="{898018D0-DF10-4342-9C15-968CD93B166F}"/>
              </a:ext>
            </a:extLst>
          </p:cNvPr>
          <p:cNvSpPr>
            <a:spLocks noChangeArrowheads="1"/>
          </p:cNvSpPr>
          <p:nvPr/>
        </p:nvSpPr>
        <p:spPr bwMode="gray">
          <a:xfrm>
            <a:off x="533400" y="1828800"/>
            <a:ext cx="2543175" cy="2155825"/>
          </a:xfrm>
          <a:prstGeom prst="roundRect">
            <a:avLst>
              <a:gd name="adj" fmla="val 12699"/>
            </a:avLst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100" name="AutoShape 52">
            <a:extLst>
              <a:ext uri="{FF2B5EF4-FFF2-40B4-BE49-F238E27FC236}">
                <a16:creationId xmlns="" xmlns:a16="http://schemas.microsoft.com/office/drawing/2014/main" id="{A4280374-969B-2E44-9902-85AF1A6897DB}"/>
              </a:ext>
            </a:extLst>
          </p:cNvPr>
          <p:cNvSpPr>
            <a:spLocks noChangeArrowheads="1"/>
          </p:cNvSpPr>
          <p:nvPr/>
        </p:nvSpPr>
        <p:spPr bwMode="gray">
          <a:xfrm>
            <a:off x="609600" y="2133600"/>
            <a:ext cx="2408238" cy="150018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7" dist="17961" dir="13500000">
              <a:srgbClr val="999999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102" name="Text Box 9">
            <a:extLst>
              <a:ext uri="{FF2B5EF4-FFF2-40B4-BE49-F238E27FC236}">
                <a16:creationId xmlns="" xmlns:a16="http://schemas.microsoft.com/office/drawing/2014/main" id="{CE43DA62-85BF-FB42-9890-F1AB5A059D1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09600" y="2133600"/>
            <a:ext cx="231616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000" b="1">
                <a:solidFill>
                  <a:srgbClr val="000099"/>
                </a:solidFill>
              </a:rPr>
              <a:t>Năng lực, trình độ quản lý, chuyên môn nghiệp vụ của nhà quản trị</a:t>
            </a:r>
          </a:p>
        </p:txBody>
      </p:sp>
      <p:sp>
        <p:nvSpPr>
          <p:cNvPr id="1154103" name="AutoShape 55">
            <a:extLst>
              <a:ext uri="{FF2B5EF4-FFF2-40B4-BE49-F238E27FC236}">
                <a16:creationId xmlns="" xmlns:a16="http://schemas.microsoft.com/office/drawing/2014/main" id="{02271081-239E-B147-A882-F035573AE24D}"/>
              </a:ext>
            </a:extLst>
          </p:cNvPr>
          <p:cNvSpPr>
            <a:spLocks noChangeArrowheads="1"/>
          </p:cNvSpPr>
          <p:nvPr/>
        </p:nvSpPr>
        <p:spPr bwMode="gray">
          <a:xfrm>
            <a:off x="5943600" y="4419600"/>
            <a:ext cx="2543175" cy="2133600"/>
          </a:xfrm>
          <a:prstGeom prst="roundRect">
            <a:avLst>
              <a:gd name="adj" fmla="val 12699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104" name="AutoShape 56">
            <a:extLst>
              <a:ext uri="{FF2B5EF4-FFF2-40B4-BE49-F238E27FC236}">
                <a16:creationId xmlns="" xmlns:a16="http://schemas.microsoft.com/office/drawing/2014/main" id="{8885064C-2D60-DF40-9A3D-575A1D4DDE33}"/>
              </a:ext>
            </a:extLst>
          </p:cNvPr>
          <p:cNvSpPr>
            <a:spLocks noChangeArrowheads="1"/>
          </p:cNvSpPr>
          <p:nvPr/>
        </p:nvSpPr>
        <p:spPr bwMode="gray">
          <a:xfrm>
            <a:off x="6019800" y="4724400"/>
            <a:ext cx="2408238" cy="17526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7" dist="17961" dir="13500000">
              <a:srgbClr val="999999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106" name="Text Box 9">
            <a:extLst>
              <a:ext uri="{FF2B5EF4-FFF2-40B4-BE49-F238E27FC236}">
                <a16:creationId xmlns="" xmlns:a16="http://schemas.microsoft.com/office/drawing/2014/main" id="{E90F4D8C-0CC5-C144-812A-237DABB475C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019800" y="5181600"/>
            <a:ext cx="23161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000" b="1">
                <a:solidFill>
                  <a:srgbClr val="000099"/>
                </a:solidFill>
              </a:rPr>
              <a:t>Tính chất công việc của nhân viên</a:t>
            </a:r>
          </a:p>
        </p:txBody>
      </p:sp>
      <p:sp>
        <p:nvSpPr>
          <p:cNvPr id="1154107" name="AutoShape 59">
            <a:extLst>
              <a:ext uri="{FF2B5EF4-FFF2-40B4-BE49-F238E27FC236}">
                <a16:creationId xmlns="" xmlns:a16="http://schemas.microsoft.com/office/drawing/2014/main" id="{49520E96-50CD-5E4F-9A34-893C4829C390}"/>
              </a:ext>
            </a:extLst>
          </p:cNvPr>
          <p:cNvSpPr>
            <a:spLocks noChangeArrowheads="1"/>
          </p:cNvSpPr>
          <p:nvPr/>
        </p:nvSpPr>
        <p:spPr bwMode="gray">
          <a:xfrm>
            <a:off x="6096000" y="1905000"/>
            <a:ext cx="2543175" cy="1981200"/>
          </a:xfrm>
          <a:prstGeom prst="roundRect">
            <a:avLst>
              <a:gd name="adj" fmla="val 12699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108" name="AutoShape 60">
            <a:extLst>
              <a:ext uri="{FF2B5EF4-FFF2-40B4-BE49-F238E27FC236}">
                <a16:creationId xmlns="" xmlns:a16="http://schemas.microsoft.com/office/drawing/2014/main" id="{56DF11A2-B4F4-9A4D-ADE0-05DFDB821B97}"/>
              </a:ext>
            </a:extLst>
          </p:cNvPr>
          <p:cNvSpPr>
            <a:spLocks noChangeArrowheads="1"/>
          </p:cNvSpPr>
          <p:nvPr/>
        </p:nvSpPr>
        <p:spPr bwMode="gray">
          <a:xfrm>
            <a:off x="6172200" y="2209800"/>
            <a:ext cx="2408238" cy="16192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7" dist="17961" dir="13500000">
              <a:srgbClr val="999999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54110" name="Text Box 9">
            <a:extLst>
              <a:ext uri="{FF2B5EF4-FFF2-40B4-BE49-F238E27FC236}">
                <a16:creationId xmlns="" xmlns:a16="http://schemas.microsoft.com/office/drawing/2014/main" id="{BF175FE3-DD55-2146-943C-2D41DAA8316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324600" y="2438400"/>
            <a:ext cx="23161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000" b="1">
                <a:solidFill>
                  <a:srgbClr val="000099"/>
                </a:solidFill>
              </a:rPr>
              <a:t>Sự hiểu biết và trình độ của nhân viên cấp dưới</a:t>
            </a:r>
          </a:p>
        </p:txBody>
      </p:sp>
      <p:grpSp>
        <p:nvGrpSpPr>
          <p:cNvPr id="2" name="Group 63">
            <a:extLst>
              <a:ext uri="{FF2B5EF4-FFF2-40B4-BE49-F238E27FC236}">
                <a16:creationId xmlns="" xmlns:a16="http://schemas.microsoft.com/office/drawing/2014/main" id="{1E13610E-8E24-0C4B-B372-0209A084FFF0}"/>
              </a:ext>
            </a:extLst>
          </p:cNvPr>
          <p:cNvGrpSpPr>
            <a:grpSpLocks/>
          </p:cNvGrpSpPr>
          <p:nvPr/>
        </p:nvGrpSpPr>
        <p:grpSpPr bwMode="auto">
          <a:xfrm>
            <a:off x="3200400" y="2667000"/>
            <a:ext cx="2819400" cy="2803525"/>
            <a:chOff x="1968" y="1488"/>
            <a:chExt cx="1776" cy="1766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154112" name="AutoShape 64">
              <a:extLst>
                <a:ext uri="{FF2B5EF4-FFF2-40B4-BE49-F238E27FC236}">
                  <a16:creationId xmlns="" xmlns:a16="http://schemas.microsoft.com/office/drawing/2014/main" id="{76EB0C8F-7B9F-A64F-8CBD-72E441787811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6774404">
              <a:off x="2004" y="157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1154113" name="AutoShape 65">
              <a:extLst>
                <a:ext uri="{FF2B5EF4-FFF2-40B4-BE49-F238E27FC236}">
                  <a16:creationId xmlns="" xmlns:a16="http://schemas.microsoft.com/office/drawing/2014/main" id="{93039C28-FC27-FB47-B879-1C7DE713AA05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12174404">
              <a:off x="1968" y="1567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1154114" name="AutoShape 66">
              <a:extLst>
                <a:ext uri="{FF2B5EF4-FFF2-40B4-BE49-F238E27FC236}">
                  <a16:creationId xmlns="" xmlns:a16="http://schemas.microsoft.com/office/drawing/2014/main" id="{84EAC63F-1AF3-C842-AA0B-2B59CC4BAD1A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17574404">
              <a:off x="2029" y="150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1154115" name="AutoShape 67">
              <a:extLst>
                <a:ext uri="{FF2B5EF4-FFF2-40B4-BE49-F238E27FC236}">
                  <a16:creationId xmlns="" xmlns:a16="http://schemas.microsoft.com/office/drawing/2014/main" id="{06FA7EB1-1772-624E-B4A8-18A26F52ACCA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22974404">
              <a:off x="2056" y="1536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10181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54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54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15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5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15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15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15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15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5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15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15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15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15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15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1154094" grpId="0" animBg="1"/>
      <p:bldP spid="1154095" grpId="0"/>
      <p:bldP spid="1154096" grpId="0" animBg="1"/>
      <p:bldP spid="1154097" grpId="0"/>
      <p:bldP spid="1154098" grpId="0"/>
      <p:bldP spid="1154099" grpId="0" animBg="1"/>
      <p:bldP spid="1154100" grpId="0" animBg="1"/>
      <p:bldP spid="1154102" grpId="0"/>
      <p:bldP spid="1154103" grpId="0" animBg="1"/>
      <p:bldP spid="1154104" grpId="0" animBg="1"/>
      <p:bldP spid="1154106" grpId="0"/>
      <p:bldP spid="1154107" grpId="0" animBg="1"/>
      <p:bldP spid="1154108" grpId="0" animBg="1"/>
      <p:bldP spid="11541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084462036"/>
              </p:ext>
            </p:extLst>
          </p:nvPr>
        </p:nvGraphicFramePr>
        <p:xfrm>
          <a:off x="0" y="152400"/>
          <a:ext cx="91440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4F89DA01-80A1-1841-A960-DAF440D3B1EC}"/>
              </a:ext>
            </a:extLst>
          </p:cNvPr>
          <p:cNvCxnSpPr>
            <a:cxnSpLocks/>
          </p:cNvCxnSpPr>
          <p:nvPr/>
        </p:nvCxnSpPr>
        <p:spPr>
          <a:xfrm>
            <a:off x="1219200" y="2209800"/>
            <a:ext cx="152400" cy="29718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1">
            <a:extLst>
              <a:ext uri="{FF2B5EF4-FFF2-40B4-BE49-F238E27FC236}">
                <a16:creationId xmlns="" xmlns:a16="http://schemas.microsoft.com/office/drawing/2014/main" id="{8B35BB96-11E7-204B-8567-8DB4409A44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177EF9E-BE80-054D-872D-C814E8C392A6}" type="slidenum">
              <a:rPr lang="en-US" altLang="en-US" sz="900"/>
              <a:pPr eaLnBrk="1" hangingPunct="1"/>
              <a:t>6</a:t>
            </a:fld>
            <a:endParaRPr lang="en-US" altLang="en-US" sz="900"/>
          </a:p>
        </p:txBody>
      </p:sp>
      <p:sp>
        <p:nvSpPr>
          <p:cNvPr id="105473" name="Rectangle 1">
            <a:extLst>
              <a:ext uri="{FF2B5EF4-FFF2-40B4-BE49-F238E27FC236}">
                <a16:creationId xmlns="" xmlns:a16="http://schemas.microsoft.com/office/drawing/2014/main" id="{FDADD435-2D7B-AF4D-8694-8E2CA2829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664"/>
            <a:ext cx="9144000" cy="661719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17961" dir="2700000">
              <a:srgbClr val="0E5C85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ko-KR" sz="3200" b="1" dirty="0">
                <a:solidFill>
                  <a:srgbClr val="000099"/>
                </a:solidFill>
                <a:ea typeface="Batang" panose="02030600000101010101" pitchFamily="18" charset="-127"/>
              </a:rPr>
              <a:t>Câu </a:t>
            </a:r>
            <a:r>
              <a:rPr lang="en-US" altLang="ko-KR" sz="32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hỏi</a:t>
            </a:r>
            <a:endParaRPr lang="en-US" altLang="ko-KR" sz="3200" b="1" dirty="0">
              <a:solidFill>
                <a:srgbClr val="000099"/>
              </a:solidFill>
              <a:ea typeface="Batang" panose="02030600000101010101" pitchFamily="18" charset="-127"/>
            </a:endParaRPr>
          </a:p>
          <a:p>
            <a:pPr algn="l"/>
            <a:r>
              <a:rPr lang="en-US" altLang="ko-KR" sz="2800" b="1" dirty="0">
                <a:ea typeface="Batang" panose="02030600000101010101" pitchFamily="18" charset="-127"/>
              </a:rPr>
              <a:t>1.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Tầm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hạn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khái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niệm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để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chỉ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số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lượng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trong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một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tổ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chức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</a:t>
            </a:r>
            <a:endParaRPr lang="en-US" altLang="ko-KR" sz="2800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	</a:t>
            </a:r>
            <a:r>
              <a:rPr lang="en-US" altLang="ko-KR" sz="2800" b="1" dirty="0">
                <a:solidFill>
                  <a:srgbClr val="FF0000"/>
                </a:solidFill>
                <a:ea typeface="Batang" panose="02030600000101010101" pitchFamily="18" charset="-127"/>
              </a:rPr>
              <a:t>A. </a:t>
            </a:r>
            <a:r>
              <a:rPr lang="en-US" altLang="ko-KR" sz="2800" b="1" dirty="0" err="1">
                <a:solidFill>
                  <a:srgbClr val="FF0000"/>
                </a:solidFill>
                <a:ea typeface="Batang" panose="02030600000101010101" pitchFamily="18" charset="-127"/>
              </a:rPr>
              <a:t>Đúng</a:t>
            </a:r>
            <a:r>
              <a:rPr lang="en-US" altLang="ko-KR" sz="2800" b="1" dirty="0">
                <a:solidFill>
                  <a:srgbClr val="FF0000"/>
                </a:solidFill>
                <a:ea typeface="Batang" panose="02030600000101010101" pitchFamily="18" charset="-127"/>
              </a:rPr>
              <a:t>                                     B. Sai </a:t>
            </a:r>
            <a:endParaRPr lang="en-US" altLang="ko-KR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2.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Muốn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xác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định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tầm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hạn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rộng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hay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hẹp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trong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một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tổ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chức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,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chúng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ta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phải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xem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xét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đến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yếu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tố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năng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lực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của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các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cấp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dưới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năng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lực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của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nhân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viên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?.</a:t>
            </a:r>
            <a:endParaRPr lang="en-US" altLang="ko-KR" sz="2800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	</a:t>
            </a:r>
            <a:r>
              <a:rPr lang="en-US" altLang="ko-KR" sz="2800" b="1" dirty="0">
                <a:solidFill>
                  <a:srgbClr val="FF0000"/>
                </a:solidFill>
                <a:ea typeface="Batang" panose="02030600000101010101" pitchFamily="18" charset="-127"/>
              </a:rPr>
              <a:t> A. </a:t>
            </a:r>
            <a:r>
              <a:rPr lang="en-US" altLang="ko-KR" sz="2800" b="1" dirty="0" err="1">
                <a:solidFill>
                  <a:srgbClr val="FF0000"/>
                </a:solidFill>
                <a:ea typeface="Batang" panose="02030600000101010101" pitchFamily="18" charset="-127"/>
              </a:rPr>
              <a:t>Đúng</a:t>
            </a:r>
            <a:r>
              <a:rPr lang="en-US" altLang="ko-KR" sz="2800" b="1" dirty="0">
                <a:solidFill>
                  <a:srgbClr val="FF0000"/>
                </a:solidFill>
                <a:ea typeface="Batang" panose="02030600000101010101" pitchFamily="18" charset="-127"/>
              </a:rPr>
              <a:t>                                    B. Sai </a:t>
            </a:r>
            <a:endParaRPr lang="en-US" altLang="ko-KR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3. Theo Max Weber,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quyền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hành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của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phụ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thuộc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3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yếu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tố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(1)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sự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hợp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pháp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khi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đảm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nhận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chức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vụ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(2)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Cấp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dưới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thừa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nhận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quyền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hành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đó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chính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đáng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(3)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bản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thân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có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khả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năng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có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các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đức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tính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khiến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cấp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dưới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tin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tưởng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?</a:t>
            </a:r>
            <a:endParaRPr lang="en-US" altLang="ko-KR" sz="2800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	</a:t>
            </a:r>
            <a:r>
              <a:rPr lang="en-US" altLang="ko-KR" sz="2800" b="1" dirty="0">
                <a:solidFill>
                  <a:srgbClr val="FF0000"/>
                </a:solidFill>
                <a:ea typeface="Batang" panose="02030600000101010101" pitchFamily="18" charset="-127"/>
              </a:rPr>
              <a:t> A. </a:t>
            </a:r>
            <a:r>
              <a:rPr lang="en-US" altLang="ko-KR" sz="2800" b="1" dirty="0" err="1">
                <a:solidFill>
                  <a:srgbClr val="FF0000"/>
                </a:solidFill>
                <a:ea typeface="Batang" panose="02030600000101010101" pitchFamily="18" charset="-127"/>
              </a:rPr>
              <a:t>Đúng</a:t>
            </a:r>
            <a:r>
              <a:rPr lang="en-US" altLang="ko-KR" sz="2800" b="1" dirty="0">
                <a:solidFill>
                  <a:srgbClr val="FF0000"/>
                </a:solidFill>
                <a:ea typeface="Batang" panose="02030600000101010101" pitchFamily="18" charset="-127"/>
              </a:rPr>
              <a:t>                                  	  B. Sai </a:t>
            </a:r>
            <a:endParaRPr lang="en-US" altLang="ko-KR" sz="28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599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5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5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5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5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5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5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5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5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5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5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5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5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5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5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5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5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1">
            <a:extLst>
              <a:ext uri="{FF2B5EF4-FFF2-40B4-BE49-F238E27FC236}">
                <a16:creationId xmlns="" xmlns:a16="http://schemas.microsoft.com/office/drawing/2014/main" id="{D7BCB6E4-FD13-7B41-9608-7F7EB5A1A2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1230305-C8ED-6441-98DF-D46F31DF0F9E}" type="slidenum">
              <a:rPr lang="en-US" altLang="en-US" sz="900"/>
              <a:pPr eaLnBrk="1" hangingPunct="1"/>
              <a:t>7</a:t>
            </a:fld>
            <a:endParaRPr lang="en-US" altLang="en-US" sz="900"/>
          </a:p>
        </p:txBody>
      </p:sp>
      <p:sp>
        <p:nvSpPr>
          <p:cNvPr id="119809" name="Rectangle 1">
            <a:extLst>
              <a:ext uri="{FF2B5EF4-FFF2-40B4-BE49-F238E27FC236}">
                <a16:creationId xmlns="" xmlns:a16="http://schemas.microsoft.com/office/drawing/2014/main" id="{30D60FA9-1693-6F41-AADF-EDD540A15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69441"/>
            <a:ext cx="9144000" cy="600164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17961" dir="2700000">
              <a:srgbClr val="0E5C85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/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4.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Mục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đích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của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việc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phân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cấp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chủ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yếu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là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để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tạo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điều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kiện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cho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doanh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nghiệp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đáp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ứng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kịp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thời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,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nhanh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chóng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và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phù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hợp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với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những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yêu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cầu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của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tình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b="1" dirty="0" err="1">
                <a:solidFill>
                  <a:srgbClr val="000099"/>
                </a:solidFill>
                <a:ea typeface="Batang" panose="02030600000101010101" pitchFamily="18" charset="-127"/>
              </a:rPr>
              <a:t>hình</a:t>
            </a:r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?.</a:t>
            </a:r>
            <a:endParaRPr lang="en-US" altLang="ko-KR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b="1" dirty="0">
                <a:ea typeface="Batang" panose="02030600000101010101" pitchFamily="18" charset="-127"/>
              </a:rPr>
              <a:t> 	</a:t>
            </a:r>
            <a:r>
              <a:rPr lang="en-US" altLang="ko-KR" b="1" dirty="0">
                <a:solidFill>
                  <a:srgbClr val="C00000"/>
                </a:solidFill>
                <a:ea typeface="Batang" panose="02030600000101010101" pitchFamily="18" charset="-127"/>
              </a:rPr>
              <a:t>A. </a:t>
            </a:r>
            <a:r>
              <a:rPr lang="en-US" altLang="ko-KR" b="1" dirty="0" err="1">
                <a:solidFill>
                  <a:srgbClr val="C00000"/>
                </a:solidFill>
                <a:ea typeface="Batang" panose="02030600000101010101" pitchFamily="18" charset="-127"/>
              </a:rPr>
              <a:t>Đúng</a:t>
            </a:r>
            <a:r>
              <a:rPr lang="en-US" altLang="ko-KR" b="1" dirty="0">
                <a:solidFill>
                  <a:srgbClr val="C00000"/>
                </a:solidFill>
                <a:ea typeface="Batang" panose="02030600000101010101" pitchFamily="18" charset="-127"/>
              </a:rPr>
              <a:t>                                     B. Sai </a:t>
            </a:r>
          </a:p>
          <a:p>
            <a:pPr algn="l"/>
            <a:endParaRPr lang="en-US" altLang="ko-KR" b="1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5. </a:t>
            </a:r>
            <a:r>
              <a:rPr lang="vi-VN" b="1" dirty="0">
                <a:solidFill>
                  <a:srgbClr val="002060"/>
                </a:solidFill>
              </a:rPr>
              <a:t>Các yếu tố cần đến khi thiết kế và tái cấu trúc bộ máy tổ chức là:</a:t>
            </a:r>
            <a:endParaRPr lang="en-US" b="1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   </a:t>
            </a:r>
            <a:r>
              <a:rPr lang="en-US" b="1" dirty="0">
                <a:solidFill>
                  <a:srgbClr val="C00000"/>
                </a:solidFill>
              </a:rPr>
              <a:t>A. </a:t>
            </a:r>
            <a:r>
              <a:rPr lang="vi-VN" b="1" dirty="0">
                <a:solidFill>
                  <a:srgbClr val="C00000"/>
                </a:solidFill>
              </a:rPr>
              <a:t>Đặc điểm môi trường kinh doanh</a:t>
            </a:r>
            <a:r>
              <a:rPr lang="en-US" b="1" dirty="0">
                <a:solidFill>
                  <a:srgbClr val="C00000"/>
                </a:solidFill>
              </a:rPr>
              <a:t>.   		           </a:t>
            </a:r>
          </a:p>
          <a:p>
            <a:r>
              <a:rPr lang="vi-VN" b="1" dirty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  B.</a:t>
            </a:r>
            <a:r>
              <a:rPr lang="vi-VN" b="1" dirty="0">
                <a:solidFill>
                  <a:srgbClr val="C00000"/>
                </a:solidFill>
              </a:rPr>
              <a:t> Chiến lược của tổ chức và quy mô của tổ chức</a:t>
            </a:r>
            <a:r>
              <a:rPr lang="en-US" b="1" dirty="0">
                <a:solidFill>
                  <a:srgbClr val="C00000"/>
                </a:solidFill>
              </a:rPr>
              <a:t>.        </a:t>
            </a:r>
          </a:p>
          <a:p>
            <a:r>
              <a:rPr lang="en-US" b="1" dirty="0">
                <a:solidFill>
                  <a:srgbClr val="C00000"/>
                </a:solidFill>
              </a:rPr>
              <a:t>   C. </a:t>
            </a:r>
            <a:r>
              <a:rPr lang="vi-VN" b="1" dirty="0">
                <a:solidFill>
                  <a:srgbClr val="C00000"/>
                </a:solidFill>
              </a:rPr>
              <a:t>Môi trường, chiến lược và quy mô của tổ chức</a:t>
            </a:r>
            <a:r>
              <a:rPr lang="en-US" b="1" dirty="0">
                <a:solidFill>
                  <a:srgbClr val="C00000"/>
                </a:solidFill>
              </a:rPr>
              <a:t>.    </a:t>
            </a:r>
          </a:p>
          <a:p>
            <a:r>
              <a:rPr lang="vi-VN" b="1" dirty="0">
                <a:solidFill>
                  <a:srgbClr val="C00000"/>
                </a:solidFill>
              </a:rPr>
              <a:t>   </a:t>
            </a:r>
            <a:r>
              <a:rPr lang="en-US" b="1" dirty="0">
                <a:solidFill>
                  <a:srgbClr val="C00000"/>
                </a:solidFill>
              </a:rPr>
              <a:t>D. </a:t>
            </a:r>
            <a:r>
              <a:rPr lang="vi-VN" b="1" dirty="0">
                <a:solidFill>
                  <a:srgbClr val="C00000"/>
                </a:solidFill>
              </a:rPr>
              <a:t>Công nghệ và đặc điểm nhân sự trong tổ chức</a:t>
            </a:r>
            <a:r>
              <a:rPr lang="en-US" b="1" dirty="0">
                <a:solidFill>
                  <a:srgbClr val="C00000"/>
                </a:solidFill>
              </a:rPr>
              <a:t>.</a:t>
            </a:r>
          </a:p>
          <a:p>
            <a:pPr algn="l"/>
            <a:endParaRPr lang="en-US" altLang="ko-KR" b="1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US" altLang="ko-KR" b="1" dirty="0">
                <a:solidFill>
                  <a:srgbClr val="000099"/>
                </a:solidFill>
                <a:ea typeface="Batang" panose="02030600000101010101" pitchFamily="18" charset="-127"/>
              </a:rPr>
              <a:t>6. </a:t>
            </a:r>
            <a:r>
              <a:rPr lang="en-US" dirty="0" err="1">
                <a:solidFill>
                  <a:schemeClr val="tx2"/>
                </a:solidFill>
              </a:rPr>
              <a:t>Cơ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cấu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tổ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chức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quản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trị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luôn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thay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đổi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khi</a:t>
            </a:r>
            <a:r>
              <a:rPr lang="en-US" dirty="0">
                <a:solidFill>
                  <a:schemeClr val="tx2"/>
                </a:solidFill>
              </a:rPr>
              <a:t>:</a:t>
            </a:r>
          </a:p>
          <a:p>
            <a:r>
              <a:rPr lang="en-US" dirty="0">
                <a:solidFill>
                  <a:schemeClr val="tx2"/>
                </a:solidFill>
              </a:rPr>
              <a:t>   </a:t>
            </a:r>
            <a:r>
              <a:rPr lang="en-US" b="1" dirty="0">
                <a:solidFill>
                  <a:srgbClr val="C00000"/>
                </a:solidFill>
              </a:rPr>
              <a:t>A. </a:t>
            </a:r>
            <a:r>
              <a:rPr lang="en-US" b="1" dirty="0" err="1">
                <a:solidFill>
                  <a:srgbClr val="C00000"/>
                </a:solidFill>
              </a:rPr>
              <a:t>Cơ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cấu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nhân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sự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thay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đổi</a:t>
            </a:r>
            <a:r>
              <a:rPr lang="en-US" b="1" dirty="0">
                <a:solidFill>
                  <a:srgbClr val="C00000"/>
                </a:solidFill>
              </a:rPr>
              <a:t>.                    B. </a:t>
            </a:r>
            <a:r>
              <a:rPr lang="en-US" b="1" dirty="0" err="1">
                <a:solidFill>
                  <a:srgbClr val="C00000"/>
                </a:solidFill>
              </a:rPr>
              <a:t>Mục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tiêu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thay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đổi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</a:p>
          <a:p>
            <a:r>
              <a:rPr lang="en-US" b="1" dirty="0">
                <a:solidFill>
                  <a:srgbClr val="C00000"/>
                </a:solidFill>
              </a:rPr>
              <a:t>  C. </a:t>
            </a:r>
            <a:r>
              <a:rPr lang="en-US" b="1" dirty="0" err="1">
                <a:solidFill>
                  <a:srgbClr val="C00000"/>
                </a:solidFill>
              </a:rPr>
              <a:t>Công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nghệ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thay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đổi</a:t>
            </a:r>
            <a:r>
              <a:rPr lang="en-US" b="1" dirty="0">
                <a:solidFill>
                  <a:srgbClr val="C00000"/>
                </a:solidFill>
              </a:rPr>
              <a:t>.   D. </a:t>
            </a:r>
            <a:r>
              <a:rPr lang="en-US" b="1" dirty="0" err="1">
                <a:solidFill>
                  <a:srgbClr val="C00000"/>
                </a:solidFill>
              </a:rPr>
              <a:t>Chính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sách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tổ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chức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thay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đổi</a:t>
            </a:r>
            <a:r>
              <a:rPr lang="en-US" b="1" dirty="0">
                <a:solidFill>
                  <a:srgbClr val="C00000"/>
                </a:solidFill>
              </a:rPr>
              <a:t>.</a:t>
            </a:r>
          </a:p>
          <a:p>
            <a:pPr algn="l"/>
            <a:endParaRPr lang="en-US" altLang="ko-KR" b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079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98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198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98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198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1">
            <a:extLst>
              <a:ext uri="{FF2B5EF4-FFF2-40B4-BE49-F238E27FC236}">
                <a16:creationId xmlns="" xmlns:a16="http://schemas.microsoft.com/office/drawing/2014/main" id="{97019F62-31FF-474D-BD4D-43A9740B97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F0ABEE7D-CC36-3E49-A4EF-613DE3DA25A4}" type="slidenum">
              <a:rPr lang="en-US" altLang="en-US" sz="900"/>
              <a:pPr eaLnBrk="1" hangingPunct="1"/>
              <a:t>8</a:t>
            </a:fld>
            <a:endParaRPr lang="en-US" altLang="en-US" sz="900"/>
          </a:p>
        </p:txBody>
      </p:sp>
      <p:sp>
        <p:nvSpPr>
          <p:cNvPr id="119809" name="Rectangle 1">
            <a:extLst>
              <a:ext uri="{FF2B5EF4-FFF2-40B4-BE49-F238E27FC236}">
                <a16:creationId xmlns="" xmlns:a16="http://schemas.microsoft.com/office/drawing/2014/main" id="{6F14A71A-A9BD-BD44-85AF-C8CC8FE36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15374"/>
            <a:ext cx="9144000" cy="60631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17961" dir="2700000">
              <a:srgbClr val="0E5C85">
                <a:alpha val="74997"/>
              </a:srgb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/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8.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Công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tác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tổ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chức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là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tiến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trình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:</a:t>
            </a:r>
            <a:endParaRPr lang="en-US" altLang="ko-KR" sz="2800" b="1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ea typeface="Batang" panose="02030600000101010101" pitchFamily="18" charset="-127"/>
              </a:rPr>
              <a:t>	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A.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Sắp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xếp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phân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bổ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công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việc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,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quyền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hành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,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trách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nhiệm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giữa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các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bộ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phận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</a:t>
            </a:r>
            <a:endParaRPr lang="en-US" altLang="ko-KR" sz="2800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    B.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Tạo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ra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những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đơn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vị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làm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ra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lợi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nhuận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      	</a:t>
            </a:r>
            <a:endParaRPr lang="en-US" altLang="ko-KR" sz="2800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	C.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Thiết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lập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các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tiêu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chuẩn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để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kiểm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tra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 		</a:t>
            </a:r>
            <a:endParaRPr lang="en-US" altLang="ko-KR" sz="2800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	D.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Không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có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câu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nào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trên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đây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là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đúng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</a:t>
            </a:r>
          </a:p>
          <a:p>
            <a:pPr algn="l"/>
            <a:endParaRPr lang="en-US" altLang="ko-KR" sz="2800" b="1" dirty="0"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9.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vấn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đề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số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lượng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nhân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viên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cấp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dưới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của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một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nhà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được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gọi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C00000"/>
                </a:solidFill>
                <a:ea typeface="Batang" panose="02030600000101010101" pitchFamily="18" charset="-127"/>
              </a:rPr>
              <a:t>là</a:t>
            </a:r>
            <a:r>
              <a:rPr lang="en-US" altLang="ko-KR" sz="2800" b="1" dirty="0">
                <a:solidFill>
                  <a:srgbClr val="C00000"/>
                </a:solidFill>
                <a:ea typeface="Batang" panose="02030600000101010101" pitchFamily="18" charset="-127"/>
              </a:rPr>
              <a:t>:</a:t>
            </a:r>
            <a:endParaRPr lang="en-US" altLang="ko-KR" sz="2800" b="1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pPr algn="l"/>
            <a:r>
              <a:rPr lang="en-US" altLang="ko-KR" sz="2800" b="1" dirty="0">
                <a:ea typeface="Batang" panose="02030600000101010101" pitchFamily="18" charset="-127"/>
              </a:rPr>
              <a:t>	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A.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Phân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công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lao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động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   </a:t>
            </a: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	B.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Thống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nhất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chỉ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huy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      	</a:t>
            </a: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    C.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Tầm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hạn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quản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trị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	</a:t>
            </a:r>
          </a:p>
          <a:p>
            <a:pPr algn="l"/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    D.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Năng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suất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 lao </a:t>
            </a:r>
            <a:r>
              <a:rPr lang="en-US" altLang="ko-KR" sz="2800" b="1" dirty="0" err="1">
                <a:solidFill>
                  <a:srgbClr val="000099"/>
                </a:solidFill>
                <a:ea typeface="Batang" panose="02030600000101010101" pitchFamily="18" charset="-127"/>
              </a:rPr>
              <a:t>động</a:t>
            </a:r>
            <a:r>
              <a:rPr lang="en-US" altLang="ko-KR" sz="2800" b="1" dirty="0">
                <a:solidFill>
                  <a:srgbClr val="000099"/>
                </a:solidFill>
                <a:ea typeface="Batang" panose="02030600000101010101" pitchFamily="18" charset="-127"/>
              </a:rPr>
              <a:t>.</a:t>
            </a:r>
          </a:p>
          <a:p>
            <a:pPr algn="l"/>
            <a:endParaRPr lang="en-US" altLang="ko-KR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359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9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9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98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98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98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98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98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98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98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98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98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98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98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98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Slide Number Placeholder 3">
            <a:extLst>
              <a:ext uri="{FF2B5EF4-FFF2-40B4-BE49-F238E27FC236}">
                <a16:creationId xmlns="" xmlns:a16="http://schemas.microsoft.com/office/drawing/2014/main" id="{7D6A3D3E-CCFD-9B40-9411-12CAAC67E7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0CCE334-9E1C-E546-9A8D-FAFF7A99447E}" type="slidenum">
              <a:rPr lang="en-US" altLang="en-US" sz="900"/>
              <a:pPr eaLnBrk="1" hangingPunct="1"/>
              <a:t>9</a:t>
            </a:fld>
            <a:endParaRPr lang="en-US" altLang="en-US" sz="900"/>
          </a:p>
        </p:txBody>
      </p:sp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0ACD0B19-7E19-A34C-9251-5EB07185BE8B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990600"/>
            <a:ext cx="8229600" cy="4419599"/>
            <a:chOff x="2355" y="7915"/>
            <a:chExt cx="7830" cy="4793"/>
          </a:xfrm>
          <a:solidFill>
            <a:schemeClr val="bg1"/>
          </a:solidFill>
        </p:grpSpPr>
        <p:sp>
          <p:nvSpPr>
            <p:cNvPr id="58383" name="Text Box 3">
              <a:extLst>
                <a:ext uri="{FF2B5EF4-FFF2-40B4-BE49-F238E27FC236}">
                  <a16:creationId xmlns="" xmlns:a16="http://schemas.microsoft.com/office/drawing/2014/main" id="{0B2DF919-A4D5-294D-8016-2452829C3E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52" y="7915"/>
              <a:ext cx="1526" cy="540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b="1" dirty="0" err="1">
                  <a:solidFill>
                    <a:srgbClr val="800000"/>
                  </a:solidFill>
                  <a:latin typeface="Times New Roman" pitchFamily="18" charset="0"/>
                  <a:ea typeface="+mn-ea"/>
                  <a:cs typeface="Arial" charset="0"/>
                </a:rPr>
                <a:t>Giám</a:t>
              </a:r>
              <a:r>
                <a:rPr lang="en-US" b="1" dirty="0">
                  <a:solidFill>
                    <a:srgbClr val="800000"/>
                  </a:solidFill>
                  <a:latin typeface="Times New Roman" pitchFamily="18" charset="0"/>
                  <a:ea typeface="+mn-ea"/>
                  <a:cs typeface="Arial" charset="0"/>
                </a:rPr>
                <a:t> </a:t>
              </a:r>
              <a:r>
                <a:rPr lang="en-US" b="1" dirty="0" err="1">
                  <a:solidFill>
                    <a:srgbClr val="800000"/>
                  </a:solidFill>
                  <a:latin typeface="Times New Roman" pitchFamily="18" charset="0"/>
                  <a:ea typeface="+mn-ea"/>
                  <a:cs typeface="Arial" charset="0"/>
                </a:rPr>
                <a:t>đốc</a:t>
              </a:r>
              <a:endParaRPr lang="en-US" b="1" dirty="0">
                <a:solidFill>
                  <a:srgbClr val="800000"/>
                </a:solidFill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99332" name="Text Box 4">
              <a:extLst>
                <a:ext uri="{FF2B5EF4-FFF2-40B4-BE49-F238E27FC236}">
                  <a16:creationId xmlns="" xmlns:a16="http://schemas.microsoft.com/office/drawing/2014/main" id="{000499B0-FA40-7248-B580-0B44883538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37" y="9021"/>
              <a:ext cx="1308" cy="838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Phó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GĐ marketing</a:t>
              </a:r>
            </a:p>
          </p:txBody>
        </p:sp>
        <p:sp>
          <p:nvSpPr>
            <p:cNvPr id="58385" name="Line 5">
              <a:extLst>
                <a:ext uri="{FF2B5EF4-FFF2-40B4-BE49-F238E27FC236}">
                  <a16:creationId xmlns="" xmlns:a16="http://schemas.microsoft.com/office/drawing/2014/main" id="{6678665A-49FA-9949-B4C9-E64655519F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0" y="8661"/>
              <a:ext cx="5559" cy="0"/>
            </a:xfrm>
            <a:prstGeom prst="line">
              <a:avLst/>
            </a:prstGeom>
            <a:grp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58386" name="Line 7">
              <a:extLst>
                <a:ext uri="{FF2B5EF4-FFF2-40B4-BE49-F238E27FC236}">
                  <a16:creationId xmlns="" xmlns:a16="http://schemas.microsoft.com/office/drawing/2014/main" id="{75B68190-83D1-8D47-A043-85E41145F3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15" y="8460"/>
              <a:ext cx="0" cy="180"/>
            </a:xfrm>
            <a:prstGeom prst="line">
              <a:avLst/>
            </a:prstGeom>
            <a:grp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99336" name="Text Box 8">
              <a:extLst>
                <a:ext uri="{FF2B5EF4-FFF2-40B4-BE49-F238E27FC236}">
                  <a16:creationId xmlns="" xmlns:a16="http://schemas.microsoft.com/office/drawing/2014/main" id="{26012B12-A87E-5E44-9BAF-6EB07900CD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0" y="9021"/>
              <a:ext cx="1325" cy="838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Phó</a:t>
              </a:r>
              <a:r>
                <a:rPr lang="en-US" sz="20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GĐ </a:t>
              </a: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sản</a:t>
              </a:r>
              <a:r>
                <a:rPr lang="en-US" sz="20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xuất</a:t>
              </a:r>
              <a:endParaRPr lang="en-US" sz="2000" b="1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99337" name="Text Box 9">
              <a:extLst>
                <a:ext uri="{FF2B5EF4-FFF2-40B4-BE49-F238E27FC236}">
                  <a16:creationId xmlns="" xmlns:a16="http://schemas.microsoft.com/office/drawing/2014/main" id="{EE29D7D4-FB52-6245-AA74-9225AEC19C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2" y="9021"/>
              <a:ext cx="1328" cy="838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Phó</a:t>
              </a:r>
              <a:r>
                <a:rPr lang="en-US" sz="20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GĐ </a:t>
              </a: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tài</a:t>
              </a:r>
              <a:r>
                <a:rPr lang="en-US" sz="20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chính</a:t>
              </a:r>
              <a:endParaRPr lang="en-US" sz="2000" b="1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99338" name="Text Box 10">
              <a:extLst>
                <a:ext uri="{FF2B5EF4-FFF2-40B4-BE49-F238E27FC236}">
                  <a16:creationId xmlns="" xmlns:a16="http://schemas.microsoft.com/office/drawing/2014/main" id="{8B5765AD-331E-0D48-A580-6367D77348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94" y="9021"/>
              <a:ext cx="1291" cy="838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2000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Phó</a:t>
              </a:r>
              <a:r>
                <a:rPr lang="en-US" sz="2000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GĐ </a:t>
              </a:r>
              <a:r>
                <a:rPr lang="en-US" sz="2000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nhân</a:t>
              </a:r>
              <a:r>
                <a:rPr lang="en-US" sz="2000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sự</a:t>
              </a:r>
              <a:endParaRPr lang="en-US" sz="2000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58390" name="Line 14">
              <a:extLst>
                <a:ext uri="{FF2B5EF4-FFF2-40B4-BE49-F238E27FC236}">
                  <a16:creationId xmlns="" xmlns:a16="http://schemas.microsoft.com/office/drawing/2014/main" id="{6C5D448B-1D3B-B347-B749-D19995BA88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9" y="10224"/>
              <a:ext cx="5559" cy="0"/>
            </a:xfrm>
            <a:prstGeom prst="line">
              <a:avLst/>
            </a:prstGeom>
            <a:grp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99347" name="Text Box 19">
              <a:extLst>
                <a:ext uri="{FF2B5EF4-FFF2-40B4-BE49-F238E27FC236}">
                  <a16:creationId xmlns="" xmlns:a16="http://schemas.microsoft.com/office/drawing/2014/main" id="{5409C9C4-EA90-2A42-8D4A-2781A221DF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5" y="10583"/>
              <a:ext cx="1199" cy="1057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Phòng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Kế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hoạch</a:t>
              </a:r>
              <a:endParaRPr lang="en-US" sz="1800" b="1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99348" name="Text Box 20">
              <a:extLst>
                <a:ext uri="{FF2B5EF4-FFF2-40B4-BE49-F238E27FC236}">
                  <a16:creationId xmlns="" xmlns:a16="http://schemas.microsoft.com/office/drawing/2014/main" id="{55205DE6-9471-A242-A0DC-2D0D24DF07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0" y="10583"/>
              <a:ext cx="1199" cy="1057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Phòng</a:t>
              </a:r>
              <a:r>
                <a:rPr lang="en-US" sz="20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vật</a:t>
              </a:r>
              <a:r>
                <a:rPr lang="en-US" sz="20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tư</a:t>
              </a:r>
              <a:endParaRPr lang="en-US" sz="2000" b="1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99349" name="Text Box 21">
              <a:extLst>
                <a:ext uri="{FF2B5EF4-FFF2-40B4-BE49-F238E27FC236}">
                  <a16:creationId xmlns="" xmlns:a16="http://schemas.microsoft.com/office/drawing/2014/main" id="{A97B2809-E87C-0F43-8B09-3321EB5290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2" y="10583"/>
              <a:ext cx="1368" cy="1057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Phòng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Công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nghệ</a:t>
              </a:r>
              <a:endParaRPr lang="en-US" sz="1800" b="1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99350" name="Text Box 22">
              <a:extLst>
                <a:ext uri="{FF2B5EF4-FFF2-40B4-BE49-F238E27FC236}">
                  <a16:creationId xmlns="" xmlns:a16="http://schemas.microsoft.com/office/drawing/2014/main" id="{46B9FB7E-49F7-7641-A37D-787176B039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3" y="10583"/>
              <a:ext cx="1474" cy="963"/>
            </a:xfrm>
            <a:prstGeom prst="rect">
              <a:avLst/>
            </a:prstGeom>
            <a:grpFill/>
            <a:ln w="38100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Phòng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Năng</a:t>
              </a:r>
              <a:r>
                <a:rPr lang="en-US" sz="1800" b="1" dirty="0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 </a:t>
              </a:r>
              <a:r>
                <a:rPr lang="en-US" sz="1800" b="1" dirty="0" err="1">
                  <a:solidFill>
                    <a:srgbClr val="002060"/>
                  </a:solidFill>
                  <a:latin typeface="+mj-lt"/>
                  <a:ea typeface="+mn-ea"/>
                  <a:cs typeface="Arial" pitchFamily="34" charset="0"/>
                </a:rPr>
                <a:t>lượng</a:t>
              </a:r>
              <a:endParaRPr lang="en-US" sz="1800" b="1" dirty="0">
                <a:solidFill>
                  <a:srgbClr val="002060"/>
                </a:solidFill>
                <a:latin typeface="+mj-lt"/>
                <a:ea typeface="+mn-ea"/>
                <a:cs typeface="Arial" pitchFamily="34" charset="0"/>
              </a:endParaRPr>
            </a:p>
          </p:txBody>
        </p:sp>
        <p:sp>
          <p:nvSpPr>
            <p:cNvPr id="58395" name="Line 23">
              <a:extLst>
                <a:ext uri="{FF2B5EF4-FFF2-40B4-BE49-F238E27FC236}">
                  <a16:creationId xmlns="" xmlns:a16="http://schemas.microsoft.com/office/drawing/2014/main" id="{0F8B5541-4A44-F74F-92D5-AC13BED6AB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25" y="9858"/>
              <a:ext cx="0" cy="366"/>
            </a:xfrm>
            <a:prstGeom prst="line">
              <a:avLst/>
            </a:prstGeom>
            <a:grp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58396" name="Text Box 24">
              <a:extLst>
                <a:ext uri="{FF2B5EF4-FFF2-40B4-BE49-F238E27FC236}">
                  <a16:creationId xmlns="" xmlns:a16="http://schemas.microsoft.com/office/drawing/2014/main" id="{06E5108C-3A99-324D-8EEA-446CBC9C72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0" y="12063"/>
              <a:ext cx="7350" cy="645"/>
            </a:xfrm>
            <a:prstGeom prst="rect">
              <a:avLst/>
            </a:prstGeom>
            <a:grpFill/>
            <a:ln w="3175">
              <a:solidFill>
                <a:srgbClr val="000099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>
                <a:latin typeface="Arial" charset="0"/>
                <a:ea typeface="+mn-ea"/>
                <a:cs typeface="Arial" charset="0"/>
              </a:endParaRPr>
            </a:p>
          </p:txBody>
        </p:sp>
      </p:grpSp>
      <p:cxnSp>
        <p:nvCxnSpPr>
          <p:cNvPr id="30" name="Straight Connector 29">
            <a:extLst>
              <a:ext uri="{FF2B5EF4-FFF2-40B4-BE49-F238E27FC236}">
                <a16:creationId xmlns="" xmlns:a16="http://schemas.microsoft.com/office/drawing/2014/main" id="{C0CC6E96-AE65-2748-A180-B358C1213B08}"/>
              </a:ext>
            </a:extLst>
          </p:cNvPr>
          <p:cNvCxnSpPr>
            <a:stCxn id="58385" idx="0"/>
            <a:endCxn id="99332" idx="0"/>
          </p:cNvCxnSpPr>
          <p:nvPr/>
        </p:nvCxnSpPr>
        <p:spPr bwMode="auto">
          <a:xfrm rot="16200000" flipH="1">
            <a:off x="1933575" y="1843088"/>
            <a:ext cx="331787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>
            <a:extLst>
              <a:ext uri="{FF2B5EF4-FFF2-40B4-BE49-F238E27FC236}">
                <a16:creationId xmlns="" xmlns:a16="http://schemas.microsoft.com/office/drawing/2014/main" id="{46D8DA5E-92D8-764A-BC2C-19124EC786D1}"/>
              </a:ext>
            </a:extLst>
          </p:cNvPr>
          <p:cNvCxnSpPr/>
          <p:nvPr/>
        </p:nvCxnSpPr>
        <p:spPr bwMode="auto">
          <a:xfrm rot="5400000">
            <a:off x="3801269" y="18375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>
            <a:extLst>
              <a:ext uri="{FF2B5EF4-FFF2-40B4-BE49-F238E27FC236}">
                <a16:creationId xmlns="" xmlns:a16="http://schemas.microsoft.com/office/drawing/2014/main" id="{5BC337C1-BD1A-3348-BDF6-9E108DBF16BE}"/>
              </a:ext>
            </a:extLst>
          </p:cNvPr>
          <p:cNvCxnSpPr/>
          <p:nvPr/>
        </p:nvCxnSpPr>
        <p:spPr bwMode="auto">
          <a:xfrm rot="5400000">
            <a:off x="6011069" y="18375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8AF9292A-D82B-3241-A056-45D765D3FD8B}"/>
              </a:ext>
            </a:extLst>
          </p:cNvPr>
          <p:cNvCxnSpPr/>
          <p:nvPr/>
        </p:nvCxnSpPr>
        <p:spPr bwMode="auto">
          <a:xfrm rot="5400000">
            <a:off x="7763669" y="19137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>
            <a:extLst>
              <a:ext uri="{FF2B5EF4-FFF2-40B4-BE49-F238E27FC236}">
                <a16:creationId xmlns="" xmlns:a16="http://schemas.microsoft.com/office/drawing/2014/main" id="{69BDC192-5EB8-FF4C-AFE4-92C0E1295C2D}"/>
              </a:ext>
            </a:extLst>
          </p:cNvPr>
          <p:cNvCxnSpPr/>
          <p:nvPr/>
        </p:nvCxnSpPr>
        <p:spPr bwMode="auto">
          <a:xfrm rot="5400000">
            <a:off x="905669" y="32091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Straight Connector 34">
            <a:extLst>
              <a:ext uri="{FF2B5EF4-FFF2-40B4-BE49-F238E27FC236}">
                <a16:creationId xmlns="" xmlns:a16="http://schemas.microsoft.com/office/drawing/2014/main" id="{D4290F8D-B86A-3046-88D6-7E67FFDBC0AC}"/>
              </a:ext>
            </a:extLst>
          </p:cNvPr>
          <p:cNvCxnSpPr/>
          <p:nvPr/>
        </p:nvCxnSpPr>
        <p:spPr bwMode="auto">
          <a:xfrm rot="5400000">
            <a:off x="2658269" y="32853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>
            <a:extLst>
              <a:ext uri="{FF2B5EF4-FFF2-40B4-BE49-F238E27FC236}">
                <a16:creationId xmlns="" xmlns:a16="http://schemas.microsoft.com/office/drawing/2014/main" id="{A510755F-3DF4-A448-853B-D6A87190D2ED}"/>
              </a:ext>
            </a:extLst>
          </p:cNvPr>
          <p:cNvCxnSpPr/>
          <p:nvPr/>
        </p:nvCxnSpPr>
        <p:spPr bwMode="auto">
          <a:xfrm rot="5400000">
            <a:off x="4868069" y="32853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>
            <a:extLst>
              <a:ext uri="{FF2B5EF4-FFF2-40B4-BE49-F238E27FC236}">
                <a16:creationId xmlns="" xmlns:a16="http://schemas.microsoft.com/office/drawing/2014/main" id="{F027A19B-D1EB-E440-B58A-AD819D09D32C}"/>
              </a:ext>
            </a:extLst>
          </p:cNvPr>
          <p:cNvCxnSpPr/>
          <p:nvPr/>
        </p:nvCxnSpPr>
        <p:spPr bwMode="auto">
          <a:xfrm rot="5400000">
            <a:off x="6773069" y="3285331"/>
            <a:ext cx="32385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9" name="Rectangle 2">
            <a:extLst>
              <a:ext uri="{FF2B5EF4-FFF2-40B4-BE49-F238E27FC236}">
                <a16:creationId xmlns="" xmlns:a16="http://schemas.microsoft.com/office/drawing/2014/main" id="{752E35D6-0083-E24D-A9F5-4E10F711B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CAE7FB"/>
          </a:solidFill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lvl="1" algn="l" eaLnBrk="1" hangingPunct="1"/>
            <a:r>
              <a:rPr lang="en-US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/>
            </a:r>
            <a:br>
              <a:rPr lang="en-US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r>
              <a:rPr lang="en-US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/>
            </a:r>
            <a:br>
              <a:rPr lang="en-US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endParaRPr lang="en-US" alt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anose="020B0604020202020204" pitchFamily="34" charset="0"/>
            </a:endParaRPr>
          </a:p>
          <a:p>
            <a:pPr marL="0" lvl="1" algn="l" eaLnBrk="1" hangingPunct="1"/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10. Theo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mối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quan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hệ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quyền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hạn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được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sử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dụng</a:t>
            </a:r>
            <a:endParaRPr lang="en-US" altLang="en-US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marL="0" lvl="1" algn="l" eaLnBrk="1" hangingPunct="1"/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Sơ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đồ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dưới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đây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là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cơ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cấu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gì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? </a:t>
            </a:r>
            <a:r>
              <a:rPr lang="en-US" altLang="en-US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/>
            </a:r>
            <a:br>
              <a:rPr lang="en-US" altLang="en-US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r>
              <a:rPr lang="en-US" altLang="en-US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/>
            </a:r>
            <a:br>
              <a:rPr lang="en-US" altLang="en-US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r>
              <a:rPr lang="en-US" altLang="en-US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/>
            </a:r>
            <a:br>
              <a:rPr lang="en-US" altLang="en-US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</a:br>
            <a:endParaRPr lang="en-US" altLang="en-US" sz="3000" b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5B6C344B-7DFA-734E-987F-2B1BA2F61A47}"/>
              </a:ext>
            </a:extLst>
          </p:cNvPr>
          <p:cNvSpPr/>
          <p:nvPr/>
        </p:nvSpPr>
        <p:spPr>
          <a:xfrm>
            <a:off x="0" y="4876800"/>
            <a:ext cx="9144000" cy="13157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L="457200" indent="-457200" algn="l">
              <a:spcBef>
                <a:spcPts val="300"/>
              </a:spcBef>
              <a:spcAft>
                <a:spcPts val="300"/>
              </a:spcAft>
              <a:buFontTx/>
              <a:buAutoNum type="alphaUcPeriod"/>
              <a:defRPr/>
            </a:pP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cấu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tổ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chức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theo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trực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tuyến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chức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năng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doanh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nghiệp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.</a:t>
            </a:r>
          </a:p>
          <a:p>
            <a:pPr marL="457200" indent="-457200" algn="l">
              <a:spcBef>
                <a:spcPts val="300"/>
              </a:spcBef>
              <a:spcAft>
                <a:spcPts val="300"/>
              </a:spcAft>
              <a:buFontTx/>
              <a:buAutoNum type="alphaUcPeriod"/>
              <a:defRPr/>
            </a:pP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cấu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tổ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chức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theo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chức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năng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một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doanh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nghiệp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.</a:t>
            </a:r>
          </a:p>
          <a:p>
            <a:pPr marL="457200" indent="-457200" algn="l">
              <a:defRPr/>
            </a:pP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C.   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cấu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tổ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chức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theo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ma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trận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một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doanh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nghiệp</a:t>
            </a:r>
            <a:endParaRPr lang="en-US" dirty="0">
              <a:solidFill>
                <a:srgbClr val="002060"/>
              </a:solidFill>
              <a:latin typeface="Arial" charset="0"/>
              <a:ea typeface="ＭＳ Ｐゴシック" charset="0"/>
              <a:cs typeface="Arial" charset="0"/>
            </a:endParaRPr>
          </a:p>
          <a:p>
            <a:pPr marL="457200" indent="-457200" algn="l">
              <a:defRPr/>
            </a:pP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D.   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cấu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tổ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chức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đơn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giản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một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doanh</a:t>
            </a:r>
            <a:r>
              <a:rPr lang="en-US" dirty="0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charset="0"/>
                <a:ea typeface="ＭＳ Ｐゴシック" charset="0"/>
                <a:cs typeface="Arial" charset="0"/>
              </a:rPr>
              <a:t>nghiệp</a:t>
            </a:r>
            <a:endParaRPr lang="en-US" b="1" i="1" dirty="0">
              <a:solidFill>
                <a:srgbClr val="002060"/>
              </a:solidFill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966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00E0499F-9E7A-714A-A4EA-AD9CCD3612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06417" y="1379"/>
            <a:ext cx="9144000" cy="533400"/>
          </a:xfrm>
          <a:solidFill>
            <a:schemeClr val="bg1"/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1.Kết </a:t>
            </a:r>
            <a:r>
              <a:rPr lang="en-US" altLang="en-US" sz="32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nối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nội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dung A,B,C </a:t>
            </a:r>
            <a:r>
              <a:rPr lang="en-US" altLang="en-US" sz="32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phù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hợp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với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 </a:t>
            </a:r>
            <a:r>
              <a:rPr lang="en-US" altLang="en-US" sz="3200" dirty="0" err="1">
                <a:solidFill>
                  <a:srgbClr val="FF0000"/>
                </a:solidFill>
                <a:ea typeface="ＭＳ Ｐゴシック" panose="020B0600070205080204" pitchFamily="34" charset="-128"/>
              </a:rPr>
              <a:t>Ô</a:t>
            </a:r>
            <a:r>
              <a:rPr lang="en-US" altLang="en-US" sz="32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 1,2,3 ?</a:t>
            </a:r>
          </a:p>
        </p:txBody>
      </p:sp>
      <p:sp>
        <p:nvSpPr>
          <p:cNvPr id="54275" name="AutoShape 3">
            <a:extLst>
              <a:ext uri="{FF2B5EF4-FFF2-40B4-BE49-F238E27FC236}">
                <a16:creationId xmlns="" xmlns:a16="http://schemas.microsoft.com/office/drawing/2014/main" id="{45FDC028-9EB1-ED4F-B9A0-6922B402CFFF}"/>
              </a:ext>
            </a:extLst>
          </p:cNvPr>
          <p:cNvSpPr>
            <a:spLocks noChangeArrowheads="1"/>
          </p:cNvSpPr>
          <p:nvPr/>
        </p:nvSpPr>
        <p:spPr bwMode="gray">
          <a:xfrm>
            <a:off x="5525157" y="1378769"/>
            <a:ext cx="3802117" cy="4893647"/>
          </a:xfrm>
          <a:prstGeom prst="chevron">
            <a:avLst>
              <a:gd name="adj" fmla="val 16468"/>
            </a:avLst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wrap="squar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0"/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sự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sắp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xếp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các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bộ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phận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trong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tổ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chức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thành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một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thể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thống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nhất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với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quan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hệ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về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nhiệm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vụ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và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quyền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hành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rõ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ràng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nhằm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tạo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nên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một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môi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trường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thuận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lợi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hướng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tới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hòan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thành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mục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tiêu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chung</a:t>
            </a:r>
            <a:r>
              <a:rPr lang="en-US" altLang="en-US" dirty="0">
                <a:solidFill>
                  <a:srgbClr val="000099"/>
                </a:solidFill>
              </a:rPr>
              <a:t>.</a:t>
            </a:r>
            <a:endParaRPr lang="en-US" dirty="0"/>
          </a:p>
        </p:txBody>
      </p:sp>
      <p:sp>
        <p:nvSpPr>
          <p:cNvPr id="54276" name="AutoShape 4">
            <a:extLst>
              <a:ext uri="{FF2B5EF4-FFF2-40B4-BE49-F238E27FC236}">
                <a16:creationId xmlns="" xmlns:a16="http://schemas.microsoft.com/office/drawing/2014/main" id="{4C8CE18F-2B4D-9149-97F6-C8279F0BE886}"/>
              </a:ext>
            </a:extLst>
          </p:cNvPr>
          <p:cNvSpPr>
            <a:spLocks noChangeArrowheads="1"/>
          </p:cNvSpPr>
          <p:nvPr/>
        </p:nvSpPr>
        <p:spPr bwMode="gray">
          <a:xfrm>
            <a:off x="2362534" y="1498900"/>
            <a:ext cx="3383017" cy="4524315"/>
          </a:xfrm>
          <a:prstGeom prst="chevron">
            <a:avLst>
              <a:gd name="adj" fmla="val 8296"/>
            </a:avLst>
          </a:prstGeom>
          <a:solidFill>
            <a:schemeClr val="bg2"/>
          </a:soli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wrap="squar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0"/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thiết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lập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các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bộ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phận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trong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tổ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chức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đảm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nhiệm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những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chức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năng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cần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thiết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xác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định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nhiệm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vụ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và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hình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thành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mối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quan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hệ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giữa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các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bộ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phận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đó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trong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điểm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tương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ứng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với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các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mục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tiêu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đã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đề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ra.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4277" name="AutoShape 5">
            <a:extLst>
              <a:ext uri="{FF2B5EF4-FFF2-40B4-BE49-F238E27FC236}">
                <a16:creationId xmlns="" xmlns:a16="http://schemas.microsoft.com/office/drawing/2014/main" id="{A5CEE5DB-8121-5B41-93C9-FFB97FDC0EBA}"/>
              </a:ext>
            </a:extLst>
          </p:cNvPr>
          <p:cNvSpPr>
            <a:spLocks noChangeArrowheads="1"/>
          </p:cNvSpPr>
          <p:nvPr/>
        </p:nvSpPr>
        <p:spPr bwMode="gray">
          <a:xfrm>
            <a:off x="-106417" y="1979821"/>
            <a:ext cx="2492600" cy="3785652"/>
          </a:xfrm>
          <a:prstGeom prst="chevron">
            <a:avLst>
              <a:gd name="adj" fmla="val 18218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wrap="squar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0" algn="just"/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để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chỉ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số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lượng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nhân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viên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mà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một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nhà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quản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trị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có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thể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điều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khiển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một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cách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hữu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hiệu</a:t>
            </a: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en-US" altLang="en-US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4278" name="AutoShape 6">
            <a:extLst>
              <a:ext uri="{FF2B5EF4-FFF2-40B4-BE49-F238E27FC236}">
                <a16:creationId xmlns="" xmlns:a16="http://schemas.microsoft.com/office/drawing/2014/main" id="{579A9CCC-5520-7044-8255-59690206C248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8389" y="838200"/>
            <a:ext cx="2057400" cy="838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0B4767"/>
              </a:gs>
            </a:gsLst>
            <a:lin ang="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000" b="1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54279" name="AutoShape 7">
            <a:extLst>
              <a:ext uri="{FF2B5EF4-FFF2-40B4-BE49-F238E27FC236}">
                <a16:creationId xmlns="" xmlns:a16="http://schemas.microsoft.com/office/drawing/2014/main" id="{3070A781-F877-1E41-A6C1-3073C2DC953A}"/>
              </a:ext>
            </a:extLst>
          </p:cNvPr>
          <p:cNvSpPr>
            <a:spLocks noChangeArrowheads="1"/>
          </p:cNvSpPr>
          <p:nvPr/>
        </p:nvSpPr>
        <p:spPr bwMode="gray">
          <a:xfrm>
            <a:off x="3288754" y="553315"/>
            <a:ext cx="2057400" cy="762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rgbClr val="6A4112"/>
              </a:gs>
            </a:gsLst>
            <a:lin ang="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0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54280" name="AutoShape 8">
            <a:extLst>
              <a:ext uri="{FF2B5EF4-FFF2-40B4-BE49-F238E27FC236}">
                <a16:creationId xmlns="" xmlns:a16="http://schemas.microsoft.com/office/drawing/2014/main" id="{A5A5427B-9AD9-D541-B19D-C6D3C3117A02}"/>
              </a:ext>
            </a:extLst>
          </p:cNvPr>
          <p:cNvSpPr>
            <a:spLocks noChangeArrowheads="1"/>
          </p:cNvSpPr>
          <p:nvPr/>
        </p:nvSpPr>
        <p:spPr bwMode="gray">
          <a:xfrm>
            <a:off x="6469119" y="585584"/>
            <a:ext cx="2057400" cy="6096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rgbClr val="0E4E68"/>
              </a:gs>
            </a:gsLst>
            <a:lin ang="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000" b="1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0" name="AutoShape 6">
            <a:extLst>
              <a:ext uri="{FF2B5EF4-FFF2-40B4-BE49-F238E27FC236}">
                <a16:creationId xmlns="" xmlns:a16="http://schemas.microsoft.com/office/drawing/2014/main" id="{2AEC38A0-4801-6F4F-B409-50F50BD994BC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1000" y="6096000"/>
            <a:ext cx="22098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0B4767"/>
              </a:gs>
            </a:gsLst>
            <a:lin ang="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2000" b="1" dirty="0">
                <a:solidFill>
                  <a:schemeClr val="bg1"/>
                </a:solidFill>
              </a:rPr>
              <a:t>1.Công </a:t>
            </a:r>
            <a:r>
              <a:rPr lang="en-US" sz="2000" b="1" dirty="0" err="1">
                <a:solidFill>
                  <a:schemeClr val="bg1"/>
                </a:solidFill>
              </a:rPr>
              <a:t>tác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tổ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AutoShape 7">
            <a:extLst>
              <a:ext uri="{FF2B5EF4-FFF2-40B4-BE49-F238E27FC236}">
                <a16:creationId xmlns="" xmlns:a16="http://schemas.microsoft.com/office/drawing/2014/main" id="{A17A71C5-352E-BE42-850A-22EB960AED7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436883" y="6096000"/>
            <a:ext cx="20574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rgbClr val="6A4112"/>
              </a:gs>
            </a:gsLst>
            <a:lin ang="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000" b="1" dirty="0">
                <a:solidFill>
                  <a:schemeClr val="bg1"/>
                </a:solidFill>
              </a:rPr>
              <a:t>2.Cơ </a:t>
            </a:r>
            <a:r>
              <a:rPr lang="en-US" sz="2000" b="1" dirty="0" err="1">
                <a:solidFill>
                  <a:schemeClr val="bg1"/>
                </a:solidFill>
              </a:rPr>
              <a:t>cấu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Tổ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chức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AutoShape 8">
            <a:extLst>
              <a:ext uri="{FF2B5EF4-FFF2-40B4-BE49-F238E27FC236}">
                <a16:creationId xmlns="" xmlns:a16="http://schemas.microsoft.com/office/drawing/2014/main" id="{0EAC5698-458E-734C-A195-7E2EAEDC1473}"/>
              </a:ext>
            </a:extLst>
          </p:cNvPr>
          <p:cNvSpPr>
            <a:spLocks noChangeArrowheads="1"/>
          </p:cNvSpPr>
          <p:nvPr/>
        </p:nvSpPr>
        <p:spPr bwMode="gray">
          <a:xfrm>
            <a:off x="6980183" y="6177455"/>
            <a:ext cx="20574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rgbClr val="0E4E68"/>
              </a:gs>
            </a:gsLst>
            <a:lin ang="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2000" b="1" dirty="0">
                <a:solidFill>
                  <a:schemeClr val="bg1"/>
                </a:solidFill>
              </a:rPr>
              <a:t>3.Tầm </a:t>
            </a:r>
            <a:r>
              <a:rPr lang="en-US" sz="2000" b="1" dirty="0" err="1">
                <a:solidFill>
                  <a:schemeClr val="bg1"/>
                </a:solidFill>
              </a:rPr>
              <a:t>hạn</a:t>
            </a:r>
            <a:r>
              <a:rPr lang="en-US" sz="2000" b="1" dirty="0">
                <a:solidFill>
                  <a:schemeClr val="bg1"/>
                </a:solidFill>
              </a:rPr>
              <a:t> QT</a:t>
            </a:r>
          </a:p>
        </p:txBody>
      </p:sp>
      <p:sp>
        <p:nvSpPr>
          <p:cNvPr id="13" name="Action Button: Help 12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CC8A0E53-CD8A-FD45-B9D6-EB0ED6148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1013" y="0"/>
            <a:ext cx="1042987" cy="533400"/>
          </a:xfrm>
          <a:prstGeom prst="actionButtonHelp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115056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/>
      <p:bldP spid="54275" grpId="0" animBg="1"/>
      <p:bldP spid="54276" grpId="0" animBg="1"/>
      <p:bldP spid="54277" grpId="0" animBg="1"/>
      <p:bldP spid="54278" grpId="0" animBg="1"/>
      <p:bldP spid="54279" grpId="0" animBg="1"/>
      <p:bldP spid="54280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AutoShape 3">
            <a:extLst>
              <a:ext uri="{FF2B5EF4-FFF2-40B4-BE49-F238E27FC236}">
                <a16:creationId xmlns="" xmlns:a16="http://schemas.microsoft.com/office/drawing/2014/main" id="{EFAF0DC0-1407-8B47-90E2-DA031C0125D5}"/>
              </a:ext>
            </a:extLst>
          </p:cNvPr>
          <p:cNvSpPr>
            <a:spLocks noChangeArrowheads="1"/>
          </p:cNvSpPr>
          <p:nvPr/>
        </p:nvSpPr>
        <p:spPr bwMode="gray">
          <a:xfrm>
            <a:off x="2571750" y="2728912"/>
            <a:ext cx="504825" cy="576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7650" name="AutoShape 4">
            <a:extLst>
              <a:ext uri="{FF2B5EF4-FFF2-40B4-BE49-F238E27FC236}">
                <a16:creationId xmlns="" xmlns:a16="http://schemas.microsoft.com/office/drawing/2014/main" id="{442A6A97-8E07-5D4C-9FF8-477CABF4B13E}"/>
              </a:ext>
            </a:extLst>
          </p:cNvPr>
          <p:cNvSpPr>
            <a:spLocks noChangeArrowheads="1"/>
          </p:cNvSpPr>
          <p:nvPr/>
        </p:nvSpPr>
        <p:spPr bwMode="gray">
          <a:xfrm>
            <a:off x="5493471" y="2663120"/>
            <a:ext cx="504825" cy="576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49157" name="Oval 5">
            <a:extLst>
              <a:ext uri="{FF2B5EF4-FFF2-40B4-BE49-F238E27FC236}">
                <a16:creationId xmlns="" xmlns:a16="http://schemas.microsoft.com/office/drawing/2014/main" id="{A91E8247-208E-7A4C-AC5F-23B54560E7B5}"/>
              </a:ext>
            </a:extLst>
          </p:cNvPr>
          <p:cNvSpPr>
            <a:spLocks noChangeArrowheads="1"/>
          </p:cNvSpPr>
          <p:nvPr/>
        </p:nvSpPr>
        <p:spPr bwMode="gray">
          <a:xfrm>
            <a:off x="6227763" y="19050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59" name="Oval 7">
            <a:extLst>
              <a:ext uri="{FF2B5EF4-FFF2-40B4-BE49-F238E27FC236}">
                <a16:creationId xmlns="" xmlns:a16="http://schemas.microsoft.com/office/drawing/2014/main" id="{2E4B00C3-81E8-D041-B4F7-735E60437F8E}"/>
              </a:ext>
            </a:extLst>
          </p:cNvPr>
          <p:cNvSpPr>
            <a:spLocks noChangeArrowheads="1"/>
          </p:cNvSpPr>
          <p:nvPr/>
        </p:nvSpPr>
        <p:spPr bwMode="gray">
          <a:xfrm>
            <a:off x="6369050" y="2046288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27655" name="Oval 9">
            <a:extLst>
              <a:ext uri="{FF2B5EF4-FFF2-40B4-BE49-F238E27FC236}">
                <a16:creationId xmlns="" xmlns:a16="http://schemas.microsoft.com/office/drawing/2014/main" id="{011D947F-FFD6-9445-A80B-E36390972CE8}"/>
              </a:ext>
            </a:extLst>
          </p:cNvPr>
          <p:cNvSpPr>
            <a:spLocks noChangeArrowheads="1"/>
          </p:cNvSpPr>
          <p:nvPr/>
        </p:nvSpPr>
        <p:spPr bwMode="gray">
          <a:xfrm>
            <a:off x="6408532" y="2045865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49162" name="Oval 10">
            <a:extLst>
              <a:ext uri="{FF2B5EF4-FFF2-40B4-BE49-F238E27FC236}">
                <a16:creationId xmlns="" xmlns:a16="http://schemas.microsoft.com/office/drawing/2014/main" id="{F7A9224A-17E9-3F42-B0E3-3BDB6C83B27D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410" y="1896715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63" name="Oval 11">
            <a:extLst>
              <a:ext uri="{FF2B5EF4-FFF2-40B4-BE49-F238E27FC236}">
                <a16:creationId xmlns="" xmlns:a16="http://schemas.microsoft.com/office/drawing/2014/main" id="{068607B1-87AB-6548-B98C-FA7777C8F924}"/>
              </a:ext>
            </a:extLst>
          </p:cNvPr>
          <p:cNvSpPr>
            <a:spLocks noChangeArrowheads="1"/>
          </p:cNvSpPr>
          <p:nvPr/>
        </p:nvSpPr>
        <p:spPr bwMode="gray">
          <a:xfrm>
            <a:off x="281266" y="1973921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64" name="Oval 12">
            <a:extLst>
              <a:ext uri="{FF2B5EF4-FFF2-40B4-BE49-F238E27FC236}">
                <a16:creationId xmlns="" xmlns:a16="http://schemas.microsoft.com/office/drawing/2014/main" id="{6C702BA0-DA1D-A14C-A43F-F9765DB8850F}"/>
              </a:ext>
            </a:extLst>
          </p:cNvPr>
          <p:cNvSpPr>
            <a:spLocks noChangeArrowheads="1"/>
          </p:cNvSpPr>
          <p:nvPr/>
        </p:nvSpPr>
        <p:spPr bwMode="gray">
          <a:xfrm>
            <a:off x="504905" y="2056744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65" name="Oval 13">
            <a:extLst>
              <a:ext uri="{FF2B5EF4-FFF2-40B4-BE49-F238E27FC236}">
                <a16:creationId xmlns="" xmlns:a16="http://schemas.microsoft.com/office/drawing/2014/main" id="{E9EDC35C-8BD5-BF4E-AE2F-A953D873F620}"/>
              </a:ext>
            </a:extLst>
          </p:cNvPr>
          <p:cNvSpPr>
            <a:spLocks noChangeArrowheads="1"/>
          </p:cNvSpPr>
          <p:nvPr/>
        </p:nvSpPr>
        <p:spPr bwMode="gray">
          <a:xfrm>
            <a:off x="392113" y="2126976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27660" name="Oval 14">
            <a:extLst>
              <a:ext uri="{FF2B5EF4-FFF2-40B4-BE49-F238E27FC236}">
                <a16:creationId xmlns="" xmlns:a16="http://schemas.microsoft.com/office/drawing/2014/main" id="{14BAF746-91EF-E24A-A8D0-6CCFBAB9D149}"/>
              </a:ext>
            </a:extLst>
          </p:cNvPr>
          <p:cNvSpPr>
            <a:spLocks noChangeArrowheads="1"/>
          </p:cNvSpPr>
          <p:nvPr/>
        </p:nvSpPr>
        <p:spPr bwMode="gray">
          <a:xfrm>
            <a:off x="990600" y="213360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grpSp>
        <p:nvGrpSpPr>
          <p:cNvPr id="2" name="Group 15">
            <a:extLst>
              <a:ext uri="{FF2B5EF4-FFF2-40B4-BE49-F238E27FC236}">
                <a16:creationId xmlns="" xmlns:a16="http://schemas.microsoft.com/office/drawing/2014/main" id="{E8256E59-BB04-874F-9F8E-CC3EEB824B48}"/>
              </a:ext>
            </a:extLst>
          </p:cNvPr>
          <p:cNvGrpSpPr>
            <a:grpSpLocks/>
          </p:cNvGrpSpPr>
          <p:nvPr/>
        </p:nvGrpSpPr>
        <p:grpSpPr bwMode="auto">
          <a:xfrm>
            <a:off x="543203" y="2197249"/>
            <a:ext cx="1636713" cy="1636713"/>
            <a:chOff x="4166" y="1706"/>
            <a:chExt cx="1252" cy="1252"/>
          </a:xfrm>
        </p:grpSpPr>
        <p:sp>
          <p:nvSpPr>
            <p:cNvPr id="27691" name="Oval 16">
              <a:extLst>
                <a:ext uri="{FF2B5EF4-FFF2-40B4-BE49-F238E27FC236}">
                  <a16:creationId xmlns="" xmlns:a16="http://schemas.microsoft.com/office/drawing/2014/main" id="{EFB5703C-60D7-0E42-9D3A-4FE06E4E08B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92" name="Oval 17">
              <a:extLst>
                <a:ext uri="{FF2B5EF4-FFF2-40B4-BE49-F238E27FC236}">
                  <a16:creationId xmlns="" xmlns:a16="http://schemas.microsoft.com/office/drawing/2014/main" id="{1B444CF8-2BBD-1F49-A27D-1F949B62CF9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93" name="Oval 18">
              <a:extLst>
                <a:ext uri="{FF2B5EF4-FFF2-40B4-BE49-F238E27FC236}">
                  <a16:creationId xmlns="" xmlns:a16="http://schemas.microsoft.com/office/drawing/2014/main" id="{D7F07068-3F7B-B645-BA26-DC4752BE620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94" name="Oval 19">
              <a:extLst>
                <a:ext uri="{FF2B5EF4-FFF2-40B4-BE49-F238E27FC236}">
                  <a16:creationId xmlns="" xmlns:a16="http://schemas.microsoft.com/office/drawing/2014/main" id="{202442E4-9264-E54C-A6C9-2481B5EDA3F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49172" name="Oval 20">
            <a:extLst>
              <a:ext uri="{FF2B5EF4-FFF2-40B4-BE49-F238E27FC236}">
                <a16:creationId xmlns="" xmlns:a16="http://schemas.microsoft.com/office/drawing/2014/main" id="{9489DFAF-8C35-3D4B-9C52-713BB681B57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62141" y="1843059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73" name="Oval 21">
            <a:extLst>
              <a:ext uri="{FF2B5EF4-FFF2-40B4-BE49-F238E27FC236}">
                <a16:creationId xmlns="" xmlns:a16="http://schemas.microsoft.com/office/drawing/2014/main" id="{D386D8FE-91C0-2A44-835C-625ACBA2230C}"/>
              </a:ext>
            </a:extLst>
          </p:cNvPr>
          <p:cNvSpPr>
            <a:spLocks noChangeArrowheads="1"/>
          </p:cNvSpPr>
          <p:nvPr/>
        </p:nvSpPr>
        <p:spPr bwMode="gray">
          <a:xfrm>
            <a:off x="3073523" y="1923431"/>
            <a:ext cx="2014613" cy="209559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74" name="Oval 22">
            <a:extLst>
              <a:ext uri="{FF2B5EF4-FFF2-40B4-BE49-F238E27FC236}">
                <a16:creationId xmlns="" xmlns:a16="http://schemas.microsoft.com/office/drawing/2014/main" id="{8748B3A9-1CAE-154B-8BB3-07350ACF5B4F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33788" y="204628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49175" name="Oval 23">
            <a:extLst>
              <a:ext uri="{FF2B5EF4-FFF2-40B4-BE49-F238E27FC236}">
                <a16:creationId xmlns="" xmlns:a16="http://schemas.microsoft.com/office/drawing/2014/main" id="{15058700-9FD9-8D4A-A810-E82FC585F30F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35375" y="204946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27666" name="Oval 24">
            <a:extLst>
              <a:ext uri="{FF2B5EF4-FFF2-40B4-BE49-F238E27FC236}">
                <a16:creationId xmlns="" xmlns:a16="http://schemas.microsoft.com/office/drawing/2014/main" id="{609C14F1-E258-124B-B6E6-CB18F5CD37B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27450" y="21399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grpSp>
        <p:nvGrpSpPr>
          <p:cNvPr id="27667" name="Group 25">
            <a:extLst>
              <a:ext uri="{FF2B5EF4-FFF2-40B4-BE49-F238E27FC236}">
                <a16:creationId xmlns="" xmlns:a16="http://schemas.microsoft.com/office/drawing/2014/main" id="{BC6DE227-CDA3-F442-8E84-E0CB42A7E356}"/>
              </a:ext>
            </a:extLst>
          </p:cNvPr>
          <p:cNvGrpSpPr>
            <a:grpSpLocks/>
          </p:cNvGrpSpPr>
          <p:nvPr/>
        </p:nvGrpSpPr>
        <p:grpSpPr bwMode="auto">
          <a:xfrm>
            <a:off x="3255169" y="2144007"/>
            <a:ext cx="2135981" cy="1636713"/>
            <a:chOff x="4166" y="1706"/>
            <a:chExt cx="1252" cy="1252"/>
          </a:xfrm>
        </p:grpSpPr>
        <p:sp>
          <p:nvSpPr>
            <p:cNvPr id="27687" name="Oval 26">
              <a:extLst>
                <a:ext uri="{FF2B5EF4-FFF2-40B4-BE49-F238E27FC236}">
                  <a16:creationId xmlns="" xmlns:a16="http://schemas.microsoft.com/office/drawing/2014/main" id="{D0069B17-2CEF-0F47-AFA6-7B314D5CB52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88" name="Oval 27">
              <a:extLst>
                <a:ext uri="{FF2B5EF4-FFF2-40B4-BE49-F238E27FC236}">
                  <a16:creationId xmlns="" xmlns:a16="http://schemas.microsoft.com/office/drawing/2014/main" id="{054B385A-677F-5E4D-92C2-B6A4EF19C9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89" name="Oval 28">
              <a:extLst>
                <a:ext uri="{FF2B5EF4-FFF2-40B4-BE49-F238E27FC236}">
                  <a16:creationId xmlns="" xmlns:a16="http://schemas.microsoft.com/office/drawing/2014/main" id="{DC79DF59-2152-1546-8D40-A5D85206CF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90" name="Oval 29">
              <a:extLst>
                <a:ext uri="{FF2B5EF4-FFF2-40B4-BE49-F238E27FC236}">
                  <a16:creationId xmlns="" xmlns:a16="http://schemas.microsoft.com/office/drawing/2014/main" id="{F97C922D-81B6-FC4A-B316-C4878639FD7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</p:grpSp>
      <p:grpSp>
        <p:nvGrpSpPr>
          <p:cNvPr id="27668" name="Group 30">
            <a:extLst>
              <a:ext uri="{FF2B5EF4-FFF2-40B4-BE49-F238E27FC236}">
                <a16:creationId xmlns="" xmlns:a16="http://schemas.microsoft.com/office/drawing/2014/main" id="{FBC49ACC-F154-CA4A-8555-0DC38017071F}"/>
              </a:ext>
            </a:extLst>
          </p:cNvPr>
          <p:cNvGrpSpPr>
            <a:grpSpLocks/>
          </p:cNvGrpSpPr>
          <p:nvPr/>
        </p:nvGrpSpPr>
        <p:grpSpPr bwMode="auto">
          <a:xfrm>
            <a:off x="6500813" y="2159000"/>
            <a:ext cx="1636712" cy="1636713"/>
            <a:chOff x="4166" y="1706"/>
            <a:chExt cx="1252" cy="1252"/>
          </a:xfrm>
        </p:grpSpPr>
        <p:sp>
          <p:nvSpPr>
            <p:cNvPr id="27683" name="Oval 31">
              <a:extLst>
                <a:ext uri="{FF2B5EF4-FFF2-40B4-BE49-F238E27FC236}">
                  <a16:creationId xmlns="" xmlns:a16="http://schemas.microsoft.com/office/drawing/2014/main" id="{DF69039C-1462-D243-A1C9-A2D108DA2ED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84" name="Oval 32">
              <a:extLst>
                <a:ext uri="{FF2B5EF4-FFF2-40B4-BE49-F238E27FC236}">
                  <a16:creationId xmlns="" xmlns:a16="http://schemas.microsoft.com/office/drawing/2014/main" id="{E57BA5DB-4FE6-9943-ACEA-2ABB0F43223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85" name="Oval 33">
              <a:extLst>
                <a:ext uri="{FF2B5EF4-FFF2-40B4-BE49-F238E27FC236}">
                  <a16:creationId xmlns="" xmlns:a16="http://schemas.microsoft.com/office/drawing/2014/main" id="{1B0F39DF-5DBF-EE4B-BBBF-4F1A577759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686" name="Oval 34">
              <a:extLst>
                <a:ext uri="{FF2B5EF4-FFF2-40B4-BE49-F238E27FC236}">
                  <a16:creationId xmlns="" xmlns:a16="http://schemas.microsoft.com/office/drawing/2014/main" id="{2A3AD0C0-9C52-9146-8B49-E3F55AC343F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49187" name="AutoShape 35">
            <a:extLst>
              <a:ext uri="{FF2B5EF4-FFF2-40B4-BE49-F238E27FC236}">
                <a16:creationId xmlns="" xmlns:a16="http://schemas.microsoft.com/office/drawing/2014/main" id="{A1A6D697-18A8-7A47-A320-4ACCC70A3552}"/>
              </a:ext>
            </a:extLst>
          </p:cNvPr>
          <p:cNvSpPr>
            <a:spLocks noChangeArrowheads="1"/>
          </p:cNvSpPr>
          <p:nvPr/>
        </p:nvSpPr>
        <p:spPr bwMode="gray">
          <a:xfrm>
            <a:off x="308393" y="4442347"/>
            <a:ext cx="3048000" cy="887743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A-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Chức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năng</a:t>
            </a:r>
            <a:endParaRPr lang="en-US" altLang="en-US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anose="020B0604030504040204" pitchFamily="34" charset="0"/>
            </a:endParaRPr>
          </a:p>
          <a:p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tầm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hạn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QT</a:t>
            </a:r>
          </a:p>
        </p:txBody>
      </p:sp>
      <p:sp>
        <p:nvSpPr>
          <p:cNvPr id="49188" name="AutoShape 36">
            <a:extLst>
              <a:ext uri="{FF2B5EF4-FFF2-40B4-BE49-F238E27FC236}">
                <a16:creationId xmlns="" xmlns:a16="http://schemas.microsoft.com/office/drawing/2014/main" id="{382BDBCD-52D6-164E-BA84-8D1A7DEC36FE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1595" y="5683568"/>
            <a:ext cx="5257800" cy="51593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B-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Yếu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tố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ảnh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hưởng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THQT</a:t>
            </a:r>
          </a:p>
        </p:txBody>
      </p:sp>
      <p:sp>
        <p:nvSpPr>
          <p:cNvPr id="49189" name="AutoShape 37">
            <a:extLst>
              <a:ext uri="{FF2B5EF4-FFF2-40B4-BE49-F238E27FC236}">
                <a16:creationId xmlns="" xmlns:a16="http://schemas.microsoft.com/office/drawing/2014/main" id="{F4A726B8-08D3-8D47-82F3-DED226E734E3}"/>
              </a:ext>
            </a:extLst>
          </p:cNvPr>
          <p:cNvSpPr>
            <a:spLocks noChangeArrowheads="1"/>
          </p:cNvSpPr>
          <p:nvPr/>
        </p:nvSpPr>
        <p:spPr bwMode="gray">
          <a:xfrm>
            <a:off x="330200" y="6371431"/>
            <a:ext cx="5181600" cy="515938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C-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Mục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đích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THQT</a:t>
            </a:r>
          </a:p>
        </p:txBody>
      </p:sp>
      <p:sp>
        <p:nvSpPr>
          <p:cNvPr id="27672" name="Text Box 38">
            <a:extLst>
              <a:ext uri="{FF2B5EF4-FFF2-40B4-BE49-F238E27FC236}">
                <a16:creationId xmlns="" xmlns:a16="http://schemas.microsoft.com/office/drawing/2014/main" id="{87F07BA1-BD0C-A640-9D8D-F52290ABC0B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12800" y="2362200"/>
            <a:ext cx="145601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3600" b="1" dirty="0" err="1"/>
              <a:t>Năng</a:t>
            </a:r>
            <a:endParaRPr lang="en-US" altLang="en-US" sz="3600" b="1" dirty="0"/>
          </a:p>
          <a:p>
            <a:r>
              <a:rPr lang="en-US" altLang="en-US" sz="3600" b="1" dirty="0"/>
              <a:t> </a:t>
            </a:r>
            <a:r>
              <a:rPr lang="en-US" altLang="en-US" sz="3600" b="1" dirty="0" err="1"/>
              <a:t>lực</a:t>
            </a:r>
            <a:endParaRPr lang="en-US" altLang="en-US" sz="3600" b="1" dirty="0"/>
          </a:p>
        </p:txBody>
      </p:sp>
      <p:sp>
        <p:nvSpPr>
          <p:cNvPr id="49191" name="Text Box 39">
            <a:extLst>
              <a:ext uri="{FF2B5EF4-FFF2-40B4-BE49-F238E27FC236}">
                <a16:creationId xmlns="" xmlns:a16="http://schemas.microsoft.com/office/drawing/2014/main" id="{73C021E0-6B84-0941-B709-2EA11658BE2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304645" y="2362200"/>
            <a:ext cx="23647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3600" b="1" dirty="0" err="1"/>
              <a:t>Tính</a:t>
            </a:r>
            <a:r>
              <a:rPr lang="en-US" altLang="en-US" sz="3600" b="1" dirty="0"/>
              <a:t> </a:t>
            </a:r>
            <a:r>
              <a:rPr lang="en-US" altLang="en-US" sz="3600" b="1" dirty="0" err="1"/>
              <a:t>chất</a:t>
            </a:r>
            <a:r>
              <a:rPr lang="en-US" altLang="en-US" sz="3600" b="1" dirty="0"/>
              <a:t> </a:t>
            </a:r>
          </a:p>
          <a:p>
            <a:r>
              <a:rPr lang="en-US" altLang="en-US" sz="3600" b="1" dirty="0" err="1"/>
              <a:t>công</a:t>
            </a:r>
            <a:r>
              <a:rPr lang="en-US" altLang="en-US" sz="3600" b="1" dirty="0"/>
              <a:t> </a:t>
            </a:r>
            <a:r>
              <a:rPr lang="en-US" altLang="en-US" sz="3600" b="1" dirty="0" err="1"/>
              <a:t>việc</a:t>
            </a:r>
            <a:endParaRPr lang="en-US" altLang="en-US" sz="3600" b="1" dirty="0"/>
          </a:p>
        </p:txBody>
      </p:sp>
      <p:sp>
        <p:nvSpPr>
          <p:cNvPr id="49192" name="Text Box 40">
            <a:extLst>
              <a:ext uri="{FF2B5EF4-FFF2-40B4-BE49-F238E27FC236}">
                <a16:creationId xmlns="" xmlns:a16="http://schemas.microsoft.com/office/drawing/2014/main" id="{F2494F28-7B23-7A4D-8EE0-3422C63D258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400800" y="2438400"/>
            <a:ext cx="1828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3200" b="1" dirty="0" err="1"/>
              <a:t>Mối</a:t>
            </a:r>
            <a:r>
              <a:rPr lang="en-US" altLang="en-US" sz="3200" b="1" dirty="0"/>
              <a:t> </a:t>
            </a:r>
            <a:r>
              <a:rPr lang="en-US" altLang="en-US" sz="3200" b="1" dirty="0" err="1"/>
              <a:t>quan</a:t>
            </a:r>
            <a:r>
              <a:rPr lang="en-US" altLang="en-US" sz="3200" b="1" dirty="0"/>
              <a:t> </a:t>
            </a:r>
            <a:r>
              <a:rPr lang="en-US" altLang="en-US" sz="3200" b="1" dirty="0" err="1"/>
              <a:t>hệ</a:t>
            </a:r>
            <a:endParaRPr lang="en-US" altLang="en-US" sz="3200" b="1" dirty="0"/>
          </a:p>
        </p:txBody>
      </p:sp>
      <p:sp>
        <p:nvSpPr>
          <p:cNvPr id="41" name="Action Button: Help 40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CB3345DC-4901-2A4E-B8ED-F45FD623C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1219200"/>
            <a:ext cx="1524000" cy="838200"/>
          </a:xfrm>
          <a:prstGeom prst="actionButtonHelp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43" name="Left Arrow 42">
            <a:extLst>
              <a:ext uri="{FF2B5EF4-FFF2-40B4-BE49-F238E27FC236}">
                <a16:creationId xmlns="" xmlns:a16="http://schemas.microsoft.com/office/drawing/2014/main" id="{3E7329A2-5E67-B241-A4A0-78666014FD30}"/>
              </a:ext>
            </a:extLst>
          </p:cNvPr>
          <p:cNvSpPr/>
          <p:nvPr/>
        </p:nvSpPr>
        <p:spPr bwMode="auto">
          <a:xfrm>
            <a:off x="0" y="228600"/>
            <a:ext cx="9144000" cy="1143000"/>
          </a:xfrm>
          <a:prstGeom prst="leftArrow">
            <a:avLst/>
          </a:prstGeom>
          <a:solidFill>
            <a:schemeClr val="accent3">
              <a:lumMod val="95000"/>
            </a:schemeClr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 dirty="0" err="1">
                <a:solidFill>
                  <a:srgbClr val="C00000"/>
                </a:solidFill>
              </a:rPr>
              <a:t>Hộp</a:t>
            </a:r>
            <a:r>
              <a:rPr lang="en-US" altLang="en-US" sz="2800" b="1" dirty="0">
                <a:solidFill>
                  <a:srgbClr val="C00000"/>
                </a:solidFill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</a:rPr>
              <a:t>thoaị</a:t>
            </a:r>
            <a:r>
              <a:rPr lang="en-US" altLang="en-US" sz="2800" b="1" dirty="0">
                <a:solidFill>
                  <a:srgbClr val="C00000"/>
                </a:solidFill>
              </a:rPr>
              <a:t> 1,2,3,4 </a:t>
            </a:r>
            <a:r>
              <a:rPr lang="en-US" altLang="en-US" sz="2800" b="1" dirty="0" err="1">
                <a:solidFill>
                  <a:srgbClr val="C00000"/>
                </a:solidFill>
              </a:rPr>
              <a:t>là</a:t>
            </a:r>
            <a:r>
              <a:rPr lang="en-US" altLang="en-US" sz="2800" b="1" dirty="0">
                <a:solidFill>
                  <a:srgbClr val="C00000"/>
                </a:solidFill>
              </a:rPr>
              <a:t>  </a:t>
            </a:r>
            <a:r>
              <a:rPr lang="en-US" altLang="en-US" sz="2800" b="1" dirty="0" err="1">
                <a:solidFill>
                  <a:srgbClr val="C00000"/>
                </a:solidFill>
              </a:rPr>
              <a:t>nội</a:t>
            </a:r>
            <a:r>
              <a:rPr lang="en-US" altLang="en-US" sz="2800" b="1" dirty="0">
                <a:solidFill>
                  <a:srgbClr val="C00000"/>
                </a:solidFill>
              </a:rPr>
              <a:t> dung </a:t>
            </a:r>
            <a:r>
              <a:rPr lang="en-US" altLang="en-US" sz="2800" b="1" dirty="0" err="1">
                <a:solidFill>
                  <a:srgbClr val="C00000"/>
                </a:solidFill>
              </a:rPr>
              <a:t>chính</a:t>
            </a:r>
            <a:r>
              <a:rPr lang="en-US" altLang="en-US" sz="2800" b="1" dirty="0">
                <a:solidFill>
                  <a:srgbClr val="C00000"/>
                </a:solidFill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</a:rPr>
              <a:t>của</a:t>
            </a:r>
            <a:r>
              <a:rPr lang="en-US" altLang="en-US" sz="2800" b="1" dirty="0">
                <a:solidFill>
                  <a:srgbClr val="C00000"/>
                </a:solidFill>
              </a:rPr>
              <a:t>  A,B hay C?</a:t>
            </a:r>
          </a:p>
        </p:txBody>
      </p:sp>
      <p:sp>
        <p:nvSpPr>
          <p:cNvPr id="45" name="Oval 44">
            <a:extLst>
              <a:ext uri="{FF2B5EF4-FFF2-40B4-BE49-F238E27FC236}">
                <a16:creationId xmlns="" xmlns:a16="http://schemas.microsoft.com/office/drawing/2014/main" id="{DF8CFB5D-25FF-964D-B691-184A61576353}"/>
              </a:ext>
            </a:extLst>
          </p:cNvPr>
          <p:cNvSpPr/>
          <p:nvPr/>
        </p:nvSpPr>
        <p:spPr bwMode="auto">
          <a:xfrm>
            <a:off x="814990" y="1466231"/>
            <a:ext cx="609600" cy="4572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600" b="1" dirty="0">
                <a:solidFill>
                  <a:srgbClr val="C00000"/>
                </a:solidFill>
                <a:latin typeface="Arial" charset="0"/>
              </a:rPr>
              <a:t>1</a:t>
            </a:r>
          </a:p>
        </p:txBody>
      </p:sp>
      <p:sp>
        <p:nvSpPr>
          <p:cNvPr id="46" name="Oval 45">
            <a:extLst>
              <a:ext uri="{FF2B5EF4-FFF2-40B4-BE49-F238E27FC236}">
                <a16:creationId xmlns="" xmlns:a16="http://schemas.microsoft.com/office/drawing/2014/main" id="{73F7FFA9-362E-0041-A69E-3167992BDC64}"/>
              </a:ext>
            </a:extLst>
          </p:cNvPr>
          <p:cNvSpPr/>
          <p:nvPr/>
        </p:nvSpPr>
        <p:spPr bwMode="auto">
          <a:xfrm>
            <a:off x="4343400" y="1447800"/>
            <a:ext cx="609600" cy="4572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600" b="1" dirty="0">
                <a:solidFill>
                  <a:srgbClr val="C00000"/>
                </a:solidFill>
                <a:latin typeface="Arial" charset="0"/>
              </a:rPr>
              <a:t> 2</a:t>
            </a:r>
          </a:p>
        </p:txBody>
      </p:sp>
      <p:sp>
        <p:nvSpPr>
          <p:cNvPr id="48" name="Oval 47">
            <a:extLst>
              <a:ext uri="{FF2B5EF4-FFF2-40B4-BE49-F238E27FC236}">
                <a16:creationId xmlns="" xmlns:a16="http://schemas.microsoft.com/office/drawing/2014/main" id="{A937E97B-E655-9A4E-8FF6-1EAF4E7DE461}"/>
              </a:ext>
            </a:extLst>
          </p:cNvPr>
          <p:cNvSpPr/>
          <p:nvPr/>
        </p:nvSpPr>
        <p:spPr bwMode="auto">
          <a:xfrm>
            <a:off x="7010400" y="1447800"/>
            <a:ext cx="609600" cy="4572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600" b="1" dirty="0">
                <a:solidFill>
                  <a:srgbClr val="C00000"/>
                </a:solidFill>
                <a:latin typeface="Arial" charset="0"/>
              </a:rPr>
              <a:t>3</a:t>
            </a:r>
          </a:p>
        </p:txBody>
      </p:sp>
      <p:sp>
        <p:nvSpPr>
          <p:cNvPr id="50" name="Oval 8">
            <a:extLst>
              <a:ext uri="{FF2B5EF4-FFF2-40B4-BE49-F238E27FC236}">
                <a16:creationId xmlns="" xmlns:a16="http://schemas.microsoft.com/office/drawing/2014/main" id="{0FF8F78F-3F36-304D-8CB1-B07803C5BDA2}"/>
              </a:ext>
            </a:extLst>
          </p:cNvPr>
          <p:cNvSpPr>
            <a:spLocks noChangeArrowheads="1"/>
          </p:cNvSpPr>
          <p:nvPr/>
        </p:nvSpPr>
        <p:spPr bwMode="gray">
          <a:xfrm>
            <a:off x="7198518" y="4605024"/>
            <a:ext cx="1878013" cy="73574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 sz="2800" dirty="0"/>
          </a:p>
        </p:txBody>
      </p:sp>
      <p:sp>
        <p:nvSpPr>
          <p:cNvPr id="52" name="Oval 5">
            <a:extLst>
              <a:ext uri="{FF2B5EF4-FFF2-40B4-BE49-F238E27FC236}">
                <a16:creationId xmlns="" xmlns:a16="http://schemas.microsoft.com/office/drawing/2014/main" id="{5BC1188A-9234-E543-B613-1277589554D3}"/>
              </a:ext>
            </a:extLst>
          </p:cNvPr>
          <p:cNvSpPr>
            <a:spLocks noChangeArrowheads="1"/>
          </p:cNvSpPr>
          <p:nvPr/>
        </p:nvSpPr>
        <p:spPr bwMode="gray">
          <a:xfrm>
            <a:off x="6971780" y="4377297"/>
            <a:ext cx="2254879" cy="220724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762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Trình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độ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ctr" eaLnBrk="0" hangingPunct="0">
              <a:defRPr/>
            </a:pP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nhân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viên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="" xmlns:a16="http://schemas.microsoft.com/office/drawing/2014/main" id="{8BEFEC09-2739-5244-80EE-EA275CD232AE}"/>
              </a:ext>
            </a:extLst>
          </p:cNvPr>
          <p:cNvSpPr/>
          <p:nvPr/>
        </p:nvSpPr>
        <p:spPr bwMode="auto">
          <a:xfrm>
            <a:off x="7987692" y="3614017"/>
            <a:ext cx="609600" cy="658117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600" b="1" dirty="0">
                <a:solidFill>
                  <a:srgbClr val="C00000"/>
                </a:solidFill>
                <a:latin typeface="Arial" charset="0"/>
              </a:rPr>
              <a:t> 4</a:t>
            </a:r>
          </a:p>
        </p:txBody>
      </p:sp>
    </p:spTree>
    <p:extLst>
      <p:ext uri="{BB962C8B-B14F-4D97-AF65-F5344CB8AC3E}">
        <p14:creationId xmlns="" xmlns:p14="http://schemas.microsoft.com/office/powerpoint/2010/main" val="323012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9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9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7" grpId="0" animBg="1"/>
      <p:bldP spid="49188" grpId="0" animBg="1"/>
      <p:bldP spid="49189" grpId="0" animBg="1"/>
      <p:bldP spid="41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11A27F4F-BD81-F048-92C8-C7F8E0008108}"/>
              </a:ext>
            </a:extLst>
          </p:cNvPr>
          <p:cNvGrpSpPr>
            <a:grpSpLocks/>
          </p:cNvGrpSpPr>
          <p:nvPr/>
        </p:nvGrpSpPr>
        <p:grpSpPr bwMode="auto">
          <a:xfrm>
            <a:off x="303001" y="1366045"/>
            <a:ext cx="2596486" cy="4035425"/>
            <a:chOff x="720" y="1296"/>
            <a:chExt cx="1370" cy="2542"/>
          </a:xfrm>
        </p:grpSpPr>
        <p:sp>
          <p:nvSpPr>
            <p:cNvPr id="30756" name="AutoShape 4">
              <a:extLst>
                <a:ext uri="{FF2B5EF4-FFF2-40B4-BE49-F238E27FC236}">
                  <a16:creationId xmlns="" xmlns:a16="http://schemas.microsoft.com/office/drawing/2014/main" id="{A7D2FB3D-5415-A144-8022-F84F4F5D784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7" name="AutoShape 5">
              <a:extLst>
                <a:ext uri="{FF2B5EF4-FFF2-40B4-BE49-F238E27FC236}">
                  <a16:creationId xmlns="" xmlns:a16="http://schemas.microsoft.com/office/drawing/2014/main" id="{8641D3F2-9B42-6B49-89FB-B521D3826DB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8" name="AutoShape 6">
              <a:extLst>
                <a:ext uri="{FF2B5EF4-FFF2-40B4-BE49-F238E27FC236}">
                  <a16:creationId xmlns="" xmlns:a16="http://schemas.microsoft.com/office/drawing/2014/main" id="{93BB4B28-E0F9-784D-BB1F-BA142106212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9" name="AutoShape 7">
              <a:extLst>
                <a:ext uri="{FF2B5EF4-FFF2-40B4-BE49-F238E27FC236}">
                  <a16:creationId xmlns="" xmlns:a16="http://schemas.microsoft.com/office/drawing/2014/main" id="{BA8F066C-3854-FA40-859C-C7AC3FE873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60" name="AutoShape 8">
              <a:extLst>
                <a:ext uri="{FF2B5EF4-FFF2-40B4-BE49-F238E27FC236}">
                  <a16:creationId xmlns="" xmlns:a16="http://schemas.microsoft.com/office/drawing/2014/main" id="{713D91B3-A722-0544-A125-1F7FB553174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61" name="AutoShape 9">
              <a:extLst>
                <a:ext uri="{FF2B5EF4-FFF2-40B4-BE49-F238E27FC236}">
                  <a16:creationId xmlns="" xmlns:a16="http://schemas.microsoft.com/office/drawing/2014/main" id="{D8B66612-D9BD-0C47-91D4-33CB9E0495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30762" name="Group 10">
              <a:extLst>
                <a:ext uri="{FF2B5EF4-FFF2-40B4-BE49-F238E27FC236}">
                  <a16:creationId xmlns="" xmlns:a16="http://schemas.microsoft.com/office/drawing/2014/main" id="{EBC12E20-DD1E-0246-B184-E7AD6B0581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30765" name="Oval 11">
                <a:extLst>
                  <a:ext uri="{FF2B5EF4-FFF2-40B4-BE49-F238E27FC236}">
                    <a16:creationId xmlns="" xmlns:a16="http://schemas.microsoft.com/office/drawing/2014/main" id="{588D53DF-3C36-8E4E-8042-26475EB93A8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381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0766" name="Oval 12">
                <a:extLst>
                  <a:ext uri="{FF2B5EF4-FFF2-40B4-BE49-F238E27FC236}">
                    <a16:creationId xmlns="" xmlns:a16="http://schemas.microsoft.com/office/drawing/2014/main" id="{04BBC864-CC43-684A-938B-C2673D56646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0767" name="Oval 13">
                <a:extLst>
                  <a:ext uri="{FF2B5EF4-FFF2-40B4-BE49-F238E27FC236}">
                    <a16:creationId xmlns="" xmlns:a16="http://schemas.microsoft.com/office/drawing/2014/main" id="{49FAD31B-5C3E-3442-A2CD-55DDF504056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0768" name="Oval 14">
                <a:extLst>
                  <a:ext uri="{FF2B5EF4-FFF2-40B4-BE49-F238E27FC236}">
                    <a16:creationId xmlns="" xmlns:a16="http://schemas.microsoft.com/office/drawing/2014/main" id="{1C127FAA-79A8-E64F-8B94-2EC9DBA7E48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0769" name="Oval 15">
                <a:extLst>
                  <a:ext uri="{FF2B5EF4-FFF2-40B4-BE49-F238E27FC236}">
                    <a16:creationId xmlns="" xmlns:a16="http://schemas.microsoft.com/office/drawing/2014/main" id="{ABEE575D-E725-5646-BF42-D29401F8EEC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30763" name="Text Box 16">
              <a:extLst>
                <a:ext uri="{FF2B5EF4-FFF2-40B4-BE49-F238E27FC236}">
                  <a16:creationId xmlns="" xmlns:a16="http://schemas.microsoft.com/office/drawing/2014/main" id="{E6436E72-D08B-C24E-8288-831E8AE0864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3" y="1354"/>
              <a:ext cx="18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n-US" altLang="en-US">
                  <a:solidFill>
                    <a:srgbClr val="000000"/>
                  </a:solidFill>
                </a:rPr>
                <a:t>1</a:t>
              </a:r>
              <a:endParaRPr lang="en-US" altLang="en-US"/>
            </a:p>
          </p:txBody>
        </p:sp>
        <p:sp>
          <p:nvSpPr>
            <p:cNvPr id="65553" name="Text Box 17">
              <a:extLst>
                <a:ext uri="{FF2B5EF4-FFF2-40B4-BE49-F238E27FC236}">
                  <a16:creationId xmlns="" xmlns:a16="http://schemas.microsoft.com/office/drawing/2014/main" id="{85F98DCD-CC1D-1142-AA96-F659BC6FA26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793" y="1590"/>
              <a:ext cx="1297" cy="14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lvl="0"/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sự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phân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chia hay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ủy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quyền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của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nhà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quản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trị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cấp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trên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cho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các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nhà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quản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trị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cấp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dưới</a:t>
              </a:r>
              <a:r>
                <a:rPr lang="en-US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4" name="Group 18">
            <a:extLst>
              <a:ext uri="{FF2B5EF4-FFF2-40B4-BE49-F238E27FC236}">
                <a16:creationId xmlns="" xmlns:a16="http://schemas.microsoft.com/office/drawing/2014/main" id="{73668750-477A-1A43-847E-2F50D93AE1F5}"/>
              </a:ext>
            </a:extLst>
          </p:cNvPr>
          <p:cNvGrpSpPr>
            <a:grpSpLocks/>
          </p:cNvGrpSpPr>
          <p:nvPr/>
        </p:nvGrpSpPr>
        <p:grpSpPr bwMode="auto">
          <a:xfrm>
            <a:off x="3124201" y="699253"/>
            <a:ext cx="2775355" cy="5038979"/>
            <a:chOff x="2208" y="1180"/>
            <a:chExt cx="1381" cy="2658"/>
          </a:xfrm>
        </p:grpSpPr>
        <p:sp>
          <p:nvSpPr>
            <p:cNvPr id="30743" name="AutoShape 19">
              <a:extLst>
                <a:ext uri="{FF2B5EF4-FFF2-40B4-BE49-F238E27FC236}">
                  <a16:creationId xmlns="" xmlns:a16="http://schemas.microsoft.com/office/drawing/2014/main" id="{F20A21E1-4161-CF43-9C98-FE85631667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44" name="AutoShape 20">
              <a:extLst>
                <a:ext uri="{FF2B5EF4-FFF2-40B4-BE49-F238E27FC236}">
                  <a16:creationId xmlns="" xmlns:a16="http://schemas.microsoft.com/office/drawing/2014/main" id="{7AC8E93C-131A-9541-BA0D-A8D75EBD3B4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45" name="AutoShape 21">
              <a:extLst>
                <a:ext uri="{FF2B5EF4-FFF2-40B4-BE49-F238E27FC236}">
                  <a16:creationId xmlns="" xmlns:a16="http://schemas.microsoft.com/office/drawing/2014/main" id="{1F366444-81B0-6F49-B724-CA3C6DB3FE2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46" name="AutoShape 22">
              <a:extLst>
                <a:ext uri="{FF2B5EF4-FFF2-40B4-BE49-F238E27FC236}">
                  <a16:creationId xmlns="" xmlns:a16="http://schemas.microsoft.com/office/drawing/2014/main" id="{C2E9341B-85BB-6840-BBDE-C48067A2118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40" y="143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47" name="Oval 23">
              <a:extLst>
                <a:ext uri="{FF2B5EF4-FFF2-40B4-BE49-F238E27FC236}">
                  <a16:creationId xmlns="" xmlns:a16="http://schemas.microsoft.com/office/drawing/2014/main" id="{11A9C4B7-588F-BD4C-B941-D823075F1F0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381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48" name="Oval 24">
              <a:extLst>
                <a:ext uri="{FF2B5EF4-FFF2-40B4-BE49-F238E27FC236}">
                  <a16:creationId xmlns="" xmlns:a16="http://schemas.microsoft.com/office/drawing/2014/main" id="{C68DB002-4ED0-5249-9071-4C60D3DB77A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49" name="Oval 25">
              <a:extLst>
                <a:ext uri="{FF2B5EF4-FFF2-40B4-BE49-F238E27FC236}">
                  <a16:creationId xmlns="" xmlns:a16="http://schemas.microsoft.com/office/drawing/2014/main" id="{901B8873-C87B-6644-91F4-C2D97CB3F5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0" name="Oval 26">
              <a:extLst>
                <a:ext uri="{FF2B5EF4-FFF2-40B4-BE49-F238E27FC236}">
                  <a16:creationId xmlns="" xmlns:a16="http://schemas.microsoft.com/office/drawing/2014/main" id="{17B983F4-D21D-9343-8D18-C6F53EB1C0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1" name="Oval 27">
              <a:extLst>
                <a:ext uri="{FF2B5EF4-FFF2-40B4-BE49-F238E27FC236}">
                  <a16:creationId xmlns="" xmlns:a16="http://schemas.microsoft.com/office/drawing/2014/main" id="{D4F49791-AEFC-314D-8293-A0BCEDED73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2" name="Text Box 28">
              <a:extLst>
                <a:ext uri="{FF2B5EF4-FFF2-40B4-BE49-F238E27FC236}">
                  <a16:creationId xmlns="" xmlns:a16="http://schemas.microsoft.com/office/drawing/2014/main" id="{ABEB93D1-2DB8-554D-AEEF-CA41732623A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795" y="1180"/>
              <a:ext cx="17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n-US" altLang="en-US">
                  <a:solidFill>
                    <a:srgbClr val="000000"/>
                  </a:solidFill>
                </a:rPr>
                <a:t>2</a:t>
              </a:r>
              <a:endParaRPr lang="en-US" altLang="en-US"/>
            </a:p>
          </p:txBody>
        </p:sp>
        <p:sp>
          <p:nvSpPr>
            <p:cNvPr id="65565" name="Text Box 29">
              <a:extLst>
                <a:ext uri="{FF2B5EF4-FFF2-40B4-BE49-F238E27FC236}">
                  <a16:creationId xmlns="" xmlns:a16="http://schemas.microsoft.com/office/drawing/2014/main" id="{684E4288-0B91-2C41-A645-46463BB98F5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208" y="1567"/>
              <a:ext cx="1381" cy="1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lvl="0" algn="just">
                <a:lnSpc>
                  <a:spcPct val="100000"/>
                </a:lnSpc>
                <a:spcAft>
                  <a:spcPts val="0"/>
                </a:spcAft>
              </a:pP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quyền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đưa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ra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các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quyết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định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và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hành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động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;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năng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lực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cho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phép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nhà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quản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trị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yêu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cầu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người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khác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phải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hành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động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theo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sự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chỉ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đạo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của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en-US" b="1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mình</a:t>
              </a:r>
              <a:r>
                <a:rPr lang="en-US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.</a:t>
              </a:r>
            </a:p>
            <a:p>
              <a:pPr eaLnBrk="1" hangingPunct="1">
                <a:lnSpc>
                  <a:spcPct val="80000"/>
                </a:lnSpc>
                <a:spcBef>
                  <a:spcPct val="20000"/>
                </a:spcBef>
              </a:pPr>
              <a:endParaRPr lang="en-US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0754" name="AutoShape 30">
              <a:extLst>
                <a:ext uri="{FF2B5EF4-FFF2-40B4-BE49-F238E27FC236}">
                  <a16:creationId xmlns="" xmlns:a16="http://schemas.microsoft.com/office/drawing/2014/main" id="{DBBA057B-B2C5-9C40-9342-8449D8435F8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0755" name="AutoShape 31">
              <a:extLst>
                <a:ext uri="{FF2B5EF4-FFF2-40B4-BE49-F238E27FC236}">
                  <a16:creationId xmlns="" xmlns:a16="http://schemas.microsoft.com/office/drawing/2014/main" id="{14B71C31-C349-1E45-86CC-F6B92AE26F7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star24">
              <a:avLst>
                <a:gd name="adj" fmla="val 375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</p:grpSp>
      <p:grpSp>
        <p:nvGrpSpPr>
          <p:cNvPr id="5" name="Group 32">
            <a:extLst>
              <a:ext uri="{FF2B5EF4-FFF2-40B4-BE49-F238E27FC236}">
                <a16:creationId xmlns="" xmlns:a16="http://schemas.microsoft.com/office/drawing/2014/main" id="{6F79FABA-3AF7-A847-ACD8-46925790098E}"/>
              </a:ext>
            </a:extLst>
          </p:cNvPr>
          <p:cNvGrpSpPr>
            <a:grpSpLocks/>
          </p:cNvGrpSpPr>
          <p:nvPr/>
        </p:nvGrpSpPr>
        <p:grpSpPr bwMode="auto">
          <a:xfrm>
            <a:off x="6035087" y="1158065"/>
            <a:ext cx="3013770" cy="4035425"/>
            <a:chOff x="3692" y="1296"/>
            <a:chExt cx="1458" cy="2542"/>
          </a:xfrm>
        </p:grpSpPr>
        <p:sp>
          <p:nvSpPr>
            <p:cNvPr id="30729" name="AutoShape 33">
              <a:extLst>
                <a:ext uri="{FF2B5EF4-FFF2-40B4-BE49-F238E27FC236}">
                  <a16:creationId xmlns="" xmlns:a16="http://schemas.microsoft.com/office/drawing/2014/main" id="{A22AB6EE-676B-C34E-9570-969F898C130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769" y="1486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/>
              <a:endParaRPr lang="en-US" altLang="en-US"/>
            </a:p>
          </p:txBody>
        </p:sp>
        <p:sp>
          <p:nvSpPr>
            <p:cNvPr id="30730" name="AutoShape 34">
              <a:extLst>
                <a:ext uri="{FF2B5EF4-FFF2-40B4-BE49-F238E27FC236}">
                  <a16:creationId xmlns="" xmlns:a16="http://schemas.microsoft.com/office/drawing/2014/main" id="{74A7F15C-A4D1-0F4E-BB71-16602D5FC58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/>
              <a:endParaRPr lang="en-US" altLang="en-US"/>
            </a:p>
          </p:txBody>
        </p:sp>
        <p:sp>
          <p:nvSpPr>
            <p:cNvPr id="30731" name="AutoShape 35">
              <a:extLst>
                <a:ext uri="{FF2B5EF4-FFF2-40B4-BE49-F238E27FC236}">
                  <a16:creationId xmlns="" xmlns:a16="http://schemas.microsoft.com/office/drawing/2014/main" id="{5C134303-BAC5-1447-A6F3-39797936157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/>
              <a:endParaRPr lang="en-US" altLang="en-US"/>
            </a:p>
          </p:txBody>
        </p:sp>
        <p:sp>
          <p:nvSpPr>
            <p:cNvPr id="30732" name="AutoShape 36">
              <a:extLst>
                <a:ext uri="{FF2B5EF4-FFF2-40B4-BE49-F238E27FC236}">
                  <a16:creationId xmlns="" xmlns:a16="http://schemas.microsoft.com/office/drawing/2014/main" id="{C0BF6B76-3024-8849-9BCD-888766BDA2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/>
              <a:endParaRPr lang="en-US" altLang="en-US"/>
            </a:p>
          </p:txBody>
        </p:sp>
        <p:grpSp>
          <p:nvGrpSpPr>
            <p:cNvPr id="30733" name="Group 37">
              <a:extLst>
                <a:ext uri="{FF2B5EF4-FFF2-40B4-BE49-F238E27FC236}">
                  <a16:creationId xmlns="" xmlns:a16="http://schemas.microsoft.com/office/drawing/2014/main" id="{CC5BDE2E-FD83-E44B-A5FB-5E7E6DDB6E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65" y="1296"/>
              <a:ext cx="405" cy="409"/>
              <a:chOff x="1289" y="582"/>
              <a:chExt cx="668" cy="674"/>
            </a:xfrm>
          </p:grpSpPr>
          <p:sp>
            <p:nvSpPr>
              <p:cNvPr id="30738" name="Oval 38">
                <a:extLst>
                  <a:ext uri="{FF2B5EF4-FFF2-40B4-BE49-F238E27FC236}">
                    <a16:creationId xmlns="" xmlns:a16="http://schemas.microsoft.com/office/drawing/2014/main" id="{B2E9EB77-63FA-E24B-8BA7-21BF5C2C05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74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381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/>
                <a:endParaRPr lang="en-US" altLang="en-US"/>
              </a:p>
            </p:txBody>
          </p:sp>
          <p:sp>
            <p:nvSpPr>
              <p:cNvPr id="30739" name="Oval 39">
                <a:extLst>
                  <a:ext uri="{FF2B5EF4-FFF2-40B4-BE49-F238E27FC236}">
                    <a16:creationId xmlns="" xmlns:a16="http://schemas.microsoft.com/office/drawing/2014/main" id="{5C4F2433-DEF7-1F47-9232-495FD30D86D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/>
                <a:endParaRPr lang="en-US" altLang="en-US"/>
              </a:p>
            </p:txBody>
          </p:sp>
          <p:sp>
            <p:nvSpPr>
              <p:cNvPr id="30740" name="Oval 40">
                <a:extLst>
                  <a:ext uri="{FF2B5EF4-FFF2-40B4-BE49-F238E27FC236}">
                    <a16:creationId xmlns="" xmlns:a16="http://schemas.microsoft.com/office/drawing/2014/main" id="{6DB435BB-281A-6F41-8D39-B368D7FB7FC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/>
                <a:endParaRPr lang="en-US" altLang="en-US"/>
              </a:p>
            </p:txBody>
          </p:sp>
          <p:sp>
            <p:nvSpPr>
              <p:cNvPr id="30741" name="Oval 41">
                <a:extLst>
                  <a:ext uri="{FF2B5EF4-FFF2-40B4-BE49-F238E27FC236}">
                    <a16:creationId xmlns="" xmlns:a16="http://schemas.microsoft.com/office/drawing/2014/main" id="{162AD7B6-21A7-CA4D-84AE-D79A7086F6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/>
                <a:endParaRPr lang="en-US" altLang="en-US"/>
              </a:p>
            </p:txBody>
          </p:sp>
          <p:sp>
            <p:nvSpPr>
              <p:cNvPr id="30742" name="Oval 42">
                <a:extLst>
                  <a:ext uri="{FF2B5EF4-FFF2-40B4-BE49-F238E27FC236}">
                    <a16:creationId xmlns="" xmlns:a16="http://schemas.microsoft.com/office/drawing/2014/main" id="{710F6ADE-3845-0C41-9C75-6B7C03ABEA3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l"/>
                <a:endParaRPr lang="en-US" altLang="en-US"/>
              </a:p>
            </p:txBody>
          </p:sp>
        </p:grpSp>
        <p:sp>
          <p:nvSpPr>
            <p:cNvPr id="30734" name="Text Box 43">
              <a:extLst>
                <a:ext uri="{FF2B5EF4-FFF2-40B4-BE49-F238E27FC236}">
                  <a16:creationId xmlns="" xmlns:a16="http://schemas.microsoft.com/office/drawing/2014/main" id="{9163ED2E-184B-7041-B007-905D954E899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4278" y="1354"/>
              <a:ext cx="17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 eaLnBrk="1" hangingPunct="1"/>
              <a:r>
                <a:rPr lang="en-US" altLang="en-US">
                  <a:solidFill>
                    <a:srgbClr val="000000"/>
                  </a:solidFill>
                </a:rPr>
                <a:t>3</a:t>
              </a:r>
              <a:endParaRPr lang="en-US" altLang="en-US"/>
            </a:p>
          </p:txBody>
        </p:sp>
        <p:sp>
          <p:nvSpPr>
            <p:cNvPr id="30735" name="Text Box 44">
              <a:extLst>
                <a:ext uri="{FF2B5EF4-FFF2-40B4-BE49-F238E27FC236}">
                  <a16:creationId xmlns="" xmlns:a16="http://schemas.microsoft.com/office/drawing/2014/main" id="{E1D53E86-AE9F-084E-BB19-301B30868DD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751" y="1645"/>
              <a:ext cx="1399" cy="2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giao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phó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trách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nhiệm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và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quyền</a:t>
              </a:r>
              <a:endParaRPr lang="en-US" altLang="en-US" b="1" dirty="0">
                <a:solidFill>
                  <a:srgbClr val="000099"/>
                </a:solidFill>
                <a:cs typeface="Arial" panose="020B0604020202020204" pitchFamily="34" charset="0"/>
              </a:endParaRPr>
            </a:p>
            <a:p>
              <a:pPr eaLnBrk="1" hangingPunct="1"/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hạn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cho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cấp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dưới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để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thay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mặt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nhà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quản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trị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</a:p>
            <a:p>
              <a:pPr eaLnBrk="1" hangingPunct="1"/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thực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hiện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một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họat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động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nào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đó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trong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một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</a:p>
            <a:p>
              <a:pPr eaLnBrk="1" hangingPunct="1"/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thời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gian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nhất</a:t>
              </a:r>
              <a:r>
                <a:rPr lang="en-US" altLang="en-US" b="1" dirty="0">
                  <a:solidFill>
                    <a:srgbClr val="00009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en-US" b="1" dirty="0" err="1">
                  <a:solidFill>
                    <a:srgbClr val="000099"/>
                  </a:solidFill>
                  <a:cs typeface="Arial" panose="020B0604020202020204" pitchFamily="34" charset="0"/>
                </a:rPr>
                <a:t>đ</a:t>
              </a:r>
              <a:endParaRPr lang="en-US" altLang="en-US" b="1" dirty="0">
                <a:cs typeface="Arial" panose="020B0604020202020204" pitchFamily="34" charset="0"/>
              </a:endParaRPr>
            </a:p>
          </p:txBody>
        </p:sp>
        <p:sp>
          <p:nvSpPr>
            <p:cNvPr id="30736" name="AutoShape 45">
              <a:extLst>
                <a:ext uri="{FF2B5EF4-FFF2-40B4-BE49-F238E27FC236}">
                  <a16:creationId xmlns="" xmlns:a16="http://schemas.microsoft.com/office/drawing/2014/main" id="{F620CA56-754F-CB4B-AF3E-A1F2A5EEC5E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/>
              <a:endParaRPr lang="en-US" altLang="en-US"/>
            </a:p>
          </p:txBody>
        </p:sp>
        <p:sp>
          <p:nvSpPr>
            <p:cNvPr id="30737" name="AutoShape 46">
              <a:extLst>
                <a:ext uri="{FF2B5EF4-FFF2-40B4-BE49-F238E27FC236}">
                  <a16:creationId xmlns="" xmlns:a16="http://schemas.microsoft.com/office/drawing/2014/main" id="{8AC6F381-69C8-3149-BD1A-2A05DA55BE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l"/>
              <a:endParaRPr lang="en-US" altLang="en-US"/>
            </a:p>
          </p:txBody>
        </p:sp>
      </p:grpSp>
      <p:sp>
        <p:nvSpPr>
          <p:cNvPr id="65584" name="Oval 48">
            <a:extLst>
              <a:ext uri="{FF2B5EF4-FFF2-40B4-BE49-F238E27FC236}">
                <a16:creationId xmlns="" xmlns:a16="http://schemas.microsoft.com/office/drawing/2014/main" id="{6E18EB73-4BE9-4341-BAEA-99A7E301B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5505450"/>
            <a:ext cx="2743200" cy="11239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r>
              <a:rPr lang="en-US" sz="2800" b="1" dirty="0" err="1"/>
              <a:t>A.Uỷ</a:t>
            </a:r>
            <a:r>
              <a:rPr lang="en-US" sz="2800" b="1" dirty="0"/>
              <a:t> </a:t>
            </a:r>
            <a:r>
              <a:rPr lang="en-US" sz="2800" b="1" dirty="0" err="1"/>
              <a:t>quyền</a:t>
            </a:r>
            <a:endParaRPr lang="en-US" sz="2800" b="1" dirty="0"/>
          </a:p>
          <a:p>
            <a:pPr algn="ctr" eaLnBrk="0" hangingPunct="0">
              <a:defRPr/>
            </a:pPr>
            <a:r>
              <a:rPr lang="en-US" sz="2800" b="1" dirty="0"/>
              <a:t> </a:t>
            </a:r>
          </a:p>
        </p:txBody>
      </p:sp>
      <p:sp>
        <p:nvSpPr>
          <p:cNvPr id="65586" name="Oval 50">
            <a:extLst>
              <a:ext uri="{FF2B5EF4-FFF2-40B4-BE49-F238E27FC236}">
                <a16:creationId xmlns="" xmlns:a16="http://schemas.microsoft.com/office/drawing/2014/main" id="{29CE8CF2-4DF1-B048-998E-5A8AAD4E0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5638800"/>
            <a:ext cx="2590800" cy="1066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/>
              <a:t>B- </a:t>
            </a:r>
            <a:r>
              <a:rPr lang="en-US" altLang="en-US" b="1" dirty="0" err="1"/>
              <a:t>Phân</a:t>
            </a:r>
            <a:r>
              <a:rPr lang="en-US" altLang="en-US" b="1" dirty="0"/>
              <a:t> </a:t>
            </a:r>
            <a:r>
              <a:rPr lang="en-US" altLang="en-US" b="1" dirty="0" err="1"/>
              <a:t>quyền</a:t>
            </a:r>
            <a:endParaRPr lang="en-US" altLang="en-US" b="1" dirty="0"/>
          </a:p>
          <a:p>
            <a:pPr algn="ctr"/>
            <a:r>
              <a:rPr lang="en-US" altLang="en-US" b="1" dirty="0"/>
              <a:t> QT</a:t>
            </a:r>
          </a:p>
        </p:txBody>
      </p:sp>
      <p:sp>
        <p:nvSpPr>
          <p:cNvPr id="65587" name="Oval 51">
            <a:extLst>
              <a:ext uri="{FF2B5EF4-FFF2-40B4-BE49-F238E27FC236}">
                <a16:creationId xmlns="" xmlns:a16="http://schemas.microsoft.com/office/drawing/2014/main" id="{0F9B33E2-52FD-9B43-946D-D15108198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5638800"/>
            <a:ext cx="2667000" cy="914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/>
              <a:t>C-</a:t>
            </a:r>
            <a:r>
              <a:rPr lang="en-US" altLang="en-US" b="1" dirty="0" err="1"/>
              <a:t>Quyền</a:t>
            </a:r>
            <a:r>
              <a:rPr lang="en-US" altLang="en-US" b="1" dirty="0"/>
              <a:t> </a:t>
            </a:r>
            <a:r>
              <a:rPr lang="en-US" altLang="en-US" b="1" dirty="0" err="1"/>
              <a:t>hành</a:t>
            </a:r>
            <a:endParaRPr lang="en-US" altLang="en-US" b="1" dirty="0"/>
          </a:p>
        </p:txBody>
      </p:sp>
      <p:sp>
        <p:nvSpPr>
          <p:cNvPr id="65588" name="Text Box 52">
            <a:extLst>
              <a:ext uri="{FF2B5EF4-FFF2-40B4-BE49-F238E27FC236}">
                <a16:creationId xmlns="" xmlns:a16="http://schemas.microsoft.com/office/drawing/2014/main" id="{57C50315-D611-C04B-AFEB-E25C68FAA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/>
              <a:t>GẮN KẾT HỘP THƯ  1,  2 &amp;   3    PHÙ HỢP VỚI A-B VÀ C? </a:t>
            </a:r>
          </a:p>
        </p:txBody>
      </p:sp>
      <p:sp>
        <p:nvSpPr>
          <p:cNvPr id="30728" name="Rounded Rectangle 49">
            <a:extLst>
              <a:ext uri="{FF2B5EF4-FFF2-40B4-BE49-F238E27FC236}">
                <a16:creationId xmlns="" xmlns:a16="http://schemas.microsoft.com/office/drawing/2014/main" id="{220770E0-23B1-1046-9C8C-05867B341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45" y="362527"/>
            <a:ext cx="9144000" cy="914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1C,2A,3B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247D0CE-FD97-D349-8543-B9FEB2CFD5FA}"/>
              </a:ext>
            </a:extLst>
          </p:cNvPr>
          <p:cNvSpPr txBox="1"/>
          <p:nvPr/>
        </p:nvSpPr>
        <p:spPr>
          <a:xfrm>
            <a:off x="4182647" y="98741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2</a:t>
            </a:r>
          </a:p>
        </p:txBody>
      </p:sp>
    </p:spTree>
    <p:extLst>
      <p:ext uri="{BB962C8B-B14F-4D97-AF65-F5344CB8AC3E}">
        <p14:creationId xmlns="" xmlns:p14="http://schemas.microsoft.com/office/powerpoint/2010/main" val="52948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5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5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5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5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5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84" grpId="0" animBg="1"/>
      <p:bldP spid="65586" grpId="0" animBg="1"/>
      <p:bldP spid="65587" grpId="0" animBg="1"/>
      <p:bldP spid="6558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Number Placeholder 5">
            <a:extLst>
              <a:ext uri="{FF2B5EF4-FFF2-40B4-BE49-F238E27FC236}">
                <a16:creationId xmlns="" xmlns:a16="http://schemas.microsoft.com/office/drawing/2014/main" id="{C460256C-2BCB-3142-9540-1A50C185385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538913"/>
            <a:ext cx="2133600" cy="319087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75E0BF9-C80A-6E42-B78D-315957395DBD}" type="slidenum">
              <a:rPr lang="en-US" altLang="en-US" sz="900"/>
              <a:pPr eaLnBrk="1" hangingPunct="1"/>
              <a:t>13</a:t>
            </a:fld>
            <a:endParaRPr lang="en-US" altLang="en-US" sz="900"/>
          </a:p>
        </p:txBody>
      </p:sp>
      <p:sp>
        <p:nvSpPr>
          <p:cNvPr id="32771" name="Rectangle 2">
            <a:extLst>
              <a:ext uri="{FF2B5EF4-FFF2-40B4-BE49-F238E27FC236}">
                <a16:creationId xmlns="" xmlns:a16="http://schemas.microsoft.com/office/drawing/2014/main" id="{E714D02E-B4BF-8344-B3B9-8D5985DEAA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9144000" cy="6858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eaLnBrk="1" hangingPunct="1"/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2. C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là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yếu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tố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gì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ảnh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hưởng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thiết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kế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tổ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chức</a:t>
            </a:r>
            <a:r>
              <a:rPr lang="en-US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?</a:t>
            </a:r>
          </a:p>
        </p:txBody>
      </p:sp>
      <p:sp>
        <p:nvSpPr>
          <p:cNvPr id="1090739" name="AutoShape 179">
            <a:extLst>
              <a:ext uri="{FF2B5EF4-FFF2-40B4-BE49-F238E27FC236}">
                <a16:creationId xmlns="" xmlns:a16="http://schemas.microsoft.com/office/drawing/2014/main" id="{8D786E9D-2A85-6649-9C6F-36BA64DCE7F2}"/>
              </a:ext>
            </a:extLst>
          </p:cNvPr>
          <p:cNvSpPr>
            <a:spLocks noChangeArrowheads="1"/>
          </p:cNvSpPr>
          <p:nvPr/>
        </p:nvSpPr>
        <p:spPr bwMode="gray">
          <a:xfrm rot="5400000">
            <a:off x="-281780" y="3275806"/>
            <a:ext cx="3598862" cy="1704975"/>
          </a:xfrm>
          <a:prstGeom prst="roundRect">
            <a:avLst>
              <a:gd name="adj" fmla="val 19894"/>
            </a:avLst>
          </a:prstGeom>
          <a:solidFill>
            <a:schemeClr val="accent6">
              <a:lumMod val="20000"/>
              <a:lumOff val="80000"/>
            </a:schemeClr>
          </a:solidFill>
          <a:ln w="38100" algn="ctr">
            <a:solidFill>
              <a:srgbClr val="8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493" name="Text Box 180">
            <a:extLst>
              <a:ext uri="{FF2B5EF4-FFF2-40B4-BE49-F238E27FC236}">
                <a16:creationId xmlns="" xmlns:a16="http://schemas.microsoft.com/office/drawing/2014/main" id="{A75AE9D3-4FF5-0047-BC82-3D5D5188779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85800" y="3352800"/>
            <a:ext cx="160813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600" b="1">
                <a:solidFill>
                  <a:srgbClr val="660033"/>
                </a:solidFill>
              </a:rPr>
              <a:t>Chiến lược</a:t>
            </a:r>
          </a:p>
        </p:txBody>
      </p:sp>
      <p:sp>
        <p:nvSpPr>
          <p:cNvPr id="43014" name="AutoShape 181">
            <a:extLst>
              <a:ext uri="{FF2B5EF4-FFF2-40B4-BE49-F238E27FC236}">
                <a16:creationId xmlns="" xmlns:a16="http://schemas.microsoft.com/office/drawing/2014/main" id="{04D9178E-D278-BF4E-9B24-8324876BAF0F}"/>
              </a:ext>
            </a:extLst>
          </p:cNvPr>
          <p:cNvSpPr>
            <a:spLocks noChangeArrowheads="1"/>
          </p:cNvSpPr>
          <p:nvPr/>
        </p:nvSpPr>
        <p:spPr bwMode="gray">
          <a:xfrm rot="5400000">
            <a:off x="1714501" y="3205162"/>
            <a:ext cx="3598862" cy="1846263"/>
          </a:xfrm>
          <a:prstGeom prst="roundRect">
            <a:avLst>
              <a:gd name="adj" fmla="val 19894"/>
            </a:avLst>
          </a:prstGeom>
          <a:solidFill>
            <a:schemeClr val="accent3">
              <a:lumMod val="20000"/>
              <a:lumOff val="80000"/>
            </a:schemeClr>
          </a:solidFill>
          <a:ln w="38100" algn="ctr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495" name="Text Box 182">
            <a:extLst>
              <a:ext uri="{FF2B5EF4-FFF2-40B4-BE49-F238E27FC236}">
                <a16:creationId xmlns="" xmlns:a16="http://schemas.microsoft.com/office/drawing/2014/main" id="{35201F83-0705-4E4D-9B0F-73BA52E2865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667000" y="3124200"/>
            <a:ext cx="1765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C00000"/>
                </a:solidFill>
              </a:rPr>
              <a:t>Quy mô-đặc điểm</a:t>
            </a:r>
          </a:p>
          <a:p>
            <a:pPr eaLnBrk="1" hangingPunct="1"/>
            <a:r>
              <a:rPr lang="en-US" altLang="en-US" b="1">
                <a:solidFill>
                  <a:srgbClr val="C00000"/>
                </a:solidFill>
              </a:rPr>
              <a:t> nhân sự</a:t>
            </a:r>
            <a:endParaRPr lang="en-US" altLang="en-US">
              <a:solidFill>
                <a:srgbClr val="660033"/>
              </a:solidFill>
            </a:endParaRPr>
          </a:p>
        </p:txBody>
      </p:sp>
      <p:sp>
        <p:nvSpPr>
          <p:cNvPr id="63496" name="AutoShape 183">
            <a:extLst>
              <a:ext uri="{FF2B5EF4-FFF2-40B4-BE49-F238E27FC236}">
                <a16:creationId xmlns="" xmlns:a16="http://schemas.microsoft.com/office/drawing/2014/main" id="{7AC124EA-E424-2246-B09F-8E2CE15F934E}"/>
              </a:ext>
            </a:extLst>
          </p:cNvPr>
          <p:cNvSpPr>
            <a:spLocks noChangeArrowheads="1"/>
          </p:cNvSpPr>
          <p:nvPr/>
        </p:nvSpPr>
        <p:spPr bwMode="gray">
          <a:xfrm rot="5400000">
            <a:off x="3798095" y="3275806"/>
            <a:ext cx="3598862" cy="1704975"/>
          </a:xfrm>
          <a:prstGeom prst="roundRect">
            <a:avLst>
              <a:gd name="adj" fmla="val 19894"/>
            </a:avLst>
          </a:prstGeom>
          <a:solidFill>
            <a:schemeClr val="accent1">
              <a:lumMod val="20000"/>
              <a:lumOff val="80000"/>
            </a:schemeClr>
          </a:solidFill>
          <a:ln w="38100" algn="ctr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58377" name="Picture 185" descr="RY_circle001">
            <a:extLst>
              <a:ext uri="{FF2B5EF4-FFF2-40B4-BE49-F238E27FC236}">
                <a16:creationId xmlns="" xmlns:a16="http://schemas.microsoft.com/office/drawing/2014/main" id="{7562E802-898F-1C40-8816-EA2DDC35A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1743075"/>
            <a:ext cx="115887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8" name="Picture 186" descr="LB_circle001">
            <a:extLst>
              <a:ext uri="{FF2B5EF4-FFF2-40B4-BE49-F238E27FC236}">
                <a16:creationId xmlns="" xmlns:a16="http://schemas.microsoft.com/office/drawing/2014/main" id="{BA267A19-760E-D04D-9162-8857EE67D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66078"/>
            <a:ext cx="122872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9" name="Picture 187" descr="YG_circle001">
            <a:extLst>
              <a:ext uri="{FF2B5EF4-FFF2-40B4-BE49-F238E27FC236}">
                <a16:creationId xmlns="" xmlns:a16="http://schemas.microsoft.com/office/drawing/2014/main" id="{B4995A3B-CAC4-7C42-9861-CE34D16EB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13" y="1716088"/>
            <a:ext cx="12477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80" name="Picture 191" descr="O_chevron001">
            <a:extLst>
              <a:ext uri="{FF2B5EF4-FFF2-40B4-BE49-F238E27FC236}">
                <a16:creationId xmlns="" xmlns:a16="http://schemas.microsoft.com/office/drawing/2014/main" id="{0F6BCB16-DBFA-134A-A1AA-81E13B25B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88" y="2967038"/>
            <a:ext cx="431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81" name="Picture 192" descr="O_chevron001">
            <a:extLst>
              <a:ext uri="{FF2B5EF4-FFF2-40B4-BE49-F238E27FC236}">
                <a16:creationId xmlns="" xmlns:a16="http://schemas.microsoft.com/office/drawing/2014/main" id="{90B9791E-9798-E64E-8678-6A9826C14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967038"/>
            <a:ext cx="431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82" name="Picture 193" descr="O_chevron001">
            <a:extLst>
              <a:ext uri="{FF2B5EF4-FFF2-40B4-BE49-F238E27FC236}">
                <a16:creationId xmlns="" xmlns:a16="http://schemas.microsoft.com/office/drawing/2014/main" id="{62A15289-A1B9-EB40-8C29-7AD3394AD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0" y="2967038"/>
            <a:ext cx="431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83" name="AutoShape 194">
            <a:extLst>
              <a:ext uri="{FF2B5EF4-FFF2-40B4-BE49-F238E27FC236}">
                <a16:creationId xmlns="" xmlns:a16="http://schemas.microsoft.com/office/drawing/2014/main" id="{DAFD9D8E-0A38-314E-8745-9C33EBC2AD97}"/>
              </a:ext>
            </a:extLst>
          </p:cNvPr>
          <p:cNvSpPr>
            <a:spLocks noChangeArrowheads="1"/>
          </p:cNvSpPr>
          <p:nvPr/>
        </p:nvSpPr>
        <p:spPr bwMode="gray">
          <a:xfrm rot="5400000">
            <a:off x="5807869" y="3283744"/>
            <a:ext cx="3598863" cy="1704975"/>
          </a:xfrm>
          <a:prstGeom prst="roundRect">
            <a:avLst>
              <a:gd name="adj" fmla="val 19894"/>
            </a:avLst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80808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3505" name="Text Box 195">
            <a:extLst>
              <a:ext uri="{FF2B5EF4-FFF2-40B4-BE49-F238E27FC236}">
                <a16:creationId xmlns="" xmlns:a16="http://schemas.microsoft.com/office/drawing/2014/main" id="{0A8B581E-893E-9B44-9758-1EE1255B6A1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738938" y="3446463"/>
            <a:ext cx="17272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600" b="1" dirty="0" err="1">
                <a:solidFill>
                  <a:srgbClr val="660033"/>
                </a:solidFill>
              </a:rPr>
              <a:t>Môi</a:t>
            </a:r>
            <a:r>
              <a:rPr lang="en-US" altLang="en-US" sz="2600" b="1" dirty="0">
                <a:solidFill>
                  <a:srgbClr val="660033"/>
                </a:solidFill>
              </a:rPr>
              <a:t> </a:t>
            </a:r>
            <a:r>
              <a:rPr lang="en-US" altLang="en-US" sz="2600" b="1" dirty="0" err="1">
                <a:solidFill>
                  <a:srgbClr val="660033"/>
                </a:solidFill>
              </a:rPr>
              <a:t>trường</a:t>
            </a:r>
            <a:endParaRPr lang="en-US" altLang="en-US" sz="2600" b="1" dirty="0">
              <a:solidFill>
                <a:srgbClr val="660033"/>
              </a:solidFill>
            </a:endParaRPr>
          </a:p>
        </p:txBody>
      </p:sp>
      <p:pic>
        <p:nvPicPr>
          <p:cNvPr id="58385" name="Picture 198" descr="O_chevron001">
            <a:extLst>
              <a:ext uri="{FF2B5EF4-FFF2-40B4-BE49-F238E27FC236}">
                <a16:creationId xmlns="" xmlns:a16="http://schemas.microsoft.com/office/drawing/2014/main" id="{326905DC-8AE1-8F47-8DAE-0063C528C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2974975"/>
            <a:ext cx="431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86" name="Picture 199" descr="LB_circle001">
            <a:extLst>
              <a:ext uri="{FF2B5EF4-FFF2-40B4-BE49-F238E27FC236}">
                <a16:creationId xmlns="" xmlns:a16="http://schemas.microsoft.com/office/drawing/2014/main" id="{8EA9A5B9-5A58-B94B-80EF-F938B62DE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25" y="1730375"/>
            <a:ext cx="122872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Flowchart: Alternate Process 20">
            <a:extLst>
              <a:ext uri="{FF2B5EF4-FFF2-40B4-BE49-F238E27FC236}">
                <a16:creationId xmlns="" xmlns:a16="http://schemas.microsoft.com/office/drawing/2014/main" id="{37C6CB07-6D1F-7747-9AA9-6274A65493E0}"/>
              </a:ext>
            </a:extLst>
          </p:cNvPr>
          <p:cNvSpPr/>
          <p:nvPr/>
        </p:nvSpPr>
        <p:spPr bwMode="auto">
          <a:xfrm>
            <a:off x="685800" y="4343400"/>
            <a:ext cx="1752600" cy="1676400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400" b="1">
                <a:solidFill>
                  <a:srgbClr val="000099"/>
                </a:solidFill>
                <a:latin typeface="Arial" charset="0"/>
                <a:ea typeface="ＭＳ Ｐゴシック" charset="0"/>
                <a:cs typeface="Arial" charset="0"/>
              </a:rPr>
              <a:t>Mục tiêu  </a:t>
            </a:r>
          </a:p>
          <a:p>
            <a:pPr>
              <a:defRPr/>
            </a:pPr>
            <a:r>
              <a:rPr lang="en-US" sz="2400" b="1">
                <a:solidFill>
                  <a:srgbClr val="000099"/>
                </a:solidFill>
                <a:latin typeface="Arial" charset="0"/>
                <a:ea typeface="ＭＳ Ｐゴシック" charset="0"/>
                <a:cs typeface="Arial" charset="0"/>
              </a:rPr>
              <a:t>tổ chức</a:t>
            </a:r>
          </a:p>
        </p:txBody>
      </p:sp>
      <p:sp>
        <p:nvSpPr>
          <p:cNvPr id="22" name="Flowchart: Alternate Process 9">
            <a:extLst>
              <a:ext uri="{FF2B5EF4-FFF2-40B4-BE49-F238E27FC236}">
                <a16:creationId xmlns="" xmlns:a16="http://schemas.microsoft.com/office/drawing/2014/main" id="{AC64AC76-C9FF-9C46-A6C0-E477AFA82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4343400"/>
            <a:ext cx="1828800" cy="1676400"/>
          </a:xfrm>
          <a:prstGeom prst="flowChartAlternateProcess">
            <a:avLst/>
          </a:prstGeom>
          <a:solidFill>
            <a:schemeClr val="accent3"/>
          </a:solidFill>
          <a:ln w="28575" algn="ctr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/>
          <a:p>
            <a:pPr marL="914400" lvl="1" indent="-457200">
              <a:lnSpc>
                <a:spcPct val="115000"/>
              </a:lnSpc>
              <a:defRPr/>
            </a:pPr>
            <a:endParaRPr lang="en-US" dirty="0">
              <a:solidFill>
                <a:srgbClr val="000099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3" name="Flowchart: Alternate Process 6">
            <a:extLst>
              <a:ext uri="{FF2B5EF4-FFF2-40B4-BE49-F238E27FC236}">
                <a16:creationId xmlns="" xmlns:a16="http://schemas.microsoft.com/office/drawing/2014/main" id="{E84E2C47-8B34-4148-996C-B5980F894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4343400"/>
            <a:ext cx="1752600" cy="1600200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  <a:ln w="28575" algn="ctr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eaLnBrk="1" hangingPunct="1">
              <a:lnSpc>
                <a:spcPct val="115000"/>
              </a:lnSpc>
            </a:pPr>
            <a:endParaRPr lang="en-US" altLang="en-US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lvl="1" eaLnBrk="1" hangingPunct="1">
              <a:lnSpc>
                <a:spcPct val="115000"/>
              </a:lnSpc>
            </a:pPr>
            <a:endParaRPr lang="en-US" altLang="en-US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lvl="1" eaLnBrk="1" hangingPunct="1"/>
            <a:endParaRPr lang="en-US" altLang="en-US" sz="2800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eaLnBrk="1" hangingPunct="1"/>
            <a:endParaRPr lang="en-US" altLang="en-US" dirty="0">
              <a:cs typeface="Arial" panose="020B0604020202020204" pitchFamily="34" charset="0"/>
            </a:endParaRP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="" xmlns:a16="http://schemas.microsoft.com/office/drawing/2014/main" id="{6B60BB59-6531-3B47-96C3-1D189AA50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0" y="4267200"/>
            <a:ext cx="1676400" cy="1676400"/>
          </a:xfrm>
          <a:prstGeom prst="flowChartAlternateProcess">
            <a:avLst/>
          </a:prstGeom>
          <a:solidFill>
            <a:srgbClr val="FFFF00"/>
          </a:solidFill>
          <a:ln w="28575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algn="ctr" eaLnBrk="1" hangingPunct="1">
              <a:lnSpc>
                <a:spcPct val="115000"/>
              </a:lnSpc>
            </a:pPr>
            <a:r>
              <a:rPr lang="en-US" altLang="en-US" b="1" dirty="0" err="1">
                <a:solidFill>
                  <a:srgbClr val="000099"/>
                </a:solidFill>
              </a:rPr>
              <a:t>Ổn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định</a:t>
            </a:r>
            <a:r>
              <a:rPr lang="en-US" altLang="en-US" b="1" dirty="0">
                <a:solidFill>
                  <a:srgbClr val="000099"/>
                </a:solidFill>
              </a:rPr>
              <a:t>, </a:t>
            </a:r>
          </a:p>
          <a:p>
            <a:pPr lvl="1" algn="ctr" eaLnBrk="1" hangingPunct="1">
              <a:lnSpc>
                <a:spcPct val="115000"/>
              </a:lnSpc>
            </a:pPr>
            <a:r>
              <a:rPr lang="en-US" altLang="en-US" b="1" dirty="0" err="1">
                <a:solidFill>
                  <a:srgbClr val="000099"/>
                </a:solidFill>
              </a:rPr>
              <a:t>thay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đổi</a:t>
            </a:r>
            <a:r>
              <a:rPr lang="en-US" altLang="en-US" b="1" dirty="0">
                <a:solidFill>
                  <a:srgbClr val="000099"/>
                </a:solidFill>
              </a:rPr>
              <a:t> ,</a:t>
            </a:r>
          </a:p>
          <a:p>
            <a:pPr lvl="1" algn="ctr" eaLnBrk="1" hangingPunct="1">
              <a:lnSpc>
                <a:spcPct val="115000"/>
              </a:lnSpc>
            </a:pPr>
            <a:r>
              <a:rPr lang="en-US" altLang="en-US" b="1" dirty="0" err="1">
                <a:solidFill>
                  <a:srgbClr val="000099"/>
                </a:solidFill>
              </a:rPr>
              <a:t>xáo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trộn</a:t>
            </a:r>
            <a:endParaRPr lang="en-US" altLang="en-US" b="1" dirty="0">
              <a:solidFill>
                <a:srgbClr val="000099"/>
              </a:solidFill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EDD6FCE5-FB7C-CF46-B944-F06ABADE686F}"/>
              </a:ext>
            </a:extLst>
          </p:cNvPr>
          <p:cNvSpPr/>
          <p:nvPr/>
        </p:nvSpPr>
        <p:spPr bwMode="auto">
          <a:xfrm>
            <a:off x="2590800" y="4419600"/>
            <a:ext cx="1828800" cy="1524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algn="ctr" eaLnBrk="1" hangingPunct="1">
              <a:lnSpc>
                <a:spcPct val="115000"/>
              </a:lnSpc>
            </a:pP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Tầm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hạn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sz="1800" b="1" dirty="0">
                <a:solidFill>
                  <a:srgbClr val="000099"/>
                </a:solidFill>
                <a:cs typeface="Arial" panose="020B0604020202020204" pitchFamily="34" charset="0"/>
              </a:rPr>
              <a:t>QT</a:t>
            </a:r>
          </a:p>
          <a:p>
            <a:pPr lvl="1" algn="ctr" eaLnBrk="1" hangingPunct="1">
              <a:lnSpc>
                <a:spcPct val="115000"/>
              </a:lnSpc>
            </a:pP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Trình</a:t>
            </a: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  <a:cs typeface="Arial" panose="020B0604020202020204" pitchFamily="34" charset="0"/>
              </a:rPr>
              <a:t>độ</a:t>
            </a:r>
            <a:endParaRPr lang="en-US" altLang="en-US" b="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lvl="1" algn="ctr" eaLnBrk="1" hangingPunct="1">
              <a:lnSpc>
                <a:spcPct val="115000"/>
              </a:lnSpc>
            </a:pPr>
            <a:r>
              <a:rPr lang="en-US" altLang="en-US" b="1" dirty="0">
                <a:solidFill>
                  <a:srgbClr val="000099"/>
                </a:solidFill>
                <a:cs typeface="Arial" panose="020B0604020202020204" pitchFamily="34" charset="0"/>
              </a:rPr>
              <a:t> NQT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4FD0381-DE99-1A42-B19C-5DB299BA81DB}"/>
              </a:ext>
            </a:extLst>
          </p:cNvPr>
          <p:cNvSpPr txBox="1"/>
          <p:nvPr/>
        </p:nvSpPr>
        <p:spPr>
          <a:xfrm>
            <a:off x="1257300" y="2007213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1C86A22-7DB7-4C45-AD08-CEDAAEC3885B}"/>
              </a:ext>
            </a:extLst>
          </p:cNvPr>
          <p:cNvSpPr txBox="1"/>
          <p:nvPr/>
        </p:nvSpPr>
        <p:spPr>
          <a:xfrm>
            <a:off x="3310516" y="2106653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B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5B0AF553-667D-1643-B175-942CF20EB8CD}"/>
              </a:ext>
            </a:extLst>
          </p:cNvPr>
          <p:cNvSpPr txBox="1"/>
          <p:nvPr/>
        </p:nvSpPr>
        <p:spPr>
          <a:xfrm>
            <a:off x="5380614" y="2049420"/>
            <a:ext cx="416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FD04232-90A1-B446-9715-B6C60D626B4F}"/>
              </a:ext>
            </a:extLst>
          </p:cNvPr>
          <p:cNvSpPr txBox="1"/>
          <p:nvPr/>
        </p:nvSpPr>
        <p:spPr>
          <a:xfrm>
            <a:off x="7346184" y="2049420"/>
            <a:ext cx="410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D</a:t>
            </a:r>
          </a:p>
        </p:txBody>
      </p:sp>
    </p:spTree>
    <p:extLst>
      <p:ext uri="{BB962C8B-B14F-4D97-AF65-F5344CB8AC3E}">
        <p14:creationId xmlns="" xmlns:p14="http://schemas.microsoft.com/office/powerpoint/2010/main" val="9255982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  <p:bldP spid="63493" grpId="0"/>
      <p:bldP spid="63495" grpId="0"/>
      <p:bldP spid="63496" grpId="0" animBg="1"/>
      <p:bldP spid="63505" grpId="0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0BA9ECC8-2B32-514A-8DD7-5506078C527C}"/>
              </a:ext>
            </a:extLst>
          </p:cNvPr>
          <p:cNvSpPr/>
          <p:nvPr/>
        </p:nvSpPr>
        <p:spPr>
          <a:xfrm>
            <a:off x="76200" y="304801"/>
            <a:ext cx="88392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Chương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3.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  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?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tắc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tồ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biện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gốc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ủy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?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144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677831607"/>
              </p:ext>
            </p:extLst>
          </p:nvPr>
        </p:nvGraphicFramePr>
        <p:xfrm>
          <a:off x="0" y="152400"/>
          <a:ext cx="9144000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 flipV="1">
            <a:off x="2385848" y="841773"/>
            <a:ext cx="685800" cy="15001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2385848" y="2895600"/>
            <a:ext cx="34290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DEF72A0-DDCE-FA4A-A969-4902DD751022}"/>
              </a:ext>
            </a:extLst>
          </p:cNvPr>
          <p:cNvSpPr txBox="1"/>
          <p:nvPr/>
        </p:nvSpPr>
        <p:spPr>
          <a:xfrm>
            <a:off x="228600" y="152400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Chương</a:t>
            </a:r>
            <a:r>
              <a:rPr lang="en-US" b="1" dirty="0"/>
              <a:t> 4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3E3E4701-CCA9-B540-A553-E4D37246E9AB}"/>
              </a:ext>
            </a:extLst>
          </p:cNvPr>
          <p:cNvCxnSpPr>
            <a:cxnSpLocks/>
          </p:cNvCxnSpPr>
          <p:nvPr/>
        </p:nvCxnSpPr>
        <p:spPr>
          <a:xfrm flipV="1">
            <a:off x="917025" y="1295400"/>
            <a:ext cx="683175" cy="239446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33B70C75-4544-EE4B-BC8F-108288DA0232}"/>
              </a:ext>
            </a:extLst>
          </p:cNvPr>
          <p:cNvCxnSpPr>
            <a:cxnSpLocks/>
          </p:cNvCxnSpPr>
          <p:nvPr/>
        </p:nvCxnSpPr>
        <p:spPr>
          <a:xfrm flipV="1">
            <a:off x="917025" y="2492633"/>
            <a:ext cx="683175" cy="1176213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Number Placeholder 1">
            <a:extLst>
              <a:ext uri="{FF2B5EF4-FFF2-40B4-BE49-F238E27FC236}">
                <a16:creationId xmlns="" xmlns:a16="http://schemas.microsoft.com/office/drawing/2014/main" id="{6515A1AC-658F-0343-91C9-8D55AA9CB9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8BE2752-AD8F-E047-8AE3-39ABFF1D2CE4}" type="slidenum">
              <a:rPr lang="en-US" altLang="en-US" sz="900"/>
              <a:pPr eaLnBrk="1" hangingPunct="1"/>
              <a:t>16</a:t>
            </a:fld>
            <a:endParaRPr lang="en-US" altLang="en-US" sz="900"/>
          </a:p>
        </p:txBody>
      </p:sp>
      <p:sp>
        <p:nvSpPr>
          <p:cNvPr id="29698" name="Rounded Rectangle 3">
            <a:extLst>
              <a:ext uri="{FF2B5EF4-FFF2-40B4-BE49-F238E27FC236}">
                <a16:creationId xmlns="" xmlns:a16="http://schemas.microsoft.com/office/drawing/2014/main" id="{F796510C-A2B0-5545-AD95-FC08C36A0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609600"/>
            <a:ext cx="1981200" cy="9906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1-Lý </a:t>
            </a:r>
            <a:r>
              <a:rPr lang="en-US" altLang="en-US" dirty="0" err="1"/>
              <a:t>thuyết</a:t>
            </a:r>
            <a:endParaRPr lang="en-US" altLang="en-US" dirty="0"/>
          </a:p>
          <a:p>
            <a:pPr eaLnBrk="1" hangingPunct="1"/>
            <a:r>
              <a:rPr lang="en-US" altLang="en-US" dirty="0"/>
              <a:t> </a:t>
            </a:r>
            <a:r>
              <a:rPr lang="en-US" altLang="en-US" dirty="0" err="1"/>
              <a:t>Tâm</a:t>
            </a:r>
            <a:r>
              <a:rPr lang="en-US" altLang="en-US" dirty="0"/>
              <a:t> </a:t>
            </a:r>
            <a:r>
              <a:rPr lang="en-US" altLang="en-US" dirty="0" err="1"/>
              <a:t>lý</a:t>
            </a:r>
            <a:r>
              <a:rPr lang="en-US" altLang="en-US" dirty="0"/>
              <a:t> </a:t>
            </a:r>
            <a:r>
              <a:rPr lang="en-US" altLang="en-US" dirty="0" err="1"/>
              <a:t>xã</a:t>
            </a:r>
            <a:r>
              <a:rPr lang="en-US" altLang="en-US" dirty="0"/>
              <a:t> </a:t>
            </a:r>
            <a:r>
              <a:rPr lang="en-US" altLang="en-US" dirty="0" err="1"/>
              <a:t>hội</a:t>
            </a:r>
            <a:endParaRPr lang="en-US" altLang="en-US" dirty="0"/>
          </a:p>
        </p:txBody>
      </p:sp>
      <p:sp>
        <p:nvSpPr>
          <p:cNvPr id="29699" name="Rounded Rectangle 4">
            <a:extLst>
              <a:ext uri="{FF2B5EF4-FFF2-40B4-BE49-F238E27FC236}">
                <a16:creationId xmlns="" xmlns:a16="http://schemas.microsoft.com/office/drawing/2014/main" id="{788B0FCB-D2C4-A748-9823-F93471B9F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609600"/>
            <a:ext cx="2209800" cy="9906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2-Lý </a:t>
            </a:r>
            <a:r>
              <a:rPr lang="en-US" altLang="en-US" dirty="0" err="1"/>
              <a:t>thuyết</a:t>
            </a:r>
            <a:endParaRPr lang="en-US" altLang="en-US" dirty="0"/>
          </a:p>
          <a:p>
            <a:pPr eaLnBrk="1" hangingPunct="1"/>
            <a:r>
              <a:rPr lang="en-US" altLang="en-US" dirty="0"/>
              <a:t> </a:t>
            </a:r>
            <a:r>
              <a:rPr lang="en-US" altLang="en-US" dirty="0" err="1"/>
              <a:t>động</a:t>
            </a:r>
            <a:r>
              <a:rPr lang="en-US" altLang="en-US" dirty="0"/>
              <a:t> </a:t>
            </a:r>
            <a:r>
              <a:rPr lang="en-US" altLang="en-US" dirty="0" err="1"/>
              <a:t>viên</a:t>
            </a:r>
            <a:endParaRPr lang="en-US" altLang="en-US" dirty="0"/>
          </a:p>
        </p:txBody>
      </p:sp>
      <p:sp>
        <p:nvSpPr>
          <p:cNvPr id="29700" name="Rounded Rectangle 5">
            <a:extLst>
              <a:ext uri="{FF2B5EF4-FFF2-40B4-BE49-F238E27FC236}">
                <a16:creationId xmlns="" xmlns:a16="http://schemas.microsoft.com/office/drawing/2014/main" id="{5252BFD0-52D8-1244-88AE-60F622C36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533400"/>
            <a:ext cx="2209800" cy="10668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3-Lý </a:t>
            </a:r>
            <a:r>
              <a:rPr lang="en-US" altLang="en-US" dirty="0" err="1"/>
              <a:t>thuyết</a:t>
            </a:r>
            <a:r>
              <a:rPr lang="en-US" altLang="en-US" dirty="0"/>
              <a:t> </a:t>
            </a:r>
            <a:r>
              <a:rPr lang="en-US" altLang="en-US" dirty="0" err="1"/>
              <a:t>về</a:t>
            </a:r>
            <a:endParaRPr lang="en-US" altLang="en-US" dirty="0"/>
          </a:p>
          <a:p>
            <a:pPr eaLnBrk="1" hangingPunct="1"/>
            <a:r>
              <a:rPr lang="en-US" altLang="en-US" dirty="0" err="1"/>
              <a:t>Lãnh</a:t>
            </a:r>
            <a:r>
              <a:rPr lang="en-US" altLang="en-US" dirty="0"/>
              <a:t> </a:t>
            </a:r>
            <a:r>
              <a:rPr lang="en-US" altLang="en-US" dirty="0" err="1"/>
              <a:t>đạo</a:t>
            </a:r>
            <a:endParaRPr lang="en-US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C345C6B-9E1D-A44F-A889-ED2827630E75}"/>
              </a:ext>
            </a:extLst>
          </p:cNvPr>
          <p:cNvSpPr/>
          <p:nvPr/>
        </p:nvSpPr>
        <p:spPr>
          <a:xfrm>
            <a:off x="0" y="0"/>
            <a:ext cx="9144000" cy="46196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2.CÁC LÝ THUYẾT VỀ ĐỘNG CƠ LÀM </a:t>
            </a:r>
            <a:r>
              <a:rPr lang="en-US" altLang="en-US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ViỆC</a:t>
            </a:r>
            <a:r>
              <a:rPr lang="en-US" altLang="en-US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CỦA NHÂN VIÊN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9D4592FD-E36C-4A4D-8638-861FE9E3A59B}"/>
              </a:ext>
            </a:extLst>
          </p:cNvPr>
          <p:cNvSpPr/>
          <p:nvPr/>
        </p:nvSpPr>
        <p:spPr bwMode="auto">
          <a:xfrm>
            <a:off x="228600" y="2514600"/>
            <a:ext cx="1143000" cy="2667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endParaRPr lang="en-US" dirty="0">
              <a:latin typeface="Arial" charset="0"/>
              <a:ea typeface="+mn-ea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9074B410-AA84-FE46-97A2-C73AC82AAB2E}"/>
              </a:ext>
            </a:extLst>
          </p:cNvPr>
          <p:cNvSpPr/>
          <p:nvPr/>
        </p:nvSpPr>
        <p:spPr bwMode="auto">
          <a:xfrm>
            <a:off x="1638300" y="2585545"/>
            <a:ext cx="990600" cy="2667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800" b="1"/>
              <a:t>LT </a:t>
            </a:r>
          </a:p>
          <a:p>
            <a:pPr eaLnBrk="1" hangingPunct="1"/>
            <a:r>
              <a:rPr lang="en-US" altLang="en-US" sz="1800" b="1"/>
              <a:t>Kỳ</a:t>
            </a:r>
          </a:p>
          <a:p>
            <a:pPr eaLnBrk="1" hangingPunct="1"/>
            <a:r>
              <a:rPr lang="en-US" altLang="en-US" sz="1800" b="1"/>
              <a:t> vọng</a:t>
            </a:r>
          </a:p>
          <a:p>
            <a:pPr eaLnBrk="1" hangingPunct="1"/>
            <a:endParaRPr lang="en-US" altLang="en-US" sz="1800" b="1"/>
          </a:p>
          <a:p>
            <a:pPr eaLnBrk="1" hangingPunct="1"/>
            <a:endParaRPr lang="en-US" altLang="en-US" sz="1800" b="1"/>
          </a:p>
          <a:p>
            <a:pPr eaLnBrk="1" hangingPunct="1"/>
            <a:r>
              <a:rPr lang="en-US" altLang="en-US" sz="1800">
                <a:solidFill>
                  <a:srgbClr val="FF0000"/>
                </a:solidFill>
              </a:rPr>
              <a:t>Victor</a:t>
            </a:r>
          </a:p>
          <a:p>
            <a:pPr eaLnBrk="1" hangingPunct="1"/>
            <a:r>
              <a:rPr lang="en-US" altLang="en-US" sz="1800">
                <a:solidFill>
                  <a:srgbClr val="FF0000"/>
                </a:solidFill>
              </a:rPr>
              <a:t>Vroom</a:t>
            </a:r>
          </a:p>
          <a:p>
            <a:pPr eaLnBrk="1" hangingPunct="1"/>
            <a:endParaRPr lang="en-US" altLang="en-US" sz="1800" b="1"/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7E4FF309-5B50-024F-B87E-634D47FD2977}"/>
              </a:ext>
            </a:extLst>
          </p:cNvPr>
          <p:cNvSpPr/>
          <p:nvPr/>
        </p:nvSpPr>
        <p:spPr bwMode="auto">
          <a:xfrm>
            <a:off x="3962400" y="2514600"/>
            <a:ext cx="914400" cy="25908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LT </a:t>
            </a:r>
          </a:p>
          <a:p>
            <a:pPr>
              <a:defRPr/>
            </a:pPr>
            <a:r>
              <a:rPr lang="en-US" sz="1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về</a:t>
            </a:r>
            <a:r>
              <a:rPr lang="en-US" sz="1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sz="1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sự</a:t>
            </a:r>
            <a:r>
              <a:rPr lang="en-US" sz="1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sz="1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công</a:t>
            </a:r>
            <a:r>
              <a:rPr lang="en-US" sz="1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sz="1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bằng</a:t>
            </a:r>
            <a:endParaRPr lang="en-US" sz="1800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endParaRPr lang="en-US" sz="1800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sz="1600" b="1" dirty="0" err="1">
                <a:solidFill>
                  <a:srgbClr val="FF0000"/>
                </a:solidFill>
                <a:latin typeface="Arial" charset="0"/>
                <a:ea typeface="ＭＳ Ｐゴシック" charset="0"/>
              </a:rPr>
              <a:t>S.Adams</a:t>
            </a:r>
            <a:endParaRPr lang="en-US" sz="1600" b="1" dirty="0">
              <a:solidFill>
                <a:srgbClr val="FF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A7C8CBF6-0A07-0846-A006-42DABE3CE86E}"/>
              </a:ext>
            </a:extLst>
          </p:cNvPr>
          <p:cNvSpPr/>
          <p:nvPr/>
        </p:nvSpPr>
        <p:spPr bwMode="auto">
          <a:xfrm>
            <a:off x="2819400" y="2514600"/>
            <a:ext cx="990600" cy="25908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800" b="1">
                <a:latin typeface="Arial" charset="0"/>
                <a:ea typeface="ＭＳ Ｐゴシック" charset="0"/>
              </a:rPr>
              <a:t>LT </a:t>
            </a:r>
          </a:p>
          <a:p>
            <a:pPr>
              <a:defRPr/>
            </a:pPr>
            <a:r>
              <a:rPr lang="en-US" sz="1800" b="1">
                <a:latin typeface="Arial" charset="0"/>
                <a:ea typeface="ＭＳ Ｐゴシック" charset="0"/>
              </a:rPr>
              <a:t>nhu </a:t>
            </a:r>
          </a:p>
          <a:p>
            <a:pPr>
              <a:defRPr/>
            </a:pPr>
            <a:r>
              <a:rPr lang="en-US" sz="1800" b="1">
                <a:latin typeface="Arial" charset="0"/>
                <a:ea typeface="ＭＳ Ｐゴシック" charset="0"/>
              </a:rPr>
              <a:t>cầu</a:t>
            </a:r>
          </a:p>
          <a:p>
            <a:pPr>
              <a:defRPr/>
            </a:pPr>
            <a:endParaRPr lang="en-US" sz="1800" b="1">
              <a:latin typeface="Arial" charset="0"/>
              <a:ea typeface="ＭＳ Ｐゴシック" charset="0"/>
            </a:endParaRPr>
          </a:p>
          <a:p>
            <a:pPr>
              <a:defRPr/>
            </a:pPr>
            <a:endParaRPr lang="en-US" sz="1800" b="1">
              <a:latin typeface="Arial" charset="0"/>
              <a:ea typeface="ＭＳ Ｐゴシック" charset="0"/>
            </a:endParaRPr>
          </a:p>
          <a:p>
            <a:pPr>
              <a:defRPr/>
            </a:pPr>
            <a:endParaRPr lang="en-US" sz="1800" b="1"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sz="1600" b="1">
                <a:solidFill>
                  <a:srgbClr val="FF0000"/>
                </a:solidFill>
                <a:latin typeface="Arial" charset="0"/>
                <a:ea typeface="ＭＳ Ｐゴシック" charset="0"/>
                <a:cs typeface="Times New Roman" charset="0"/>
              </a:rPr>
              <a:t>Maslow</a:t>
            </a:r>
          </a:p>
          <a:p>
            <a:pPr>
              <a:defRPr/>
            </a:pPr>
            <a:r>
              <a:rPr lang="en-US" sz="1600" b="1">
                <a:solidFill>
                  <a:srgbClr val="FF6600"/>
                </a:solidFill>
                <a:latin typeface="Arial" charset="0"/>
                <a:ea typeface="ＭＳ Ｐゴシック" charset="0"/>
              </a:rPr>
              <a:t>Herzberg</a:t>
            </a:r>
            <a:endParaRPr lang="en-US" sz="1600" b="1">
              <a:latin typeface="Arial" charset="0"/>
              <a:ea typeface="ＭＳ Ｐゴシック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74F861D1-DE69-6E4E-80E1-E47D602450F2}"/>
              </a:ext>
            </a:extLst>
          </p:cNvPr>
          <p:cNvSpPr/>
          <p:nvPr/>
        </p:nvSpPr>
        <p:spPr bwMode="auto">
          <a:xfrm>
            <a:off x="5029200" y="2514600"/>
            <a:ext cx="990600" cy="25908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LT về</a:t>
            </a: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 bản </a:t>
            </a: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chất</a:t>
            </a: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con </a:t>
            </a: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người</a:t>
            </a:r>
          </a:p>
          <a:p>
            <a:pPr eaLnBrk="1" hangingPunct="1"/>
            <a:r>
              <a:rPr lang="en-US" altLang="en-US" sz="1600" b="1">
                <a:solidFill>
                  <a:srgbClr val="FF0000"/>
                </a:solidFill>
              </a:rPr>
              <a:t>E.Schein</a:t>
            </a:r>
            <a:r>
              <a:rPr lang="en-US" altLang="en-US" sz="1600" b="1">
                <a:solidFill>
                  <a:srgbClr val="000099"/>
                </a:solidFill>
              </a:rPr>
              <a:t> </a:t>
            </a:r>
          </a:p>
          <a:p>
            <a:pPr eaLnBrk="1" hangingPunct="1"/>
            <a:r>
              <a:rPr lang="en-US" altLang="en-US" sz="1600" b="1">
                <a:solidFill>
                  <a:srgbClr val="FF0000"/>
                </a:solidFill>
              </a:rPr>
              <a:t>Mc.Gregor</a:t>
            </a:r>
          </a:p>
          <a:p>
            <a:pPr eaLnBrk="1" hangingPunct="1"/>
            <a:r>
              <a:rPr lang="en-US" altLang="en-US" sz="1600" b="1">
                <a:solidFill>
                  <a:srgbClr val="FF0000"/>
                </a:solidFill>
              </a:rPr>
              <a:t>W.Ouchi</a:t>
            </a:r>
          </a:p>
          <a:p>
            <a:pPr eaLnBrk="1" hangingPunct="1"/>
            <a:endParaRPr lang="en-US" altLang="en-US" sz="1600" b="1">
              <a:solidFill>
                <a:srgbClr val="FF0000"/>
              </a:solidFill>
            </a:endParaRPr>
          </a:p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6682307B-1F7A-934A-953D-5D9DB02852D3}"/>
              </a:ext>
            </a:extLst>
          </p:cNvPr>
          <p:cNvCxnSpPr>
            <a:stCxn id="29699" idx="2"/>
          </p:cNvCxnSpPr>
          <p:nvPr/>
        </p:nvCxnSpPr>
        <p:spPr bwMode="auto">
          <a:xfrm rot="5400000">
            <a:off x="2686050" y="1047750"/>
            <a:ext cx="914400" cy="20193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7956C19A-831C-6143-855A-E9C3DD2C29DB}"/>
              </a:ext>
            </a:extLst>
          </p:cNvPr>
          <p:cNvCxnSpPr>
            <a:endCxn id="13" idx="0"/>
          </p:cNvCxnSpPr>
          <p:nvPr/>
        </p:nvCxnSpPr>
        <p:spPr bwMode="auto">
          <a:xfrm>
            <a:off x="4114800" y="1524000"/>
            <a:ext cx="1409700" cy="9906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DFB87ADA-4B34-B24D-BB2D-CDA3EE98E539}"/>
              </a:ext>
            </a:extLst>
          </p:cNvPr>
          <p:cNvCxnSpPr>
            <a:endCxn id="12" idx="0"/>
          </p:cNvCxnSpPr>
          <p:nvPr/>
        </p:nvCxnSpPr>
        <p:spPr bwMode="auto">
          <a:xfrm rot="5400000">
            <a:off x="3257550" y="1581150"/>
            <a:ext cx="990600" cy="8763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C187A4BF-DBD3-3C4D-BC3E-3BAFA33E79B5}"/>
              </a:ext>
            </a:extLst>
          </p:cNvPr>
          <p:cNvCxnSpPr/>
          <p:nvPr/>
        </p:nvCxnSpPr>
        <p:spPr bwMode="auto">
          <a:xfrm rot="16200000" flipH="1">
            <a:off x="3886200" y="1905000"/>
            <a:ext cx="838200" cy="2286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4" name="Rounded Rectangle 33">
            <a:extLst>
              <a:ext uri="{FF2B5EF4-FFF2-40B4-BE49-F238E27FC236}">
                <a16:creationId xmlns="" xmlns:a16="http://schemas.microsoft.com/office/drawing/2014/main" id="{79E96C28-ADF2-CE4A-ACBC-069BAB9F5A86}"/>
              </a:ext>
            </a:extLst>
          </p:cNvPr>
          <p:cNvSpPr/>
          <p:nvPr/>
        </p:nvSpPr>
        <p:spPr bwMode="auto">
          <a:xfrm>
            <a:off x="6400800" y="2362200"/>
            <a:ext cx="762000" cy="27432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LT</a:t>
            </a: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về</a:t>
            </a:r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tố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</a:p>
          <a:p>
            <a:pPr eaLnBrk="1" hangingPunct="1"/>
            <a:r>
              <a:rPr lang="en-US" altLang="en-US" sz="1800" b="1" dirty="0" err="1">
                <a:solidFill>
                  <a:srgbClr val="000099"/>
                </a:solidFill>
              </a:rPr>
              <a:t>chất</a:t>
            </a:r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600" b="1" dirty="0">
              <a:solidFill>
                <a:srgbClr val="FF0000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="" xmlns:a16="http://schemas.microsoft.com/office/drawing/2014/main" id="{61D5A82B-0083-3243-BE9A-65F8D0B3A5BE}"/>
              </a:ext>
            </a:extLst>
          </p:cNvPr>
          <p:cNvSpPr/>
          <p:nvPr/>
        </p:nvSpPr>
        <p:spPr bwMode="auto">
          <a:xfrm>
            <a:off x="7315200" y="2362200"/>
            <a:ext cx="838200" cy="27432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LT </a:t>
            </a:r>
            <a:r>
              <a:rPr lang="en-US" altLang="en-US" sz="1800" b="1" dirty="0" err="1">
                <a:solidFill>
                  <a:srgbClr val="000099"/>
                </a:solidFill>
              </a:rPr>
              <a:t>về</a:t>
            </a:r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cách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</a:p>
          <a:p>
            <a:pPr eaLnBrk="1" hangingPunct="1"/>
            <a:r>
              <a:rPr lang="en-US" altLang="en-US" sz="1800" b="1" dirty="0" err="1">
                <a:solidFill>
                  <a:srgbClr val="000099"/>
                </a:solidFill>
              </a:rPr>
              <a:t>thức</a:t>
            </a:r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lãnh</a:t>
            </a:r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đạo</a:t>
            </a:r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600" b="1" dirty="0">
              <a:solidFill>
                <a:srgbClr val="FF0000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="" xmlns:a16="http://schemas.microsoft.com/office/drawing/2014/main" id="{8F983536-4F30-C24E-9D40-769032A8423A}"/>
              </a:ext>
            </a:extLst>
          </p:cNvPr>
          <p:cNvCxnSpPr/>
          <p:nvPr/>
        </p:nvCxnSpPr>
        <p:spPr bwMode="auto">
          <a:xfrm>
            <a:off x="7620000" y="1600200"/>
            <a:ext cx="838200" cy="762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7" name="Straight Arrow Connector 36">
            <a:extLst>
              <a:ext uri="{FF2B5EF4-FFF2-40B4-BE49-F238E27FC236}">
                <a16:creationId xmlns="" xmlns:a16="http://schemas.microsoft.com/office/drawing/2014/main" id="{C05B4143-8A93-E248-98A6-E4A1E12FECA0}"/>
              </a:ext>
            </a:extLst>
          </p:cNvPr>
          <p:cNvCxnSpPr>
            <a:cxnSpLocks/>
            <a:stCxn id="29700" idx="2"/>
            <a:endCxn id="34" idx="0"/>
          </p:cNvCxnSpPr>
          <p:nvPr/>
        </p:nvCxnSpPr>
        <p:spPr bwMode="auto">
          <a:xfrm flipH="1">
            <a:off x="6781800" y="1600200"/>
            <a:ext cx="876300" cy="762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5" name="Rounded Rectangle 44">
            <a:extLst>
              <a:ext uri="{FF2B5EF4-FFF2-40B4-BE49-F238E27FC236}">
                <a16:creationId xmlns="" xmlns:a16="http://schemas.microsoft.com/office/drawing/2014/main" id="{24E3DAEA-C005-8142-90F1-2C8D939B0499}"/>
              </a:ext>
            </a:extLst>
          </p:cNvPr>
          <p:cNvSpPr/>
          <p:nvPr/>
        </p:nvSpPr>
        <p:spPr bwMode="auto">
          <a:xfrm>
            <a:off x="8229600" y="2362200"/>
            <a:ext cx="762000" cy="27432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LT </a:t>
            </a: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Tình </a:t>
            </a:r>
          </a:p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huống</a:t>
            </a:r>
            <a:endParaRPr lang="en-US" altLang="en-US" sz="1600" b="1">
              <a:solidFill>
                <a:srgbClr val="FF0000"/>
              </a:solidFill>
            </a:endParaRPr>
          </a:p>
          <a:p>
            <a:pPr eaLnBrk="1" hangingPunct="1"/>
            <a:endParaRPr lang="en-US" altLang="en-US" sz="1800" b="1">
              <a:solidFill>
                <a:srgbClr val="000099"/>
              </a:solidFill>
            </a:endParaRP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="" xmlns:a16="http://schemas.microsoft.com/office/drawing/2014/main" id="{FD869F71-BF39-324A-BF20-1B2981E7D5EC}"/>
              </a:ext>
            </a:extLst>
          </p:cNvPr>
          <p:cNvCxnSpPr>
            <a:cxnSpLocks/>
            <a:endCxn id="35" idx="0"/>
          </p:cNvCxnSpPr>
          <p:nvPr/>
        </p:nvCxnSpPr>
        <p:spPr bwMode="auto">
          <a:xfrm>
            <a:off x="7620000" y="1524000"/>
            <a:ext cx="114300" cy="838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4" name="Straight Arrow Connector 43">
            <a:extLst>
              <a:ext uri="{FF2B5EF4-FFF2-40B4-BE49-F238E27FC236}">
                <a16:creationId xmlns="" xmlns:a16="http://schemas.microsoft.com/office/drawing/2014/main" id="{81D3FFB7-8F54-F846-926E-6056D9C501A7}"/>
              </a:ext>
            </a:extLst>
          </p:cNvPr>
          <p:cNvCxnSpPr/>
          <p:nvPr/>
        </p:nvCxnSpPr>
        <p:spPr bwMode="auto">
          <a:xfrm rot="5400000">
            <a:off x="534194" y="2056606"/>
            <a:ext cx="9144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9718" name="Rectangle 1">
            <a:extLst>
              <a:ext uri="{FF2B5EF4-FFF2-40B4-BE49-F238E27FC236}">
                <a16:creationId xmlns="" xmlns:a16="http://schemas.microsoft.com/office/drawing/2014/main" id="{37D56A8B-3B7E-9A4B-8EB1-19861DB7E3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4800" y="3124200"/>
            <a:ext cx="1676400" cy="169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eaLnBrk="1" hangingPunct="1">
              <a:lnSpc>
                <a:spcPct val="110000"/>
              </a:lnSpc>
            </a:pPr>
            <a:r>
              <a:rPr lang="en-GB" altLang="en-US" sz="1600" b="1" dirty="0">
                <a:solidFill>
                  <a:srgbClr val="FF0000"/>
                </a:solidFill>
              </a:rPr>
              <a:t>Owen </a:t>
            </a:r>
          </a:p>
          <a:p>
            <a:pPr lvl="1" eaLnBrk="1" hangingPunct="1">
              <a:lnSpc>
                <a:spcPct val="110000"/>
              </a:lnSpc>
            </a:pPr>
            <a:r>
              <a:rPr lang="en-GB" altLang="en-US" sz="1600" b="1" dirty="0">
                <a:solidFill>
                  <a:srgbClr val="FF0000"/>
                </a:solidFill>
              </a:rPr>
              <a:t>Munsterberg </a:t>
            </a:r>
          </a:p>
          <a:p>
            <a:pPr lvl="1" eaLnBrk="1" hangingPunct="1">
              <a:lnSpc>
                <a:spcPct val="110000"/>
              </a:lnSpc>
            </a:pPr>
            <a:r>
              <a:rPr lang="en-GB" altLang="en-US" sz="1600" b="1" dirty="0">
                <a:solidFill>
                  <a:srgbClr val="FF0000"/>
                </a:solidFill>
              </a:rPr>
              <a:t> Mayo </a:t>
            </a:r>
          </a:p>
          <a:p>
            <a:pPr lvl="1" eaLnBrk="1" hangingPunct="1">
              <a:lnSpc>
                <a:spcPct val="110000"/>
              </a:lnSpc>
            </a:pPr>
            <a:r>
              <a:rPr lang="en-GB" altLang="en-US" sz="1600" b="1" dirty="0">
                <a:solidFill>
                  <a:srgbClr val="FF0000"/>
                </a:solidFill>
              </a:rPr>
              <a:t>Mc Gregor</a:t>
            </a:r>
            <a:endParaRPr lang="en-US" altLang="en-US" sz="1600" b="1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110000"/>
              </a:lnSpc>
            </a:pPr>
            <a:r>
              <a:rPr lang="en-GB" altLang="en-US" sz="1600" b="1" dirty="0">
                <a:solidFill>
                  <a:srgbClr val="FF0000"/>
                </a:solidFill>
              </a:rPr>
              <a:t>Maslow </a:t>
            </a:r>
            <a:endParaRPr lang="en-US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697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AutoShape 3">
            <a:extLst>
              <a:ext uri="{FF2B5EF4-FFF2-40B4-BE49-F238E27FC236}">
                <a16:creationId xmlns="" xmlns:a16="http://schemas.microsoft.com/office/drawing/2014/main" id="{9D28D882-3AE0-1549-9FCF-77F738E31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0" y="1219200"/>
            <a:ext cx="2209800" cy="38100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250" name="AutoShape 4">
            <a:extLst>
              <a:ext uri="{FF2B5EF4-FFF2-40B4-BE49-F238E27FC236}">
                <a16:creationId xmlns="" xmlns:a16="http://schemas.microsoft.com/office/drawing/2014/main" id="{E4C9427F-B971-2844-A4E9-4F3B01F9A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1219200"/>
            <a:ext cx="1981200" cy="3805238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251" name="AutoShape 5">
            <a:extLst>
              <a:ext uri="{FF2B5EF4-FFF2-40B4-BE49-F238E27FC236}">
                <a16:creationId xmlns="" xmlns:a16="http://schemas.microsoft.com/office/drawing/2014/main" id="{175BB6B1-2935-7F48-8B4D-75370C740E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219200"/>
            <a:ext cx="2057400" cy="38862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252" name="AutoShape 6">
            <a:extLst>
              <a:ext uri="{FF2B5EF4-FFF2-40B4-BE49-F238E27FC236}">
                <a16:creationId xmlns="" xmlns:a16="http://schemas.microsoft.com/office/drawing/2014/main" id="{B1D74FF9-93F5-4143-BB64-F82371EDE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219200"/>
            <a:ext cx="2209800" cy="37338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253" name="Rectangle 27">
            <a:extLst>
              <a:ext uri="{FF2B5EF4-FFF2-40B4-BE49-F238E27FC236}">
                <a16:creationId xmlns="" xmlns:a16="http://schemas.microsoft.com/office/drawing/2014/main" id="{F905DB9F-D81D-E14F-9E7A-2DA487C9E2F2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28800" y="2971800"/>
            <a:ext cx="355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3254" name="Rectangle 28">
            <a:extLst>
              <a:ext uri="{FF2B5EF4-FFF2-40B4-BE49-F238E27FC236}">
                <a16:creationId xmlns="" xmlns:a16="http://schemas.microsoft.com/office/drawing/2014/main" id="{CB6050ED-45FE-E74B-89F0-8D6C8D33AB83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4200" y="28956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53255" name="Rectangle 29">
            <a:extLst>
              <a:ext uri="{FF2B5EF4-FFF2-40B4-BE49-F238E27FC236}">
                <a16:creationId xmlns="" xmlns:a16="http://schemas.microsoft.com/office/drawing/2014/main" id="{1394F46D-4302-7C48-AB88-511F7E4E3951}"/>
              </a:ext>
            </a:extLst>
          </p:cNvPr>
          <p:cNvSpPr>
            <a:spLocks noChangeArrowheads="1"/>
          </p:cNvSpPr>
          <p:nvPr/>
        </p:nvSpPr>
        <p:spPr bwMode="gray">
          <a:xfrm>
            <a:off x="5105400" y="2895600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3256" name="Rectangle 30">
            <a:extLst>
              <a:ext uri="{FF2B5EF4-FFF2-40B4-BE49-F238E27FC236}">
                <a16:creationId xmlns="" xmlns:a16="http://schemas.microsoft.com/office/drawing/2014/main" id="{12812C07-6E0B-3A4A-817A-CD7B4EAA9279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05600" y="2971800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5023" name="Rectangle 31">
            <a:extLst>
              <a:ext uri="{FF2B5EF4-FFF2-40B4-BE49-F238E27FC236}">
                <a16:creationId xmlns="" xmlns:a16="http://schemas.microsoft.com/office/drawing/2014/main" id="{9D68CF7C-3FD9-AC45-B586-4725F257D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295400"/>
            <a:ext cx="1600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000099"/>
                </a:solidFill>
              </a:rPr>
              <a:t>Lý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thuyết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kỳ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vọng</a:t>
            </a:r>
            <a:endParaRPr lang="en-US" altLang="en-US" dirty="0">
              <a:solidFill>
                <a:srgbClr val="000099"/>
              </a:solidFill>
            </a:endParaRPr>
          </a:p>
        </p:txBody>
      </p:sp>
      <p:sp>
        <p:nvSpPr>
          <p:cNvPr id="85024" name="Rectangle 32">
            <a:extLst>
              <a:ext uri="{FF2B5EF4-FFF2-40B4-BE49-F238E27FC236}">
                <a16:creationId xmlns="" xmlns:a16="http://schemas.microsoft.com/office/drawing/2014/main" id="{4B0C2F48-E7B2-D447-883A-AFF9A73A0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371600"/>
            <a:ext cx="1981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000099"/>
                </a:solidFill>
              </a:rPr>
              <a:t>Các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lý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thuyết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về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nhu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cầu</a:t>
            </a:r>
            <a:r>
              <a:rPr lang="en-US" altLang="en-US" dirty="0">
                <a:solidFill>
                  <a:srgbClr val="000099"/>
                </a:solidFill>
              </a:rPr>
              <a:t>  </a:t>
            </a:r>
            <a:endParaRPr lang="en-US" altLang="en-US" sz="2200" dirty="0">
              <a:solidFill>
                <a:srgbClr val="FF0000"/>
              </a:solidFill>
            </a:endParaRPr>
          </a:p>
        </p:txBody>
      </p:sp>
      <p:sp>
        <p:nvSpPr>
          <p:cNvPr id="85025" name="Rectangle 33">
            <a:extLst>
              <a:ext uri="{FF2B5EF4-FFF2-40B4-BE49-F238E27FC236}">
                <a16:creationId xmlns="" xmlns:a16="http://schemas.microsoft.com/office/drawing/2014/main" id="{4EF41CC8-7EC0-7D4E-8D0F-2E8B59631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1371600"/>
            <a:ext cx="2209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000099"/>
                </a:solidFill>
              </a:rPr>
              <a:t>Lý thuyết về sự công bằng</a:t>
            </a:r>
          </a:p>
          <a:p>
            <a:pPr eaLnBrk="1" hangingPunct="1"/>
            <a:endParaRPr lang="en-US" altLang="en-US" b="1">
              <a:solidFill>
                <a:srgbClr val="000099"/>
              </a:solidFill>
            </a:endParaRPr>
          </a:p>
        </p:txBody>
      </p:sp>
      <p:sp>
        <p:nvSpPr>
          <p:cNvPr id="85026" name="Rectangle 34">
            <a:extLst>
              <a:ext uri="{FF2B5EF4-FFF2-40B4-BE49-F238E27FC236}">
                <a16:creationId xmlns="" xmlns:a16="http://schemas.microsoft.com/office/drawing/2014/main" id="{4B53B44F-25C8-4B47-8410-D9B53022B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1371600"/>
            <a:ext cx="21336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000099"/>
                </a:solidFill>
              </a:rPr>
              <a:t>Lý thuyết về bản chất con người</a:t>
            </a:r>
          </a:p>
          <a:p>
            <a:pPr eaLnBrk="1" hangingPunct="1"/>
            <a:endParaRPr lang="en-US" altLang="en-US" b="1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9" name="Title 38">
            <a:extLst>
              <a:ext uri="{FF2B5EF4-FFF2-40B4-BE49-F238E27FC236}">
                <a16:creationId xmlns="" xmlns:a16="http://schemas.microsoft.com/office/drawing/2014/main" id="{94269B76-2DFB-D64B-804A-78E3426F3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07219"/>
            <a:ext cx="6705600" cy="4572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altLang="en-US" sz="3600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Tóm</a:t>
            </a:r>
            <a: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tắt</a:t>
            </a:r>
            <a: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Lý</a:t>
            </a:r>
            <a: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thuyết</a:t>
            </a:r>
            <a: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động</a:t>
            </a:r>
            <a: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sz="3600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viên</a:t>
            </a:r>
            <a:endParaRPr lang="en-US" altLang="en-US" sz="3600" dirty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anose="020B0600070205080204" pitchFamily="34" charset="-128"/>
            </a:endParaRPr>
          </a:p>
        </p:txBody>
      </p:sp>
      <p:sp>
        <p:nvSpPr>
          <p:cNvPr id="40" name="Rectangle 31">
            <a:extLst>
              <a:ext uri="{FF2B5EF4-FFF2-40B4-BE49-F238E27FC236}">
                <a16:creationId xmlns="" xmlns:a16="http://schemas.microsoft.com/office/drawing/2014/main" id="{028A6F64-885F-7E4C-AD64-FA67150BBF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133600"/>
            <a:ext cx="22098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800" b="1" dirty="0" err="1">
                <a:solidFill>
                  <a:srgbClr val="000099"/>
                </a:solidFill>
              </a:rPr>
              <a:t>Nhân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viên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sẽ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có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nhiệt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tình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caokhi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làm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việc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nếu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họ</a:t>
            </a:r>
            <a:r>
              <a:rPr lang="en-US" altLang="en-US" sz="1800" b="1" dirty="0">
                <a:solidFill>
                  <a:srgbClr val="000099"/>
                </a:solidFill>
              </a:rPr>
              <a:t> tin </a:t>
            </a:r>
            <a:r>
              <a:rPr lang="en-US" altLang="en-US" sz="1800" b="1" dirty="0" err="1">
                <a:solidFill>
                  <a:srgbClr val="000099"/>
                </a:solidFill>
              </a:rPr>
              <a:t>rằng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nếu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cố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gắng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nhiệu</a:t>
            </a:r>
            <a:r>
              <a:rPr lang="en-US" altLang="en-US" sz="1800" b="1" dirty="0">
                <a:solidFill>
                  <a:srgbClr val="000099"/>
                </a:solidFill>
              </a:rPr>
              <a:t>, </a:t>
            </a:r>
            <a:r>
              <a:rPr lang="en-US" altLang="en-US" sz="1800" b="1" dirty="0" err="1">
                <a:solidFill>
                  <a:srgbClr val="000099"/>
                </a:solidFill>
              </a:rPr>
              <a:t>kết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quả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sẽ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cao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và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điều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này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giúp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họ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đạt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được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phần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thưởng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mà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họ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muốn</a:t>
            </a:r>
            <a:endParaRPr lang="en-US" altLang="en-US" sz="1800" dirty="0">
              <a:solidFill>
                <a:srgbClr val="000099"/>
              </a:solidFill>
            </a:endParaRPr>
          </a:p>
        </p:txBody>
      </p:sp>
      <p:sp>
        <p:nvSpPr>
          <p:cNvPr id="42" name="Rectangle 31">
            <a:extLst>
              <a:ext uri="{FF2B5EF4-FFF2-40B4-BE49-F238E27FC236}">
                <a16:creationId xmlns="" xmlns:a16="http://schemas.microsoft.com/office/drawing/2014/main" id="{6B0E879D-2AFF-FE4F-91F9-C8F3218D5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2514600"/>
            <a:ext cx="1905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800" b="1" dirty="0" err="1">
                <a:solidFill>
                  <a:srgbClr val="000099"/>
                </a:solidFill>
              </a:rPr>
              <a:t>Nhu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cầu</a:t>
            </a:r>
            <a:r>
              <a:rPr lang="en-US" altLang="en-US" sz="1800" b="1" dirty="0">
                <a:solidFill>
                  <a:srgbClr val="000099"/>
                </a:solidFill>
              </a:rPr>
              <a:t> chi </a:t>
            </a:r>
            <a:r>
              <a:rPr lang="en-US" altLang="en-US" sz="1800" b="1" dirty="0" err="1">
                <a:solidFill>
                  <a:srgbClr val="000099"/>
                </a:solidFill>
              </a:rPr>
              <a:t>phối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hành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động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của</a:t>
            </a:r>
            <a:r>
              <a:rPr lang="en-US" altLang="en-US" sz="1800" b="1" dirty="0">
                <a:solidFill>
                  <a:srgbClr val="000099"/>
                </a:solidFill>
              </a:rPr>
              <a:t> con </a:t>
            </a:r>
            <a:r>
              <a:rPr lang="en-US" altLang="en-US" sz="1800" b="1" dirty="0" err="1">
                <a:solidFill>
                  <a:srgbClr val="000099"/>
                </a:solidFill>
              </a:rPr>
              <a:t>người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và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tạo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cho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họ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sự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nhiệt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tình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trong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công</a:t>
            </a:r>
            <a:r>
              <a:rPr lang="en-US" altLang="en-US" sz="1800" b="1" dirty="0">
                <a:solidFill>
                  <a:srgbClr val="000099"/>
                </a:solidFill>
              </a:rPr>
              <a:t> </a:t>
            </a:r>
            <a:r>
              <a:rPr lang="en-US" altLang="en-US" sz="1800" b="1" dirty="0" err="1">
                <a:solidFill>
                  <a:srgbClr val="000099"/>
                </a:solidFill>
              </a:rPr>
              <a:t>việc</a:t>
            </a:r>
            <a:endParaRPr lang="en-US" altLang="en-US" sz="1800" dirty="0">
              <a:solidFill>
                <a:srgbClr val="000099"/>
              </a:solidFill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="" xmlns:a16="http://schemas.microsoft.com/office/drawing/2014/main" id="{21BFDE20-6D41-BB4D-93C9-FAFBEF65FE5E}"/>
              </a:ext>
            </a:extLst>
          </p:cNvPr>
          <p:cNvSpPr/>
          <p:nvPr/>
        </p:nvSpPr>
        <p:spPr bwMode="auto">
          <a:xfrm>
            <a:off x="228600" y="5410200"/>
            <a:ext cx="2057400" cy="1219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+mn-ea"/>
              </a:rPr>
              <a:t>Victor</a:t>
            </a:r>
          </a:p>
          <a:p>
            <a:pPr algn="l"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+mn-ea"/>
              </a:rPr>
              <a:t>  </a:t>
            </a:r>
            <a:r>
              <a:rPr lang="en-US" dirty="0" err="1">
                <a:solidFill>
                  <a:srgbClr val="FF0000"/>
                </a:solidFill>
                <a:latin typeface="Arial" charset="0"/>
                <a:ea typeface="+mn-ea"/>
              </a:rPr>
              <a:t>H.Vrooms</a:t>
            </a:r>
            <a:endParaRPr lang="en-US" dirty="0">
              <a:solidFill>
                <a:srgbClr val="FF0000"/>
              </a:solidFill>
              <a:latin typeface="Arial" charset="0"/>
              <a:ea typeface="+mn-ea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="" xmlns:a16="http://schemas.microsoft.com/office/drawing/2014/main" id="{7A6A6F6D-EC4E-B847-9B6B-2471225D60C2}"/>
              </a:ext>
            </a:extLst>
          </p:cNvPr>
          <p:cNvSpPr/>
          <p:nvPr/>
        </p:nvSpPr>
        <p:spPr bwMode="auto">
          <a:xfrm>
            <a:off x="2438400" y="5410200"/>
            <a:ext cx="2133600" cy="1447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</a:endParaRPr>
          </a:p>
        </p:txBody>
      </p:sp>
      <p:sp>
        <p:nvSpPr>
          <p:cNvPr id="53267" name="Rectangle 42">
            <a:extLst>
              <a:ext uri="{FF2B5EF4-FFF2-40B4-BE49-F238E27FC236}">
                <a16:creationId xmlns="" xmlns:a16="http://schemas.microsoft.com/office/drawing/2014/main" id="{2518593D-03A1-3A4B-8A8C-DEDD11083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5486400"/>
            <a:ext cx="1752600" cy="1169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dirty="0">
                <a:solidFill>
                  <a:srgbClr val="FF0000"/>
                </a:solidFill>
              </a:rPr>
              <a:t>  Maslow</a:t>
            </a:r>
          </a:p>
          <a:p>
            <a:pPr eaLnBrk="1" hangingPunct="1"/>
            <a:r>
              <a:rPr lang="en-US" altLang="en-US" dirty="0" err="1">
                <a:solidFill>
                  <a:srgbClr val="FF0000"/>
                </a:solidFill>
              </a:rPr>
              <a:t>Herzberzg</a:t>
            </a:r>
            <a:endParaRPr lang="en-US" altLang="en-US" dirty="0">
              <a:solidFill>
                <a:srgbClr val="FF0000"/>
              </a:solidFill>
            </a:endParaRPr>
          </a:p>
          <a:p>
            <a:pPr eaLnBrk="1" hangingPunct="1"/>
            <a:r>
              <a:rPr lang="en-US" altLang="en-US" sz="2200" dirty="0">
                <a:solidFill>
                  <a:srgbClr val="FF0000"/>
                </a:solidFill>
              </a:rPr>
              <a:t>Mc </a:t>
            </a:r>
            <a:r>
              <a:rPr lang="en-US" altLang="en-US" sz="2200" dirty="0" err="1">
                <a:solidFill>
                  <a:srgbClr val="FF0000"/>
                </a:solidFill>
              </a:rPr>
              <a:t>Clelland</a:t>
            </a:r>
            <a:endParaRPr lang="en-US" altLang="en-US" sz="2200" dirty="0">
              <a:solidFill>
                <a:srgbClr val="FF0000"/>
              </a:solidFill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="" xmlns:a16="http://schemas.microsoft.com/office/drawing/2014/main" id="{00CC7A6F-AD2E-634E-80A8-6EAE9160184C}"/>
              </a:ext>
            </a:extLst>
          </p:cNvPr>
          <p:cNvSpPr/>
          <p:nvPr/>
        </p:nvSpPr>
        <p:spPr bwMode="auto">
          <a:xfrm>
            <a:off x="4800600" y="5410200"/>
            <a:ext cx="2057400" cy="1219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+mn-ea"/>
              </a:rPr>
              <a:t>Stacy</a:t>
            </a:r>
          </a:p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+mn-ea"/>
              </a:rPr>
              <a:t>Adams</a:t>
            </a:r>
          </a:p>
        </p:txBody>
      </p:sp>
      <p:sp>
        <p:nvSpPr>
          <p:cNvPr id="46" name="Rectangle 31">
            <a:extLst>
              <a:ext uri="{FF2B5EF4-FFF2-40B4-BE49-F238E27FC236}">
                <a16:creationId xmlns="" xmlns:a16="http://schemas.microsoft.com/office/drawing/2014/main" id="{3735CFE1-D918-AB43-B2F1-67D40E7BFE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2667000"/>
            <a:ext cx="1828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000099"/>
                </a:solidFill>
              </a:rPr>
              <a:t>So sánh tỷ lệ đóng góp và tỷ lệ nhận được.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="" xmlns:a16="http://schemas.microsoft.com/office/drawing/2014/main" id="{D3E93D11-727A-2245-B95E-16101FF7A715}"/>
              </a:ext>
            </a:extLst>
          </p:cNvPr>
          <p:cNvSpPr/>
          <p:nvPr/>
        </p:nvSpPr>
        <p:spPr bwMode="auto">
          <a:xfrm>
            <a:off x="6934200" y="5410200"/>
            <a:ext cx="2057400" cy="1219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+mn-ea"/>
              </a:rPr>
              <a:t>Mc </a:t>
            </a:r>
            <a:r>
              <a:rPr lang="en-US" dirty="0" err="1">
                <a:solidFill>
                  <a:srgbClr val="FF0000"/>
                </a:solidFill>
                <a:latin typeface="Arial" charset="0"/>
                <a:ea typeface="+mn-ea"/>
              </a:rPr>
              <a:t>Gregor</a:t>
            </a:r>
            <a:endParaRPr lang="en-US" dirty="0">
              <a:solidFill>
                <a:srgbClr val="FF0000"/>
              </a:solidFill>
              <a:latin typeface="Arial" charset="0"/>
              <a:ea typeface="+mn-ea"/>
            </a:endParaRPr>
          </a:p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+mn-ea"/>
              </a:rPr>
              <a:t>W </a:t>
            </a:r>
            <a:r>
              <a:rPr lang="en-US" dirty="0" err="1">
                <a:solidFill>
                  <a:srgbClr val="FF0000"/>
                </a:solidFill>
                <a:latin typeface="Arial" charset="0"/>
                <a:ea typeface="+mn-ea"/>
              </a:rPr>
              <a:t>Ouchi</a:t>
            </a:r>
            <a:endParaRPr lang="en-US" dirty="0">
              <a:solidFill>
                <a:srgbClr val="FF0000"/>
              </a:solidFill>
              <a:latin typeface="Arial" charset="0"/>
              <a:ea typeface="+mn-ea"/>
            </a:endParaRPr>
          </a:p>
        </p:txBody>
      </p:sp>
      <p:sp>
        <p:nvSpPr>
          <p:cNvPr id="48" name="Rectangle 31">
            <a:extLst>
              <a:ext uri="{FF2B5EF4-FFF2-40B4-BE49-F238E27FC236}">
                <a16:creationId xmlns="" xmlns:a16="http://schemas.microsoft.com/office/drawing/2014/main" id="{087491A3-384D-664A-9D06-C0718A13A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2514600"/>
            <a:ext cx="22860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800" b="1">
                <a:solidFill>
                  <a:srgbClr val="000099"/>
                </a:solidFill>
              </a:rPr>
              <a:t>Nhấn mạnh đến bản chất khác nhau của nhân viên và nhà quản trị phải căn cứ vào bản chất của nhân viên để thực hiện biện pháp động viên</a:t>
            </a:r>
            <a:endParaRPr lang="en-US" altLang="en-US" sz="1800">
              <a:solidFill>
                <a:srgbClr val="000099"/>
              </a:solidFill>
            </a:endParaRPr>
          </a:p>
        </p:txBody>
      </p:sp>
      <p:sp>
        <p:nvSpPr>
          <p:cNvPr id="24" name="Rounded Rectangle 4">
            <a:extLst>
              <a:ext uri="{FF2B5EF4-FFF2-40B4-BE49-F238E27FC236}">
                <a16:creationId xmlns="" xmlns:a16="http://schemas.microsoft.com/office/drawing/2014/main" id="{62292311-5ACD-3744-940B-B15CFFCB69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52" y="-3175"/>
            <a:ext cx="3528848" cy="610394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2-Lý </a:t>
            </a:r>
            <a:r>
              <a:rPr lang="en-US" altLang="en-US" dirty="0" err="1"/>
              <a:t>thuyết</a:t>
            </a:r>
            <a:r>
              <a:rPr lang="en-US" altLang="en-US" dirty="0"/>
              <a:t> </a:t>
            </a:r>
            <a:r>
              <a:rPr lang="en-US" altLang="en-US" dirty="0" err="1"/>
              <a:t>động</a:t>
            </a:r>
            <a:r>
              <a:rPr lang="en-US" altLang="en-US" dirty="0"/>
              <a:t> </a:t>
            </a:r>
            <a:r>
              <a:rPr lang="en-US" altLang="en-US" dirty="0" err="1"/>
              <a:t>viên</a:t>
            </a:r>
            <a:endParaRPr lang="en-US" altLang="en-US" dirty="0"/>
          </a:p>
        </p:txBody>
      </p:sp>
    </p:spTree>
    <p:extLst>
      <p:ext uri="{BB962C8B-B14F-4D97-AF65-F5344CB8AC3E}">
        <p14:creationId xmlns="" xmlns:p14="http://schemas.microsoft.com/office/powerpoint/2010/main" val="125890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5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5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5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5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23" grpId="0"/>
      <p:bldP spid="85024" grpId="0"/>
      <p:bldP spid="85025" grpId="0"/>
      <p:bldP spid="85026" grpId="0"/>
      <p:bldP spid="39" grpId="0" animBg="1"/>
      <p:bldP spid="40" grpId="0"/>
      <p:bldP spid="42" grpId="0"/>
      <p:bldP spid="46" grpId="0"/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Number Placeholder 1">
            <a:extLst>
              <a:ext uri="{FF2B5EF4-FFF2-40B4-BE49-F238E27FC236}">
                <a16:creationId xmlns="" xmlns:a16="http://schemas.microsoft.com/office/drawing/2014/main" id="{78423652-6616-ED40-844C-55E5EA01DF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C87FBAC-C5AC-614E-8E93-957B7A01F6A5}" type="slidenum">
              <a:rPr lang="en-US" altLang="en-US" sz="900"/>
              <a:pPr eaLnBrk="1" hangingPunct="1"/>
              <a:t>18</a:t>
            </a:fld>
            <a:endParaRPr lang="en-US" altLang="en-US" sz="900"/>
          </a:p>
        </p:txBody>
      </p:sp>
      <p:sp>
        <p:nvSpPr>
          <p:cNvPr id="12291" name="Rounded Rectangle 5">
            <a:extLst>
              <a:ext uri="{FF2B5EF4-FFF2-40B4-BE49-F238E27FC236}">
                <a16:creationId xmlns="" xmlns:a16="http://schemas.microsoft.com/office/drawing/2014/main" id="{FA10CE22-8636-4040-9D99-AA20E000A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46197"/>
            <a:ext cx="2819400" cy="10668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 dirty="0"/>
              <a:t>3.Lý </a:t>
            </a:r>
            <a:r>
              <a:rPr lang="en-US" altLang="en-US" sz="2800" b="1" dirty="0" err="1"/>
              <a:t>thuyết</a:t>
            </a:r>
            <a:r>
              <a:rPr lang="en-US" altLang="en-US" sz="2800" b="1" dirty="0"/>
              <a:t> </a:t>
            </a:r>
            <a:r>
              <a:rPr lang="en-US" altLang="en-US" sz="2800" b="1" dirty="0" err="1"/>
              <a:t>về</a:t>
            </a:r>
            <a:endParaRPr lang="en-US" altLang="en-US" sz="2800" b="1" dirty="0"/>
          </a:p>
          <a:p>
            <a:pPr eaLnBrk="1" hangingPunct="1"/>
            <a:r>
              <a:rPr lang="en-US" altLang="en-US" sz="2800" b="1" dirty="0" err="1"/>
              <a:t>Lãnh</a:t>
            </a:r>
            <a:r>
              <a:rPr lang="en-US" altLang="en-US" sz="2800" b="1" dirty="0"/>
              <a:t> </a:t>
            </a:r>
            <a:r>
              <a:rPr lang="en-US" altLang="en-US" sz="2800" b="1" dirty="0" err="1"/>
              <a:t>đạo</a:t>
            </a:r>
            <a:endParaRPr lang="en-US" altLang="en-US" sz="2800" b="1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8E773CE-59A0-FF40-9583-3EAFFA348039}"/>
              </a:ext>
            </a:extLst>
          </p:cNvPr>
          <p:cNvSpPr/>
          <p:nvPr/>
        </p:nvSpPr>
        <p:spPr>
          <a:xfrm>
            <a:off x="0" y="0"/>
            <a:ext cx="9144000" cy="46196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="" xmlns:a16="http://schemas.microsoft.com/office/drawing/2014/main" id="{3483E9CE-0C03-1B42-BD01-A685F90DBD1B}"/>
              </a:ext>
            </a:extLst>
          </p:cNvPr>
          <p:cNvSpPr/>
          <p:nvPr/>
        </p:nvSpPr>
        <p:spPr bwMode="auto">
          <a:xfrm>
            <a:off x="352097" y="2122597"/>
            <a:ext cx="2438400" cy="113267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000099"/>
                </a:solidFill>
              </a:rPr>
              <a:t>LT </a:t>
            </a:r>
            <a:r>
              <a:rPr lang="en-US" altLang="en-US" sz="2800" b="1" dirty="0" err="1">
                <a:solidFill>
                  <a:srgbClr val="000099"/>
                </a:solidFill>
              </a:rPr>
              <a:t>về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tố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chất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2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600" b="1" dirty="0">
              <a:solidFill>
                <a:srgbClr val="FF0000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="" xmlns:a16="http://schemas.microsoft.com/office/drawing/2014/main" id="{5102C1C5-8EA5-9847-AFA2-622153BC8865}"/>
              </a:ext>
            </a:extLst>
          </p:cNvPr>
          <p:cNvSpPr/>
          <p:nvPr/>
        </p:nvSpPr>
        <p:spPr bwMode="auto">
          <a:xfrm>
            <a:off x="3048000" y="2046397"/>
            <a:ext cx="2590800" cy="138260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000099"/>
                </a:solidFill>
              </a:rPr>
              <a:t>LT </a:t>
            </a:r>
            <a:r>
              <a:rPr lang="en-US" altLang="en-US" sz="2800" b="1" dirty="0" err="1">
                <a:solidFill>
                  <a:srgbClr val="000099"/>
                </a:solidFill>
              </a:rPr>
              <a:t>về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cách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thức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lãnh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đạo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eaLnBrk="1" hangingPunct="1"/>
            <a:endParaRPr lang="en-US" altLang="en-US" sz="1600" b="1" dirty="0">
              <a:solidFill>
                <a:srgbClr val="FF0000"/>
              </a:solidFill>
            </a:endParaRPr>
          </a:p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="" xmlns:a16="http://schemas.microsoft.com/office/drawing/2014/main" id="{E559CFE7-7161-D64A-AEDB-15748B32229B}"/>
              </a:ext>
            </a:extLst>
          </p:cNvPr>
          <p:cNvCxnSpPr>
            <a:cxnSpLocks/>
          </p:cNvCxnSpPr>
          <p:nvPr/>
        </p:nvCxnSpPr>
        <p:spPr bwMode="auto">
          <a:xfrm rot="16200000" flipH="1">
            <a:off x="5461437" y="307181"/>
            <a:ext cx="533400" cy="2819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7" name="Straight Arrow Connector 36">
            <a:extLst>
              <a:ext uri="{FF2B5EF4-FFF2-40B4-BE49-F238E27FC236}">
                <a16:creationId xmlns="" xmlns:a16="http://schemas.microsoft.com/office/drawing/2014/main" id="{4D34AC89-874D-1945-A033-EBC8C1FB9A3E}"/>
              </a:ext>
            </a:extLst>
          </p:cNvPr>
          <p:cNvCxnSpPr>
            <a:stCxn id="12291" idx="2"/>
          </p:cNvCxnSpPr>
          <p:nvPr/>
        </p:nvCxnSpPr>
        <p:spPr bwMode="auto">
          <a:xfrm rot="5400000">
            <a:off x="2762250" y="503347"/>
            <a:ext cx="533400" cy="25527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5" name="Rounded Rectangle 44">
            <a:extLst>
              <a:ext uri="{FF2B5EF4-FFF2-40B4-BE49-F238E27FC236}">
                <a16:creationId xmlns="" xmlns:a16="http://schemas.microsoft.com/office/drawing/2014/main" id="{B9AEC306-1468-E14E-A309-9856654798C0}"/>
              </a:ext>
            </a:extLst>
          </p:cNvPr>
          <p:cNvSpPr/>
          <p:nvPr/>
        </p:nvSpPr>
        <p:spPr bwMode="auto">
          <a:xfrm>
            <a:off x="6099379" y="2043434"/>
            <a:ext cx="2732751" cy="147178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000099"/>
                </a:solidFill>
              </a:rPr>
              <a:t>LT </a:t>
            </a:r>
          </a:p>
          <a:p>
            <a:pPr algn="ctr" eaLnBrk="1" hangingPunct="1"/>
            <a:r>
              <a:rPr lang="en-US" altLang="en-US" sz="2800" b="1" dirty="0" err="1">
                <a:solidFill>
                  <a:srgbClr val="000099"/>
                </a:solidFill>
              </a:rPr>
              <a:t>Tình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huống</a:t>
            </a:r>
            <a:endParaRPr lang="en-US" altLang="en-US" sz="2800" b="1" dirty="0">
              <a:solidFill>
                <a:srgbClr val="FF0000"/>
              </a:solidFill>
            </a:endParaRPr>
          </a:p>
          <a:p>
            <a:pPr eaLnBrk="1" hangingPunct="1"/>
            <a:endParaRPr lang="en-US" altLang="en-US" sz="2800" b="1" dirty="0">
              <a:solidFill>
                <a:srgbClr val="000099"/>
              </a:solidFill>
            </a:endParaRP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="" xmlns:a16="http://schemas.microsoft.com/office/drawing/2014/main" id="{142911BB-753A-3944-965C-CC016C3F86F8}"/>
              </a:ext>
            </a:extLst>
          </p:cNvPr>
          <p:cNvCxnSpPr>
            <a:cxnSpLocks/>
          </p:cNvCxnSpPr>
          <p:nvPr/>
        </p:nvCxnSpPr>
        <p:spPr bwMode="auto">
          <a:xfrm rot="16200000" flipH="1">
            <a:off x="4019550" y="1722547"/>
            <a:ext cx="609600" cy="381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12B0C2AB-5D61-1D42-A36A-F4BB46B3F5D3}"/>
              </a:ext>
            </a:extLst>
          </p:cNvPr>
          <p:cNvGrpSpPr/>
          <p:nvPr/>
        </p:nvGrpSpPr>
        <p:grpSpPr>
          <a:xfrm>
            <a:off x="117738" y="3505200"/>
            <a:ext cx="2672759" cy="3216275"/>
            <a:chOff x="830873" y="2425067"/>
            <a:chExt cx="2672759" cy="1836039"/>
          </a:xfrm>
        </p:grpSpPr>
        <p:sp>
          <p:nvSpPr>
            <p:cNvPr id="14" name="Rounded Rectangle 13">
              <a:extLst>
                <a:ext uri="{FF2B5EF4-FFF2-40B4-BE49-F238E27FC236}">
                  <a16:creationId xmlns="" xmlns:a16="http://schemas.microsoft.com/office/drawing/2014/main" id="{522F0D1D-2F71-5B40-BA74-F9D1DAC696A0}"/>
                </a:ext>
              </a:extLst>
            </p:cNvPr>
            <p:cNvSpPr/>
            <p:nvPr/>
          </p:nvSpPr>
          <p:spPr>
            <a:xfrm>
              <a:off x="830873" y="2458085"/>
              <a:ext cx="2666596" cy="1731353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Rounded Rectangle 4">
              <a:extLst>
                <a:ext uri="{FF2B5EF4-FFF2-40B4-BE49-F238E27FC236}">
                  <a16:creationId xmlns="" xmlns:a16="http://schemas.microsoft.com/office/drawing/2014/main" id="{AA40F1DB-5AD6-2D41-801F-158D48224C23}"/>
                </a:ext>
              </a:extLst>
            </p:cNvPr>
            <p:cNvSpPr txBox="1"/>
            <p:nvPr/>
          </p:nvSpPr>
          <p:spPr>
            <a:xfrm>
              <a:off x="869224" y="2425067"/>
              <a:ext cx="2634408" cy="18360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rgbClr val="000099"/>
                  </a:solidFill>
                </a:rPr>
                <a:t>-</a:t>
              </a:r>
              <a:r>
                <a:rPr lang="en-US" sz="2400" b="1" kern="1200" dirty="0" err="1">
                  <a:solidFill>
                    <a:srgbClr val="000099"/>
                  </a:solidFill>
                </a:rPr>
                <a:t>Thông</a:t>
              </a:r>
              <a:r>
                <a:rPr 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sz="2400" b="1" kern="1200" dirty="0" err="1">
                  <a:solidFill>
                    <a:srgbClr val="000099"/>
                  </a:solidFill>
                </a:rPr>
                <a:t>minh</a:t>
              </a:r>
              <a:endParaRPr lang="en-US" sz="2400" b="1" kern="1200" dirty="0">
                <a:solidFill>
                  <a:srgbClr val="000099"/>
                </a:solidFill>
              </a:endParaRPr>
            </a:p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rgbClr val="000099"/>
                  </a:solidFill>
                </a:rPr>
                <a:t>- </a:t>
              </a:r>
              <a:r>
                <a:rPr lang="en-US" sz="2400" b="1" kern="1200" dirty="0" err="1">
                  <a:solidFill>
                    <a:srgbClr val="000099"/>
                  </a:solidFill>
                </a:rPr>
                <a:t>Kiến</a:t>
              </a:r>
              <a:r>
                <a:rPr 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sz="2400" b="1" kern="1200" dirty="0" err="1">
                  <a:solidFill>
                    <a:srgbClr val="000099"/>
                  </a:solidFill>
                </a:rPr>
                <a:t>thức</a:t>
              </a:r>
              <a:r>
                <a:rPr lang="en-US" sz="2400" b="1" kern="1200" dirty="0">
                  <a:solidFill>
                    <a:srgbClr val="000099"/>
                  </a:solidFill>
                </a:rPr>
                <a:t> </a:t>
              </a:r>
            </a:p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rgbClr val="000099"/>
                  </a:solidFill>
                </a:rPr>
                <a:t>-</a:t>
              </a:r>
              <a:r>
                <a:rPr lang="en-US" sz="2400" b="1" kern="1200" dirty="0" err="1">
                  <a:solidFill>
                    <a:srgbClr val="000099"/>
                  </a:solidFill>
                </a:rPr>
                <a:t>Chuyên</a:t>
              </a:r>
              <a:r>
                <a:rPr 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sz="2400" b="1" kern="1200" dirty="0" err="1">
                  <a:solidFill>
                    <a:srgbClr val="000099"/>
                  </a:solidFill>
                </a:rPr>
                <a:t>môn</a:t>
              </a:r>
              <a:endParaRPr lang="en-US" sz="2400" b="1" kern="1200" dirty="0">
                <a:solidFill>
                  <a:srgbClr val="000099"/>
                </a:solidFill>
              </a:endParaRPr>
            </a:p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en-US" sz="2400" b="1" kern="1200" dirty="0" err="1">
                  <a:solidFill>
                    <a:srgbClr val="000099"/>
                  </a:solidFill>
                </a:rPr>
                <a:t>Cá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tính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mạnh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</a:p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en-US" sz="2400" b="1" kern="1200" dirty="0">
                  <a:solidFill>
                    <a:srgbClr val="000099"/>
                  </a:solidFill>
                </a:rPr>
                <a:t> -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Tự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tin- </a:t>
              </a:r>
            </a:p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en-US" sz="2400" b="1" kern="1200" dirty="0">
                  <a:solidFill>
                    <a:srgbClr val="000099"/>
                  </a:solidFill>
                </a:rPr>
                <a:t>-</a:t>
              </a:r>
              <a:r>
                <a:rPr lang="en-US" altLang="en-US" sz="2400" b="1" dirty="0" err="1">
                  <a:solidFill>
                    <a:srgbClr val="000099"/>
                  </a:solidFill>
                </a:rPr>
                <a:t>N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ăng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lực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cao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, </a:t>
              </a:r>
            </a:p>
            <a:p>
              <a:pPr marL="0" lvl="0" indent="0" algn="just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en-US" sz="2400" b="1" kern="1200" dirty="0">
                  <a:solidFill>
                    <a:srgbClr val="000099"/>
                  </a:solidFill>
                </a:rPr>
                <a:t>-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Không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bị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áp</a:t>
              </a:r>
              <a:r>
                <a:rPr lang="en-US" altLang="en-US" sz="2400" b="1" kern="1200" dirty="0">
                  <a:solidFill>
                    <a:srgbClr val="000099"/>
                  </a:solidFill>
                </a:rPr>
                <a:t> </a:t>
              </a:r>
              <a:r>
                <a:rPr lang="en-US" altLang="en-US" sz="2400" b="1" kern="1200" dirty="0" err="1">
                  <a:solidFill>
                    <a:srgbClr val="000099"/>
                  </a:solidFill>
                </a:rPr>
                <a:t>lực</a:t>
              </a:r>
              <a:endParaRPr lang="en-US" sz="2400" kern="1200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sp>
        <p:nvSpPr>
          <p:cNvPr id="16" name="Rounded Rectangle 15">
            <a:extLst>
              <a:ext uri="{FF2B5EF4-FFF2-40B4-BE49-F238E27FC236}">
                <a16:creationId xmlns="" xmlns:a16="http://schemas.microsoft.com/office/drawing/2014/main" id="{C329710B-D331-9E4C-9122-71FADE410694}"/>
              </a:ext>
            </a:extLst>
          </p:cNvPr>
          <p:cNvSpPr/>
          <p:nvPr/>
        </p:nvSpPr>
        <p:spPr bwMode="auto">
          <a:xfrm>
            <a:off x="3028950" y="3605031"/>
            <a:ext cx="2821903" cy="3016612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n-US" altLang="en-US" b="1" dirty="0">
                <a:solidFill>
                  <a:srgbClr val="000099"/>
                </a:solidFill>
              </a:rPr>
              <a:t>-Theo </a:t>
            </a:r>
            <a:r>
              <a:rPr lang="en-US" altLang="en-US" b="1" dirty="0" err="1">
                <a:solidFill>
                  <a:srgbClr val="000099"/>
                </a:solidFill>
              </a:rPr>
              <a:t>cách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</a:p>
          <a:p>
            <a:pPr algn="just" eaLnBrk="1" hangingPunct="1"/>
            <a:r>
              <a:rPr lang="en-US" altLang="en-US" b="1" dirty="0" err="1">
                <a:solidFill>
                  <a:srgbClr val="000099"/>
                </a:solidFill>
              </a:rPr>
              <a:t>sử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dụng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</a:p>
          <a:p>
            <a:pPr algn="just" eaLnBrk="1" hangingPunct="1"/>
            <a:r>
              <a:rPr lang="en-US" altLang="en-US" b="1" dirty="0" err="1">
                <a:solidFill>
                  <a:srgbClr val="000099"/>
                </a:solidFill>
              </a:rPr>
              <a:t>quyền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hành</a:t>
            </a:r>
            <a:endParaRPr lang="en-US" altLang="en-US" b="1" dirty="0">
              <a:solidFill>
                <a:srgbClr val="000099"/>
              </a:solidFill>
            </a:endParaRPr>
          </a:p>
          <a:p>
            <a:pPr algn="just">
              <a:defRPr/>
            </a:pPr>
            <a:r>
              <a:rPr lang="en-US" altLang="en-US" b="1" dirty="0">
                <a:solidFill>
                  <a:srgbClr val="000099"/>
                </a:solidFill>
              </a:rPr>
              <a:t>-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Mối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quan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tâm</a:t>
            </a:r>
            <a:endParaRPr lang="en-US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  <a:p>
            <a:pPr algn="just">
              <a:defRPr/>
            </a:pP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-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Mức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độ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tham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 algn="just">
              <a:defRPr/>
            </a:pP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gia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của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nhân</a:t>
            </a:r>
            <a:r>
              <a:rPr lang="en-US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viên</a:t>
            </a:r>
            <a:endParaRPr lang="en-US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  <a:p>
            <a:pPr algn="just" eaLnBrk="1" hangingPunct="1"/>
            <a:endParaRPr lang="en-US" altLang="en-US" b="1" dirty="0">
              <a:solidFill>
                <a:srgbClr val="000099"/>
              </a:solidFill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4554C142-A6B8-9842-9203-95FF2A5108A5}"/>
              </a:ext>
            </a:extLst>
          </p:cNvPr>
          <p:cNvSpPr/>
          <p:nvPr/>
        </p:nvSpPr>
        <p:spPr bwMode="auto">
          <a:xfrm>
            <a:off x="5943600" y="3684025"/>
            <a:ext cx="3044311" cy="3016612"/>
          </a:xfrm>
          <a:prstGeom prst="roundRect">
            <a:avLst/>
          </a:prstGeom>
          <a:solidFill>
            <a:schemeClr val="bg1"/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b="1" dirty="0">
              <a:solidFill>
                <a:srgbClr val="7030A0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-Quan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hệ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giữa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NQT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với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nhân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viên</a:t>
            </a:r>
            <a:endParaRPr lang="en-US" b="1" dirty="0">
              <a:solidFill>
                <a:srgbClr val="7030A0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-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Đặc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điểm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tâm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lý</a:t>
            </a:r>
            <a:endParaRPr lang="en-US" b="1" dirty="0">
              <a:solidFill>
                <a:srgbClr val="7030A0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Arial" charset="0"/>
                <a:ea typeface="ＭＳ Ｐゴシック" charset="0"/>
              </a:rPr>
              <a:t>của</a:t>
            </a:r>
            <a:r>
              <a:rPr lang="en-US" b="1" dirty="0">
                <a:solidFill>
                  <a:srgbClr val="7030A0"/>
                </a:solidFill>
                <a:latin typeface="Arial" charset="0"/>
                <a:ea typeface="ＭＳ Ｐゴシック" charset="0"/>
              </a:rPr>
              <a:t> NQT </a:t>
            </a:r>
          </a:p>
          <a:p>
            <a:pPr>
              <a:defRPr/>
            </a:pPr>
            <a:r>
              <a:rPr lang="en-US" altLang="en-US" b="1" dirty="0" err="1">
                <a:solidFill>
                  <a:srgbClr val="7030A0"/>
                </a:solidFill>
              </a:rPr>
              <a:t>Tác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phong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lãnh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đạo</a:t>
            </a:r>
            <a:endParaRPr lang="en-US" altLang="en-US" b="1" dirty="0">
              <a:solidFill>
                <a:srgbClr val="7030A0"/>
              </a:solidFill>
            </a:endParaRPr>
          </a:p>
          <a:p>
            <a:pPr>
              <a:defRPr/>
            </a:pPr>
            <a:r>
              <a:rPr lang="en-US" altLang="en-US" b="1" dirty="0" err="1">
                <a:solidFill>
                  <a:srgbClr val="7030A0"/>
                </a:solidFill>
              </a:rPr>
              <a:t>Tinh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thần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làm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việc</a:t>
            </a:r>
            <a:endParaRPr lang="en-US" b="1" dirty="0">
              <a:solidFill>
                <a:srgbClr val="7030A0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altLang="en-US" b="1" dirty="0" err="1">
                <a:solidFill>
                  <a:srgbClr val="7030A0"/>
                </a:solidFill>
              </a:rPr>
              <a:t>Trình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độ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cấp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dưới</a:t>
            </a:r>
            <a:endParaRPr lang="en-US" altLang="en-US" b="1" dirty="0">
              <a:solidFill>
                <a:srgbClr val="7030A0"/>
              </a:solidFill>
            </a:endParaRPr>
          </a:p>
          <a:p>
            <a:pPr>
              <a:defRPr/>
            </a:pPr>
            <a:endParaRPr lang="en-US" b="1" dirty="0">
              <a:solidFill>
                <a:srgbClr val="7030A0"/>
              </a:solidFill>
              <a:latin typeface="Arial" charset="0"/>
              <a:ea typeface="ＭＳ Ｐゴシック" charset="0"/>
            </a:endParaRPr>
          </a:p>
          <a:p>
            <a:pPr algn="just" eaLnBrk="1" hangingPunct="1"/>
            <a:endParaRPr lang="en-US" altLang="en-US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103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7" grpId="0" animBg="1"/>
      <p:bldP spid="34" grpId="0" animBg="1"/>
      <p:bldP spid="35" grpId="0" animBg="1"/>
      <p:bldP spid="45" grpId="0" animBg="1"/>
      <p:bldP spid="16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="" xmlns:a16="http://schemas.microsoft.com/office/drawing/2014/main" id="{BCBF4AAB-B4A1-0640-B04C-F4DA6C5DB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0600"/>
            <a:ext cx="8915400" cy="5562600"/>
          </a:xfrm>
          <a:solidFill>
            <a:schemeClr val="bg1"/>
          </a:solidFill>
        </p:spPr>
        <p:txBody>
          <a:bodyPr/>
          <a:lstStyle/>
          <a:p>
            <a:pPr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35842" name="Slide Number Placeholder 3">
            <a:extLst>
              <a:ext uri="{FF2B5EF4-FFF2-40B4-BE49-F238E27FC236}">
                <a16:creationId xmlns="" xmlns:a16="http://schemas.microsoft.com/office/drawing/2014/main" id="{4DE978C9-C072-9348-A498-0C2E2990DF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26FBC5B-35C6-3148-A914-EDD9D0F6347D}" type="slidenum">
              <a:rPr lang="en-US" altLang="en-US" sz="900"/>
              <a:pPr eaLnBrk="1" hangingPunct="1"/>
              <a:t>19</a:t>
            </a:fld>
            <a:endParaRPr lang="en-US" altLang="en-US" sz="900"/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37D7BE43-1CB0-734B-9FBA-0953BA3A687E}"/>
              </a:ext>
            </a:extLst>
          </p:cNvPr>
          <p:cNvSpPr/>
          <p:nvPr/>
        </p:nvSpPr>
        <p:spPr bwMode="auto">
          <a:xfrm>
            <a:off x="381000" y="1905000"/>
            <a:ext cx="24384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 dirty="0">
                <a:solidFill>
                  <a:srgbClr val="000099"/>
                </a:solidFill>
              </a:rPr>
              <a:t>Theo </a:t>
            </a:r>
            <a:r>
              <a:rPr lang="en-US" altLang="en-US" sz="2800" b="1" dirty="0" err="1">
                <a:solidFill>
                  <a:srgbClr val="000099"/>
                </a:solidFill>
              </a:rPr>
              <a:t>cách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</a:p>
          <a:p>
            <a:pPr eaLnBrk="1" hangingPunct="1"/>
            <a:r>
              <a:rPr lang="en-US" altLang="en-US" sz="2800" b="1" dirty="0" err="1">
                <a:solidFill>
                  <a:srgbClr val="000099"/>
                </a:solidFill>
              </a:rPr>
              <a:t>sử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dụng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</a:p>
          <a:p>
            <a:pPr eaLnBrk="1" hangingPunct="1"/>
            <a:r>
              <a:rPr lang="en-US" altLang="en-US" sz="2800" b="1" dirty="0" err="1">
                <a:solidFill>
                  <a:srgbClr val="000099"/>
                </a:solidFill>
              </a:rPr>
              <a:t>quyền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hành</a:t>
            </a:r>
            <a:endParaRPr lang="en-US" altLang="en-US" sz="2800" b="1" dirty="0">
              <a:solidFill>
                <a:srgbClr val="000099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A4720B17-422D-4A45-9EE7-850C33AE341D}"/>
              </a:ext>
            </a:extLst>
          </p:cNvPr>
          <p:cNvSpPr/>
          <p:nvPr/>
        </p:nvSpPr>
        <p:spPr bwMode="auto">
          <a:xfrm>
            <a:off x="3124200" y="1828800"/>
            <a:ext cx="2362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2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Theo </a:t>
            </a:r>
            <a:r>
              <a:rPr lang="en-US" sz="32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mối</a:t>
            </a:r>
            <a:r>
              <a:rPr lang="en-US" sz="32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sz="32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quan</a:t>
            </a:r>
            <a:r>
              <a:rPr lang="en-US" sz="32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32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tâm</a:t>
            </a:r>
            <a:endParaRPr lang="en-US" sz="3200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95676302-FE8E-0F41-898D-B29726FF285B}"/>
              </a:ext>
            </a:extLst>
          </p:cNvPr>
          <p:cNvSpPr/>
          <p:nvPr/>
        </p:nvSpPr>
        <p:spPr bwMode="auto">
          <a:xfrm>
            <a:off x="6019800" y="1828800"/>
            <a:ext cx="25146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Theo </a:t>
            </a: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mức</a:t>
            </a:r>
            <a:endParaRPr lang="en-US" sz="2800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  <a:p>
            <a:pPr>
              <a:defRPr/>
            </a:pP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độ</a:t>
            </a: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tham</a:t>
            </a: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gia</a:t>
            </a: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của</a:t>
            </a: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>
              <a:defRPr/>
            </a:pP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nhân</a:t>
            </a:r>
            <a:r>
              <a:rPr lang="en-US" sz="2800" b="1" dirty="0">
                <a:solidFill>
                  <a:srgbClr val="000099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Arial" charset="0"/>
                <a:ea typeface="ＭＳ Ｐゴシック" charset="0"/>
              </a:rPr>
              <a:t>viên</a:t>
            </a:r>
            <a:endParaRPr lang="en-US" sz="2800" b="1" dirty="0">
              <a:solidFill>
                <a:srgbClr val="000099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357E47E9-9494-964E-A4BE-44B400D780EC}"/>
              </a:ext>
            </a:extLst>
          </p:cNvPr>
          <p:cNvSpPr/>
          <p:nvPr/>
        </p:nvSpPr>
        <p:spPr bwMode="auto">
          <a:xfrm>
            <a:off x="228600" y="4191000"/>
            <a:ext cx="2590800" cy="2286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B050"/>
            </a:solidFill>
            <a:prstDash val="lg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Độc đóan</a:t>
            </a:r>
          </a:p>
          <a:p>
            <a:pPr eaLnBrk="1" hangingPunct="1"/>
            <a:endParaRPr lang="en-US" altLang="en-US" sz="1800" b="1">
              <a:solidFill>
                <a:srgbClr val="7030A0"/>
              </a:solidFill>
            </a:endParaRP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Để tự ý </a:t>
            </a:r>
          </a:p>
          <a:p>
            <a:pPr eaLnBrk="1" hangingPunct="1"/>
            <a:endParaRPr lang="en-US" altLang="en-US" sz="1400" b="1">
              <a:solidFill>
                <a:srgbClr val="7030A0"/>
              </a:solidFill>
            </a:endParaRP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Dân chủ</a:t>
            </a:r>
          </a:p>
        </p:txBody>
      </p:sp>
      <p:sp>
        <p:nvSpPr>
          <p:cNvPr id="10" name="Oval 9">
            <a:extLst>
              <a:ext uri="{FF2B5EF4-FFF2-40B4-BE49-F238E27FC236}">
                <a16:creationId xmlns="" xmlns:a16="http://schemas.microsoft.com/office/drawing/2014/main" id="{3CD93BCF-6ACD-F746-9B1A-516768D7D2DA}"/>
              </a:ext>
            </a:extLst>
          </p:cNvPr>
          <p:cNvSpPr/>
          <p:nvPr/>
        </p:nvSpPr>
        <p:spPr bwMode="auto">
          <a:xfrm>
            <a:off x="3048000" y="4038600"/>
            <a:ext cx="2819400" cy="25908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NQT Quan tâm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cả 2 yếu tố con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người và công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việc</a:t>
            </a: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72BFE1F0-350E-2846-929F-3DC7A046C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3962400"/>
            <a:ext cx="2895600" cy="27432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b="1">
              <a:solidFill>
                <a:srgbClr val="7030A0"/>
              </a:solidFill>
            </a:endParaRP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NV và NQT cùng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thảo luận và đi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đến  QĐ chung về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công việc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cần làm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32F12A11-AC3B-D141-9681-3C4F9DD05BA7}"/>
              </a:ext>
            </a:extLst>
          </p:cNvPr>
          <p:cNvCxnSpPr/>
          <p:nvPr/>
        </p:nvCxnSpPr>
        <p:spPr bwMode="auto">
          <a:xfrm rot="5400000">
            <a:off x="1371601" y="3886200"/>
            <a:ext cx="457200" cy="3175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B7F19C89-124E-234F-8518-DEDCF395DA51}"/>
              </a:ext>
            </a:extLst>
          </p:cNvPr>
          <p:cNvCxnSpPr/>
          <p:nvPr/>
        </p:nvCxnSpPr>
        <p:spPr bwMode="auto">
          <a:xfrm rot="5400000">
            <a:off x="4191794" y="3733006"/>
            <a:ext cx="4572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F889D9FB-90F6-3B4E-A696-917309A5E580}"/>
              </a:ext>
            </a:extLst>
          </p:cNvPr>
          <p:cNvCxnSpPr/>
          <p:nvPr/>
        </p:nvCxnSpPr>
        <p:spPr bwMode="auto">
          <a:xfrm rot="5400000">
            <a:off x="7163594" y="3733006"/>
            <a:ext cx="4572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B9B26BE6-41EB-B941-9FCB-286B247A6F77}"/>
              </a:ext>
            </a:extLst>
          </p:cNvPr>
          <p:cNvSpPr/>
          <p:nvPr/>
        </p:nvSpPr>
        <p:spPr>
          <a:xfrm>
            <a:off x="1598613" y="160010"/>
            <a:ext cx="5716587" cy="1219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Tx/>
              <a:buNone/>
            </a:pP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Lý</a:t>
            </a:r>
            <a:r>
              <a:rPr lang="en-US" altLang="en-US" sz="32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thuyết</a:t>
            </a:r>
            <a:r>
              <a:rPr lang="en-US" altLang="en-US" sz="32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về</a:t>
            </a:r>
            <a:r>
              <a:rPr lang="en-US" altLang="en-US" sz="32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cách</a:t>
            </a:r>
            <a:r>
              <a:rPr lang="en-US" altLang="en-US" sz="32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thức</a:t>
            </a:r>
            <a:r>
              <a:rPr lang="en-US" altLang="en-US" sz="32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lãnh</a:t>
            </a:r>
            <a:r>
              <a:rPr lang="en-US" altLang="en-US" sz="32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3200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đạo</a:t>
            </a:r>
            <a:endParaRPr lang="en-US" altLang="en-US" sz="3200" b="1" dirty="0">
              <a:solidFill>
                <a:schemeClr val="tx1"/>
              </a:solidFill>
              <a:ea typeface="ＭＳ Ｐゴシック" panose="020B0600070205080204" pitchFamily="34" charset="-128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8F751D5F-3DBE-AF4E-A253-97099C57682A}"/>
              </a:ext>
            </a:extLst>
          </p:cNvPr>
          <p:cNvCxnSpPr/>
          <p:nvPr/>
        </p:nvCxnSpPr>
        <p:spPr>
          <a:xfrm flipH="1">
            <a:off x="2590800" y="1468821"/>
            <a:ext cx="1524000" cy="381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D759508F-299C-5640-9EF2-54E34BBBAA88}"/>
              </a:ext>
            </a:extLst>
          </p:cNvPr>
          <p:cNvCxnSpPr>
            <a:cxnSpLocks/>
          </p:cNvCxnSpPr>
          <p:nvPr/>
        </p:nvCxnSpPr>
        <p:spPr>
          <a:xfrm>
            <a:off x="4305300" y="1485900"/>
            <a:ext cx="2057402" cy="228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817E249E-6178-8341-B09D-F99AB6244D2F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4229100" y="1447800"/>
            <a:ext cx="76200" cy="381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173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Number Placeholder 1">
            <a:extLst>
              <a:ext uri="{FF2B5EF4-FFF2-40B4-BE49-F238E27FC236}">
                <a16:creationId xmlns="" xmlns:a16="http://schemas.microsoft.com/office/drawing/2014/main" id="{301683D5-1DA3-A74F-8587-BFF0D8EA57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BC9EB46-DE11-8646-B553-EFE966210313}" type="slidenum">
              <a:rPr lang="en-US" altLang="en-US" sz="900"/>
              <a:pPr eaLnBrk="1" hangingPunct="1"/>
              <a:t>20</a:t>
            </a:fld>
            <a:endParaRPr lang="en-US" altLang="en-US" sz="900"/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D421FF44-F212-F741-825B-183B9B462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124200"/>
            <a:ext cx="2057400" cy="320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2800"/>
          </a:p>
        </p:txBody>
      </p:sp>
      <p:sp>
        <p:nvSpPr>
          <p:cNvPr id="126977" name="Rectangle 1">
            <a:extLst>
              <a:ext uri="{FF2B5EF4-FFF2-40B4-BE49-F238E27FC236}">
                <a16:creationId xmlns="" xmlns:a16="http://schemas.microsoft.com/office/drawing/2014/main" id="{AB14E201-51A1-AC48-B36F-211392D76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3962400"/>
            <a:ext cx="1676400" cy="1384300"/>
          </a:xfrm>
          <a:prstGeom prst="rect">
            <a:avLst/>
          </a:prstGeom>
          <a:noFill/>
          <a:ln>
            <a:noFill/>
          </a:ln>
          <a:effectLst>
            <a:prstShdw prst="shdw17" dist="17961" dir="13500000">
              <a:srgbClr val="084E7F"/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2800" b="1">
                <a:solidFill>
                  <a:srgbClr val="000099"/>
                </a:solidFill>
              </a:rPr>
              <a:t>Phương</a:t>
            </a:r>
          </a:p>
          <a:p>
            <a:pPr algn="just"/>
            <a:r>
              <a:rPr lang="en-US" altLang="en-US" sz="2800" b="1">
                <a:solidFill>
                  <a:srgbClr val="000099"/>
                </a:solidFill>
              </a:rPr>
              <a:t> pháp</a:t>
            </a:r>
          </a:p>
          <a:p>
            <a:pPr algn="just"/>
            <a:r>
              <a:rPr lang="en-US" altLang="en-US" sz="2800" b="1">
                <a:solidFill>
                  <a:srgbClr val="000099"/>
                </a:solidFill>
              </a:rPr>
              <a:t> kinh tế</a:t>
            </a: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7AD8AF2E-7D7B-C846-8748-33B9BF484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3124200"/>
            <a:ext cx="2133600" cy="320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2257C529-68EC-A04F-8E2F-76EE330B2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124200"/>
            <a:ext cx="1981200" cy="320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Phương </a:t>
            </a:r>
          </a:p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pháp</a:t>
            </a:r>
          </a:p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hành chính</a:t>
            </a:r>
          </a:p>
        </p:txBody>
      </p:sp>
      <p:sp>
        <p:nvSpPr>
          <p:cNvPr id="126978" name="Rectangle 2">
            <a:extLst>
              <a:ext uri="{FF2B5EF4-FFF2-40B4-BE49-F238E27FC236}">
                <a16:creationId xmlns="" xmlns:a16="http://schemas.microsoft.com/office/drawing/2014/main" id="{519EF91E-A8DA-174B-A179-C3CFF6098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352800"/>
            <a:ext cx="1905000" cy="2678113"/>
          </a:xfrm>
          <a:prstGeom prst="rect">
            <a:avLst/>
          </a:prstGeom>
          <a:noFill/>
          <a:ln>
            <a:noFill/>
          </a:ln>
          <a:effectLst>
            <a:prstShdw prst="shdw17" dist="17961" dir="13500000">
              <a:srgbClr val="084E7F"/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0099"/>
                </a:solidFill>
              </a:rPr>
              <a:t>Phương</a:t>
            </a:r>
          </a:p>
          <a:p>
            <a:r>
              <a:rPr lang="en-US" altLang="en-US" sz="2800" b="1">
                <a:solidFill>
                  <a:srgbClr val="000099"/>
                </a:solidFill>
              </a:rPr>
              <a:t> pháp</a:t>
            </a:r>
          </a:p>
          <a:p>
            <a:r>
              <a:rPr lang="en-US" altLang="en-US" sz="2800" b="1">
                <a:solidFill>
                  <a:srgbClr val="000099"/>
                </a:solidFill>
              </a:rPr>
              <a:t> giáo dục, </a:t>
            </a:r>
          </a:p>
          <a:p>
            <a:r>
              <a:rPr lang="en-US" altLang="en-US" sz="2800" b="1">
                <a:solidFill>
                  <a:srgbClr val="000099"/>
                </a:solidFill>
              </a:rPr>
              <a:t>vận động,</a:t>
            </a:r>
          </a:p>
          <a:p>
            <a:r>
              <a:rPr lang="en-US" altLang="en-US" sz="2800" b="1">
                <a:solidFill>
                  <a:srgbClr val="000099"/>
                </a:solidFill>
              </a:rPr>
              <a:t> tuyên truyền</a:t>
            </a: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1A38E2DC-419C-DC42-991D-FAE072A8A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3200400"/>
            <a:ext cx="1905000" cy="3124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Phương </a:t>
            </a:r>
          </a:p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pháp </a:t>
            </a:r>
          </a:p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lãnh đạo </a:t>
            </a:r>
          </a:p>
          <a:p>
            <a:pPr eaLnBrk="1" hangingPunct="1"/>
            <a:r>
              <a:rPr lang="en-US" altLang="en-US" sz="2800" b="1">
                <a:solidFill>
                  <a:srgbClr val="000099"/>
                </a:solidFill>
              </a:rPr>
              <a:t>hiện đại</a:t>
            </a: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2537" name="Rectangle 9">
            <a:extLst>
              <a:ext uri="{FF2B5EF4-FFF2-40B4-BE49-F238E27FC236}">
                <a16:creationId xmlns="" xmlns:a16="http://schemas.microsoft.com/office/drawing/2014/main" id="{90639F41-E98A-344B-B4B2-D68A0FBDB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9212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26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3. PHƯƠNG PH</a:t>
            </a:r>
            <a:r>
              <a:rPr lang="en-US" altLang="en-US" sz="2600" b="1" dirty="0">
                <a:solidFill>
                  <a:srgbClr val="FFFF00"/>
                </a:solidFill>
              </a:rPr>
              <a:t>Á</a:t>
            </a:r>
            <a:r>
              <a:rPr lang="en-US" altLang="en-US" sz="26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P V</a:t>
            </a:r>
            <a:r>
              <a:rPr lang="en-US" altLang="en-US" sz="2600" b="1" dirty="0">
                <a:solidFill>
                  <a:srgbClr val="FFFF00"/>
                </a:solidFill>
              </a:rPr>
              <a:t>À</a:t>
            </a:r>
            <a:r>
              <a:rPr lang="en-US" altLang="en-US" sz="26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 PHONG C</a:t>
            </a:r>
            <a:r>
              <a:rPr lang="en-US" altLang="en-US" sz="2600" b="1" dirty="0">
                <a:solidFill>
                  <a:srgbClr val="FFFF00"/>
                </a:solidFill>
              </a:rPr>
              <a:t>Á</a:t>
            </a:r>
            <a:r>
              <a:rPr lang="en-US" altLang="en-US" sz="26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CH LÃNH ĐẠO</a:t>
            </a:r>
            <a:endParaRPr lang="en-US" altLang="en-US" sz="2600" dirty="0">
              <a:solidFill>
                <a:srgbClr val="FFFF00"/>
              </a:solidFill>
            </a:endParaRPr>
          </a:p>
        </p:txBody>
      </p:sp>
      <p:sp>
        <p:nvSpPr>
          <p:cNvPr id="27658" name="Oval 10">
            <a:extLst>
              <a:ext uri="{FF2B5EF4-FFF2-40B4-BE49-F238E27FC236}">
                <a16:creationId xmlns="" xmlns:a16="http://schemas.microsoft.com/office/drawing/2014/main" id="{D4115E58-FC96-C847-A552-110F05291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914400"/>
            <a:ext cx="3810000" cy="1219200"/>
          </a:xfrm>
          <a:prstGeom prst="ellipse">
            <a:avLst/>
          </a:prstGeom>
          <a:solidFill>
            <a:srgbClr val="FFFF00"/>
          </a:solidFill>
          <a:ln w="3810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800" b="1" dirty="0" err="1">
                <a:solidFill>
                  <a:srgbClr val="800000"/>
                </a:solidFill>
              </a:rPr>
              <a:t>A.Phương</a:t>
            </a:r>
            <a:r>
              <a:rPr lang="en-US" altLang="en-US" sz="2800" b="1" dirty="0">
                <a:solidFill>
                  <a:srgbClr val="800000"/>
                </a:solidFill>
              </a:rPr>
              <a:t> </a:t>
            </a:r>
            <a:r>
              <a:rPr lang="en-US" altLang="en-US" sz="2800" b="1" dirty="0" err="1">
                <a:solidFill>
                  <a:srgbClr val="800000"/>
                </a:solidFill>
              </a:rPr>
              <a:t>pháp</a:t>
            </a:r>
            <a:r>
              <a:rPr lang="en-US" altLang="en-US" sz="2800" b="1" dirty="0">
                <a:solidFill>
                  <a:srgbClr val="800000"/>
                </a:solidFill>
              </a:rPr>
              <a:t> </a:t>
            </a:r>
          </a:p>
          <a:p>
            <a:pPr algn="ctr" eaLnBrk="1" hangingPunct="1"/>
            <a:r>
              <a:rPr lang="en-US" altLang="en-US" sz="2800" b="1" dirty="0" err="1">
                <a:solidFill>
                  <a:srgbClr val="800000"/>
                </a:solidFill>
              </a:rPr>
              <a:t>lãnh</a:t>
            </a:r>
            <a:r>
              <a:rPr lang="en-US" altLang="en-US" sz="2800" b="1" dirty="0">
                <a:solidFill>
                  <a:srgbClr val="800000"/>
                </a:solidFill>
              </a:rPr>
              <a:t> </a:t>
            </a:r>
            <a:r>
              <a:rPr lang="en-US" altLang="en-US" sz="2800" b="1" dirty="0" err="1">
                <a:solidFill>
                  <a:srgbClr val="800000"/>
                </a:solidFill>
              </a:rPr>
              <a:t>đạo</a:t>
            </a:r>
            <a:endParaRPr lang="en-US" altLang="en-US" sz="2800" b="1" dirty="0">
              <a:solidFill>
                <a:srgbClr val="80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E625E410-C44D-FE48-9F32-1C36A7E2EB47}"/>
              </a:ext>
            </a:extLst>
          </p:cNvPr>
          <p:cNvCxnSpPr/>
          <p:nvPr/>
        </p:nvCxnSpPr>
        <p:spPr bwMode="auto">
          <a:xfrm rot="10800000" flipV="1">
            <a:off x="1600200" y="2057400"/>
            <a:ext cx="2895600" cy="1066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C7860178-6843-2546-BEE4-E2EB9F41B959}"/>
              </a:ext>
            </a:extLst>
          </p:cNvPr>
          <p:cNvCxnSpPr/>
          <p:nvPr/>
        </p:nvCxnSpPr>
        <p:spPr bwMode="auto">
          <a:xfrm rot="5400000">
            <a:off x="3467100" y="2019300"/>
            <a:ext cx="1143000" cy="1066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F9E73CE9-B367-FC46-BF82-1CD0C4363280}"/>
              </a:ext>
            </a:extLst>
          </p:cNvPr>
          <p:cNvCxnSpPr/>
          <p:nvPr/>
        </p:nvCxnSpPr>
        <p:spPr bwMode="auto">
          <a:xfrm>
            <a:off x="4495800" y="1981200"/>
            <a:ext cx="2743200" cy="1143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Straight Arrow Connector 26">
            <a:extLst>
              <a:ext uri="{FF2B5EF4-FFF2-40B4-BE49-F238E27FC236}">
                <a16:creationId xmlns="" xmlns:a16="http://schemas.microsoft.com/office/drawing/2014/main" id="{783E4B3C-A123-3E4D-9DC1-D32C1609B7DA}"/>
              </a:ext>
            </a:extLst>
          </p:cNvPr>
          <p:cNvCxnSpPr/>
          <p:nvPr/>
        </p:nvCxnSpPr>
        <p:spPr bwMode="auto">
          <a:xfrm rot="16200000" flipH="1">
            <a:off x="4381500" y="2095500"/>
            <a:ext cx="1143000" cy="914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355136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22537" grpId="0" animBg="1"/>
      <p:bldP spid="276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8">
            <a:extLst>
              <a:ext uri="{FF2B5EF4-FFF2-40B4-BE49-F238E27FC236}">
                <a16:creationId xmlns="" xmlns:a16="http://schemas.microsoft.com/office/drawing/2014/main" id="{FDCD4F3A-9DFC-104F-A196-84F97E06534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37A97A6-6C7C-0A4B-95DE-50C96462B4A8}" type="slidenum">
              <a:rPr lang="en-US" altLang="en-US" sz="900"/>
              <a:pPr eaLnBrk="1" hangingPunct="1"/>
              <a:t>21</a:t>
            </a:fld>
            <a:endParaRPr lang="en-US" altLang="en-US" sz="900"/>
          </a:p>
        </p:txBody>
      </p:sp>
      <p:sp>
        <p:nvSpPr>
          <p:cNvPr id="63490" name="Rectangle 8">
            <a:extLst>
              <a:ext uri="{FF2B5EF4-FFF2-40B4-BE49-F238E27FC236}">
                <a16:creationId xmlns="" xmlns:a16="http://schemas.microsoft.com/office/drawing/2014/main" id="{4D35B815-84BE-4A42-A139-FAE840D7614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7F60AF1-06A6-D245-812A-93636E985CB5}" type="slidenum">
              <a:rPr lang="en-US" altLang="en-US" sz="900" b="1"/>
              <a:pPr eaLnBrk="1" hangingPunct="1"/>
              <a:t>21</a:t>
            </a:fld>
            <a:endParaRPr lang="en-US" altLang="en-US" sz="900" b="1"/>
          </a:p>
        </p:txBody>
      </p:sp>
      <p:sp>
        <p:nvSpPr>
          <p:cNvPr id="63491" name="Slide Number Placeholder 5">
            <a:extLst>
              <a:ext uri="{FF2B5EF4-FFF2-40B4-BE49-F238E27FC236}">
                <a16:creationId xmlns="" xmlns:a16="http://schemas.microsoft.com/office/drawing/2014/main" id="{313D4B03-5469-CB43-8D0B-372180130C56}"/>
              </a:ext>
            </a:extLst>
          </p:cNvPr>
          <p:cNvSpPr txBox="1">
            <a:spLocks noGrp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1AF50E4-80A7-7B41-A089-9ADB12EE20EF}" type="slidenum">
              <a:rPr lang="en-US" altLang="en-US" sz="900" b="1"/>
              <a:pPr eaLnBrk="1" hangingPunct="1"/>
              <a:t>21</a:t>
            </a:fld>
            <a:endParaRPr lang="en-US" altLang="en-US" sz="900" b="1"/>
          </a:p>
        </p:txBody>
      </p:sp>
      <p:sp>
        <p:nvSpPr>
          <p:cNvPr id="448514" name="Rectangle 2">
            <a:extLst>
              <a:ext uri="{FF2B5EF4-FFF2-40B4-BE49-F238E27FC236}">
                <a16:creationId xmlns="" xmlns:a16="http://schemas.microsoft.com/office/drawing/2014/main" id="{713CC254-F412-4D46-9ABD-92A28CE4FF1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61101"/>
            <a:ext cx="9144000" cy="457200"/>
          </a:xfrm>
          <a:solidFill>
            <a:srgbClr val="CFEBFA"/>
          </a:solidFill>
          <a:effectLst>
            <a:outerShdw blurRad="63500" dist="35921" dir="2700000" algn="ctr" rotWithShape="0">
              <a:schemeClr val="tx1"/>
            </a:outerShdw>
          </a:effectLst>
        </p:spPr>
        <p:txBody>
          <a:bodyPr>
            <a:normAutofit fontScale="90000"/>
          </a:bodyPr>
          <a:lstStyle/>
          <a:p>
            <a:pPr marL="533400" indent="-533400" eaLnBrk="1" hangingPunct="1">
              <a:lnSpc>
                <a:spcPct val="90000"/>
              </a:lnSpc>
            </a:pPr>
            <a:r>
              <a:rPr lang="en-US" altLang="en-US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B.Phong</a:t>
            </a:r>
            <a:r>
              <a:rPr lang="en-US" altLang="en-US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cách</a:t>
            </a:r>
            <a:r>
              <a:rPr lang="en-US" altLang="en-US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lãnh</a:t>
            </a:r>
            <a:r>
              <a:rPr lang="en-US" altLang="en-US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đạo</a:t>
            </a:r>
            <a:endParaRPr lang="en-US" altLang="en-US" dirty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anose="020B0600070205080204" pitchFamily="34" charset="-128"/>
            </a:endParaRPr>
          </a:p>
        </p:txBody>
      </p:sp>
      <p:sp>
        <p:nvSpPr>
          <p:cNvPr id="26630" name="Rectangle 3">
            <a:extLst>
              <a:ext uri="{FF2B5EF4-FFF2-40B4-BE49-F238E27FC236}">
                <a16:creationId xmlns="" xmlns:a16="http://schemas.microsoft.com/office/drawing/2014/main" id="{97E84922-77D6-E247-9DF8-F657CF937E41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766" y="658353"/>
            <a:ext cx="9144000" cy="914400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a.Theo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mức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độ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tập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trung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quyền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lực</a:t>
            </a:r>
            <a:r>
              <a:rPr lang="en-US" altLang="en-US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(Kurt Lewin)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  <p:sp>
        <p:nvSpPr>
          <p:cNvPr id="63494" name="AutoShape 3">
            <a:extLst>
              <a:ext uri="{FF2B5EF4-FFF2-40B4-BE49-F238E27FC236}">
                <a16:creationId xmlns="" xmlns:a16="http://schemas.microsoft.com/office/drawing/2014/main" id="{914AA9B0-C7AA-294C-94BC-9198B1B5E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876800"/>
            <a:ext cx="2286000" cy="1752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>
              <a:solidFill>
                <a:srgbClr val="000099"/>
              </a:solidFill>
              <a:latin typeface="Verdana" panose="020B0604030504040204" pitchFamily="34" charset="0"/>
            </a:endParaRPr>
          </a:p>
        </p:txBody>
      </p:sp>
      <p:sp>
        <p:nvSpPr>
          <p:cNvPr id="63495" name="AutoShape 5">
            <a:extLst>
              <a:ext uri="{FF2B5EF4-FFF2-40B4-BE49-F238E27FC236}">
                <a16:creationId xmlns="" xmlns:a16="http://schemas.microsoft.com/office/drawing/2014/main" id="{576F77DB-74FB-EB4A-A190-6D8F7CE3F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876800"/>
            <a:ext cx="2286000" cy="18288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>
              <a:latin typeface="Verdana" panose="020B0604030504040204" pitchFamily="34" charset="0"/>
            </a:endParaRPr>
          </a:p>
        </p:txBody>
      </p:sp>
      <p:sp>
        <p:nvSpPr>
          <p:cNvPr id="34825" name="Text Box 6">
            <a:extLst>
              <a:ext uri="{FF2B5EF4-FFF2-40B4-BE49-F238E27FC236}">
                <a16:creationId xmlns="" xmlns:a16="http://schemas.microsoft.com/office/drawing/2014/main" id="{4AC74CB6-8CCC-4C49-AB7A-490E45F88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5105400"/>
            <a:ext cx="22669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7030A0"/>
                </a:solidFill>
              </a:rPr>
              <a:t>Phong cách lãnh đạo độc đoán</a:t>
            </a:r>
            <a:endParaRPr lang="en-US" altLang="en-US" sz="2800">
              <a:solidFill>
                <a:srgbClr val="7030A0"/>
              </a:solidFill>
            </a:endParaRPr>
          </a:p>
        </p:txBody>
      </p:sp>
      <p:sp>
        <p:nvSpPr>
          <p:cNvPr id="67591" name="Freeform 7">
            <a:extLst>
              <a:ext uri="{FF2B5EF4-FFF2-40B4-BE49-F238E27FC236}">
                <a16:creationId xmlns="" xmlns:a16="http://schemas.microsoft.com/office/drawing/2014/main" id="{5669D582-4AB6-B847-B38E-292ACF6AAD3F}"/>
              </a:ext>
            </a:extLst>
          </p:cNvPr>
          <p:cNvSpPr>
            <a:spLocks/>
          </p:cNvSpPr>
          <p:nvPr/>
        </p:nvSpPr>
        <p:spPr bwMode="gray">
          <a:xfrm>
            <a:off x="2286000" y="3962400"/>
            <a:ext cx="1458913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algn="l">
              <a:defRPr/>
            </a:pPr>
            <a:endParaRPr lang="en-US" sz="1800">
              <a:latin typeface="Verdana" pitchFamily="34" charset="0"/>
              <a:ea typeface="+mn-ea"/>
            </a:endParaRPr>
          </a:p>
        </p:txBody>
      </p:sp>
      <p:sp>
        <p:nvSpPr>
          <p:cNvPr id="63498" name="AutoShape 8">
            <a:extLst>
              <a:ext uri="{FF2B5EF4-FFF2-40B4-BE49-F238E27FC236}">
                <a16:creationId xmlns="" xmlns:a16="http://schemas.microsoft.com/office/drawing/2014/main" id="{2AEB1ACF-EACE-A143-B528-7A8F8A81C60A}"/>
              </a:ext>
            </a:extLst>
          </p:cNvPr>
          <p:cNvSpPr>
            <a:spLocks noChangeAspect="1" noChangeArrowheads="1" noTextEdit="1"/>
          </p:cNvSpPr>
          <p:nvPr/>
        </p:nvSpPr>
        <p:spPr bwMode="gray">
          <a:xfrm flipH="1">
            <a:off x="4868863" y="33766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3" name="Freeform 9">
            <a:extLst>
              <a:ext uri="{FF2B5EF4-FFF2-40B4-BE49-F238E27FC236}">
                <a16:creationId xmlns="" xmlns:a16="http://schemas.microsoft.com/office/drawing/2014/main" id="{905D661D-B250-C34A-B825-F684A36DFC6A}"/>
              </a:ext>
            </a:extLst>
          </p:cNvPr>
          <p:cNvSpPr>
            <a:spLocks/>
          </p:cNvSpPr>
          <p:nvPr/>
        </p:nvSpPr>
        <p:spPr bwMode="gray">
          <a:xfrm flipH="1">
            <a:off x="5181600" y="3886200"/>
            <a:ext cx="18303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algn="l">
              <a:defRPr/>
            </a:pPr>
            <a:endParaRPr lang="en-US" sz="1800">
              <a:latin typeface="Verdana" pitchFamily="34" charset="0"/>
              <a:ea typeface="+mn-ea"/>
            </a:endParaRPr>
          </a:p>
        </p:txBody>
      </p:sp>
      <p:grpSp>
        <p:nvGrpSpPr>
          <p:cNvPr id="63500" name="Group 10">
            <a:extLst>
              <a:ext uri="{FF2B5EF4-FFF2-40B4-BE49-F238E27FC236}">
                <a16:creationId xmlns="" xmlns:a16="http://schemas.microsoft.com/office/drawing/2014/main" id="{10E52E8F-BC68-F344-9DA1-D8CAAA3306D5}"/>
              </a:ext>
            </a:extLst>
          </p:cNvPr>
          <p:cNvGrpSpPr>
            <a:grpSpLocks/>
          </p:cNvGrpSpPr>
          <p:nvPr/>
        </p:nvGrpSpPr>
        <p:grpSpPr bwMode="auto">
          <a:xfrm>
            <a:off x="2743200" y="2133600"/>
            <a:ext cx="3379788" cy="2058988"/>
            <a:chOff x="1997" y="1314"/>
            <a:chExt cx="1889" cy="1009"/>
          </a:xfrm>
        </p:grpSpPr>
        <p:grpSp>
          <p:nvGrpSpPr>
            <p:cNvPr id="63509" name="Group 11">
              <a:extLst>
                <a:ext uri="{FF2B5EF4-FFF2-40B4-BE49-F238E27FC236}">
                  <a16:creationId xmlns="" xmlns:a16="http://schemas.microsoft.com/office/drawing/2014/main" id="{6C5D3EFE-D69F-8A47-AA01-DA93522F0A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67596" name="Oval 12">
                <a:extLst>
                  <a:ext uri="{FF2B5EF4-FFF2-40B4-BE49-F238E27FC236}">
                    <a16:creationId xmlns="" xmlns:a16="http://schemas.microsoft.com/office/drawing/2014/main" id="{4494E3BF-E400-7247-BF58-010389684B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>
                  <a:defRPr/>
                </a:pPr>
                <a:endParaRPr lang="en-US" sz="1800">
                  <a:latin typeface="Verdana" pitchFamily="34" charset="0"/>
                  <a:ea typeface="+mn-ea"/>
                </a:endParaRPr>
              </a:p>
            </p:txBody>
          </p:sp>
          <p:sp>
            <p:nvSpPr>
              <p:cNvPr id="67597" name="Oval 13">
                <a:extLst>
                  <a:ext uri="{FF2B5EF4-FFF2-40B4-BE49-F238E27FC236}">
                    <a16:creationId xmlns="" xmlns:a16="http://schemas.microsoft.com/office/drawing/2014/main" id="{D1869917-11EF-1148-83B2-D1164B0F4A9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>
                  <a:defRPr/>
                </a:pPr>
                <a:endParaRPr lang="en-US" sz="1800">
                  <a:latin typeface="Verdana" pitchFamily="34" charset="0"/>
                  <a:ea typeface="+mn-ea"/>
                </a:endParaRPr>
              </a:p>
            </p:txBody>
          </p:sp>
        </p:grpSp>
        <p:sp>
          <p:nvSpPr>
            <p:cNvPr id="67598" name="Oval 14">
              <a:extLst>
                <a:ext uri="{FF2B5EF4-FFF2-40B4-BE49-F238E27FC236}">
                  <a16:creationId xmlns="" xmlns:a16="http://schemas.microsoft.com/office/drawing/2014/main" id="{F1787126-E1BB-AD42-B738-D3C9FFA358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>
                <a:defRPr/>
              </a:pPr>
              <a:endParaRPr lang="en-US" sz="1800">
                <a:latin typeface="Verdana" pitchFamily="34" charset="0"/>
                <a:ea typeface="+mn-ea"/>
              </a:endParaRPr>
            </a:p>
          </p:txBody>
        </p:sp>
        <p:sp>
          <p:nvSpPr>
            <p:cNvPr id="67599" name="Oval 15">
              <a:extLst>
                <a:ext uri="{FF2B5EF4-FFF2-40B4-BE49-F238E27FC236}">
                  <a16:creationId xmlns="" xmlns:a16="http://schemas.microsoft.com/office/drawing/2014/main" id="{B7F88E5C-24A0-7245-A842-4CB4078740B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08" y="1319"/>
              <a:ext cx="1650" cy="825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>
                <a:defRPr/>
              </a:pPr>
              <a:endParaRPr lang="en-US" sz="1800">
                <a:latin typeface="Verdana" pitchFamily="34" charset="0"/>
                <a:ea typeface="+mn-ea"/>
              </a:endParaRPr>
            </a:p>
          </p:txBody>
        </p:sp>
        <p:sp>
          <p:nvSpPr>
            <p:cNvPr id="67600" name="Oval 16">
              <a:extLst>
                <a:ext uri="{FF2B5EF4-FFF2-40B4-BE49-F238E27FC236}">
                  <a16:creationId xmlns="" xmlns:a16="http://schemas.microsoft.com/office/drawing/2014/main" id="{A0A7C467-44B9-974C-A9D3-3849C85366B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25" y="1327"/>
              <a:ext cx="1570" cy="769"/>
            </a:xfrm>
            <a:prstGeom prst="ellipse">
              <a:avLst/>
            </a:prstGeom>
            <a:solidFill>
              <a:schemeClr val="accent3">
                <a:lumMod val="95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>
                <a:defRPr/>
              </a:pPr>
              <a:endParaRPr lang="en-US" sz="1800">
                <a:latin typeface="Verdana" pitchFamily="34" charset="0"/>
                <a:ea typeface="+mn-ea"/>
              </a:endParaRPr>
            </a:p>
          </p:txBody>
        </p:sp>
        <p:sp>
          <p:nvSpPr>
            <p:cNvPr id="67601" name="Oval 17">
              <a:extLst>
                <a:ext uri="{FF2B5EF4-FFF2-40B4-BE49-F238E27FC236}">
                  <a16:creationId xmlns="" xmlns:a16="http://schemas.microsoft.com/office/drawing/2014/main" id="{17931479-7762-FD4A-8F9F-0D0AD345194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08" y="1344"/>
              <a:ext cx="1381" cy="624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>
                <a:defRPr/>
              </a:pPr>
              <a:endParaRPr lang="en-US" sz="1800">
                <a:latin typeface="Verdana" pitchFamily="34" charset="0"/>
                <a:ea typeface="+mn-ea"/>
              </a:endParaRPr>
            </a:p>
          </p:txBody>
        </p:sp>
      </p:grpSp>
      <p:sp>
        <p:nvSpPr>
          <p:cNvPr id="34830" name="Text Box 18">
            <a:extLst>
              <a:ext uri="{FF2B5EF4-FFF2-40B4-BE49-F238E27FC236}">
                <a16:creationId xmlns="" xmlns:a16="http://schemas.microsoft.com/office/drawing/2014/main" id="{C9173ED1-342E-0142-8D82-877DD201E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362200"/>
            <a:ext cx="3124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>
                <a:solidFill>
                  <a:srgbClr val="C00000"/>
                </a:solidFill>
              </a:rPr>
              <a:t>     Theo </a:t>
            </a:r>
            <a:r>
              <a:rPr lang="en-US" altLang="en-US" b="1" dirty="0" err="1">
                <a:solidFill>
                  <a:srgbClr val="C00000"/>
                </a:solidFill>
              </a:rPr>
              <a:t>mức</a:t>
            </a:r>
            <a:r>
              <a:rPr lang="en-US" altLang="en-US" b="1" dirty="0">
                <a:solidFill>
                  <a:srgbClr val="C00000"/>
                </a:solidFill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</a:rPr>
              <a:t>độ</a:t>
            </a:r>
            <a:endParaRPr lang="en-US" altLang="en-US" b="1" dirty="0">
              <a:solidFill>
                <a:srgbClr val="C00000"/>
              </a:solidFill>
            </a:endParaRPr>
          </a:p>
          <a:p>
            <a:r>
              <a:rPr lang="en-US" altLang="en-US" b="1" dirty="0" err="1">
                <a:solidFill>
                  <a:srgbClr val="C00000"/>
                </a:solidFill>
              </a:rPr>
              <a:t>tập</a:t>
            </a:r>
            <a:r>
              <a:rPr lang="en-US" altLang="en-US" b="1" dirty="0">
                <a:solidFill>
                  <a:srgbClr val="C00000"/>
                </a:solidFill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</a:rPr>
              <a:t>trung</a:t>
            </a:r>
            <a:r>
              <a:rPr lang="en-US" altLang="en-US" b="1" dirty="0">
                <a:solidFill>
                  <a:srgbClr val="C00000"/>
                </a:solidFill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</a:rPr>
              <a:t>quyền</a:t>
            </a:r>
            <a:r>
              <a:rPr lang="en-US" altLang="en-US" b="1" dirty="0">
                <a:solidFill>
                  <a:srgbClr val="C00000"/>
                </a:solidFill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</a:rPr>
              <a:t>lực</a:t>
            </a:r>
            <a:endParaRPr lang="en-US" altLang="en-US" b="1" dirty="0">
              <a:solidFill>
                <a:srgbClr val="C00000"/>
              </a:solidFill>
            </a:endParaRPr>
          </a:p>
          <a:p>
            <a:r>
              <a:rPr lang="en-US" altLang="en-US" b="1" dirty="0">
                <a:solidFill>
                  <a:srgbClr val="C00000"/>
                </a:solidFill>
              </a:rPr>
              <a:t>(Kurt Lewin)</a:t>
            </a:r>
          </a:p>
        </p:txBody>
      </p:sp>
      <p:sp>
        <p:nvSpPr>
          <p:cNvPr id="34831" name="Text Box 19">
            <a:extLst>
              <a:ext uri="{FF2B5EF4-FFF2-40B4-BE49-F238E27FC236}">
                <a16:creationId xmlns="" xmlns:a16="http://schemas.microsoft.com/office/drawing/2014/main" id="{6488941F-058E-F746-9789-427D6CA65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4953000"/>
            <a:ext cx="21336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0099"/>
                </a:solidFill>
              </a:rPr>
              <a:t>Phong cách lãnh đạo tự do</a:t>
            </a: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63503" name="AutoShape 3">
            <a:extLst>
              <a:ext uri="{FF2B5EF4-FFF2-40B4-BE49-F238E27FC236}">
                <a16:creationId xmlns="" xmlns:a16="http://schemas.microsoft.com/office/drawing/2014/main" id="{D4EED9B4-B12E-544D-9A14-1F9F1B349E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800600"/>
            <a:ext cx="2514600" cy="18288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800">
              <a:latin typeface="Verdana" panose="020B0604030504040204" pitchFamily="34" charset="0"/>
            </a:endParaRPr>
          </a:p>
        </p:txBody>
      </p:sp>
      <p:sp>
        <p:nvSpPr>
          <p:cNvPr id="34833" name="Text Box 19">
            <a:extLst>
              <a:ext uri="{FF2B5EF4-FFF2-40B4-BE49-F238E27FC236}">
                <a16:creationId xmlns="" xmlns:a16="http://schemas.microsoft.com/office/drawing/2014/main" id="{A86BC76A-CBD3-1340-AD8C-A868F2CD2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029200"/>
            <a:ext cx="22669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0099"/>
                </a:solidFill>
              </a:rPr>
              <a:t>Phong cách lãnh đạo dân chủ</a:t>
            </a: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7" name="Down Arrow 26">
            <a:extLst>
              <a:ext uri="{FF2B5EF4-FFF2-40B4-BE49-F238E27FC236}">
                <a16:creationId xmlns="" xmlns:a16="http://schemas.microsoft.com/office/drawing/2014/main" id="{EA5E0FCA-E718-724B-A9A7-6B8DD10D7C4B}"/>
              </a:ext>
            </a:extLst>
          </p:cNvPr>
          <p:cNvSpPr/>
          <p:nvPr/>
        </p:nvSpPr>
        <p:spPr>
          <a:xfrm>
            <a:off x="4114800" y="4191000"/>
            <a:ext cx="762000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1800"/>
          </a:p>
        </p:txBody>
      </p:sp>
      <p:pic>
        <p:nvPicPr>
          <p:cNvPr id="63507" name="Picture 6" descr="23">
            <a:extLst>
              <a:ext uri="{FF2B5EF4-FFF2-40B4-BE49-F238E27FC236}">
                <a16:creationId xmlns="" xmlns:a16="http://schemas.microsoft.com/office/drawing/2014/main" id="{B8A903AD-9C22-2042-B96A-63D700FA1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09800"/>
            <a:ext cx="1676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508" name="Picture 7" descr="24">
            <a:extLst>
              <a:ext uri="{FF2B5EF4-FFF2-40B4-BE49-F238E27FC236}">
                <a16:creationId xmlns="" xmlns:a16="http://schemas.microsoft.com/office/drawing/2014/main" id="{EFB93648-9DAC-1B47-B8FD-8BFA6CCA4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057400"/>
            <a:ext cx="2362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13042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8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8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8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4" grpId="0" animBg="1"/>
      <p:bldP spid="34825" grpId="0"/>
      <p:bldP spid="34830" grpId="0"/>
      <p:bldP spid="34831" grpId="0"/>
      <p:bldP spid="34833" grpId="0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8">
            <a:extLst>
              <a:ext uri="{FF2B5EF4-FFF2-40B4-BE49-F238E27FC236}">
                <a16:creationId xmlns="" xmlns:a16="http://schemas.microsoft.com/office/drawing/2014/main" id="{3736A72E-C14F-604C-8CDC-BAB499EBD38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D57173C-7D0D-FB44-86A4-393916F12789}" type="slidenum">
              <a:rPr lang="en-US" altLang="en-US" sz="900"/>
              <a:pPr eaLnBrk="1" hangingPunct="1"/>
              <a:t>22</a:t>
            </a:fld>
            <a:endParaRPr lang="en-US" altLang="en-US" sz="900"/>
          </a:p>
        </p:txBody>
      </p:sp>
      <p:sp>
        <p:nvSpPr>
          <p:cNvPr id="38915" name="Rectangle 3">
            <a:extLst>
              <a:ext uri="{FF2B5EF4-FFF2-40B4-BE49-F238E27FC236}">
                <a16:creationId xmlns="" xmlns:a16="http://schemas.microsoft.com/office/drawing/2014/main" id="{87DFB195-26F5-0242-9077-F11EFD6D772E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39414" y="484624"/>
            <a:ext cx="9144000" cy="1143000"/>
          </a:xfrm>
          <a:solidFill>
            <a:schemeClr val="bg1"/>
          </a:solidFill>
        </p:spPr>
        <p:txBody>
          <a:bodyPr/>
          <a:lstStyle/>
          <a:p>
            <a:pPr marL="533400" indent="-533400" algn="ctr" eaLnBrk="1" hangingPunct="1">
              <a:spcBef>
                <a:spcPct val="0"/>
              </a:spcBef>
              <a:buFontTx/>
              <a:buNone/>
            </a:pP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b.Theo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mức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độ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quan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tâm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đến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Công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việc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và</a:t>
            </a:r>
            <a:r>
              <a:rPr lang="en-US" altLang="en-US" sz="2600" dirty="0">
                <a:solidFill>
                  <a:srgbClr val="7030A0"/>
                </a:solidFill>
                <a:ea typeface="ＭＳ Ｐゴシック" panose="020B0600070205080204" pitchFamily="34" charset="-128"/>
              </a:rPr>
              <a:t> Con </a:t>
            </a:r>
            <a:r>
              <a:rPr lang="en-US" altLang="en-US" sz="2600" dirty="0" err="1">
                <a:solidFill>
                  <a:srgbClr val="7030A0"/>
                </a:solidFill>
                <a:ea typeface="ＭＳ Ｐゴシック" panose="020B0600070205080204" pitchFamily="34" charset="-128"/>
              </a:rPr>
              <a:t>người</a:t>
            </a:r>
            <a:endParaRPr lang="en-US" altLang="en-US" sz="2600" dirty="0">
              <a:solidFill>
                <a:srgbClr val="7030A0"/>
              </a:solidFill>
              <a:ea typeface="ＭＳ Ｐゴシック" panose="020B0600070205080204" pitchFamily="34" charset="-128"/>
            </a:endParaRPr>
          </a:p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533400" indent="-533400" algn="ctr" eaLnBrk="1" hangingPunct="1">
              <a:spcBef>
                <a:spcPct val="0"/>
              </a:spcBef>
              <a:buFontTx/>
              <a:buNone/>
            </a:pPr>
            <a:endParaRPr lang="en-US" altLang="en-US" i="1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B83CF141-0F69-9249-A1ED-14F2276FF890}"/>
              </a:ext>
            </a:extLst>
          </p:cNvPr>
          <p:cNvGraphicFramePr>
            <a:graphicFrameLocks noGrp="1"/>
          </p:cNvGraphicFramePr>
          <p:nvPr/>
        </p:nvGraphicFramePr>
        <p:xfrm>
          <a:off x="2362200" y="2514600"/>
          <a:ext cx="5715000" cy="3581400"/>
        </p:xfrm>
        <a:graphic>
          <a:graphicData uri="http://schemas.openxmlformats.org/drawingml/2006/table">
            <a:tbl>
              <a:tblPr/>
              <a:tblGrid>
                <a:gridCol w="2857500">
                  <a:extLst>
                    <a:ext uri="{9D8B030D-6E8A-4147-A177-3AD203B41FA5}">
                      <a16:colId xmlns="" xmlns:a16="http://schemas.microsoft.com/office/drawing/2014/main" val="2829766024"/>
                    </a:ext>
                  </a:extLst>
                </a:gridCol>
                <a:gridCol w="2857500">
                  <a:extLst>
                    <a:ext uri="{9D8B030D-6E8A-4147-A177-3AD203B41FA5}">
                      <a16:colId xmlns="" xmlns:a16="http://schemas.microsoft.com/office/drawing/2014/main" val="288098982"/>
                    </a:ext>
                  </a:extLst>
                </a:gridCol>
              </a:tblGrid>
              <a:tr h="17018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4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Công việc: ít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Con người: nhiều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F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4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2673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2673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Công việc: nhiều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2673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Con người: nhiều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5D7B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99916408"/>
                  </a:ext>
                </a:extLst>
              </a:tr>
              <a:tr h="18796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4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S4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Công việc: ít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Con người: ít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F2E8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4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 b="1">
                          <a:solidFill>
                            <a:srgbClr val="003399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Công việc: nhiều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Con người: ít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E4D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54085691"/>
                  </a:ext>
                </a:extLst>
              </a:tr>
            </a:tbl>
          </a:graphicData>
        </a:graphic>
      </p:graphicFrame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33F537CB-13BD-B744-9D51-854ACFE1DB6C}"/>
              </a:ext>
            </a:extLst>
          </p:cNvPr>
          <p:cNvCxnSpPr/>
          <p:nvPr/>
        </p:nvCxnSpPr>
        <p:spPr>
          <a:xfrm rot="5400000" flipH="1" flipV="1">
            <a:off x="533401" y="4572000"/>
            <a:ext cx="3352800" cy="31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354EDC94-FA48-9E4F-9BC6-B618E211198A}"/>
              </a:ext>
            </a:extLst>
          </p:cNvPr>
          <p:cNvCxnSpPr/>
          <p:nvPr/>
        </p:nvCxnSpPr>
        <p:spPr>
          <a:xfrm>
            <a:off x="2209800" y="6248400"/>
            <a:ext cx="586740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29" name="Rectangle 6">
            <a:extLst>
              <a:ext uri="{FF2B5EF4-FFF2-40B4-BE49-F238E27FC236}">
                <a16:creationId xmlns="" xmlns:a16="http://schemas.microsoft.com/office/drawing/2014/main" id="{5C6D45B2-706F-9F43-800C-1394947BA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6461125"/>
            <a:ext cx="4343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b="1">
                <a:solidFill>
                  <a:srgbClr val="7030A0"/>
                </a:solidFill>
                <a:latin typeface="Verdana" panose="020B0604030504040204" pitchFamily="34" charset="0"/>
              </a:rPr>
              <a:t>Quan tâm đến công việc</a:t>
            </a:r>
          </a:p>
        </p:txBody>
      </p:sp>
      <p:sp>
        <p:nvSpPr>
          <p:cNvPr id="38930" name="Rectangle 6">
            <a:extLst>
              <a:ext uri="{FF2B5EF4-FFF2-40B4-BE49-F238E27FC236}">
                <a16:creationId xmlns="" xmlns:a16="http://schemas.microsoft.com/office/drawing/2014/main" id="{1453FFCA-E389-EB46-B0EF-6C768B64881B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337343" y="4074318"/>
            <a:ext cx="4038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sz="2000" b="1">
                <a:solidFill>
                  <a:srgbClr val="000099"/>
                </a:solidFill>
                <a:latin typeface="Verdana" panose="020B0604030504040204" pitchFamily="34" charset="0"/>
              </a:rPr>
              <a:t>Quan </a:t>
            </a:r>
            <a:r>
              <a:rPr lang="en-US" altLang="en-US" b="1">
                <a:solidFill>
                  <a:srgbClr val="000099"/>
                </a:solidFill>
                <a:latin typeface="Verdana" panose="020B0604030504040204" pitchFamily="34" charset="0"/>
              </a:rPr>
              <a:t>tâm</a:t>
            </a:r>
            <a:r>
              <a:rPr lang="en-US" altLang="en-US" sz="2000" b="1">
                <a:solidFill>
                  <a:srgbClr val="000099"/>
                </a:solidFill>
                <a:latin typeface="Verdana" panose="020B0604030504040204" pitchFamily="34" charset="0"/>
              </a:rPr>
              <a:t> đến con người</a:t>
            </a:r>
          </a:p>
        </p:txBody>
      </p:sp>
      <p:sp>
        <p:nvSpPr>
          <p:cNvPr id="68626" name="Rectangle 6">
            <a:extLst>
              <a:ext uri="{FF2B5EF4-FFF2-40B4-BE49-F238E27FC236}">
                <a16:creationId xmlns="" xmlns:a16="http://schemas.microsoft.com/office/drawing/2014/main" id="{FC51DFA1-DC71-C149-B06D-C132B29A9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6248400"/>
            <a:ext cx="106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sz="2000" b="1">
                <a:solidFill>
                  <a:srgbClr val="00B050"/>
                </a:solidFill>
                <a:latin typeface="Verdana" panose="020B0604030504040204" pitchFamily="34" charset="0"/>
              </a:rPr>
              <a:t>Thấp</a:t>
            </a:r>
          </a:p>
        </p:txBody>
      </p:sp>
      <p:sp>
        <p:nvSpPr>
          <p:cNvPr id="68627" name="Rectangle 6">
            <a:extLst>
              <a:ext uri="{FF2B5EF4-FFF2-40B4-BE49-F238E27FC236}">
                <a16:creationId xmlns="" xmlns:a16="http://schemas.microsoft.com/office/drawing/2014/main" id="{FA0677B6-AE60-E049-8A38-383E11B7D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sz="2000" b="1">
                <a:solidFill>
                  <a:srgbClr val="00B050"/>
                </a:solidFill>
                <a:latin typeface="Verdana" panose="020B0604030504040204" pitchFamily="34" charset="0"/>
              </a:rPr>
              <a:t>Cao</a:t>
            </a:r>
          </a:p>
        </p:txBody>
      </p:sp>
      <p:sp>
        <p:nvSpPr>
          <p:cNvPr id="68628" name="Rectangle 6">
            <a:extLst>
              <a:ext uri="{FF2B5EF4-FFF2-40B4-BE49-F238E27FC236}">
                <a16:creationId xmlns="" xmlns:a16="http://schemas.microsoft.com/office/drawing/2014/main" id="{E61C922B-C98F-4C41-9DD5-726C745FEE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sz="2000" b="1">
                <a:solidFill>
                  <a:srgbClr val="00B050"/>
                </a:solidFill>
                <a:latin typeface="Verdana" panose="020B0604030504040204" pitchFamily="34" charset="0"/>
              </a:rPr>
              <a:t>Cao</a:t>
            </a:r>
          </a:p>
        </p:txBody>
      </p:sp>
      <p:sp>
        <p:nvSpPr>
          <p:cNvPr id="38935" name="Rectangle 14">
            <a:extLst>
              <a:ext uri="{FF2B5EF4-FFF2-40B4-BE49-F238E27FC236}">
                <a16:creationId xmlns="" xmlns:a16="http://schemas.microsoft.com/office/drawing/2014/main" id="{BD44250A-08C2-B046-8AB6-48DB698D0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8" y="0"/>
            <a:ext cx="9144000" cy="5238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800" b="1" dirty="0" err="1">
                <a:solidFill>
                  <a:srgbClr val="800000"/>
                </a:solidFill>
              </a:rPr>
              <a:t>Phong</a:t>
            </a:r>
            <a:r>
              <a:rPr lang="en-US" altLang="en-US" sz="2800" b="1" dirty="0">
                <a:solidFill>
                  <a:srgbClr val="800000"/>
                </a:solidFill>
              </a:rPr>
              <a:t> </a:t>
            </a:r>
            <a:r>
              <a:rPr lang="en-US" altLang="en-US" sz="2800" b="1" dirty="0" err="1">
                <a:solidFill>
                  <a:srgbClr val="800000"/>
                </a:solidFill>
              </a:rPr>
              <a:t>cách</a:t>
            </a:r>
            <a:r>
              <a:rPr lang="en-US" altLang="en-US" sz="2800" b="1" dirty="0">
                <a:solidFill>
                  <a:srgbClr val="800000"/>
                </a:solidFill>
              </a:rPr>
              <a:t> </a:t>
            </a:r>
            <a:r>
              <a:rPr lang="en-US" altLang="en-US" sz="2800" b="1" dirty="0" err="1">
                <a:solidFill>
                  <a:srgbClr val="800000"/>
                </a:solidFill>
              </a:rPr>
              <a:t>lãnh</a:t>
            </a:r>
            <a:r>
              <a:rPr lang="en-US" altLang="en-US" sz="2800" b="1" dirty="0">
                <a:solidFill>
                  <a:srgbClr val="800000"/>
                </a:solidFill>
              </a:rPr>
              <a:t> </a:t>
            </a:r>
            <a:r>
              <a:rPr lang="en-US" altLang="en-US" sz="2800" b="1" dirty="0" err="1">
                <a:solidFill>
                  <a:srgbClr val="800000"/>
                </a:solidFill>
              </a:rPr>
              <a:t>đạo</a:t>
            </a:r>
            <a:endParaRPr lang="en-US" altLang="en-US" sz="2800" b="1" dirty="0"/>
          </a:p>
        </p:txBody>
      </p:sp>
    </p:spTree>
    <p:extLst>
      <p:ext uri="{BB962C8B-B14F-4D97-AF65-F5344CB8AC3E}">
        <p14:creationId xmlns="" xmlns:p14="http://schemas.microsoft.com/office/powerpoint/2010/main" val="37634477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9" grpId="0"/>
      <p:bldP spid="38930" grpId="0"/>
      <p:bldP spid="389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8">
            <a:extLst>
              <a:ext uri="{FF2B5EF4-FFF2-40B4-BE49-F238E27FC236}">
                <a16:creationId xmlns="" xmlns:a16="http://schemas.microsoft.com/office/drawing/2014/main" id="{55C21148-25EB-6E48-AD24-06D0F4C083F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9E3DEAD-B94D-0B48-9551-C4498375A75E}" type="slidenum">
              <a:rPr lang="en-US" altLang="en-US" sz="900"/>
              <a:pPr eaLnBrk="1" hangingPunct="1"/>
              <a:t>23</a:t>
            </a:fld>
            <a:endParaRPr lang="en-US" altLang="en-US" sz="900"/>
          </a:p>
        </p:txBody>
      </p:sp>
      <p:sp>
        <p:nvSpPr>
          <p:cNvPr id="72707" name="AutoShape 3">
            <a:extLst>
              <a:ext uri="{FF2B5EF4-FFF2-40B4-BE49-F238E27FC236}">
                <a16:creationId xmlns="" xmlns:a16="http://schemas.microsoft.com/office/drawing/2014/main" id="{F86E63CF-7615-504A-A6EF-EAAC9F519677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0" y="1066800"/>
            <a:ext cx="6400800" cy="5638800"/>
          </a:xfrm>
          <a:prstGeom prst="rightArrow">
            <a:avLst>
              <a:gd name="adj1" fmla="val 79306"/>
              <a:gd name="adj2" fmla="val 33233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prstDash val="sys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en-US" sz="1800">
              <a:latin typeface="Verdana" pitchFamily="34" charset="0"/>
              <a:ea typeface="+mn-ea"/>
            </a:endParaRPr>
          </a:p>
        </p:txBody>
      </p:sp>
      <p:sp>
        <p:nvSpPr>
          <p:cNvPr id="40964" name="Rectangle 3">
            <a:extLst>
              <a:ext uri="{FF2B5EF4-FFF2-40B4-BE49-F238E27FC236}">
                <a16:creationId xmlns="" xmlns:a16="http://schemas.microsoft.com/office/drawing/2014/main" id="{7B82CFE5-A502-B844-901B-DA26EBF96707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28903" y="57807"/>
            <a:ext cx="9144000" cy="533400"/>
          </a:xfrm>
          <a:solidFill>
            <a:schemeClr val="bg1"/>
          </a:solidFill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r>
              <a:rPr lang="en-US" altLang="en-US" dirty="0">
                <a:ea typeface="ＭＳ Ｐゴシック" panose="020B0600070205080204" pitchFamily="34" charset="-128"/>
              </a:rPr>
              <a:t>C. </a:t>
            </a:r>
            <a:r>
              <a:rPr lang="en-US" altLang="en-US" dirty="0" err="1">
                <a:ea typeface="ＭＳ Ｐゴシック" panose="020B0600070205080204" pitchFamily="34" charset="-128"/>
              </a:rPr>
              <a:t>Yếu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tố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ảnh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hưởng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phong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cách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lãnh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đạo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marL="533400" indent="-533400" algn="ctr" eaLnBrk="1" hangingPunct="1">
              <a:spcBef>
                <a:spcPct val="0"/>
              </a:spcBef>
              <a:buFontTx/>
              <a:buNone/>
            </a:pPr>
            <a:endParaRPr lang="en-US" altLang="en-US" i="1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11" name="Explosion 2 10">
            <a:extLst>
              <a:ext uri="{FF2B5EF4-FFF2-40B4-BE49-F238E27FC236}">
                <a16:creationId xmlns="" xmlns:a16="http://schemas.microsoft.com/office/drawing/2014/main" id="{DE65889C-3FF7-164D-9327-6BB96BB455E6}"/>
              </a:ext>
            </a:extLst>
          </p:cNvPr>
          <p:cNvSpPr/>
          <p:nvPr/>
        </p:nvSpPr>
        <p:spPr>
          <a:xfrm>
            <a:off x="6403428" y="2133600"/>
            <a:ext cx="3048000" cy="2590800"/>
          </a:xfrm>
          <a:prstGeom prst="irregularSeal2">
            <a:avLst/>
          </a:prstGeom>
          <a:solidFill>
            <a:srgbClr val="D6E1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72708" name="AutoShape 4">
            <a:extLst>
              <a:ext uri="{FF2B5EF4-FFF2-40B4-BE49-F238E27FC236}">
                <a16:creationId xmlns="" xmlns:a16="http://schemas.microsoft.com/office/drawing/2014/main" id="{458DF6F5-147F-D043-957D-8198E1BA1CC2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15614" y="1749972"/>
            <a:ext cx="4761186" cy="1145628"/>
          </a:xfrm>
          <a:prstGeom prst="roundRect">
            <a:avLst>
              <a:gd name="adj" fmla="val 9106"/>
            </a:avLst>
          </a:prstGeom>
          <a:solidFill>
            <a:srgbClr val="F2F2F2"/>
          </a:solidFill>
          <a:ln w="25400">
            <a:solidFill>
              <a:srgbClr val="FF6600"/>
            </a:solidFill>
            <a:round/>
            <a:headEnd/>
            <a:tailEnd/>
          </a:ln>
          <a:effectLst>
            <a:prstShdw prst="shdw17" dist="17961" dir="13500000">
              <a:srgbClr val="126587"/>
            </a:prstShdw>
          </a:effec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 err="1">
                <a:solidFill>
                  <a:srgbClr val="000099"/>
                </a:solidFill>
              </a:rPr>
              <a:t>Tùy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thuộc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vào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đặc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điểm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của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nhà</a:t>
            </a:r>
            <a:endParaRPr lang="en-US" altLang="en-US" b="1" dirty="0">
              <a:solidFill>
                <a:srgbClr val="000099"/>
              </a:solidFill>
            </a:endParaRPr>
          </a:p>
          <a:p>
            <a:r>
              <a:rPr lang="en-US" altLang="en-US" b="1" dirty="0" err="1">
                <a:solidFill>
                  <a:srgbClr val="000099"/>
                </a:solidFill>
              </a:rPr>
              <a:t>quản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trị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i="1" dirty="0">
                <a:solidFill>
                  <a:srgbClr val="000099"/>
                </a:solidFill>
              </a:rPr>
              <a:t>(</a:t>
            </a:r>
            <a:r>
              <a:rPr lang="en-US" altLang="en-US" i="1" dirty="0" err="1">
                <a:solidFill>
                  <a:srgbClr val="000099"/>
                </a:solidFill>
              </a:rPr>
              <a:t>trình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độ</a:t>
            </a:r>
            <a:r>
              <a:rPr lang="en-US" altLang="en-US" i="1" dirty="0">
                <a:solidFill>
                  <a:srgbClr val="000099"/>
                </a:solidFill>
              </a:rPr>
              <a:t>, </a:t>
            </a:r>
            <a:r>
              <a:rPr lang="en-US" altLang="en-US" i="1" dirty="0" err="1">
                <a:solidFill>
                  <a:srgbClr val="000099"/>
                </a:solidFill>
              </a:rPr>
              <a:t>năng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lực</a:t>
            </a:r>
            <a:r>
              <a:rPr lang="en-US" altLang="en-US" i="1" dirty="0">
                <a:solidFill>
                  <a:srgbClr val="000099"/>
                </a:solidFill>
              </a:rPr>
              <a:t>. </a:t>
            </a:r>
            <a:r>
              <a:rPr lang="en-US" altLang="en-US" i="1" dirty="0" err="1">
                <a:solidFill>
                  <a:srgbClr val="000099"/>
                </a:solidFill>
              </a:rPr>
              <a:t>Sự</a:t>
            </a:r>
            <a:endParaRPr lang="en-US" altLang="en-US" i="1" dirty="0">
              <a:solidFill>
                <a:srgbClr val="000099"/>
              </a:solidFill>
            </a:endParaRPr>
          </a:p>
          <a:p>
            <a:r>
              <a:rPr lang="en-US" altLang="en-US" i="1" dirty="0" err="1">
                <a:solidFill>
                  <a:srgbClr val="000099"/>
                </a:solidFill>
              </a:rPr>
              <a:t>hiểu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biết</a:t>
            </a:r>
            <a:r>
              <a:rPr lang="en-US" altLang="en-US" i="1" dirty="0">
                <a:solidFill>
                  <a:srgbClr val="000099"/>
                </a:solidFill>
              </a:rPr>
              <a:t>, </a:t>
            </a:r>
            <a:r>
              <a:rPr lang="en-US" altLang="en-US" i="1" dirty="0" err="1">
                <a:solidFill>
                  <a:srgbClr val="000099"/>
                </a:solidFill>
              </a:rPr>
              <a:t>tính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cách</a:t>
            </a:r>
            <a:r>
              <a:rPr lang="en-US" altLang="en-US" i="1" dirty="0">
                <a:solidFill>
                  <a:srgbClr val="000099"/>
                </a:solidFill>
              </a:rPr>
              <a:t>)</a:t>
            </a:r>
          </a:p>
        </p:txBody>
      </p:sp>
      <p:sp>
        <p:nvSpPr>
          <p:cNvPr id="40967" name="AutoShape 5">
            <a:extLst>
              <a:ext uri="{FF2B5EF4-FFF2-40B4-BE49-F238E27FC236}">
                <a16:creationId xmlns="" xmlns:a16="http://schemas.microsoft.com/office/drawing/2014/main" id="{07788C13-CE99-4B4F-930C-1FCBE148BD5C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47144" y="3048000"/>
            <a:ext cx="4761185" cy="1258833"/>
          </a:xfrm>
          <a:prstGeom prst="roundRect">
            <a:avLst>
              <a:gd name="adj" fmla="val 9106"/>
            </a:avLst>
          </a:prstGeom>
          <a:solidFill>
            <a:srgbClr val="D2EEF9"/>
          </a:solidFill>
          <a:ln w="25400">
            <a:solidFill>
              <a:srgbClr val="FF6600"/>
            </a:solidFill>
            <a:round/>
            <a:headEnd/>
            <a:tailEnd/>
          </a:ln>
          <a:effectLst>
            <a:prstShdw prst="shdw17" dist="17961" dir="13500000">
              <a:srgbClr val="3F5E39"/>
            </a:prstShdw>
          </a:effec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 err="1">
                <a:solidFill>
                  <a:srgbClr val="000099"/>
                </a:solidFill>
              </a:rPr>
              <a:t>Tùy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thuộc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vào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đặc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điểm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của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</a:p>
          <a:p>
            <a:r>
              <a:rPr lang="en-US" altLang="en-US" b="1" dirty="0" err="1">
                <a:solidFill>
                  <a:srgbClr val="000099"/>
                </a:solidFill>
              </a:rPr>
              <a:t>Nhân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viên</a:t>
            </a:r>
            <a:r>
              <a:rPr lang="en-US" altLang="en-US" b="1" dirty="0">
                <a:solidFill>
                  <a:srgbClr val="000099"/>
                </a:solidFill>
              </a:rPr>
              <a:t> (</a:t>
            </a:r>
            <a:r>
              <a:rPr lang="en-US" altLang="en-US" i="1" dirty="0" err="1">
                <a:solidFill>
                  <a:srgbClr val="000099"/>
                </a:solidFill>
              </a:rPr>
              <a:t>trình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độ</a:t>
            </a:r>
            <a:r>
              <a:rPr lang="en-US" altLang="en-US" i="1" dirty="0">
                <a:solidFill>
                  <a:srgbClr val="000099"/>
                </a:solidFill>
              </a:rPr>
              <a:t>, </a:t>
            </a:r>
            <a:r>
              <a:rPr lang="en-US" altLang="en-US" i="1" dirty="0" err="1">
                <a:solidFill>
                  <a:srgbClr val="000099"/>
                </a:solidFill>
              </a:rPr>
              <a:t>năng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lực</a:t>
            </a:r>
            <a:r>
              <a:rPr lang="en-US" altLang="en-US" i="1" dirty="0">
                <a:solidFill>
                  <a:srgbClr val="000099"/>
                </a:solidFill>
              </a:rPr>
              <a:t>. </a:t>
            </a:r>
          </a:p>
          <a:p>
            <a:r>
              <a:rPr lang="en-US" altLang="en-US" i="1" dirty="0" err="1">
                <a:solidFill>
                  <a:srgbClr val="000099"/>
                </a:solidFill>
              </a:rPr>
              <a:t>Sự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hiểu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biết</a:t>
            </a:r>
            <a:r>
              <a:rPr lang="en-US" altLang="en-US" i="1" dirty="0">
                <a:solidFill>
                  <a:srgbClr val="000099"/>
                </a:solidFill>
              </a:rPr>
              <a:t>, </a:t>
            </a:r>
            <a:r>
              <a:rPr lang="en-US" altLang="en-US" i="1" dirty="0" err="1">
                <a:solidFill>
                  <a:srgbClr val="000099"/>
                </a:solidFill>
              </a:rPr>
              <a:t>tính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cách</a:t>
            </a:r>
            <a:r>
              <a:rPr lang="en-US" altLang="en-US" i="1" dirty="0">
                <a:solidFill>
                  <a:srgbClr val="000099"/>
                </a:solidFill>
              </a:rPr>
              <a:t>)</a:t>
            </a:r>
          </a:p>
        </p:txBody>
      </p:sp>
      <p:sp>
        <p:nvSpPr>
          <p:cNvPr id="72710" name="AutoShape 6">
            <a:extLst>
              <a:ext uri="{FF2B5EF4-FFF2-40B4-BE49-F238E27FC236}">
                <a16:creationId xmlns="" xmlns:a16="http://schemas.microsoft.com/office/drawing/2014/main" id="{523E8500-AC5B-FA42-A4DE-ED7BDDD36FC9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47145" y="4459234"/>
            <a:ext cx="4761184" cy="1560566"/>
          </a:xfrm>
          <a:prstGeom prst="roundRect">
            <a:avLst>
              <a:gd name="adj" fmla="val 9106"/>
            </a:avLst>
          </a:prstGeom>
          <a:solidFill>
            <a:srgbClr val="FFFF00"/>
          </a:solidFill>
          <a:ln w="25400">
            <a:solidFill>
              <a:srgbClr val="FF6600"/>
            </a:solidFill>
            <a:round/>
            <a:headEnd/>
            <a:tailEnd/>
          </a:ln>
          <a:effectLst>
            <a:prstShdw prst="shdw17" dist="17961" dir="13500000">
              <a:srgbClr val="895517"/>
            </a:prstShdw>
          </a:effec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 err="1">
                <a:solidFill>
                  <a:srgbClr val="000099"/>
                </a:solidFill>
              </a:rPr>
              <a:t>Tùy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thuộc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vào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đặc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điểm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công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</a:p>
          <a:p>
            <a:r>
              <a:rPr lang="en-US" altLang="en-US" b="1" dirty="0" err="1">
                <a:solidFill>
                  <a:srgbClr val="000099"/>
                </a:solidFill>
              </a:rPr>
              <a:t>Việc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i="1" dirty="0">
                <a:solidFill>
                  <a:srgbClr val="000099"/>
                </a:solidFill>
              </a:rPr>
              <a:t>(</a:t>
            </a:r>
            <a:r>
              <a:rPr lang="en-US" altLang="en-US" i="1" dirty="0" err="1">
                <a:solidFill>
                  <a:srgbClr val="000099"/>
                </a:solidFill>
              </a:rPr>
              <a:t>tính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cấp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bách</a:t>
            </a:r>
            <a:r>
              <a:rPr lang="en-US" altLang="en-US" i="1" dirty="0">
                <a:solidFill>
                  <a:srgbClr val="000099"/>
                </a:solidFill>
              </a:rPr>
              <a:t>, </a:t>
            </a:r>
            <a:r>
              <a:rPr lang="en-US" altLang="en-US" i="1" dirty="0" err="1">
                <a:solidFill>
                  <a:srgbClr val="000099"/>
                </a:solidFill>
              </a:rPr>
              <a:t>độ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phức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</a:p>
          <a:p>
            <a:r>
              <a:rPr lang="en-US" altLang="en-US" i="1" dirty="0" err="1">
                <a:solidFill>
                  <a:srgbClr val="000099"/>
                </a:solidFill>
              </a:rPr>
              <a:t>tạp</a:t>
            </a:r>
            <a:r>
              <a:rPr lang="en-US" altLang="en-US" i="1" dirty="0">
                <a:solidFill>
                  <a:srgbClr val="000099"/>
                </a:solidFill>
              </a:rPr>
              <a:t>, </a:t>
            </a:r>
            <a:r>
              <a:rPr lang="en-US" altLang="en-US" i="1" dirty="0" err="1">
                <a:solidFill>
                  <a:srgbClr val="000099"/>
                </a:solidFill>
              </a:rPr>
              <a:t>tầm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quan</a:t>
            </a:r>
            <a:r>
              <a:rPr lang="en-US" altLang="en-US" i="1" dirty="0">
                <a:solidFill>
                  <a:srgbClr val="000099"/>
                </a:solidFill>
              </a:rPr>
              <a:t> </a:t>
            </a:r>
            <a:r>
              <a:rPr lang="en-US" altLang="en-US" i="1" dirty="0" err="1">
                <a:solidFill>
                  <a:srgbClr val="000099"/>
                </a:solidFill>
              </a:rPr>
              <a:t>trọng</a:t>
            </a:r>
            <a:r>
              <a:rPr lang="en-US" altLang="en-US" i="1" dirty="0">
                <a:solidFill>
                  <a:srgbClr val="000099"/>
                </a:solidFill>
              </a:rPr>
              <a:t>)</a:t>
            </a:r>
          </a:p>
        </p:txBody>
      </p:sp>
      <p:sp>
        <p:nvSpPr>
          <p:cNvPr id="72711" name="AutoShape 7">
            <a:extLst>
              <a:ext uri="{FF2B5EF4-FFF2-40B4-BE49-F238E27FC236}">
                <a16:creationId xmlns="" xmlns:a16="http://schemas.microsoft.com/office/drawing/2014/main" id="{149ED7C5-914C-9D49-994B-9EF1EB5BB5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0" y="2667000"/>
            <a:ext cx="251460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Phong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cách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lãnh</a:t>
            </a:r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đạo</a:t>
            </a:r>
            <a:endParaRPr lang="en-US" altLang="en-US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27755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animBg="1"/>
      <p:bldP spid="40967" grpId="0" animBg="1"/>
      <p:bldP spid="72710" grpId="0" animBg="1"/>
      <p:bldP spid="727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Content Placeholder 2">
            <a:extLst>
              <a:ext uri="{FF2B5EF4-FFF2-40B4-BE49-F238E27FC236}">
                <a16:creationId xmlns="" xmlns:a16="http://schemas.microsoft.com/office/drawing/2014/main" id="{FBBF4FAF-01BD-0740-9D80-DA728DCD62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altLang="en-US">
                <a:ea typeface="ＭＳ Ｐゴシック" panose="020B0600070205080204" pitchFamily="34" charset="-128"/>
              </a:rPr>
              <a:t>           			</a:t>
            </a:r>
            <a:r>
              <a:rPr lang="en-US" altLang="en-US">
                <a:solidFill>
                  <a:srgbClr val="262626"/>
                </a:solidFill>
                <a:ea typeface="ＭＳ Ｐゴシック" panose="020B0600070205080204" pitchFamily="34" charset="-128"/>
              </a:rPr>
              <a:t>Bài tập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C00000"/>
                </a:solidFill>
                <a:ea typeface="ＭＳ Ｐゴシック" panose="020B0600070205080204" pitchFamily="34" charset="-128"/>
              </a:rPr>
              <a:t>1. Sự lãnh đạo của nhà quản trị liên quan đến: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262626"/>
                </a:solidFill>
                <a:ea typeface="ＭＳ Ｐゴシック" panose="020B0600070205080204" pitchFamily="34" charset="-128"/>
              </a:rPr>
              <a:t>	 </a:t>
            </a: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A. Sự động viên.    	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   B. Truyền thông. 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   C. Họach định .	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	D. Kiểm tra.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	 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C00000"/>
                </a:solidFill>
                <a:ea typeface="ＭＳ Ｐゴシック" panose="020B0600070205080204" pitchFamily="34" charset="-128"/>
              </a:rPr>
              <a:t>2.Vấn đề nào trong các vấn đề sau đây không phải là nội dung của lý thuyết lãnh đạo: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262626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A. Đặc trưng cá nhân.     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    B. Tình huống.         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	 C. Mối quan tâm của nhà quản trị. 	</a:t>
            </a:r>
          </a:p>
          <a:p>
            <a:pPr>
              <a:buFontTx/>
              <a:buNone/>
            </a:pPr>
            <a:r>
              <a:rPr lang="en-US" altLang="en-US">
                <a:solidFill>
                  <a:srgbClr val="000099"/>
                </a:solidFill>
                <a:ea typeface="ＭＳ Ｐゴシック" panose="020B0600070205080204" pitchFamily="34" charset="-128"/>
              </a:rPr>
              <a:t>     D. Sự kỳ vọng của nhân viên.         </a:t>
            </a:r>
          </a:p>
        </p:txBody>
      </p:sp>
      <p:sp>
        <p:nvSpPr>
          <p:cNvPr id="54274" name="Slide Number Placeholder 3">
            <a:extLst>
              <a:ext uri="{FF2B5EF4-FFF2-40B4-BE49-F238E27FC236}">
                <a16:creationId xmlns="" xmlns:a16="http://schemas.microsoft.com/office/drawing/2014/main" id="{24A804B7-44FF-244D-B76B-2E0673D2F1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2100D2C-956A-3040-85A9-F455B753CE6C}" type="slidenum">
              <a:rPr lang="en-US" altLang="en-US" sz="900"/>
              <a:pPr eaLnBrk="1" hangingPunct="1"/>
              <a:t>24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1757885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Content Placeholder 2">
            <a:extLst>
              <a:ext uri="{FF2B5EF4-FFF2-40B4-BE49-F238E27FC236}">
                <a16:creationId xmlns="" xmlns:a16="http://schemas.microsoft.com/office/drawing/2014/main" id="{D8D03633-D161-1F42-8D6C-821584F42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endParaRPr lang="en-US" altLang="en-US" dirty="0">
              <a:solidFill>
                <a:srgbClr val="C00000"/>
              </a:solidFill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3.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Một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trong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những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nội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dung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của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lãnh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đạo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là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:</a:t>
            </a:r>
          </a:p>
          <a:p>
            <a:pPr>
              <a:buFontTx/>
              <a:buNone/>
            </a:pPr>
            <a:r>
              <a:rPr lang="en-US" altLang="en-US" dirty="0">
                <a:solidFill>
                  <a:srgbClr val="262626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A.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Ảnh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hưởng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đến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hành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vi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của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người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khác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.         </a:t>
            </a:r>
          </a:p>
          <a:p>
            <a:pPr>
              <a:buFontTx/>
              <a:buNone/>
            </a:pP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	B.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Phân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công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.         </a:t>
            </a:r>
          </a:p>
          <a:p>
            <a:pPr>
              <a:buFontTx/>
              <a:buNone/>
            </a:pP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	C.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Kiểm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tra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công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việc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của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người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khác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None/>
            </a:pP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	D.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Không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có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việc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nào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trong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các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việc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kể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0099"/>
                </a:solidFill>
                <a:ea typeface="ＭＳ Ｐゴシック" panose="020B0600070205080204" pitchFamily="34" charset="-128"/>
              </a:rPr>
              <a:t>trên</a:t>
            </a:r>
            <a:r>
              <a:rPr lang="en-US" altLang="en-US" dirty="0">
                <a:solidFill>
                  <a:srgbClr val="000099"/>
                </a:solidFill>
                <a:ea typeface="ＭＳ Ｐゴシック" panose="020B0600070205080204" pitchFamily="34" charset="-128"/>
              </a:rPr>
              <a:t>.</a:t>
            </a:r>
            <a:r>
              <a:rPr lang="en-US" altLang="en-US" dirty="0">
                <a:solidFill>
                  <a:srgbClr val="262626"/>
                </a:solidFill>
                <a:ea typeface="ＭＳ Ｐゴシック" panose="020B0600070205080204" pitchFamily="34" charset="-128"/>
              </a:rPr>
              <a:t> </a:t>
            </a:r>
          </a:p>
          <a:p>
            <a:r>
              <a:rPr lang="en-US" altLang="en-US" dirty="0">
                <a:solidFill>
                  <a:srgbClr val="262626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4. 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Theo Herzberg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các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yếu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tố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nào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là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các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yếu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tố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động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viên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nhân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viên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làm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việc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hăng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hái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hơn</a:t>
            </a:r>
            <a:r>
              <a:rPr lang="en-US" dirty="0">
                <a:solidFill>
                  <a:srgbClr val="C00000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:</a:t>
            </a:r>
          </a:p>
          <a:p>
            <a:r>
              <a:rPr lang="vi-VN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  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A.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Lương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bổng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,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phúc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lợi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, an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tâm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công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tác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.         </a:t>
            </a:r>
          </a:p>
          <a:p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vi-VN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BCông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việc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hứng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thú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,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điều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kiện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làm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việc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thỏai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mái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.         </a:t>
            </a:r>
          </a:p>
          <a:p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vi-VN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 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C. Câu A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và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B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đều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đúng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.</a:t>
            </a:r>
          </a:p>
          <a:p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vi-VN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 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D.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Cảm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giác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hoàn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thành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công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việc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,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công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việc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đòi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hỏi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sự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phấn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đấu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và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cơ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hội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được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cấp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trên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nhận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biết</a:t>
            </a:r>
            <a:r>
              <a:rPr lang="en-US" dirty="0">
                <a:solidFill>
                  <a:schemeClr val="tx2"/>
                </a:solidFill>
                <a:latin typeface="Abadi" panose="020F0502020204030204" pitchFamily="34" charset="0"/>
                <a:cs typeface="Abadi" panose="020F0502020204030204" pitchFamily="34" charset="0"/>
              </a:rPr>
              <a:t>.</a:t>
            </a:r>
          </a:p>
          <a:p>
            <a:endParaRPr lang="en-US" altLang="en-US" dirty="0">
              <a:solidFill>
                <a:srgbClr val="262626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55298" name="Slide Number Placeholder 3">
            <a:extLst>
              <a:ext uri="{FF2B5EF4-FFF2-40B4-BE49-F238E27FC236}">
                <a16:creationId xmlns="" xmlns:a16="http://schemas.microsoft.com/office/drawing/2014/main" id="{DAA030A7-5339-7445-BA73-868389AE0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71B8BCF-9E70-324B-A1C9-66BFD5947E4F}" type="slidenum">
              <a:rPr lang="en-US" altLang="en-US" sz="900"/>
              <a:pPr eaLnBrk="1" hangingPunct="1"/>
              <a:t>25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2206505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AutoShape 3">
            <a:extLst>
              <a:ext uri="{FF2B5EF4-FFF2-40B4-BE49-F238E27FC236}">
                <a16:creationId xmlns="" xmlns:a16="http://schemas.microsoft.com/office/drawing/2014/main" id="{CE3C668F-36C7-024A-BB4A-529079F76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9607" y="1278731"/>
            <a:ext cx="2286000" cy="3786188"/>
          </a:xfrm>
          <a:prstGeom prst="roundRect">
            <a:avLst>
              <a:gd name="adj" fmla="val 13745"/>
            </a:avLst>
          </a:prstGeom>
          <a:solidFill>
            <a:srgbClr val="FFFFFF"/>
          </a:solidFill>
          <a:ln w="28575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2" name="AutoShape 4">
            <a:extLst>
              <a:ext uri="{FF2B5EF4-FFF2-40B4-BE49-F238E27FC236}">
                <a16:creationId xmlns="" xmlns:a16="http://schemas.microsoft.com/office/drawing/2014/main" id="{A9F9C07A-3E46-D540-9305-96DA380BC7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1219200"/>
            <a:ext cx="2209800" cy="4038600"/>
          </a:xfrm>
          <a:prstGeom prst="roundRect">
            <a:avLst>
              <a:gd name="adj" fmla="val 13745"/>
            </a:avLst>
          </a:prstGeom>
          <a:solidFill>
            <a:schemeClr val="bg1"/>
          </a:solidFill>
          <a:ln w="381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3" name="AutoShape 5">
            <a:extLst>
              <a:ext uri="{FF2B5EF4-FFF2-40B4-BE49-F238E27FC236}">
                <a16:creationId xmlns="" xmlns:a16="http://schemas.microsoft.com/office/drawing/2014/main" id="{AC4BD288-726A-6242-8DEC-3A3F47954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9593" y="1257300"/>
            <a:ext cx="2362200" cy="4191000"/>
          </a:xfrm>
          <a:prstGeom prst="roundRect">
            <a:avLst>
              <a:gd name="adj" fmla="val 13745"/>
            </a:avLst>
          </a:prstGeom>
          <a:solidFill>
            <a:srgbClr val="FFFFFF"/>
          </a:soli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4" name="AutoShape 6">
            <a:extLst>
              <a:ext uri="{FF2B5EF4-FFF2-40B4-BE49-F238E27FC236}">
                <a16:creationId xmlns="" xmlns:a16="http://schemas.microsoft.com/office/drawing/2014/main" id="{DAD35963-13CF-F44E-8DFE-7F189122F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219200"/>
            <a:ext cx="1676400" cy="4114800"/>
          </a:xfrm>
          <a:prstGeom prst="roundRect">
            <a:avLst>
              <a:gd name="adj" fmla="val 13745"/>
            </a:avLst>
          </a:prstGeom>
          <a:solidFill>
            <a:srgbClr val="FFFFFF"/>
          </a:soli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Rectangle 27">
            <a:extLst>
              <a:ext uri="{FF2B5EF4-FFF2-40B4-BE49-F238E27FC236}">
                <a16:creationId xmlns="" xmlns:a16="http://schemas.microsoft.com/office/drawing/2014/main" id="{E718A99E-3CCB-BF4A-BBFA-B2434D31381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28800" y="2971800"/>
            <a:ext cx="355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0486" name="Rectangle 28">
            <a:extLst>
              <a:ext uri="{FF2B5EF4-FFF2-40B4-BE49-F238E27FC236}">
                <a16:creationId xmlns="" xmlns:a16="http://schemas.microsoft.com/office/drawing/2014/main" id="{7D43DA8B-D00A-B34A-9C21-1FCB53D88172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4200" y="28956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487" name="Rectangle 29">
            <a:extLst>
              <a:ext uri="{FF2B5EF4-FFF2-40B4-BE49-F238E27FC236}">
                <a16:creationId xmlns="" xmlns:a16="http://schemas.microsoft.com/office/drawing/2014/main" id="{185DA3F8-C9BC-AF47-8E39-BB22737158D7}"/>
              </a:ext>
            </a:extLst>
          </p:cNvPr>
          <p:cNvSpPr>
            <a:spLocks noChangeArrowheads="1"/>
          </p:cNvSpPr>
          <p:nvPr/>
        </p:nvSpPr>
        <p:spPr bwMode="gray">
          <a:xfrm>
            <a:off x="5105400" y="2895600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0488" name="Rectangle 30">
            <a:extLst>
              <a:ext uri="{FF2B5EF4-FFF2-40B4-BE49-F238E27FC236}">
                <a16:creationId xmlns="" xmlns:a16="http://schemas.microsoft.com/office/drawing/2014/main" id="{014828D3-E861-864C-939D-A201E5625AEE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05600" y="2971800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9" name="Title 38">
            <a:extLst>
              <a:ext uri="{FF2B5EF4-FFF2-40B4-BE49-F238E27FC236}">
                <a16:creationId xmlns="" xmlns:a16="http://schemas.microsoft.com/office/drawing/2014/main" id="{82896F03-106A-3F4A-9E82-5ACEAD363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463"/>
            <a:ext cx="8991600" cy="896937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KẾT NỐI 1,2,3,4 PHÙ HỢP VỚI A,B,C,D</a:t>
            </a:r>
            <a:br>
              <a:rPr lang="en-US" altLang="en-US" sz="36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</a:br>
            <a:r>
              <a:rPr lang="en-US" altLang="en-US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đúng</a:t>
            </a:r>
            <a:r>
              <a:rPr lang="en-US" altLang="en-US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nội</a:t>
            </a:r>
            <a:r>
              <a:rPr lang="en-US" altLang="en-US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dung </a:t>
            </a:r>
            <a:r>
              <a:rPr lang="en-US" altLang="en-US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lý</a:t>
            </a:r>
            <a:r>
              <a:rPr lang="en-US" altLang="en-US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thuyết</a:t>
            </a:r>
            <a:r>
              <a:rPr lang="en-US" altLang="en-US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động</a:t>
            </a:r>
            <a:r>
              <a:rPr lang="en-US" altLang="en-US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viên</a:t>
            </a:r>
            <a:endParaRPr lang="en-US" altLang="en-US" dirty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anose="020B0600070205080204" pitchFamily="34" charset="-128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="" xmlns:a16="http://schemas.microsoft.com/office/drawing/2014/main" id="{72827704-D883-9E47-8184-688E6F65227E}"/>
              </a:ext>
            </a:extLst>
          </p:cNvPr>
          <p:cNvSpPr/>
          <p:nvPr/>
        </p:nvSpPr>
        <p:spPr bwMode="auto">
          <a:xfrm>
            <a:off x="190500" y="5470525"/>
            <a:ext cx="1752600" cy="1219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A.Lý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thuyết</a:t>
            </a:r>
            <a:r>
              <a:rPr lang="en-US" sz="24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>
              <a:defRPr/>
            </a:pPr>
            <a:r>
              <a:rPr lang="en-US" sz="24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kỳ</a:t>
            </a:r>
            <a:r>
              <a:rPr lang="en-US" sz="24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vọng</a:t>
            </a:r>
            <a:endParaRPr lang="en-US" sz="2400" dirty="0">
              <a:solidFill>
                <a:srgbClr val="000099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="" xmlns:a16="http://schemas.microsoft.com/office/drawing/2014/main" id="{40008109-450E-7D47-821D-98D253B2184A}"/>
              </a:ext>
            </a:extLst>
          </p:cNvPr>
          <p:cNvSpPr/>
          <p:nvPr/>
        </p:nvSpPr>
        <p:spPr bwMode="auto">
          <a:xfrm>
            <a:off x="2286000" y="5638800"/>
            <a:ext cx="2209800" cy="1447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</a:endParaRPr>
          </a:p>
        </p:txBody>
      </p:sp>
      <p:sp>
        <p:nvSpPr>
          <p:cNvPr id="50195" name="Rectangle 42">
            <a:extLst>
              <a:ext uri="{FF2B5EF4-FFF2-40B4-BE49-F238E27FC236}">
                <a16:creationId xmlns="" xmlns:a16="http://schemas.microsoft.com/office/drawing/2014/main" id="{0CFB30BD-D219-4340-89D7-24460D4FC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5362191"/>
            <a:ext cx="1752600" cy="1570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FF0000"/>
                </a:solidFill>
              </a:rPr>
              <a:t>B.  </a:t>
            </a:r>
            <a:r>
              <a:rPr lang="en-US" altLang="en-US" b="1" dirty="0" err="1">
                <a:solidFill>
                  <a:srgbClr val="000099"/>
                </a:solidFill>
              </a:rPr>
              <a:t>Lý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thuyết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về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sự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công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bằng</a:t>
            </a:r>
            <a:endParaRPr lang="en-US" altLang="en-US" b="1" dirty="0">
              <a:solidFill>
                <a:srgbClr val="000099"/>
              </a:solidFill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="" xmlns:a16="http://schemas.microsoft.com/office/drawing/2014/main" id="{087E196B-5AF7-5047-B6A8-A0BFE41C49A5}"/>
              </a:ext>
            </a:extLst>
          </p:cNvPr>
          <p:cNvSpPr/>
          <p:nvPr/>
        </p:nvSpPr>
        <p:spPr bwMode="auto">
          <a:xfrm>
            <a:off x="4607363" y="5470525"/>
            <a:ext cx="2057400" cy="1219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FF0000"/>
                </a:solidFill>
              </a:rPr>
              <a:t>C</a:t>
            </a:r>
            <a:r>
              <a:rPr lang="en-US" altLang="en-US" b="1" dirty="0" err="1">
                <a:solidFill>
                  <a:srgbClr val="000099"/>
                </a:solidFill>
              </a:rPr>
              <a:t>.Các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lý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thuyết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</a:p>
          <a:p>
            <a:pPr eaLnBrk="1" hangingPunct="1"/>
            <a:r>
              <a:rPr lang="en-US" altLang="en-US" b="1" dirty="0" err="1">
                <a:solidFill>
                  <a:srgbClr val="000099"/>
                </a:solidFill>
              </a:rPr>
              <a:t>về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nhu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cầu</a:t>
            </a:r>
            <a:r>
              <a:rPr lang="en-US" altLang="en-US" dirty="0">
                <a:solidFill>
                  <a:srgbClr val="000099"/>
                </a:solidFill>
              </a:rPr>
              <a:t>  </a:t>
            </a:r>
            <a:endParaRPr lang="en-US" altLang="en-US" sz="2200" dirty="0">
              <a:solidFill>
                <a:srgbClr val="FF0000"/>
              </a:solidFill>
            </a:endParaRPr>
          </a:p>
        </p:txBody>
      </p:sp>
      <p:sp>
        <p:nvSpPr>
          <p:cNvPr id="46" name="Rectangle 31">
            <a:extLst>
              <a:ext uri="{FF2B5EF4-FFF2-40B4-BE49-F238E27FC236}">
                <a16:creationId xmlns="" xmlns:a16="http://schemas.microsoft.com/office/drawing/2014/main" id="{8D42205E-CB74-424D-BEE3-C260D5976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1219200"/>
            <a:ext cx="2286000" cy="43703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3.</a:t>
            </a:r>
            <a:r>
              <a:rPr lang="en-US" altLang="en-US" sz="2000" b="1" dirty="0"/>
              <a:t>Nhân </a:t>
            </a:r>
            <a:r>
              <a:rPr lang="en-US" altLang="en-US" sz="2000" b="1" dirty="0" err="1"/>
              <a:t>viên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sẽ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có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nhiệt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tình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cao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khi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làm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việc</a:t>
            </a:r>
            <a:r>
              <a:rPr lang="en-US" altLang="en-US" sz="2000" b="1" dirty="0"/>
              <a:t> </a:t>
            </a:r>
            <a:r>
              <a:rPr lang="en-US" altLang="en-US" b="1" dirty="0" err="1"/>
              <a:t>nếu</a:t>
            </a:r>
            <a:r>
              <a:rPr lang="en-US" altLang="en-US" b="1" dirty="0"/>
              <a:t> </a:t>
            </a:r>
            <a:r>
              <a:rPr lang="en-US" altLang="en-US" b="1" dirty="0" err="1"/>
              <a:t>họ</a:t>
            </a:r>
            <a:r>
              <a:rPr lang="en-US" altLang="en-US" b="1" dirty="0"/>
              <a:t> tin </a:t>
            </a:r>
            <a:r>
              <a:rPr lang="en-US" altLang="en-US" b="1" dirty="0" err="1"/>
              <a:t>rằng</a:t>
            </a:r>
            <a:r>
              <a:rPr lang="en-US" altLang="en-US" b="1" dirty="0"/>
              <a:t> </a:t>
            </a:r>
            <a:r>
              <a:rPr lang="en-US" altLang="en-US" b="1" dirty="0" err="1"/>
              <a:t>nếu</a:t>
            </a:r>
            <a:r>
              <a:rPr lang="en-US" altLang="en-US" b="1" dirty="0"/>
              <a:t> </a:t>
            </a:r>
            <a:r>
              <a:rPr lang="en-US" altLang="en-US" b="1" dirty="0" err="1"/>
              <a:t>cố</a:t>
            </a:r>
            <a:r>
              <a:rPr lang="en-US" altLang="en-US" b="1" dirty="0"/>
              <a:t> </a:t>
            </a:r>
            <a:r>
              <a:rPr lang="en-US" altLang="en-US" b="1" dirty="0" err="1"/>
              <a:t>gắng</a:t>
            </a:r>
            <a:r>
              <a:rPr lang="en-US" altLang="en-US" b="1" dirty="0"/>
              <a:t> </a:t>
            </a:r>
            <a:r>
              <a:rPr lang="en-US" altLang="en-US" b="1" dirty="0" err="1"/>
              <a:t>nhiều</a:t>
            </a:r>
            <a:r>
              <a:rPr lang="en-US" altLang="en-US" b="1" dirty="0"/>
              <a:t>, </a:t>
            </a:r>
            <a:r>
              <a:rPr lang="en-US" altLang="en-US" b="1" dirty="0" err="1"/>
              <a:t>kết</a:t>
            </a:r>
            <a:r>
              <a:rPr lang="en-US" altLang="en-US" b="1" dirty="0"/>
              <a:t> </a:t>
            </a:r>
            <a:r>
              <a:rPr lang="en-US" altLang="en-US" b="1" dirty="0" err="1"/>
              <a:t>quả</a:t>
            </a:r>
            <a:r>
              <a:rPr lang="en-US" altLang="en-US" b="1" dirty="0"/>
              <a:t> </a:t>
            </a:r>
            <a:r>
              <a:rPr lang="en-US" altLang="en-US" b="1" dirty="0" err="1"/>
              <a:t>sẽ</a:t>
            </a:r>
            <a:r>
              <a:rPr lang="en-US" altLang="en-US" b="1" dirty="0"/>
              <a:t> </a:t>
            </a:r>
            <a:r>
              <a:rPr lang="en-US" altLang="en-US" b="1" dirty="0" err="1"/>
              <a:t>cao</a:t>
            </a:r>
            <a:r>
              <a:rPr lang="en-US" altLang="en-US" b="1" dirty="0"/>
              <a:t> </a:t>
            </a:r>
            <a:r>
              <a:rPr lang="en-US" altLang="en-US" b="1" dirty="0" err="1"/>
              <a:t>và</a:t>
            </a:r>
            <a:r>
              <a:rPr lang="en-US" altLang="en-US" b="1" dirty="0"/>
              <a:t> </a:t>
            </a:r>
            <a:r>
              <a:rPr lang="en-US" altLang="en-US" b="1" dirty="0" err="1"/>
              <a:t>điều</a:t>
            </a:r>
            <a:r>
              <a:rPr lang="en-US" altLang="en-US" b="1" dirty="0"/>
              <a:t> </a:t>
            </a:r>
            <a:r>
              <a:rPr lang="en-US" altLang="en-US" b="1" dirty="0" err="1"/>
              <a:t>này</a:t>
            </a:r>
            <a:r>
              <a:rPr lang="en-US" altLang="en-US" b="1" dirty="0"/>
              <a:t> </a:t>
            </a:r>
            <a:r>
              <a:rPr lang="en-US" altLang="en-US" b="1" dirty="0" err="1"/>
              <a:t>giúp</a:t>
            </a:r>
            <a:r>
              <a:rPr lang="en-US" altLang="en-US" b="1" dirty="0"/>
              <a:t> </a:t>
            </a:r>
            <a:r>
              <a:rPr lang="en-US" altLang="en-US" b="1" dirty="0" err="1"/>
              <a:t>họ</a:t>
            </a:r>
            <a:r>
              <a:rPr lang="en-US" altLang="en-US" b="1" dirty="0"/>
              <a:t> </a:t>
            </a:r>
            <a:r>
              <a:rPr lang="en-US" altLang="en-US" b="1" dirty="0" err="1"/>
              <a:t>đạt</a:t>
            </a:r>
            <a:r>
              <a:rPr lang="en-US" altLang="en-US" b="1" dirty="0"/>
              <a:t> </a:t>
            </a:r>
            <a:r>
              <a:rPr lang="en-US" altLang="en-US" b="1" dirty="0" err="1"/>
              <a:t>được</a:t>
            </a:r>
            <a:r>
              <a:rPr lang="en-US" altLang="en-US" b="1" dirty="0"/>
              <a:t> </a:t>
            </a:r>
            <a:r>
              <a:rPr lang="en-US" altLang="en-US" b="1" dirty="0" err="1"/>
              <a:t>phần</a:t>
            </a:r>
            <a:r>
              <a:rPr lang="en-US" altLang="en-US" b="1" dirty="0"/>
              <a:t> </a:t>
            </a:r>
            <a:r>
              <a:rPr lang="en-US" altLang="en-US" b="1" dirty="0" err="1"/>
              <a:t>thưởng</a:t>
            </a:r>
            <a:r>
              <a:rPr lang="en-US" altLang="en-US" b="1" dirty="0"/>
              <a:t> </a:t>
            </a:r>
            <a:r>
              <a:rPr lang="en-US" altLang="en-US" b="1" dirty="0" err="1"/>
              <a:t>mà</a:t>
            </a:r>
            <a:r>
              <a:rPr lang="en-US" altLang="en-US" b="1" dirty="0"/>
              <a:t> </a:t>
            </a:r>
            <a:r>
              <a:rPr lang="en-US" altLang="en-US" b="1" dirty="0" err="1"/>
              <a:t>họ</a:t>
            </a:r>
            <a:r>
              <a:rPr lang="en-US" altLang="en-US" b="1" dirty="0"/>
              <a:t> </a:t>
            </a:r>
            <a:r>
              <a:rPr lang="en-US" altLang="en-US" b="1" dirty="0" err="1"/>
              <a:t>muốn</a:t>
            </a:r>
            <a:endParaRPr lang="en-US" altLang="en-US" b="1" dirty="0"/>
          </a:p>
          <a:p>
            <a:pPr eaLnBrk="1" hangingPunct="1"/>
            <a:endParaRPr lang="en-US" altLang="en-US" sz="1800" b="1" dirty="0"/>
          </a:p>
        </p:txBody>
      </p:sp>
      <p:sp>
        <p:nvSpPr>
          <p:cNvPr id="47" name="Rounded Rectangle 46">
            <a:extLst>
              <a:ext uri="{FF2B5EF4-FFF2-40B4-BE49-F238E27FC236}">
                <a16:creationId xmlns="" xmlns:a16="http://schemas.microsoft.com/office/drawing/2014/main" id="{A2C9B69B-986D-4B46-887D-D8300D136737}"/>
              </a:ext>
            </a:extLst>
          </p:cNvPr>
          <p:cNvSpPr/>
          <p:nvPr/>
        </p:nvSpPr>
        <p:spPr bwMode="auto">
          <a:xfrm>
            <a:off x="6973614" y="5320862"/>
            <a:ext cx="2057400" cy="1447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000" b="1" dirty="0" err="1">
                <a:solidFill>
                  <a:srgbClr val="FF0000"/>
                </a:solidFill>
                <a:latin typeface="Arial" charset="0"/>
                <a:ea typeface="ＭＳ Ｐゴシック" charset="0"/>
                <a:cs typeface="ＭＳ Ｐゴシック" charset="0"/>
              </a:rPr>
              <a:t>D.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Lý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thuyết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về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>
              <a:defRPr/>
            </a:pPr>
            <a:r>
              <a:rPr lang="en-US" sz="20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bản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chất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>
              <a:defRPr/>
            </a:pPr>
            <a:r>
              <a:rPr lang="en-US" sz="2000" b="1" dirty="0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con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  <a:ea typeface="ＭＳ Ｐゴシック" charset="0"/>
                <a:cs typeface="ＭＳ Ｐゴシック" charset="0"/>
              </a:rPr>
              <a:t>người</a:t>
            </a:r>
            <a:endParaRPr lang="en-US" sz="2000" b="1" dirty="0">
              <a:solidFill>
                <a:srgbClr val="000099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0496" name="Rectangle 1">
            <a:extLst>
              <a:ext uri="{FF2B5EF4-FFF2-40B4-BE49-F238E27FC236}">
                <a16:creationId xmlns="" xmlns:a16="http://schemas.microsoft.com/office/drawing/2014/main" id="{A4C4C0FE-C730-FA42-80C6-8E6F79116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524000"/>
            <a:ext cx="15240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FF0000"/>
                </a:solidFill>
              </a:rPr>
              <a:t>1</a:t>
            </a:r>
            <a:r>
              <a:rPr lang="en-US" altLang="en-US" sz="2800">
                <a:solidFill>
                  <a:srgbClr val="000099"/>
                </a:solidFill>
              </a:rPr>
              <a:t>.So sánh tỷ lệ đóng góp và tỷ lệ nhận được</a:t>
            </a:r>
            <a:r>
              <a:rPr lang="en-US" altLang="en-US">
                <a:solidFill>
                  <a:srgbClr val="000099"/>
                </a:solidFill>
              </a:rPr>
              <a:t>.</a:t>
            </a:r>
          </a:p>
        </p:txBody>
      </p:sp>
      <p:sp>
        <p:nvSpPr>
          <p:cNvPr id="20497" name="Rectangle 2">
            <a:extLst>
              <a:ext uri="{FF2B5EF4-FFF2-40B4-BE49-F238E27FC236}">
                <a16:creationId xmlns="" xmlns:a16="http://schemas.microsoft.com/office/drawing/2014/main" id="{E499D68A-7A92-B74C-802B-A9962D604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1447800"/>
            <a:ext cx="1905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4. </a:t>
            </a:r>
            <a:r>
              <a:rPr lang="en-US" altLang="en-US" b="1" dirty="0" err="1">
                <a:solidFill>
                  <a:srgbClr val="4D4D4D"/>
                </a:solidFill>
              </a:rPr>
              <a:t>Nhu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cầu</a:t>
            </a:r>
            <a:r>
              <a:rPr lang="en-US" altLang="en-US" b="1" dirty="0">
                <a:solidFill>
                  <a:srgbClr val="4D4D4D"/>
                </a:solidFill>
              </a:rPr>
              <a:t> chi </a:t>
            </a:r>
            <a:r>
              <a:rPr lang="en-US" altLang="en-US" b="1" dirty="0" err="1">
                <a:solidFill>
                  <a:srgbClr val="4D4D4D"/>
                </a:solidFill>
              </a:rPr>
              <a:t>phối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hành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động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của</a:t>
            </a:r>
            <a:r>
              <a:rPr lang="en-US" altLang="en-US" b="1" dirty="0">
                <a:solidFill>
                  <a:srgbClr val="4D4D4D"/>
                </a:solidFill>
              </a:rPr>
              <a:t> con </a:t>
            </a:r>
            <a:r>
              <a:rPr lang="en-US" altLang="en-US" b="1" dirty="0" err="1">
                <a:solidFill>
                  <a:srgbClr val="4D4D4D"/>
                </a:solidFill>
              </a:rPr>
              <a:t>người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và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tạo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cho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họ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sự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nhiệt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tình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trong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công</a:t>
            </a:r>
            <a:r>
              <a:rPr lang="en-US" altLang="en-US" b="1" dirty="0">
                <a:solidFill>
                  <a:srgbClr val="4D4D4D"/>
                </a:solidFill>
              </a:rPr>
              <a:t> </a:t>
            </a:r>
            <a:r>
              <a:rPr lang="en-US" altLang="en-US" b="1" dirty="0" err="1">
                <a:solidFill>
                  <a:srgbClr val="4D4D4D"/>
                </a:solidFill>
              </a:rPr>
              <a:t>việc</a:t>
            </a:r>
            <a:endParaRPr lang="en-US" altLang="en-US" dirty="0">
              <a:solidFill>
                <a:srgbClr val="4D4D4D"/>
              </a:solidFill>
            </a:endParaRPr>
          </a:p>
        </p:txBody>
      </p:sp>
      <p:sp>
        <p:nvSpPr>
          <p:cNvPr id="20498" name="Rectangle 3">
            <a:extLst>
              <a:ext uri="{FF2B5EF4-FFF2-40B4-BE49-F238E27FC236}">
                <a16:creationId xmlns="" xmlns:a16="http://schemas.microsoft.com/office/drawing/2014/main" id="{E5525463-20D7-264A-92DF-EE8E45776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219200"/>
            <a:ext cx="2514600" cy="37861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2 </a:t>
            </a:r>
            <a:r>
              <a:rPr lang="en-US" altLang="en-US" b="1" dirty="0">
                <a:solidFill>
                  <a:srgbClr val="000099"/>
                </a:solidFill>
              </a:rPr>
              <a:t>.</a:t>
            </a:r>
            <a:r>
              <a:rPr lang="en-US" altLang="en-US" b="1" dirty="0" err="1">
                <a:solidFill>
                  <a:srgbClr val="000099"/>
                </a:solidFill>
              </a:rPr>
              <a:t>Nhấn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mạnh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đến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bản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chất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khác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nhau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của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nhân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viên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và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nhà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quản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trị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phải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căn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cứ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vào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bản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chất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của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nhân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viên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để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thực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hiện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biện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pháp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động</a:t>
            </a:r>
            <a:r>
              <a:rPr lang="en-US" altLang="en-US" b="1" dirty="0">
                <a:solidFill>
                  <a:srgbClr val="000099"/>
                </a:solidFill>
              </a:rPr>
              <a:t> </a:t>
            </a:r>
            <a:r>
              <a:rPr lang="en-US" altLang="en-US" b="1" dirty="0" err="1">
                <a:solidFill>
                  <a:srgbClr val="000099"/>
                </a:solidFill>
              </a:rPr>
              <a:t>viên</a:t>
            </a:r>
            <a:endParaRPr lang="en-US" altLang="en-US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195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3" grpId="0" animBg="1"/>
      <p:bldP spid="50195" grpId="0" animBg="1"/>
      <p:bldP spid="45" grpId="0" animBg="1"/>
      <p:bldP spid="45" grpId="1" animBg="1"/>
      <p:bldP spid="46" grpId="0"/>
      <p:bldP spid="4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1">
            <a:extLst>
              <a:ext uri="{FF2B5EF4-FFF2-40B4-BE49-F238E27FC236}">
                <a16:creationId xmlns="" xmlns:a16="http://schemas.microsoft.com/office/drawing/2014/main" id="{6213FE20-A874-2B49-AAA9-EF053B4613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CE0A66A-FDC3-7741-AE0C-C063388A978E}" type="slidenum">
              <a:rPr lang="en-US" altLang="en-US" sz="900"/>
              <a:pPr eaLnBrk="1" hangingPunct="1"/>
              <a:t>27</a:t>
            </a:fld>
            <a:endParaRPr lang="en-US" altLang="en-US" sz="900"/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B4D831AC-451B-E04D-B2E4-FD531A122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3162300"/>
            <a:ext cx="2057400" cy="3505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2800"/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89253C24-C236-0F4B-B321-CD511D46D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0" y="3162300"/>
            <a:ext cx="2133600" cy="3505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AA130344-5E1F-FA42-8FD9-C508CFE7E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124" y="3111062"/>
            <a:ext cx="2133600" cy="3505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 b="1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dirty="0">
                <a:solidFill>
                  <a:srgbClr val="000099"/>
                </a:solidFill>
              </a:rPr>
              <a:t>-</a:t>
            </a:r>
            <a:r>
              <a:rPr lang="en-US" altLang="en-US" dirty="0" err="1">
                <a:solidFill>
                  <a:srgbClr val="000099"/>
                </a:solidFill>
              </a:rPr>
              <a:t>Tác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động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nhận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</a:p>
          <a:p>
            <a:pPr algn="ctr" eaLnBrk="1" hangingPunct="1"/>
            <a:r>
              <a:rPr lang="en-US" altLang="en-US" dirty="0" err="1">
                <a:solidFill>
                  <a:srgbClr val="000099"/>
                </a:solidFill>
              </a:rPr>
              <a:t>thức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và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tình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</a:p>
          <a:p>
            <a:pPr algn="ctr" eaLnBrk="1" hangingPunct="1"/>
            <a:r>
              <a:rPr lang="en-US" altLang="en-US" dirty="0" err="1">
                <a:solidFill>
                  <a:srgbClr val="000099"/>
                </a:solidFill>
              </a:rPr>
              <a:t>cảm</a:t>
            </a:r>
            <a:r>
              <a:rPr lang="en-US" altLang="en-US" dirty="0">
                <a:solidFill>
                  <a:srgbClr val="000099"/>
                </a:solidFill>
              </a:rPr>
              <a:t> con </a:t>
            </a:r>
            <a:r>
              <a:rPr lang="en-US" altLang="en-US" dirty="0" err="1">
                <a:solidFill>
                  <a:srgbClr val="000099"/>
                </a:solidFill>
              </a:rPr>
              <a:t>người</a:t>
            </a:r>
            <a:endParaRPr lang="en-US" altLang="en-US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trong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hệ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thống</a:t>
            </a:r>
            <a:r>
              <a:rPr lang="en-US" altLang="en-US" dirty="0">
                <a:solidFill>
                  <a:srgbClr val="000099"/>
                </a:solidFill>
              </a:rPr>
              <a:t>,</a:t>
            </a:r>
          </a:p>
          <a:p>
            <a:pPr algn="ctr" eaLnBrk="1" hangingPunct="1"/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nhằm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nâng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cao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</a:p>
          <a:p>
            <a:pPr algn="ctr" eaLnBrk="1" hangingPunct="1"/>
            <a:r>
              <a:rPr lang="en-US" altLang="en-US" dirty="0" err="1">
                <a:solidFill>
                  <a:srgbClr val="000099"/>
                </a:solidFill>
              </a:rPr>
              <a:t>tính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tự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giác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</a:p>
          <a:p>
            <a:pPr algn="ctr" eaLnBrk="1" hangingPunct="1"/>
            <a:r>
              <a:rPr lang="en-US" altLang="en-US" dirty="0" err="1">
                <a:solidFill>
                  <a:srgbClr val="000099"/>
                </a:solidFill>
              </a:rPr>
              <a:t>và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nhiệt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tình</a:t>
            </a:r>
            <a:endParaRPr lang="en-US" altLang="en-US" dirty="0">
              <a:solidFill>
                <a:srgbClr val="000099"/>
              </a:solidFill>
            </a:endParaRPr>
          </a:p>
          <a:p>
            <a:pPr algn="ctr" eaLnBrk="1" hangingPunct="1"/>
            <a:r>
              <a:rPr lang="en-US" altLang="en-US" dirty="0">
                <a:solidFill>
                  <a:srgbClr val="000099"/>
                </a:solidFill>
              </a:rPr>
              <a:t> lao </a:t>
            </a:r>
            <a:r>
              <a:rPr lang="en-US" altLang="en-US" dirty="0" err="1">
                <a:solidFill>
                  <a:srgbClr val="000099"/>
                </a:solidFill>
              </a:rPr>
              <a:t>động</a:t>
            </a:r>
            <a:endParaRPr lang="en-US" altLang="en-US" dirty="0">
              <a:solidFill>
                <a:srgbClr val="000099"/>
              </a:solidFill>
            </a:endParaRPr>
          </a:p>
          <a:p>
            <a:pPr algn="ctr" eaLnBrk="1" hangingPunct="1"/>
            <a:endParaRPr lang="en-US" altLang="en-US" sz="2800" b="1" dirty="0">
              <a:solidFill>
                <a:srgbClr val="000099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00A22AC6-ACCD-7F4D-AE77-787F4DD3A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3162300"/>
            <a:ext cx="1905000" cy="3429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7658" name="Oval 10">
            <a:extLst>
              <a:ext uri="{FF2B5EF4-FFF2-40B4-BE49-F238E27FC236}">
                <a16:creationId xmlns="" xmlns:a16="http://schemas.microsoft.com/office/drawing/2014/main" id="{0B4B114D-565D-3B4B-BF38-30635B3EE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860425"/>
            <a:ext cx="4114800" cy="1143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800000"/>
                </a:solidFill>
              </a:rPr>
              <a:t>Phương</a:t>
            </a:r>
            <a:r>
              <a:rPr lang="en-US" altLang="en-US" b="1" dirty="0">
                <a:solidFill>
                  <a:srgbClr val="800000"/>
                </a:solidFill>
              </a:rPr>
              <a:t> </a:t>
            </a:r>
            <a:r>
              <a:rPr lang="en-US" altLang="en-US" b="1" dirty="0" err="1">
                <a:solidFill>
                  <a:srgbClr val="800000"/>
                </a:solidFill>
              </a:rPr>
              <a:t>pháp</a:t>
            </a:r>
            <a:r>
              <a:rPr lang="en-US" altLang="en-US" b="1" dirty="0">
                <a:solidFill>
                  <a:srgbClr val="800000"/>
                </a:solidFill>
              </a:rPr>
              <a:t> </a:t>
            </a:r>
            <a:r>
              <a:rPr lang="en-US" altLang="en-US" b="1" dirty="0" err="1">
                <a:solidFill>
                  <a:srgbClr val="800000"/>
                </a:solidFill>
              </a:rPr>
              <a:t>lãnh</a:t>
            </a:r>
            <a:r>
              <a:rPr lang="en-US" altLang="en-US" b="1" dirty="0">
                <a:solidFill>
                  <a:srgbClr val="800000"/>
                </a:solidFill>
              </a:rPr>
              <a:t> </a:t>
            </a:r>
            <a:r>
              <a:rPr lang="en-US" altLang="en-US" b="1" dirty="0" err="1">
                <a:solidFill>
                  <a:srgbClr val="800000"/>
                </a:solidFill>
              </a:rPr>
              <a:t>đạo</a:t>
            </a:r>
            <a:endParaRPr lang="en-US" altLang="en-US" b="1" dirty="0">
              <a:solidFill>
                <a:srgbClr val="800000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F9B59603-9C31-7C4B-BCFE-8E287783CB07}"/>
              </a:ext>
            </a:extLst>
          </p:cNvPr>
          <p:cNvCxnSpPr/>
          <p:nvPr/>
        </p:nvCxnSpPr>
        <p:spPr bwMode="auto">
          <a:xfrm rot="10800000" flipV="1">
            <a:off x="1600200" y="2057400"/>
            <a:ext cx="2895600" cy="1066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27576A36-8CD6-2344-960A-90AAA9B91BAC}"/>
              </a:ext>
            </a:extLst>
          </p:cNvPr>
          <p:cNvCxnSpPr/>
          <p:nvPr/>
        </p:nvCxnSpPr>
        <p:spPr bwMode="auto">
          <a:xfrm rot="5400000">
            <a:off x="3467100" y="2019300"/>
            <a:ext cx="1143000" cy="1066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E7A22ABB-762E-FF4B-96A8-DA43E8D83D01}"/>
              </a:ext>
            </a:extLst>
          </p:cNvPr>
          <p:cNvCxnSpPr/>
          <p:nvPr/>
        </p:nvCxnSpPr>
        <p:spPr bwMode="auto">
          <a:xfrm>
            <a:off x="4495800" y="1981200"/>
            <a:ext cx="2743200" cy="1143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Straight Arrow Connector 26">
            <a:extLst>
              <a:ext uri="{FF2B5EF4-FFF2-40B4-BE49-F238E27FC236}">
                <a16:creationId xmlns="" xmlns:a16="http://schemas.microsoft.com/office/drawing/2014/main" id="{A59ED8A1-277A-F74D-BC14-F2FEA18C35CD}"/>
              </a:ext>
            </a:extLst>
          </p:cNvPr>
          <p:cNvCxnSpPr/>
          <p:nvPr/>
        </p:nvCxnSpPr>
        <p:spPr bwMode="auto">
          <a:xfrm rot="16200000" flipH="1">
            <a:off x="4381500" y="2095500"/>
            <a:ext cx="1143000" cy="914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8444" name="Rectangle 1">
            <a:extLst>
              <a:ext uri="{FF2B5EF4-FFF2-40B4-BE49-F238E27FC236}">
                <a16:creationId xmlns="" xmlns:a16="http://schemas.microsoft.com/office/drawing/2014/main" id="{A0687440-2D16-4242-9102-F47D3E7E95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4100" y="3353593"/>
            <a:ext cx="21336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dirty="0" err="1">
                <a:solidFill>
                  <a:srgbClr val="000099"/>
                </a:solidFill>
              </a:rPr>
              <a:t>Dựa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vào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việc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sử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dụng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phổ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biến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và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có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hiệu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quả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các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thành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tựu</a:t>
            </a:r>
            <a:r>
              <a:rPr lang="en-US" altLang="en-US" dirty="0">
                <a:solidFill>
                  <a:srgbClr val="000099"/>
                </a:solidFill>
              </a:rPr>
              <a:t> khoa </a:t>
            </a:r>
            <a:r>
              <a:rPr lang="en-US" altLang="en-US" dirty="0" err="1">
                <a:solidFill>
                  <a:srgbClr val="000099"/>
                </a:solidFill>
              </a:rPr>
              <a:t>học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và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công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nghệ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hiện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đại</a:t>
            </a:r>
            <a:endParaRPr lang="en-US" altLang="en-US" dirty="0"/>
          </a:p>
        </p:txBody>
      </p:sp>
      <p:sp>
        <p:nvSpPr>
          <p:cNvPr id="16" name="Rectangle 2">
            <a:extLst>
              <a:ext uri="{FF2B5EF4-FFF2-40B4-BE49-F238E27FC236}">
                <a16:creationId xmlns="" xmlns:a16="http://schemas.microsoft.com/office/drawing/2014/main" id="{487D764F-06EE-184A-A3A4-EBB344356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2441" y="3393007"/>
            <a:ext cx="1905000" cy="2678113"/>
          </a:xfrm>
          <a:prstGeom prst="rect">
            <a:avLst/>
          </a:prstGeom>
          <a:noFill/>
          <a:ln>
            <a:noFill/>
          </a:ln>
          <a:effectLst>
            <a:prstShdw prst="shdw17" dist="17961" dir="13500000">
              <a:srgbClr val="084E7F">
                <a:alpha val="74997"/>
              </a:srgb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 err="1">
                <a:solidFill>
                  <a:srgbClr val="000099"/>
                </a:solidFill>
              </a:rPr>
              <a:t>Tác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động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gián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tiếp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vào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đối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tượng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quản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lý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thông</a:t>
            </a:r>
            <a:r>
              <a:rPr lang="en-US" altLang="en-US" dirty="0">
                <a:solidFill>
                  <a:srgbClr val="000099"/>
                </a:solidFill>
              </a:rPr>
              <a:t> qua </a:t>
            </a:r>
            <a:r>
              <a:rPr lang="en-US" altLang="en-US" dirty="0" err="1">
                <a:solidFill>
                  <a:srgbClr val="000099"/>
                </a:solidFill>
              </a:rPr>
              <a:t>các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lợi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ích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kinh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tế</a:t>
            </a:r>
            <a:r>
              <a:rPr lang="en-US" altLang="en-US" dirty="0">
                <a:solidFill>
                  <a:srgbClr val="000099"/>
                </a:solidFill>
              </a:rPr>
              <a:t>, 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="" xmlns:a16="http://schemas.microsoft.com/office/drawing/2014/main" id="{2D0EC76A-C040-6248-A349-9190B73BA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124200"/>
            <a:ext cx="2133600" cy="3046413"/>
          </a:xfrm>
          <a:prstGeom prst="rect">
            <a:avLst/>
          </a:prstGeom>
          <a:noFill/>
          <a:ln>
            <a:noFill/>
          </a:ln>
          <a:effectLst>
            <a:prstShdw prst="shdw17" dist="17961" dir="13500000">
              <a:srgbClr val="084E7F">
                <a:alpha val="74997"/>
              </a:srgb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>
                <a:solidFill>
                  <a:srgbClr val="000099"/>
                </a:solidFill>
              </a:rPr>
              <a:t>-</a:t>
            </a:r>
            <a:r>
              <a:rPr lang="en-US" altLang="en-US" dirty="0" err="1">
                <a:solidFill>
                  <a:srgbClr val="000099"/>
                </a:solidFill>
              </a:rPr>
              <a:t>Tác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động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trực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tiếp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lên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những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người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</a:p>
          <a:p>
            <a:r>
              <a:rPr lang="en-US" altLang="en-US" dirty="0" err="1">
                <a:solidFill>
                  <a:srgbClr val="000099"/>
                </a:solidFill>
              </a:rPr>
              <a:t>dưới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quyền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bằng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các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quyết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định</a:t>
            </a:r>
            <a:r>
              <a:rPr lang="en-US" altLang="en-US" dirty="0">
                <a:solidFill>
                  <a:srgbClr val="000099"/>
                </a:solidFill>
              </a:rPr>
              <a:t>, </a:t>
            </a:r>
            <a:r>
              <a:rPr lang="en-US" altLang="en-US" dirty="0" err="1">
                <a:solidFill>
                  <a:srgbClr val="000099"/>
                </a:solidFill>
              </a:rPr>
              <a:t>mang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tính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bắt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buộc</a:t>
            </a:r>
            <a:r>
              <a:rPr lang="en-US" altLang="en-US" dirty="0">
                <a:solidFill>
                  <a:srgbClr val="000099"/>
                </a:solidFill>
              </a:rPr>
              <a:t>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ACFA98C8-90DF-8449-A172-EFA9173EEBB1}"/>
              </a:ext>
            </a:extLst>
          </p:cNvPr>
          <p:cNvSpPr/>
          <p:nvPr/>
        </p:nvSpPr>
        <p:spPr bwMode="auto">
          <a:xfrm>
            <a:off x="609600" y="2590800"/>
            <a:ext cx="914400" cy="3810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4F0081A6-B652-C448-A490-3B62E0440F8D}"/>
              </a:ext>
            </a:extLst>
          </p:cNvPr>
          <p:cNvSpPr/>
          <p:nvPr/>
        </p:nvSpPr>
        <p:spPr bwMode="auto">
          <a:xfrm>
            <a:off x="2819400" y="2667000"/>
            <a:ext cx="914400" cy="3810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latin typeface="Arial" charset="0"/>
              </a:rPr>
              <a:t>2</a:t>
            </a:r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BFD6E307-BDBC-BF4F-8146-3E9AD374077C}"/>
              </a:ext>
            </a:extLst>
          </p:cNvPr>
          <p:cNvSpPr/>
          <p:nvPr/>
        </p:nvSpPr>
        <p:spPr bwMode="auto">
          <a:xfrm>
            <a:off x="5334000" y="2743200"/>
            <a:ext cx="914400" cy="3810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latin typeface="Arial" charset="0"/>
              </a:rPr>
              <a:t>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="" xmlns:a16="http://schemas.microsoft.com/office/drawing/2014/main" id="{489C1CBD-B788-D743-8E05-7AFEEA8E9AB5}"/>
              </a:ext>
            </a:extLst>
          </p:cNvPr>
          <p:cNvSpPr/>
          <p:nvPr/>
        </p:nvSpPr>
        <p:spPr bwMode="auto">
          <a:xfrm>
            <a:off x="7467600" y="2667000"/>
            <a:ext cx="914400" cy="3810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latin typeface="Arial" charset="0"/>
              </a:rPr>
              <a:t>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2C98A4A-7B07-A845-A70E-7F587AF528A3}"/>
              </a:ext>
            </a:extLst>
          </p:cNvPr>
          <p:cNvSpPr txBox="1"/>
          <p:nvPr/>
        </p:nvSpPr>
        <p:spPr>
          <a:xfrm>
            <a:off x="0" y="47857"/>
            <a:ext cx="8667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/>
              <a:t>Hãy</a:t>
            </a:r>
            <a:r>
              <a:rPr lang="en-US" sz="3200" dirty="0"/>
              <a:t> </a:t>
            </a:r>
            <a:r>
              <a:rPr lang="en-US" sz="3200" dirty="0" err="1"/>
              <a:t>nêu</a:t>
            </a:r>
            <a:r>
              <a:rPr lang="en-US" sz="3200" dirty="0"/>
              <a:t> </a:t>
            </a:r>
            <a:r>
              <a:rPr lang="en-US" sz="3200" dirty="0" err="1"/>
              <a:t>tên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</a:t>
            </a:r>
            <a:r>
              <a:rPr lang="en-US" sz="3200" dirty="0" err="1"/>
              <a:t>lãnh</a:t>
            </a:r>
            <a:r>
              <a:rPr lang="en-US" sz="3200" dirty="0"/>
              <a:t> </a:t>
            </a:r>
            <a:r>
              <a:rPr lang="en-US" sz="3200" dirty="0" err="1"/>
              <a:t>đạo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1,2,3 </a:t>
            </a:r>
            <a:r>
              <a:rPr lang="en-US" sz="3200" dirty="0" err="1"/>
              <a:t>và</a:t>
            </a:r>
            <a:r>
              <a:rPr lang="en-US" sz="3200" dirty="0"/>
              <a:t> 4?</a:t>
            </a:r>
          </a:p>
        </p:txBody>
      </p:sp>
    </p:spTree>
    <p:extLst>
      <p:ext uri="{BB962C8B-B14F-4D97-AF65-F5344CB8AC3E}">
        <p14:creationId xmlns="" xmlns:p14="http://schemas.microsoft.com/office/powerpoint/2010/main" val="31617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27658" grpId="0" animBg="1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8">
            <a:extLst>
              <a:ext uri="{FF2B5EF4-FFF2-40B4-BE49-F238E27FC236}">
                <a16:creationId xmlns="" xmlns:a16="http://schemas.microsoft.com/office/drawing/2014/main" id="{DEC4A2EB-B08F-8D4B-9582-AA696021DEC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9C36D4C-74F7-0D40-8129-6997EA3786DA}" type="slidenum">
              <a:rPr lang="en-US" altLang="en-US" sz="900"/>
              <a:pPr eaLnBrk="1" hangingPunct="1"/>
              <a:t>28</a:t>
            </a:fld>
            <a:endParaRPr lang="en-US" altLang="en-US" sz="900"/>
          </a:p>
        </p:txBody>
      </p:sp>
      <p:sp>
        <p:nvSpPr>
          <p:cNvPr id="17410" name="Rectangle 8">
            <a:extLst>
              <a:ext uri="{FF2B5EF4-FFF2-40B4-BE49-F238E27FC236}">
                <a16:creationId xmlns="" xmlns:a16="http://schemas.microsoft.com/office/drawing/2014/main" id="{69EA9A3A-6824-7445-895E-57D47F625BD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C4B226D-2A4B-6149-8A26-83CAAA1428B5}" type="slidenum">
              <a:rPr lang="en-US" altLang="en-US" sz="900" b="1"/>
              <a:pPr eaLnBrk="1" hangingPunct="1"/>
              <a:t>28</a:t>
            </a:fld>
            <a:endParaRPr lang="en-US" altLang="en-US" sz="900" b="1"/>
          </a:p>
        </p:txBody>
      </p:sp>
      <p:sp>
        <p:nvSpPr>
          <p:cNvPr id="17411" name="Slide Number Placeholder 5">
            <a:extLst>
              <a:ext uri="{FF2B5EF4-FFF2-40B4-BE49-F238E27FC236}">
                <a16:creationId xmlns="" xmlns:a16="http://schemas.microsoft.com/office/drawing/2014/main" id="{DD4856CE-AA38-5147-8E60-412E5F7EB51A}"/>
              </a:ext>
            </a:extLst>
          </p:cNvPr>
          <p:cNvSpPr txBox="1">
            <a:spLocks noGrp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8946C77-49BE-BB40-B010-2A3C560DDA1D}" type="slidenum">
              <a:rPr lang="en-US" altLang="en-US" sz="900" b="1"/>
              <a:pPr eaLnBrk="1" hangingPunct="1"/>
              <a:t>28</a:t>
            </a:fld>
            <a:endParaRPr lang="en-US" altLang="en-US" sz="900" b="1"/>
          </a:p>
        </p:txBody>
      </p:sp>
      <p:sp>
        <p:nvSpPr>
          <p:cNvPr id="17412" name="AutoShape 3">
            <a:extLst>
              <a:ext uri="{FF2B5EF4-FFF2-40B4-BE49-F238E27FC236}">
                <a16:creationId xmlns="" xmlns:a16="http://schemas.microsoft.com/office/drawing/2014/main" id="{E04ACAAC-3D38-DE43-A7ED-51DBE8238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1905000"/>
            <a:ext cx="2590800" cy="4800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>
              <a:solidFill>
                <a:srgbClr val="000099"/>
              </a:solidFill>
              <a:latin typeface="Verdana" panose="020B0604030504040204" pitchFamily="34" charset="0"/>
            </a:endParaRPr>
          </a:p>
        </p:txBody>
      </p:sp>
      <p:sp>
        <p:nvSpPr>
          <p:cNvPr id="17413" name="AutoShape 5">
            <a:extLst>
              <a:ext uri="{FF2B5EF4-FFF2-40B4-BE49-F238E27FC236}">
                <a16:creationId xmlns="" xmlns:a16="http://schemas.microsoft.com/office/drawing/2014/main" id="{A7E92770-2D66-2C4A-81D1-B3DD7FB41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" y="1811338"/>
            <a:ext cx="2794000" cy="5029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>
              <a:latin typeface="Verdana" panose="020B0604030504040204" pitchFamily="34" charset="0"/>
            </a:endParaRPr>
          </a:p>
        </p:txBody>
      </p:sp>
      <p:sp>
        <p:nvSpPr>
          <p:cNvPr id="34825" name="Text Box 6">
            <a:extLst>
              <a:ext uri="{FF2B5EF4-FFF2-40B4-BE49-F238E27FC236}">
                <a16:creationId xmlns="" xmlns:a16="http://schemas.microsoft.com/office/drawing/2014/main" id="{C810520F-A9CC-9B4D-BD57-B526BD65D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133600"/>
            <a:ext cx="226695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>
                <a:solidFill>
                  <a:srgbClr val="000099"/>
                </a:solidFill>
              </a:rPr>
              <a:t>A -Quan tâm thu hút tập thể tham gia thảo luận để quyết định các vấn đề của đơn vị, thực hiện rộng rãi chế độ uỷ quyền.</a:t>
            </a:r>
            <a:endParaRPr lang="en-US" altLang="en-US" sz="2800">
              <a:solidFill>
                <a:srgbClr val="7030A0"/>
              </a:solidFill>
            </a:endParaRPr>
          </a:p>
        </p:txBody>
      </p:sp>
      <p:sp>
        <p:nvSpPr>
          <p:cNvPr id="17415" name="AutoShape 8">
            <a:extLst>
              <a:ext uri="{FF2B5EF4-FFF2-40B4-BE49-F238E27FC236}">
                <a16:creationId xmlns="" xmlns:a16="http://schemas.microsoft.com/office/drawing/2014/main" id="{507CCED0-D157-A548-90E3-F99DF6B90B68}"/>
              </a:ext>
            </a:extLst>
          </p:cNvPr>
          <p:cNvSpPr>
            <a:spLocks noChangeAspect="1" noChangeArrowheads="1" noTextEdit="1"/>
          </p:cNvSpPr>
          <p:nvPr/>
        </p:nvSpPr>
        <p:spPr bwMode="gray">
          <a:xfrm flipH="1">
            <a:off x="4868863" y="33766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1" name="Text Box 19">
            <a:extLst>
              <a:ext uri="{FF2B5EF4-FFF2-40B4-BE49-F238E27FC236}">
                <a16:creationId xmlns="" xmlns:a16="http://schemas.microsoft.com/office/drawing/2014/main" id="{C617B3A2-A505-1C4D-B1F4-BCA9646C5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2057400"/>
            <a:ext cx="22098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>
                <a:solidFill>
                  <a:srgbClr val="000099"/>
                </a:solidFill>
              </a:rPr>
              <a:t>C- Chỉ xác định các mục tiêu cho đơn vị mà mình phụ trách rồi để cho các cấp dưới tự do hành động</a:t>
            </a:r>
          </a:p>
        </p:txBody>
      </p:sp>
      <p:sp>
        <p:nvSpPr>
          <p:cNvPr id="17417" name="AutoShape 3">
            <a:extLst>
              <a:ext uri="{FF2B5EF4-FFF2-40B4-BE49-F238E27FC236}">
                <a16:creationId xmlns="" xmlns:a16="http://schemas.microsoft.com/office/drawing/2014/main" id="{931A8A41-B780-2A40-9C02-C16637F4A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1828800"/>
            <a:ext cx="2971800" cy="48768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800">
              <a:latin typeface="Verdana" panose="020B0604030504040204" pitchFamily="34" charset="0"/>
            </a:endParaRPr>
          </a:p>
        </p:txBody>
      </p:sp>
      <p:sp>
        <p:nvSpPr>
          <p:cNvPr id="34833" name="Text Box 19">
            <a:extLst>
              <a:ext uri="{FF2B5EF4-FFF2-40B4-BE49-F238E27FC236}">
                <a16:creationId xmlns="" xmlns:a16="http://schemas.microsoft.com/office/drawing/2014/main" id="{8D04361F-B8A4-1F44-B78E-47481403E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981200"/>
            <a:ext cx="28956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>
                <a:solidFill>
                  <a:srgbClr val="000099"/>
                </a:solidFill>
              </a:rPr>
              <a:t>B- Chỉ dựa vào kiến thức, kinh nghiệm, quyền hạn của mình để tự đề ra các quyết định rồi bắt buộc cấp dưới phải thực hiện nghiêm chỉnh.</a:t>
            </a:r>
          </a:p>
        </p:txBody>
      </p:sp>
      <p:pic>
        <p:nvPicPr>
          <p:cNvPr id="17419" name="Picture 6" descr="23">
            <a:extLst>
              <a:ext uri="{FF2B5EF4-FFF2-40B4-BE49-F238E27FC236}">
                <a16:creationId xmlns="" xmlns:a16="http://schemas.microsoft.com/office/drawing/2014/main" id="{52B5508B-117F-E84F-888A-CD964450A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3" y="-381000"/>
            <a:ext cx="1676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Oval 4">
            <a:extLst>
              <a:ext uri="{FF2B5EF4-FFF2-40B4-BE49-F238E27FC236}">
                <a16:creationId xmlns="" xmlns:a16="http://schemas.microsoft.com/office/drawing/2014/main" id="{96536B1B-AAEC-F543-A4DF-864611572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1632" y="448469"/>
            <a:ext cx="5410200" cy="12192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rgbClr val="FF0000"/>
                </a:solidFill>
              </a:rPr>
              <a:t>PHONG CÁCH LÃNH ĐẠO A-B-C 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943A4E75-8453-084D-85EB-09AD6A72F3CE}"/>
              </a:ext>
            </a:extLst>
          </p:cNvPr>
          <p:cNvSpPr txBox="1"/>
          <p:nvPr/>
        </p:nvSpPr>
        <p:spPr>
          <a:xfrm>
            <a:off x="0" y="47857"/>
            <a:ext cx="7679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/>
              <a:t>Hãy</a:t>
            </a:r>
            <a:r>
              <a:rPr lang="en-US" sz="3200" dirty="0"/>
              <a:t> </a:t>
            </a:r>
            <a:r>
              <a:rPr lang="en-US" sz="3200" dirty="0" err="1"/>
              <a:t>nêu</a:t>
            </a:r>
            <a:r>
              <a:rPr lang="en-US" sz="3200" dirty="0"/>
              <a:t> </a:t>
            </a:r>
            <a:r>
              <a:rPr lang="en-US" sz="3200" dirty="0" err="1"/>
              <a:t>tên</a:t>
            </a:r>
            <a:r>
              <a:rPr lang="en-US" sz="3200" dirty="0"/>
              <a:t> </a:t>
            </a:r>
            <a:r>
              <a:rPr lang="en-US" sz="3200" dirty="0" err="1"/>
              <a:t>phong</a:t>
            </a:r>
            <a:r>
              <a:rPr lang="en-US" sz="3200" dirty="0"/>
              <a:t> </a:t>
            </a:r>
            <a:r>
              <a:rPr lang="en-US" sz="3200" dirty="0" err="1"/>
              <a:t>cách</a:t>
            </a:r>
            <a:r>
              <a:rPr lang="en-US" sz="3200" dirty="0"/>
              <a:t> </a:t>
            </a:r>
            <a:r>
              <a:rPr lang="en-US" sz="3200" dirty="0" err="1"/>
              <a:t>lãnh</a:t>
            </a:r>
            <a:r>
              <a:rPr lang="en-US" sz="3200" dirty="0"/>
              <a:t> </a:t>
            </a:r>
            <a:r>
              <a:rPr lang="en-US" sz="3200" dirty="0" err="1"/>
              <a:t>đạocủa</a:t>
            </a:r>
            <a:r>
              <a:rPr lang="en-US" sz="3200" dirty="0"/>
              <a:t> A, B C ?</a:t>
            </a:r>
          </a:p>
        </p:txBody>
      </p:sp>
    </p:spTree>
    <p:extLst>
      <p:ext uri="{BB962C8B-B14F-4D97-AF65-F5344CB8AC3E}">
        <p14:creationId xmlns="" xmlns:p14="http://schemas.microsoft.com/office/powerpoint/2010/main" val="41989925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/>
      <p:bldP spid="34831" grpId="0"/>
      <p:bldP spid="3483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964E73A7-CF98-AC41-A6E7-DCF9FBD73E29}"/>
              </a:ext>
            </a:extLst>
          </p:cNvPr>
          <p:cNvSpPr/>
          <p:nvPr/>
        </p:nvSpPr>
        <p:spPr>
          <a:xfrm>
            <a:off x="152400" y="228601"/>
            <a:ext cx="891540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ôn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chương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 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hiễu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ứng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gồm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gồm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 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tóm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tắt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lọai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phong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hưởng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84386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ACDC818-AB84-4DD7-B5D8-7782B4118A2C}" type="slidenum">
              <a:rPr lang="en-US" smtClean="0">
                <a:latin typeface="Arial" pitchFamily="34" charset="0"/>
              </a:rPr>
              <a:pPr/>
              <a:t>30</a:t>
            </a:fld>
            <a:endParaRPr lang="en-US">
              <a:latin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0" y="0"/>
            <a:ext cx="9144000" cy="2133600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533400" indent="-533400" algn="l">
              <a:spcBef>
                <a:spcPct val="20000"/>
              </a:spcBef>
              <a:defRPr/>
            </a:pPr>
            <a:endParaRPr lang="en-US" sz="1600" b="1" kern="0" dirty="0">
              <a:solidFill>
                <a:srgbClr val="003399"/>
              </a:solidFill>
              <a:latin typeface="Arial" charset="0"/>
              <a:cs typeface="Arial" charset="0"/>
            </a:endParaRPr>
          </a:p>
        </p:txBody>
      </p:sp>
      <p:cxnSp>
        <p:nvCxnSpPr>
          <p:cNvPr id="8" name="Straight Arrow Connector 7"/>
          <p:cNvCxnSpPr>
            <a:stCxn id="39" idx="3"/>
            <a:endCxn id="152" idx="1"/>
          </p:cNvCxnSpPr>
          <p:nvPr/>
        </p:nvCxnSpPr>
        <p:spPr bwMode="auto">
          <a:xfrm flipV="1">
            <a:off x="4038600" y="2209800"/>
            <a:ext cx="1066800" cy="5715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676400" y="2133600"/>
            <a:ext cx="6858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>
            <a:off x="1676400" y="1676400"/>
            <a:ext cx="9144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5" name="Oval 34"/>
          <p:cNvSpPr/>
          <p:nvPr/>
        </p:nvSpPr>
        <p:spPr bwMode="auto">
          <a:xfrm>
            <a:off x="0" y="1143000"/>
            <a:ext cx="1600200" cy="9144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533400" indent="-533400">
              <a:lnSpc>
                <a:spcPct val="110000"/>
              </a:lnSpc>
              <a:defRPr/>
            </a:pPr>
            <a:r>
              <a:rPr lang="en-US" sz="1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Lãnh</a:t>
            </a:r>
            <a:r>
              <a:rPr lang="en-US" sz="18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đạo</a:t>
            </a:r>
            <a:endParaRPr lang="en-US" sz="1800" b="1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39" name="Rounded Rectangle 38"/>
          <p:cNvSpPr/>
          <p:nvPr/>
        </p:nvSpPr>
        <p:spPr bwMode="auto">
          <a:xfrm>
            <a:off x="2209800" y="2514600"/>
            <a:ext cx="1828800" cy="5334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b="1" dirty="0" err="1">
                <a:solidFill>
                  <a:srgbClr val="000099"/>
                </a:solidFill>
              </a:rPr>
              <a:t>Phương</a:t>
            </a:r>
            <a:r>
              <a:rPr lang="en-US" sz="1600" b="1" dirty="0">
                <a:solidFill>
                  <a:srgbClr val="000099"/>
                </a:solidFill>
              </a:rPr>
              <a:t> </a:t>
            </a:r>
            <a:r>
              <a:rPr lang="en-US" sz="1600" b="1" dirty="0" err="1">
                <a:solidFill>
                  <a:srgbClr val="000099"/>
                </a:solidFill>
              </a:rPr>
              <a:t>pháp</a:t>
            </a:r>
            <a:r>
              <a:rPr lang="en-US" sz="1600" b="1" dirty="0">
                <a:solidFill>
                  <a:srgbClr val="000099"/>
                </a:solidFill>
              </a:rPr>
              <a:t> LĐ</a:t>
            </a:r>
          </a:p>
        </p:txBody>
      </p:sp>
      <p:cxnSp>
        <p:nvCxnSpPr>
          <p:cNvPr id="52" name="Straight Arrow Connector 51"/>
          <p:cNvCxnSpPr/>
          <p:nvPr/>
        </p:nvCxnSpPr>
        <p:spPr bwMode="auto">
          <a:xfrm>
            <a:off x="1676400" y="1219200"/>
            <a:ext cx="8382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8" name="Rounded Rectangle 57"/>
          <p:cNvSpPr/>
          <p:nvPr/>
        </p:nvSpPr>
        <p:spPr bwMode="auto">
          <a:xfrm>
            <a:off x="2438400" y="1981200"/>
            <a:ext cx="1447800" cy="3810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just">
              <a:defRPr/>
            </a:pPr>
            <a:r>
              <a:rPr 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Arial" charset="0"/>
              </a:rPr>
              <a:t>Vai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Arial" charset="0"/>
              </a:rPr>
              <a:t>trò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  <a:cs typeface="Arial" charset="0"/>
              </a:rPr>
              <a:t> LĐ</a:t>
            </a:r>
          </a:p>
        </p:txBody>
      </p:sp>
      <p:sp>
        <p:nvSpPr>
          <p:cNvPr id="37" name="Rounded Rectangle 36"/>
          <p:cNvSpPr/>
          <p:nvPr/>
        </p:nvSpPr>
        <p:spPr bwMode="auto">
          <a:xfrm>
            <a:off x="914400" y="0"/>
            <a:ext cx="6934200" cy="304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800" b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CHỨC NĂNG LÃNH ĐẠO</a:t>
            </a:r>
          </a:p>
        </p:txBody>
      </p:sp>
      <p:sp>
        <p:nvSpPr>
          <p:cNvPr id="80" name="Rounded Rectangle 79"/>
          <p:cNvSpPr/>
          <p:nvPr/>
        </p:nvSpPr>
        <p:spPr bwMode="auto">
          <a:xfrm>
            <a:off x="4953000" y="2514600"/>
            <a:ext cx="2057400" cy="5334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r>
              <a:rPr lang="en-US" sz="1600" b="1" dirty="0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PP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giáo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dục,vận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 </a:t>
            </a:r>
          </a:p>
          <a:p>
            <a:pPr eaLnBrk="0" hangingPunct="0">
              <a:defRPr/>
            </a:pP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động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,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tuyên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truyền</a:t>
            </a:r>
            <a:endParaRPr lang="en-US" sz="160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69" name="Oval 68"/>
          <p:cNvSpPr/>
          <p:nvPr/>
        </p:nvSpPr>
        <p:spPr bwMode="auto">
          <a:xfrm>
            <a:off x="2667000" y="457200"/>
            <a:ext cx="1143000" cy="4572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b="1" dirty="0">
                <a:solidFill>
                  <a:srgbClr val="002060"/>
                </a:solidFill>
                <a:latin typeface="Arial" charset="0"/>
                <a:cs typeface="Arial" charset="0"/>
              </a:rPr>
              <a:t>KN</a:t>
            </a:r>
          </a:p>
        </p:txBody>
      </p:sp>
      <p:sp>
        <p:nvSpPr>
          <p:cNvPr id="70" name="Oval 69"/>
          <p:cNvSpPr/>
          <p:nvPr/>
        </p:nvSpPr>
        <p:spPr bwMode="auto">
          <a:xfrm>
            <a:off x="2590800" y="1524000"/>
            <a:ext cx="1371600" cy="3048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609600" indent="-609600" algn="l">
              <a:lnSpc>
                <a:spcPct val="130000"/>
              </a:lnSpc>
              <a:defRPr/>
            </a:pPr>
            <a:r>
              <a:rPr lang="en-US" sz="1600" b="1" dirty="0" err="1">
                <a:solidFill>
                  <a:srgbClr val="003399"/>
                </a:solidFill>
                <a:latin typeface="Arial" charset="0"/>
                <a:cs typeface="Arial" charset="0"/>
              </a:rPr>
              <a:t>Nội</a:t>
            </a:r>
            <a:r>
              <a:rPr lang="en-US" sz="1600" b="1" dirty="0">
                <a:solidFill>
                  <a:srgbClr val="003399"/>
                </a:solidFill>
                <a:latin typeface="Arial" charset="0"/>
                <a:cs typeface="Arial" charset="0"/>
              </a:rPr>
              <a:t> dung</a:t>
            </a:r>
          </a:p>
        </p:txBody>
      </p:sp>
      <p:sp>
        <p:nvSpPr>
          <p:cNvPr id="71" name="Oval 70"/>
          <p:cNvSpPr/>
          <p:nvPr/>
        </p:nvSpPr>
        <p:spPr bwMode="auto">
          <a:xfrm>
            <a:off x="2438400" y="990600"/>
            <a:ext cx="1371600" cy="4572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b="1" dirty="0">
                <a:solidFill>
                  <a:srgbClr val="002060"/>
                </a:solidFill>
                <a:latin typeface="Arial" charset="0"/>
                <a:cs typeface="Arial" charset="0"/>
              </a:rPr>
              <a:t>Ban </a:t>
            </a:r>
            <a:r>
              <a:rPr lang="en-US" sz="1600" b="1" dirty="0" err="1">
                <a:solidFill>
                  <a:srgbClr val="002060"/>
                </a:solidFill>
                <a:latin typeface="Arial" charset="0"/>
                <a:cs typeface="Arial" charset="0"/>
              </a:rPr>
              <a:t>chất</a:t>
            </a:r>
            <a:endParaRPr lang="en-US" sz="1600" b="1" dirty="0">
              <a:solidFill>
                <a:srgbClr val="002060"/>
              </a:solidFill>
              <a:latin typeface="Arial" charset="0"/>
              <a:cs typeface="Arial" charset="0"/>
            </a:endParaRPr>
          </a:p>
        </p:txBody>
      </p:sp>
      <p:cxnSp>
        <p:nvCxnSpPr>
          <p:cNvPr id="93" name="Straight Arrow Connector 92"/>
          <p:cNvCxnSpPr/>
          <p:nvPr/>
        </p:nvCxnSpPr>
        <p:spPr bwMode="auto">
          <a:xfrm>
            <a:off x="1676400" y="685800"/>
            <a:ext cx="9144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9" name="Oval 128"/>
          <p:cNvSpPr/>
          <p:nvPr/>
        </p:nvSpPr>
        <p:spPr bwMode="auto">
          <a:xfrm>
            <a:off x="228600" y="4343400"/>
            <a:ext cx="1295400" cy="17526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914400" lvl="1" indent="-457200" algn="r">
              <a:lnSpc>
                <a:spcPct val="110000"/>
              </a:lnSpc>
              <a:defRPr/>
            </a:pP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Các</a:t>
            </a: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LT</a:t>
            </a:r>
          </a:p>
          <a:p>
            <a:pPr marL="914400" lvl="1" indent="-457200" algn="r">
              <a:lnSpc>
                <a:spcPct val="110000"/>
              </a:lnSpc>
              <a:defRPr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động</a:t>
            </a: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cơ</a:t>
            </a:r>
            <a:endParaRPr lang="en-US" sz="1600" b="1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marL="914400" lvl="1" indent="-457200" algn="r">
              <a:lnSpc>
                <a:spcPct val="110000"/>
              </a:lnSpc>
              <a:defRPr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làm</a:t>
            </a: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việc</a:t>
            </a:r>
            <a:endParaRPr lang="en-US" sz="1600" b="1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marL="914400" lvl="1" indent="-457200" algn="r">
              <a:lnSpc>
                <a:spcPct val="110000"/>
              </a:lnSpc>
              <a:defRPr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cua</a:t>
            </a: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NV</a:t>
            </a:r>
          </a:p>
        </p:txBody>
      </p:sp>
      <p:cxnSp>
        <p:nvCxnSpPr>
          <p:cNvPr id="86" name="Straight Connector 85"/>
          <p:cNvCxnSpPr/>
          <p:nvPr/>
        </p:nvCxnSpPr>
        <p:spPr bwMode="auto">
          <a:xfrm rot="5400000">
            <a:off x="76994" y="2285206"/>
            <a:ext cx="320040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Straight Connector 114"/>
          <p:cNvCxnSpPr/>
          <p:nvPr/>
        </p:nvCxnSpPr>
        <p:spPr bwMode="auto">
          <a:xfrm rot="5400000">
            <a:off x="1181894" y="5371306"/>
            <a:ext cx="838200" cy="1588"/>
          </a:xfrm>
          <a:prstGeom prst="lin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Straight Arrow Connector 120"/>
          <p:cNvCxnSpPr>
            <a:endCxn id="39" idx="1"/>
          </p:cNvCxnSpPr>
          <p:nvPr/>
        </p:nvCxnSpPr>
        <p:spPr bwMode="auto">
          <a:xfrm flipV="1">
            <a:off x="1600200" y="2781300"/>
            <a:ext cx="609600" cy="381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2" name="Rounded Rectangle 131"/>
          <p:cNvSpPr/>
          <p:nvPr/>
        </p:nvSpPr>
        <p:spPr bwMode="auto">
          <a:xfrm>
            <a:off x="4953000" y="3124200"/>
            <a:ext cx="2133600" cy="381000"/>
          </a:xfrm>
          <a:prstGeom prst="roundRect">
            <a:avLst>
              <a:gd name="adj" fmla="val 7143"/>
            </a:avLst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PP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lãnh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đạo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hiện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đại</a:t>
            </a:r>
            <a:endParaRPr lang="en-US" sz="1600" dirty="0">
              <a:solidFill>
                <a:srgbClr val="000099"/>
              </a:solidFill>
              <a:latin typeface="Arial" charset="0"/>
            </a:endParaRPr>
          </a:p>
        </p:txBody>
      </p:sp>
      <p:cxnSp>
        <p:nvCxnSpPr>
          <p:cNvPr id="133" name="Straight Arrow Connector 132"/>
          <p:cNvCxnSpPr/>
          <p:nvPr/>
        </p:nvCxnSpPr>
        <p:spPr bwMode="auto">
          <a:xfrm>
            <a:off x="1600200" y="5791200"/>
            <a:ext cx="4572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4" name="Straight Arrow Connector 133"/>
          <p:cNvCxnSpPr>
            <a:stCxn id="39" idx="3"/>
            <a:endCxn id="132" idx="1"/>
          </p:cNvCxnSpPr>
          <p:nvPr/>
        </p:nvCxnSpPr>
        <p:spPr bwMode="auto">
          <a:xfrm>
            <a:off x="4038600" y="2781300"/>
            <a:ext cx="914400" cy="533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9" name="Rounded Rectangle 138"/>
          <p:cNvSpPr/>
          <p:nvPr/>
        </p:nvSpPr>
        <p:spPr bwMode="auto">
          <a:xfrm>
            <a:off x="1981200" y="4724400"/>
            <a:ext cx="1981200" cy="457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l">
              <a:defRPr/>
            </a:pPr>
            <a:r>
              <a:rPr lang="en-US" sz="1800" b="1" dirty="0">
                <a:solidFill>
                  <a:srgbClr val="800000"/>
                </a:solidFill>
              </a:rPr>
              <a:t>LT </a:t>
            </a:r>
            <a:r>
              <a:rPr lang="en-US" sz="1800" b="1" dirty="0" err="1">
                <a:solidFill>
                  <a:srgbClr val="800000"/>
                </a:solidFill>
              </a:rPr>
              <a:t>tâm</a:t>
            </a:r>
            <a:r>
              <a:rPr lang="en-US" sz="1800" b="1" dirty="0">
                <a:solidFill>
                  <a:srgbClr val="800000"/>
                </a:solidFill>
              </a:rPr>
              <a:t> </a:t>
            </a:r>
            <a:r>
              <a:rPr lang="en-US" sz="1800" b="1" dirty="0" err="1">
                <a:solidFill>
                  <a:srgbClr val="800000"/>
                </a:solidFill>
              </a:rPr>
              <a:t>lý</a:t>
            </a:r>
            <a:r>
              <a:rPr lang="en-US" sz="1800" b="1" dirty="0">
                <a:solidFill>
                  <a:srgbClr val="800000"/>
                </a:solidFill>
              </a:rPr>
              <a:t> </a:t>
            </a:r>
            <a:r>
              <a:rPr lang="en-US" sz="1800" b="1" dirty="0" err="1">
                <a:solidFill>
                  <a:srgbClr val="800000"/>
                </a:solidFill>
              </a:rPr>
              <a:t>xã</a:t>
            </a:r>
            <a:r>
              <a:rPr lang="en-US" sz="1800" b="1" dirty="0">
                <a:solidFill>
                  <a:srgbClr val="800000"/>
                </a:solidFill>
              </a:rPr>
              <a:t> </a:t>
            </a:r>
            <a:r>
              <a:rPr lang="en-US" sz="1800" b="1" dirty="0" err="1">
                <a:solidFill>
                  <a:srgbClr val="800000"/>
                </a:solidFill>
              </a:rPr>
              <a:t>hội</a:t>
            </a:r>
            <a:endParaRPr lang="en-US" sz="1800" b="1" dirty="0">
              <a:solidFill>
                <a:srgbClr val="800000"/>
              </a:solidFill>
            </a:endParaRPr>
          </a:p>
        </p:txBody>
      </p:sp>
      <p:cxnSp>
        <p:nvCxnSpPr>
          <p:cNvPr id="141" name="Straight Arrow Connector 140"/>
          <p:cNvCxnSpPr>
            <a:stCxn id="145" idx="3"/>
            <a:endCxn id="168" idx="1"/>
          </p:cNvCxnSpPr>
          <p:nvPr/>
        </p:nvCxnSpPr>
        <p:spPr bwMode="auto">
          <a:xfrm>
            <a:off x="3962400" y="5829300"/>
            <a:ext cx="381000" cy="2286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5" name="Rounded Rectangle 144"/>
          <p:cNvSpPr/>
          <p:nvPr/>
        </p:nvSpPr>
        <p:spPr bwMode="auto">
          <a:xfrm>
            <a:off x="2057400" y="5638800"/>
            <a:ext cx="1905000" cy="3810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indent="360363" algn="l" eaLnBrk="0" hangingPunct="0">
              <a:defRPr/>
            </a:pPr>
            <a:r>
              <a:rPr lang="en-US" sz="1600" b="1" dirty="0">
                <a:solidFill>
                  <a:srgbClr val="800000"/>
                </a:solidFill>
                <a:cs typeface="Times New Roman" pitchFamily="18" charset="0"/>
              </a:rPr>
              <a:t>LT  </a:t>
            </a:r>
            <a:r>
              <a:rPr lang="en-US" sz="1600" b="1" dirty="0" err="1">
                <a:solidFill>
                  <a:srgbClr val="800000"/>
                </a:solidFill>
                <a:cs typeface="Times New Roman" pitchFamily="18" charset="0"/>
              </a:rPr>
              <a:t>hiện</a:t>
            </a:r>
            <a:r>
              <a:rPr lang="en-US" sz="1600" b="1" dirty="0">
                <a:solidFill>
                  <a:srgbClr val="800000"/>
                </a:solidFill>
                <a:cs typeface="Times New Roman" pitchFamily="18" charset="0"/>
              </a:rPr>
              <a:t> </a:t>
            </a:r>
            <a:r>
              <a:rPr lang="en-US" sz="1600" b="1" dirty="0" err="1">
                <a:solidFill>
                  <a:srgbClr val="800000"/>
                </a:solidFill>
                <a:cs typeface="Times New Roman" pitchFamily="18" charset="0"/>
              </a:rPr>
              <a:t>đại</a:t>
            </a:r>
            <a:endParaRPr lang="en-US" sz="1600" dirty="0">
              <a:solidFill>
                <a:srgbClr val="800000"/>
              </a:solidFill>
            </a:endParaRPr>
          </a:p>
        </p:txBody>
      </p:sp>
      <p:cxnSp>
        <p:nvCxnSpPr>
          <p:cNvPr id="149" name="Straight Arrow Connector 148"/>
          <p:cNvCxnSpPr/>
          <p:nvPr/>
        </p:nvCxnSpPr>
        <p:spPr bwMode="auto">
          <a:xfrm rot="5400000" flipH="1" flipV="1">
            <a:off x="3962400" y="5410200"/>
            <a:ext cx="381000" cy="381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51" name="Rounded Rectangle 150"/>
          <p:cNvSpPr/>
          <p:nvPr/>
        </p:nvSpPr>
        <p:spPr bwMode="auto">
          <a:xfrm>
            <a:off x="5181600" y="1600200"/>
            <a:ext cx="1981200" cy="304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PP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hành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chính</a:t>
            </a:r>
            <a:endParaRPr lang="en-US" sz="1600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52" name="Rounded Rectangle 151"/>
          <p:cNvSpPr/>
          <p:nvPr/>
        </p:nvSpPr>
        <p:spPr bwMode="auto">
          <a:xfrm>
            <a:off x="5105400" y="2057400"/>
            <a:ext cx="1905000" cy="304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defRPr/>
            </a:pP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PP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kinh</a:t>
            </a:r>
            <a:r>
              <a:rPr lang="en-US" sz="16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charset="0"/>
              </a:rPr>
              <a:t>tế</a:t>
            </a:r>
            <a:endParaRPr lang="en-US" sz="1600" dirty="0">
              <a:solidFill>
                <a:srgbClr val="000099"/>
              </a:solidFill>
              <a:latin typeface="Arial" charset="0"/>
            </a:endParaRPr>
          </a:p>
          <a:p>
            <a:pPr algn="just">
              <a:defRPr/>
            </a:pPr>
            <a:endParaRPr lang="en-US" sz="1600" b="1" dirty="0">
              <a:solidFill>
                <a:srgbClr val="000099"/>
              </a:solidFill>
              <a:latin typeface="Arial" charset="0"/>
              <a:cs typeface="Arial" charset="0"/>
            </a:endParaRPr>
          </a:p>
        </p:txBody>
      </p:sp>
      <p:cxnSp>
        <p:nvCxnSpPr>
          <p:cNvPr id="158" name="Straight Arrow Connector 157"/>
          <p:cNvCxnSpPr>
            <a:stCxn id="39" idx="3"/>
            <a:endCxn id="151" idx="1"/>
          </p:cNvCxnSpPr>
          <p:nvPr/>
        </p:nvCxnSpPr>
        <p:spPr bwMode="auto">
          <a:xfrm flipV="1">
            <a:off x="4038600" y="1752600"/>
            <a:ext cx="1143000" cy="10287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2" name="Straight Arrow Connector 161"/>
          <p:cNvCxnSpPr>
            <a:endCxn id="80" idx="1"/>
          </p:cNvCxnSpPr>
          <p:nvPr/>
        </p:nvCxnSpPr>
        <p:spPr bwMode="auto">
          <a:xfrm flipV="1">
            <a:off x="4038600" y="2781300"/>
            <a:ext cx="914400" cy="381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6" name="Straight Arrow Connector 165"/>
          <p:cNvCxnSpPr/>
          <p:nvPr/>
        </p:nvCxnSpPr>
        <p:spPr bwMode="auto">
          <a:xfrm>
            <a:off x="1600200" y="4953000"/>
            <a:ext cx="3810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8" name="Rounded Rectangle 167"/>
          <p:cNvSpPr/>
          <p:nvPr/>
        </p:nvSpPr>
        <p:spPr bwMode="auto">
          <a:xfrm>
            <a:off x="4343400" y="5791200"/>
            <a:ext cx="1371600" cy="5334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b="1" dirty="0" err="1">
                <a:solidFill>
                  <a:srgbClr val="800000"/>
                </a:solidFill>
                <a:latin typeface="Arial" charset="0"/>
              </a:rPr>
              <a:t>Lý</a:t>
            </a:r>
            <a:r>
              <a:rPr lang="en-US" sz="1600" b="1" dirty="0">
                <a:solidFill>
                  <a:srgbClr val="800000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800000"/>
                </a:solidFill>
                <a:latin typeface="Arial" charset="0"/>
              </a:rPr>
              <a:t>thuyết</a:t>
            </a:r>
            <a:r>
              <a:rPr lang="en-US" sz="1600" b="1" dirty="0">
                <a:solidFill>
                  <a:srgbClr val="800000"/>
                </a:solidFill>
                <a:latin typeface="Arial" charset="0"/>
              </a:rPr>
              <a:t> </a:t>
            </a:r>
          </a:p>
          <a:p>
            <a:pPr>
              <a:defRPr/>
            </a:pPr>
            <a:r>
              <a:rPr lang="en-US" sz="1600" b="1" dirty="0" err="1">
                <a:solidFill>
                  <a:srgbClr val="800000"/>
                </a:solidFill>
                <a:latin typeface="Arial" charset="0"/>
              </a:rPr>
              <a:t>động</a:t>
            </a:r>
            <a:r>
              <a:rPr lang="en-US" sz="1600" b="1" dirty="0">
                <a:solidFill>
                  <a:srgbClr val="800000"/>
                </a:solidFill>
                <a:latin typeface="Arial" charset="0"/>
              </a:rPr>
              <a:t> </a:t>
            </a:r>
            <a:r>
              <a:rPr lang="en-US" sz="1600" b="1" dirty="0" err="1">
                <a:solidFill>
                  <a:srgbClr val="800000"/>
                </a:solidFill>
                <a:latin typeface="Arial" charset="0"/>
              </a:rPr>
              <a:t>viên</a:t>
            </a:r>
            <a:endParaRPr lang="en-US" sz="1600" b="1" dirty="0">
              <a:solidFill>
                <a:srgbClr val="800000"/>
              </a:solidFill>
              <a:latin typeface="Arial" charset="0"/>
            </a:endParaRPr>
          </a:p>
        </p:txBody>
      </p:sp>
      <p:sp>
        <p:nvSpPr>
          <p:cNvPr id="173" name="Rounded Rectangle 172"/>
          <p:cNvSpPr/>
          <p:nvPr/>
        </p:nvSpPr>
        <p:spPr bwMode="auto">
          <a:xfrm>
            <a:off x="4343400" y="4953000"/>
            <a:ext cx="1371600" cy="4572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914400" lvl="1" indent="-457200" algn="r">
              <a:lnSpc>
                <a:spcPct val="110000"/>
              </a:lnSpc>
              <a:defRPr/>
            </a:pP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Lý</a:t>
            </a: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thuyết</a:t>
            </a:r>
            <a:endParaRPr lang="en-US" sz="1600" b="1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marL="914400" lvl="1" indent="-457200" algn="r">
              <a:lnSpc>
                <a:spcPct val="110000"/>
              </a:lnSpc>
              <a:defRPr/>
            </a:pP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Lãnh</a:t>
            </a:r>
            <a:r>
              <a:rPr lang="en-US" sz="1600" b="1" dirty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Arial" charset="0"/>
                <a:cs typeface="Arial" charset="0"/>
              </a:rPr>
              <a:t>đạo</a:t>
            </a:r>
            <a:endParaRPr lang="en-US" sz="1600" b="1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176" name="Rounded Rectangle 175"/>
          <p:cNvSpPr/>
          <p:nvPr/>
        </p:nvSpPr>
        <p:spPr bwMode="auto">
          <a:xfrm>
            <a:off x="4343400" y="6324600"/>
            <a:ext cx="1295400" cy="3048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indent="360363" algn="just" eaLnBrk="0" hangingPunct="0">
              <a:defRPr/>
            </a:pPr>
            <a:r>
              <a:rPr 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Herzberg</a:t>
            </a:r>
            <a:endParaRPr lang="en-US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cxnSp>
        <p:nvCxnSpPr>
          <p:cNvPr id="95" name="Straight Arrow Connector 94"/>
          <p:cNvCxnSpPr/>
          <p:nvPr/>
        </p:nvCxnSpPr>
        <p:spPr bwMode="auto">
          <a:xfrm>
            <a:off x="1676400" y="3886200"/>
            <a:ext cx="609600" cy="381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0" name="Rounded Rectangle 99"/>
          <p:cNvSpPr/>
          <p:nvPr/>
        </p:nvSpPr>
        <p:spPr bwMode="auto">
          <a:xfrm>
            <a:off x="2286000" y="3084129"/>
            <a:ext cx="1828800" cy="5334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600" b="1" dirty="0" err="1">
                <a:solidFill>
                  <a:srgbClr val="000099"/>
                </a:solidFill>
              </a:rPr>
              <a:t>Phong</a:t>
            </a:r>
            <a:r>
              <a:rPr lang="en-US" sz="1600" b="1" dirty="0">
                <a:solidFill>
                  <a:srgbClr val="000099"/>
                </a:solidFill>
              </a:rPr>
              <a:t> </a:t>
            </a:r>
            <a:r>
              <a:rPr lang="en-US" sz="1600" b="1" dirty="0" err="1">
                <a:solidFill>
                  <a:srgbClr val="000099"/>
                </a:solidFill>
              </a:rPr>
              <a:t>cách</a:t>
            </a:r>
            <a:r>
              <a:rPr lang="en-US" sz="1600" b="1" dirty="0">
                <a:solidFill>
                  <a:srgbClr val="000099"/>
                </a:solidFill>
              </a:rPr>
              <a:t> LĐ</a:t>
            </a:r>
          </a:p>
        </p:txBody>
      </p:sp>
      <p:sp>
        <p:nvSpPr>
          <p:cNvPr id="6182" name="Rectangle 106"/>
          <p:cNvSpPr>
            <a:spLocks noChangeArrowheads="1"/>
          </p:cNvSpPr>
          <p:nvPr/>
        </p:nvSpPr>
        <p:spPr bwMode="auto">
          <a:xfrm>
            <a:off x="6096000" y="4267200"/>
            <a:ext cx="1752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>
                <a:solidFill>
                  <a:srgbClr val="000099"/>
                </a:solidFill>
              </a:rPr>
              <a:t>LT </a:t>
            </a:r>
            <a:r>
              <a:rPr lang="en-US" sz="1600" b="1" dirty="0" err="1">
                <a:solidFill>
                  <a:srgbClr val="000099"/>
                </a:solidFill>
              </a:rPr>
              <a:t>Tố</a:t>
            </a:r>
            <a:r>
              <a:rPr lang="en-US" sz="1600" b="1" dirty="0">
                <a:solidFill>
                  <a:srgbClr val="000099"/>
                </a:solidFill>
              </a:rPr>
              <a:t> </a:t>
            </a:r>
            <a:r>
              <a:rPr lang="en-US" sz="1600" b="1" dirty="0" err="1">
                <a:solidFill>
                  <a:srgbClr val="000099"/>
                </a:solidFill>
              </a:rPr>
              <a:t>chất</a:t>
            </a:r>
            <a:endParaRPr lang="en-US" sz="1600" dirty="0"/>
          </a:p>
        </p:txBody>
      </p:sp>
      <p:sp>
        <p:nvSpPr>
          <p:cNvPr id="6183" name="Rectangle 107"/>
          <p:cNvSpPr>
            <a:spLocks noChangeArrowheads="1"/>
          </p:cNvSpPr>
          <p:nvPr/>
        </p:nvSpPr>
        <p:spPr bwMode="auto">
          <a:xfrm>
            <a:off x="6248400" y="4648200"/>
            <a:ext cx="2514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000099"/>
                </a:solidFill>
              </a:rPr>
              <a:t>LT Cách thức lãnh đạo</a:t>
            </a:r>
            <a:endParaRPr lang="en-US" sz="1600"/>
          </a:p>
        </p:txBody>
      </p:sp>
      <p:sp>
        <p:nvSpPr>
          <p:cNvPr id="6184" name="Rectangle 108"/>
          <p:cNvSpPr>
            <a:spLocks noChangeArrowheads="1"/>
          </p:cNvSpPr>
          <p:nvPr/>
        </p:nvSpPr>
        <p:spPr bwMode="auto">
          <a:xfrm>
            <a:off x="6400800" y="5029200"/>
            <a:ext cx="1981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1600" b="1">
                <a:solidFill>
                  <a:srgbClr val="000099"/>
                </a:solidFill>
              </a:rPr>
              <a:t>LT Tình huống</a:t>
            </a:r>
          </a:p>
        </p:txBody>
      </p:sp>
      <p:cxnSp>
        <p:nvCxnSpPr>
          <p:cNvPr id="110" name="Straight Arrow Connector 109"/>
          <p:cNvCxnSpPr/>
          <p:nvPr/>
        </p:nvCxnSpPr>
        <p:spPr bwMode="auto">
          <a:xfrm flipV="1">
            <a:off x="5715000" y="4495800"/>
            <a:ext cx="762000" cy="6477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3" name="Straight Arrow Connector 112"/>
          <p:cNvCxnSpPr>
            <a:stCxn id="173" idx="3"/>
          </p:cNvCxnSpPr>
          <p:nvPr/>
        </p:nvCxnSpPr>
        <p:spPr bwMode="auto">
          <a:xfrm>
            <a:off x="5715000" y="5181600"/>
            <a:ext cx="685800" cy="76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7" name="Straight Arrow Connector 116"/>
          <p:cNvCxnSpPr/>
          <p:nvPr/>
        </p:nvCxnSpPr>
        <p:spPr bwMode="auto">
          <a:xfrm flipV="1">
            <a:off x="5715000" y="4953000"/>
            <a:ext cx="685800" cy="2286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188" name="Rectangle 119"/>
          <p:cNvSpPr>
            <a:spLocks noChangeArrowheads="1"/>
          </p:cNvSpPr>
          <p:nvPr/>
        </p:nvSpPr>
        <p:spPr bwMode="auto">
          <a:xfrm>
            <a:off x="6858000" y="5410200"/>
            <a:ext cx="1981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LT </a:t>
            </a:r>
            <a:r>
              <a:rPr lang="en-US" sz="1600" b="1" dirty="0" err="1">
                <a:solidFill>
                  <a:srgbClr val="0070C0"/>
                </a:solidFill>
              </a:rPr>
              <a:t>kỳ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vọng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6189" name="Rectangle 126"/>
          <p:cNvSpPr>
            <a:spLocks noChangeArrowheads="1"/>
          </p:cNvSpPr>
          <p:nvPr/>
        </p:nvSpPr>
        <p:spPr bwMode="auto">
          <a:xfrm>
            <a:off x="6858000" y="5791200"/>
            <a:ext cx="1981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LT </a:t>
            </a:r>
            <a:r>
              <a:rPr lang="en-US" sz="1600" b="1" dirty="0" err="1">
                <a:solidFill>
                  <a:srgbClr val="0070C0"/>
                </a:solidFill>
              </a:rPr>
              <a:t>nhu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cầu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6190" name="Rectangle 127"/>
          <p:cNvSpPr>
            <a:spLocks noChangeArrowheads="1"/>
          </p:cNvSpPr>
          <p:nvPr/>
        </p:nvSpPr>
        <p:spPr bwMode="auto">
          <a:xfrm>
            <a:off x="6858000" y="6096000"/>
            <a:ext cx="2286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LT </a:t>
            </a:r>
            <a:r>
              <a:rPr lang="en-US" sz="1600" b="1" dirty="0" err="1">
                <a:solidFill>
                  <a:srgbClr val="0070C0"/>
                </a:solidFill>
              </a:rPr>
              <a:t>công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bằng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6191" name="Rectangle 129"/>
          <p:cNvSpPr>
            <a:spLocks noChangeArrowheads="1"/>
          </p:cNvSpPr>
          <p:nvPr/>
        </p:nvSpPr>
        <p:spPr bwMode="auto">
          <a:xfrm>
            <a:off x="6553200" y="6519863"/>
            <a:ext cx="2590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LT ban </a:t>
            </a:r>
            <a:r>
              <a:rPr lang="en-US" sz="1600" b="1" dirty="0" err="1">
                <a:solidFill>
                  <a:srgbClr val="0070C0"/>
                </a:solidFill>
              </a:rPr>
              <a:t>chất</a:t>
            </a:r>
            <a:r>
              <a:rPr lang="en-US" sz="1600" b="1" dirty="0">
                <a:solidFill>
                  <a:srgbClr val="0070C0"/>
                </a:solidFill>
              </a:rPr>
              <a:t> con </a:t>
            </a:r>
            <a:r>
              <a:rPr lang="en-US" sz="1600" b="1" dirty="0" err="1">
                <a:solidFill>
                  <a:srgbClr val="0070C0"/>
                </a:solidFill>
              </a:rPr>
              <a:t>người</a:t>
            </a:r>
            <a:endParaRPr lang="en-US" sz="1600" b="1" dirty="0">
              <a:solidFill>
                <a:srgbClr val="0070C0"/>
              </a:solidFill>
            </a:endParaRPr>
          </a:p>
        </p:txBody>
      </p:sp>
      <p:cxnSp>
        <p:nvCxnSpPr>
          <p:cNvPr id="131" name="Straight Arrow Connector 130"/>
          <p:cNvCxnSpPr/>
          <p:nvPr/>
        </p:nvCxnSpPr>
        <p:spPr bwMode="auto">
          <a:xfrm flipV="1">
            <a:off x="5715000" y="5715000"/>
            <a:ext cx="1524000" cy="457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5" name="Straight Arrow Connector 134"/>
          <p:cNvCxnSpPr/>
          <p:nvPr/>
        </p:nvCxnSpPr>
        <p:spPr bwMode="auto">
          <a:xfrm flipV="1">
            <a:off x="5715000" y="6019800"/>
            <a:ext cx="1524000" cy="152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6" name="Straight Arrow Connector 135"/>
          <p:cNvCxnSpPr/>
          <p:nvPr/>
        </p:nvCxnSpPr>
        <p:spPr bwMode="auto">
          <a:xfrm>
            <a:off x="5715000" y="6172200"/>
            <a:ext cx="1524000" cy="152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7" name="Straight Arrow Connector 136"/>
          <p:cNvCxnSpPr/>
          <p:nvPr/>
        </p:nvCxnSpPr>
        <p:spPr bwMode="auto">
          <a:xfrm>
            <a:off x="5715000" y="6172200"/>
            <a:ext cx="990600" cy="533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196" name="Rectangle 154"/>
          <p:cNvSpPr>
            <a:spLocks noChangeArrowheads="1"/>
          </p:cNvSpPr>
          <p:nvPr/>
        </p:nvSpPr>
        <p:spPr bwMode="auto">
          <a:xfrm>
            <a:off x="4267200" y="3581400"/>
            <a:ext cx="1752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 err="1">
                <a:solidFill>
                  <a:srgbClr val="7030A0"/>
                </a:solidFill>
              </a:rPr>
              <a:t>Độc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 err="1">
                <a:solidFill>
                  <a:srgbClr val="7030A0"/>
                </a:solidFill>
              </a:rPr>
              <a:t>đoán</a:t>
            </a:r>
            <a:endParaRPr lang="en-US" sz="1600" dirty="0">
              <a:solidFill>
                <a:srgbClr val="7030A0"/>
              </a:solidFill>
            </a:endParaRPr>
          </a:p>
        </p:txBody>
      </p:sp>
      <p:sp>
        <p:nvSpPr>
          <p:cNvPr id="6197" name="Rectangle 155"/>
          <p:cNvSpPr>
            <a:spLocks noChangeArrowheads="1"/>
          </p:cNvSpPr>
          <p:nvPr/>
        </p:nvSpPr>
        <p:spPr bwMode="auto">
          <a:xfrm>
            <a:off x="4419600" y="3962400"/>
            <a:ext cx="1371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 err="1">
                <a:solidFill>
                  <a:srgbClr val="0070C0"/>
                </a:solidFill>
              </a:rPr>
              <a:t>Dân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b="1" dirty="0" err="1">
                <a:solidFill>
                  <a:srgbClr val="0070C0"/>
                </a:solidFill>
              </a:rPr>
              <a:t>chủ</a:t>
            </a:r>
            <a:endParaRPr lang="en-US" sz="1600" dirty="0">
              <a:solidFill>
                <a:srgbClr val="7030A0"/>
              </a:solidFill>
            </a:endParaRPr>
          </a:p>
        </p:txBody>
      </p:sp>
      <p:sp>
        <p:nvSpPr>
          <p:cNvPr id="6198" name="Rectangle 156"/>
          <p:cNvSpPr>
            <a:spLocks noChangeArrowheads="1"/>
          </p:cNvSpPr>
          <p:nvPr/>
        </p:nvSpPr>
        <p:spPr bwMode="auto">
          <a:xfrm>
            <a:off x="4343400" y="4267200"/>
            <a:ext cx="1143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 err="1">
                <a:solidFill>
                  <a:srgbClr val="0070C0"/>
                </a:solidFill>
              </a:rPr>
              <a:t>Tự</a:t>
            </a:r>
            <a:r>
              <a:rPr lang="en-US" sz="1600" b="1" dirty="0">
                <a:solidFill>
                  <a:srgbClr val="0070C0"/>
                </a:solidFill>
              </a:rPr>
              <a:t> do</a:t>
            </a:r>
            <a:endParaRPr lang="en-US" sz="1600" dirty="0">
              <a:solidFill>
                <a:srgbClr val="7030A0"/>
              </a:solidFill>
            </a:endParaRPr>
          </a:p>
        </p:txBody>
      </p:sp>
      <p:cxnSp>
        <p:nvCxnSpPr>
          <p:cNvPr id="159" name="Straight Arrow Connector 158"/>
          <p:cNvCxnSpPr/>
          <p:nvPr/>
        </p:nvCxnSpPr>
        <p:spPr bwMode="auto">
          <a:xfrm rot="16200000" flipH="1">
            <a:off x="3924300" y="3848100"/>
            <a:ext cx="685800" cy="6096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3" name="Straight Arrow Connector 162"/>
          <p:cNvCxnSpPr/>
          <p:nvPr/>
        </p:nvCxnSpPr>
        <p:spPr bwMode="auto">
          <a:xfrm>
            <a:off x="3962400" y="3810000"/>
            <a:ext cx="6858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0" name="Straight Arrow Connector 169"/>
          <p:cNvCxnSpPr/>
          <p:nvPr/>
        </p:nvCxnSpPr>
        <p:spPr bwMode="auto">
          <a:xfrm>
            <a:off x="3962400" y="3810000"/>
            <a:ext cx="838200" cy="304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29306734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113658863"/>
              </p:ext>
            </p:extLst>
          </p:nvPr>
        </p:nvGraphicFramePr>
        <p:xfrm>
          <a:off x="0" y="152400"/>
          <a:ext cx="9144000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>
            <a:off x="2557298" y="841773"/>
            <a:ext cx="643102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2385848" y="2895600"/>
            <a:ext cx="34290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DEF72A0-DDCE-FA4A-A969-4902DD751022}"/>
              </a:ext>
            </a:extLst>
          </p:cNvPr>
          <p:cNvSpPr txBox="1"/>
          <p:nvPr/>
        </p:nvSpPr>
        <p:spPr>
          <a:xfrm>
            <a:off x="228600" y="152400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Chương</a:t>
            </a:r>
            <a:r>
              <a:rPr lang="en-US" b="1" dirty="0"/>
              <a:t> 4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3E3E4701-CCA9-B540-A553-E4D37246E9AB}"/>
              </a:ext>
            </a:extLst>
          </p:cNvPr>
          <p:cNvCxnSpPr>
            <a:cxnSpLocks/>
          </p:cNvCxnSpPr>
          <p:nvPr/>
        </p:nvCxnSpPr>
        <p:spPr>
          <a:xfrm flipV="1">
            <a:off x="917025" y="1295400"/>
            <a:ext cx="683175" cy="239446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33B70C75-4544-EE4B-BC8F-108288DA0232}"/>
              </a:ext>
            </a:extLst>
          </p:cNvPr>
          <p:cNvCxnSpPr>
            <a:cxnSpLocks/>
          </p:cNvCxnSpPr>
          <p:nvPr/>
        </p:nvCxnSpPr>
        <p:spPr>
          <a:xfrm>
            <a:off x="917025" y="3666619"/>
            <a:ext cx="458180" cy="1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4753431F-097C-C74A-916A-17890A88D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8688" y="2105445"/>
            <a:ext cx="6650022" cy="3488884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-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Kết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quả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đạt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được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phù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hợp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với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mục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tiêu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chức</a:t>
            </a:r>
            <a:endParaRPr lang="en-US" altLang="en-US" sz="20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-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nguồn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lực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được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sử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dụng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một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cách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hữu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hiệu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-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Làm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sáng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tỏ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đề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ra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kết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quả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chính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xác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hơn</a:t>
            </a:r>
            <a:endParaRPr lang="en-US" altLang="en-US" sz="20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 -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Xác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dự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đoán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chiều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hướng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thay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đổi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cần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thiết</a:t>
            </a:r>
            <a:endParaRPr lang="en-US" altLang="en-US" sz="20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 -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Phát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hiện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kịp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thời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vấn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đề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sửa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sai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.</a:t>
            </a:r>
          </a:p>
          <a:p>
            <a:pPr algn="just"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-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Đơn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giản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hoá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vấn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đề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uỷ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quyền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chỉ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huy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trách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nhiệm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.</a:t>
            </a:r>
          </a:p>
          <a:p>
            <a:pPr algn="just"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-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Phác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thảo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tiêu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chuẩn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tường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trình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báo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cáo</a:t>
            </a:r>
            <a:endParaRPr lang="en-US" altLang="en-US" sz="2000" b="1" dirty="0">
              <a:ea typeface="ＭＳ Ｐゴシック" panose="020B0600070205080204" pitchFamily="34" charset="-128"/>
            </a:endParaRPr>
          </a:p>
          <a:p>
            <a:pPr algn="just">
              <a:buFontTx/>
              <a:buNone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-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Phổ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biến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chỉ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dẫn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cải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tiến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hoàn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tất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công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tác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tiết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kiệm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thời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gian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công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sức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tăng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năng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suất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đem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lại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lợi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nhuận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 err="1">
                <a:ea typeface="ＭＳ Ｐゴシック" panose="020B0600070205080204" pitchFamily="34" charset="-128"/>
              </a:rPr>
              <a:t>cao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Char char="-"/>
            </a:pPr>
            <a:endParaRPr lang="en-US" altLang="en-US" sz="20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endParaRPr lang="en-US" altLang="en-US" sz="2600" b="0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934488855"/>
              </p:ext>
            </p:extLst>
          </p:nvPr>
        </p:nvGraphicFramePr>
        <p:xfrm>
          <a:off x="0" y="152400"/>
          <a:ext cx="9144000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>
            <a:off x="2338552" y="1143000"/>
            <a:ext cx="252248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DEF72A0-DDCE-FA4A-A969-4902DD751022}"/>
              </a:ext>
            </a:extLst>
          </p:cNvPr>
          <p:cNvSpPr txBox="1"/>
          <p:nvPr/>
        </p:nvSpPr>
        <p:spPr>
          <a:xfrm>
            <a:off x="228600" y="152400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Chương</a:t>
            </a:r>
            <a:r>
              <a:rPr lang="en-US" b="1" dirty="0"/>
              <a:t> 4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3E3E4701-CCA9-B540-A553-E4D37246E9AB}"/>
              </a:ext>
            </a:extLst>
          </p:cNvPr>
          <p:cNvCxnSpPr>
            <a:cxnSpLocks/>
          </p:cNvCxnSpPr>
          <p:nvPr/>
        </p:nvCxnSpPr>
        <p:spPr>
          <a:xfrm flipV="1">
            <a:off x="917025" y="1295400"/>
            <a:ext cx="683175" cy="239446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33B70C75-4544-EE4B-BC8F-108288DA0232}"/>
              </a:ext>
            </a:extLst>
          </p:cNvPr>
          <p:cNvCxnSpPr>
            <a:cxnSpLocks/>
          </p:cNvCxnSpPr>
          <p:nvPr/>
        </p:nvCxnSpPr>
        <p:spPr>
          <a:xfrm flipV="1">
            <a:off x="935148" y="3689864"/>
            <a:ext cx="1730560" cy="1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="" xmlns:a16="http://schemas.microsoft.com/office/drawing/2014/main" id="{205ABABB-0EC1-B541-BEA3-C8FBB5095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4687" y="4267201"/>
            <a:ext cx="6553200" cy="2438400"/>
          </a:xfrm>
          <a:solidFill>
            <a:schemeClr val="bg1"/>
          </a:solidFill>
        </p:spPr>
        <p:txBody>
          <a:bodyPr>
            <a:normAutofit fontScale="55000" lnSpcReduction="20000"/>
          </a:bodyPr>
          <a:lstStyle/>
          <a:p>
            <a:pPr>
              <a:buFontTx/>
              <a:buNone/>
            </a:pPr>
            <a:r>
              <a:rPr lang="en-US" altLang="en-US" sz="4200" b="1" dirty="0">
                <a:ea typeface="ＭＳ Ｐゴシック" panose="020B0600070205080204" pitchFamily="34" charset="-128"/>
              </a:rPr>
              <a:t>1.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phải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theo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kế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hoạch</a:t>
            </a:r>
            <a:endParaRPr lang="en-US" altLang="en-US" sz="42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4200" b="1" dirty="0">
                <a:ea typeface="ＭＳ Ｐゴシック" panose="020B0600070205080204" pitchFamily="34" charset="-128"/>
              </a:rPr>
              <a:t>2.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phải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mang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tính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đồng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bộ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</a:p>
          <a:p>
            <a:pPr>
              <a:buFontTx/>
              <a:buNone/>
            </a:pPr>
            <a:r>
              <a:rPr lang="en-US" altLang="en-US" sz="4200" b="1" dirty="0">
                <a:ea typeface="ＭＳ Ｐゴシック" panose="020B0600070205080204" pitchFamily="34" charset="-128"/>
              </a:rPr>
              <a:t>3.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phải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công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khai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khách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quan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chính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xác</a:t>
            </a:r>
            <a:endParaRPr lang="en-US" altLang="en-US" sz="42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4200" b="1" dirty="0">
                <a:ea typeface="ＭＳ Ｐゴシック" panose="020B0600070205080204" pitchFamily="34" charset="-128"/>
              </a:rPr>
              <a:t>4.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phù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hợp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với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&amp; con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người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trong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hệ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thống</a:t>
            </a:r>
            <a:endParaRPr lang="en-US" altLang="en-US" sz="42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4200" b="1" dirty="0">
                <a:ea typeface="ＭＳ Ｐゴシック" panose="020B0600070205080204" pitchFamily="34" charset="-128"/>
              </a:rPr>
              <a:t>5.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phải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linh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hoạt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đa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dạng</a:t>
            </a:r>
            <a:endParaRPr lang="en-US" altLang="en-US" sz="4200" b="1" dirty="0">
              <a:ea typeface="ＭＳ Ｐゴシック" panose="020B0600070205080204" pitchFamily="34" charset="-128"/>
            </a:endParaRPr>
          </a:p>
          <a:p>
            <a:pPr algn="just">
              <a:buFontTx/>
              <a:buNone/>
            </a:pPr>
            <a:r>
              <a:rPr lang="en-US" altLang="en-US" sz="4200" b="1" dirty="0">
                <a:ea typeface="ＭＳ Ｐゴシック" panose="020B0600070205080204" pitchFamily="34" charset="-128"/>
              </a:rPr>
              <a:t>6.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phải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hiệu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quả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tiết</a:t>
            </a:r>
            <a:r>
              <a:rPr lang="en-US" altLang="en-US" sz="42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4200" b="1" dirty="0" err="1">
                <a:ea typeface="ＭＳ Ｐゴシック" panose="020B0600070205080204" pitchFamily="34" charset="-128"/>
              </a:rPr>
              <a:t>kiệm</a:t>
            </a:r>
            <a:endParaRPr lang="en-US" altLang="en-US" sz="42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endParaRPr lang="en-US" altLang="en-US" sz="2000" b="1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3717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Number Placeholder 3">
            <a:extLst>
              <a:ext uri="{FF2B5EF4-FFF2-40B4-BE49-F238E27FC236}">
                <a16:creationId xmlns="" xmlns:a16="http://schemas.microsoft.com/office/drawing/2014/main" id="{967C3951-6A69-1B46-AEE7-BF991251B3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074D059-0D83-EE4E-9D99-369C7208104C}" type="slidenum">
              <a:rPr lang="en-US" altLang="en-US" sz="900"/>
              <a:pPr eaLnBrk="1" hangingPunct="1"/>
              <a:t>33</a:t>
            </a:fld>
            <a:endParaRPr lang="en-US" altLang="en-US" sz="900"/>
          </a:p>
        </p:txBody>
      </p:sp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A1F99E1D-268F-5641-BA00-2D24E0C8C473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1295400"/>
            <a:ext cx="8626475" cy="5286375"/>
            <a:chOff x="2979" y="7176"/>
            <a:chExt cx="6844" cy="6118"/>
          </a:xfrm>
        </p:grpSpPr>
        <p:grpSp>
          <p:nvGrpSpPr>
            <p:cNvPr id="3" name="Group 3">
              <a:extLst>
                <a:ext uri="{FF2B5EF4-FFF2-40B4-BE49-F238E27FC236}">
                  <a16:creationId xmlns="" xmlns:a16="http://schemas.microsoft.com/office/drawing/2014/main" id="{478DD06C-9D75-8E4A-A4F9-B84C432DF5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79" y="8017"/>
              <a:ext cx="6844" cy="5277"/>
              <a:chOff x="2979" y="1136"/>
              <a:chExt cx="6844" cy="5277"/>
            </a:xfrm>
          </p:grpSpPr>
          <p:sp>
            <p:nvSpPr>
              <p:cNvPr id="30732" name="Text Box 4">
                <a:extLst>
                  <a:ext uri="{FF2B5EF4-FFF2-40B4-BE49-F238E27FC236}">
                    <a16:creationId xmlns="" xmlns:a16="http://schemas.microsoft.com/office/drawing/2014/main" id="{4549B3D6-B60E-1B4B-96BD-D1EC85D49DD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392" y="3205"/>
                <a:ext cx="2431" cy="1499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Không cần điều chỉnh</a:t>
                </a:r>
              </a:p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( Tiếp tục họat động hiện hành)</a:t>
                </a:r>
              </a:p>
            </p:txBody>
          </p:sp>
          <p:sp>
            <p:nvSpPr>
              <p:cNvPr id="30733" name="Text Box 5">
                <a:extLst>
                  <a:ext uri="{FF2B5EF4-FFF2-40B4-BE49-F238E27FC236}">
                    <a16:creationId xmlns="" xmlns:a16="http://schemas.microsoft.com/office/drawing/2014/main" id="{665B934E-CDAF-D946-B053-BA6EAFF6B1D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9" y="1136"/>
                <a:ext cx="3416" cy="1143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Xác định hệ thống tiêu chuẩn  và lựa chọn phương pháp kiểm tra</a:t>
                </a:r>
              </a:p>
            </p:txBody>
          </p:sp>
          <p:sp>
            <p:nvSpPr>
              <p:cNvPr id="30734" name="Text Box 6">
                <a:extLst>
                  <a:ext uri="{FF2B5EF4-FFF2-40B4-BE49-F238E27FC236}">
                    <a16:creationId xmlns="" xmlns:a16="http://schemas.microsoft.com/office/drawing/2014/main" id="{6BE00D49-16F8-BA43-915E-5CECE862BC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9" y="2610"/>
                <a:ext cx="3403" cy="799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Đo lường và đối chiếu với tiêu chuẩn</a:t>
                </a:r>
              </a:p>
            </p:txBody>
          </p:sp>
          <p:sp>
            <p:nvSpPr>
              <p:cNvPr id="30735" name="Text Box 7">
                <a:extLst>
                  <a:ext uri="{FF2B5EF4-FFF2-40B4-BE49-F238E27FC236}">
                    <a16:creationId xmlns="" xmlns:a16="http://schemas.microsoft.com/office/drawing/2014/main" id="{B04EC819-A83A-BC48-ADEC-2A2E54C35CA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9" y="3837"/>
                <a:ext cx="3341" cy="7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Sự thực hiện hoạt động có phù hợp với các tiêu chuẩn không?</a:t>
                </a:r>
              </a:p>
            </p:txBody>
          </p:sp>
          <p:sp>
            <p:nvSpPr>
              <p:cNvPr id="30736" name="Text Box 8">
                <a:extLst>
                  <a:ext uri="{FF2B5EF4-FFF2-40B4-BE49-F238E27FC236}">
                    <a16:creationId xmlns="" xmlns:a16="http://schemas.microsoft.com/office/drawing/2014/main" id="{1A2B13B9-7741-F440-AE9D-00E5A1B7576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01" y="5651"/>
                <a:ext cx="3219" cy="7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Tiến hành điều chỉnh</a:t>
                </a:r>
              </a:p>
            </p:txBody>
          </p:sp>
          <p:sp>
            <p:nvSpPr>
              <p:cNvPr id="30737" name="Line 9">
                <a:extLst>
                  <a:ext uri="{FF2B5EF4-FFF2-40B4-BE49-F238E27FC236}">
                    <a16:creationId xmlns="" xmlns:a16="http://schemas.microsoft.com/office/drawing/2014/main" id="{B64D8BF0-4A78-2F41-9269-FA5EC71BA0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1" y="4623"/>
                <a:ext cx="0" cy="1026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8" name="Line 10">
                <a:extLst>
                  <a:ext uri="{FF2B5EF4-FFF2-40B4-BE49-F238E27FC236}">
                    <a16:creationId xmlns="" xmlns:a16="http://schemas.microsoft.com/office/drawing/2014/main" id="{DCF6ABD5-11CA-A84A-9D3B-43049798EC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1" y="2277"/>
                <a:ext cx="0" cy="381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9" name="Line 11">
                <a:extLst>
                  <a:ext uri="{FF2B5EF4-FFF2-40B4-BE49-F238E27FC236}">
                    <a16:creationId xmlns="" xmlns:a16="http://schemas.microsoft.com/office/drawing/2014/main" id="{D8BA2E9C-69AC-C044-AD64-EC2D8E638A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321" y="4182"/>
                <a:ext cx="1075" cy="0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40" name="Line 12">
                <a:extLst>
                  <a:ext uri="{FF2B5EF4-FFF2-40B4-BE49-F238E27FC236}">
                    <a16:creationId xmlns="" xmlns:a16="http://schemas.microsoft.com/office/drawing/2014/main" id="{ACD90B31-2BDF-D44D-8168-961BAA6EEB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1" y="3465"/>
                <a:ext cx="0" cy="381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0731" name="Rectangle 13">
              <a:extLst>
                <a:ext uri="{FF2B5EF4-FFF2-40B4-BE49-F238E27FC236}">
                  <a16:creationId xmlns="" xmlns:a16="http://schemas.microsoft.com/office/drawing/2014/main" id="{593B4279-2038-2B48-AB0A-18461F3EF3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1" y="7176"/>
              <a:ext cx="4408" cy="435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00B05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en-US" altLang="en-US" b="1">
                  <a:solidFill>
                    <a:srgbClr val="C00000"/>
                  </a:solidFill>
                </a:rPr>
                <a:t>Sơ đồ  Tiến trình kiểm tra.</a:t>
              </a:r>
            </a:p>
          </p:txBody>
        </p:sp>
      </p:grpSp>
      <p:sp>
        <p:nvSpPr>
          <p:cNvPr id="30723" name="Rectangle 16">
            <a:extLst>
              <a:ext uri="{FF2B5EF4-FFF2-40B4-BE49-F238E27FC236}">
                <a16:creationId xmlns="" xmlns:a16="http://schemas.microsoft.com/office/drawing/2014/main" id="{C3AFDA7A-EE4A-164C-9DCA-1292916DF3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1200">
                <a:latin typeface="Times New Roman" panose="02020603050405020304" pitchFamily="18" charset="0"/>
              </a:rPr>
              <a:t>Không</a:t>
            </a:r>
            <a:endParaRPr lang="en-US" altLang="en-US"/>
          </a:p>
        </p:txBody>
      </p:sp>
      <p:sp>
        <p:nvSpPr>
          <p:cNvPr id="30724" name="TextBox 16">
            <a:extLst>
              <a:ext uri="{FF2B5EF4-FFF2-40B4-BE49-F238E27FC236}">
                <a16:creationId xmlns="" xmlns:a16="http://schemas.microsoft.com/office/drawing/2014/main" id="{D8765B1B-F5DB-3E4F-98DE-049F208D4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5181600"/>
            <a:ext cx="998538" cy="400050"/>
          </a:xfrm>
          <a:prstGeom prst="rect">
            <a:avLst/>
          </a:prstGeom>
          <a:noFill/>
          <a:ln w="63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C00000"/>
                </a:solidFill>
              </a:rPr>
              <a:t>Không</a:t>
            </a:r>
          </a:p>
        </p:txBody>
      </p:sp>
      <p:sp>
        <p:nvSpPr>
          <p:cNvPr id="30725" name="TextBox 17">
            <a:extLst>
              <a:ext uri="{FF2B5EF4-FFF2-40B4-BE49-F238E27FC236}">
                <a16:creationId xmlns="" xmlns:a16="http://schemas.microsoft.com/office/drawing/2014/main" id="{6722935D-D056-974B-988A-545E8A1A11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191000"/>
            <a:ext cx="527050" cy="4000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C00000"/>
                </a:solidFill>
              </a:rPr>
              <a:t>Có</a:t>
            </a:r>
          </a:p>
        </p:txBody>
      </p:sp>
      <p:sp>
        <p:nvSpPr>
          <p:cNvPr id="19" name="Rectangle 2">
            <a:extLst>
              <a:ext uri="{FF2B5EF4-FFF2-40B4-BE49-F238E27FC236}">
                <a16:creationId xmlns="" xmlns:a16="http://schemas.microsoft.com/office/drawing/2014/main" id="{31E23517-3549-E048-A4B1-BF0F5118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5FB7F4"/>
          </a:solidFill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1-TiẾN TRÌNH </a:t>
            </a:r>
            <a:r>
              <a:rPr lang="en-US" altLang="en-US" sz="2800" b="1" dirty="0" err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KiỂM</a:t>
            </a:r>
            <a:r>
              <a:rPr lang="en-US" altLang="en-US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anose="020B0604020202020204" pitchFamily="34" charset="0"/>
              </a:rPr>
              <a:t> TRA</a:t>
            </a:r>
          </a:p>
        </p:txBody>
      </p:sp>
      <p:sp>
        <p:nvSpPr>
          <p:cNvPr id="30727" name="TextBox 16">
            <a:extLst>
              <a:ext uri="{FF2B5EF4-FFF2-40B4-BE49-F238E27FC236}">
                <a16:creationId xmlns="" xmlns:a16="http://schemas.microsoft.com/office/drawing/2014/main" id="{BD28EE5E-950E-7141-AFF5-AE0ADA17C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5257800"/>
            <a:ext cx="4446588" cy="400050"/>
          </a:xfrm>
          <a:prstGeom prst="rect">
            <a:avLst/>
          </a:prstGeom>
          <a:noFill/>
          <a:ln w="63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C00000"/>
                </a:solidFill>
              </a:rPr>
              <a:t>Sai do đâu? Biện pháp khắc phục?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AB169CEB-38AC-4749-BB11-61F6DF07D97D}"/>
              </a:ext>
            </a:extLst>
          </p:cNvPr>
          <p:cNvCxnSpPr/>
          <p:nvPr/>
        </p:nvCxnSpPr>
        <p:spPr bwMode="auto">
          <a:xfrm flipV="1">
            <a:off x="4343400" y="5181600"/>
            <a:ext cx="381000" cy="76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7250830A-3F18-384B-95C1-32CDD5F2EBF4}"/>
              </a:ext>
            </a:extLst>
          </p:cNvPr>
          <p:cNvCxnSpPr/>
          <p:nvPr/>
        </p:nvCxnSpPr>
        <p:spPr bwMode="auto">
          <a:xfrm>
            <a:off x="3733800" y="5486400"/>
            <a:ext cx="2286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94239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Number Placeholder 3">
            <a:extLst>
              <a:ext uri="{FF2B5EF4-FFF2-40B4-BE49-F238E27FC236}">
                <a16:creationId xmlns="" xmlns:a16="http://schemas.microsoft.com/office/drawing/2014/main" id="{1EEA3399-19C8-6745-9070-B8B27AD187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6584EAA-B459-AA42-9AAF-3A612CD8E4DC}" type="slidenum">
              <a:rPr lang="en-US" altLang="en-US" sz="900"/>
              <a:pPr eaLnBrk="1" hangingPunct="1"/>
              <a:t>34</a:t>
            </a:fld>
            <a:endParaRPr lang="en-US" altLang="en-US" sz="900"/>
          </a:p>
        </p:txBody>
      </p:sp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A39F18C1-B48D-5047-AA18-09FB53FDB391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2133603"/>
            <a:ext cx="7010400" cy="3154338"/>
            <a:chOff x="2449" y="9157"/>
            <a:chExt cx="8041" cy="1417"/>
          </a:xfrm>
        </p:grpSpPr>
        <p:grpSp>
          <p:nvGrpSpPr>
            <p:cNvPr id="3" name="Group 3">
              <a:extLst>
                <a:ext uri="{FF2B5EF4-FFF2-40B4-BE49-F238E27FC236}">
                  <a16:creationId xmlns="" xmlns:a16="http://schemas.microsoft.com/office/drawing/2014/main" id="{419752D4-2D7C-324A-B99F-85759EAECA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49" y="9157"/>
              <a:ext cx="8041" cy="900"/>
              <a:chOff x="2262" y="11394"/>
              <a:chExt cx="8041" cy="900"/>
            </a:xfrm>
          </p:grpSpPr>
          <p:sp>
            <p:nvSpPr>
              <p:cNvPr id="39943" name="Text Box 4">
                <a:extLst>
                  <a:ext uri="{FF2B5EF4-FFF2-40B4-BE49-F238E27FC236}">
                    <a16:creationId xmlns="" xmlns:a16="http://schemas.microsoft.com/office/drawing/2014/main" id="{05BC15ED-DFA5-DF42-A0B9-E5415B1FAF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62" y="11394"/>
                <a:ext cx="1682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b="1">
                    <a:solidFill>
                      <a:srgbClr val="003399"/>
                    </a:solidFill>
                  </a:rPr>
                  <a:t>Lập kế hoạch</a:t>
                </a:r>
              </a:p>
            </p:txBody>
          </p:sp>
          <p:sp>
            <p:nvSpPr>
              <p:cNvPr id="39944" name="Text Box 5">
                <a:extLst>
                  <a:ext uri="{FF2B5EF4-FFF2-40B4-BE49-F238E27FC236}">
                    <a16:creationId xmlns="" xmlns:a16="http://schemas.microsoft.com/office/drawing/2014/main" id="{E445B70A-1E62-0842-BFA0-55DBEE212E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1" y="11394"/>
                <a:ext cx="1682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b="1">
                    <a:solidFill>
                      <a:srgbClr val="003399"/>
                    </a:solidFill>
                  </a:rPr>
                  <a:t>Thực hiện</a:t>
                </a:r>
              </a:p>
            </p:txBody>
          </p:sp>
          <p:sp>
            <p:nvSpPr>
              <p:cNvPr id="39945" name="Text Box 6">
                <a:extLst>
                  <a:ext uri="{FF2B5EF4-FFF2-40B4-BE49-F238E27FC236}">
                    <a16:creationId xmlns="" xmlns:a16="http://schemas.microsoft.com/office/drawing/2014/main" id="{BAD23B93-4E5C-2941-AD04-3A9630980D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1" y="11394"/>
                <a:ext cx="1682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endParaRPr lang="en-US" altLang="en-US" b="1">
                  <a:solidFill>
                    <a:srgbClr val="003399"/>
                  </a:solidFill>
                </a:endParaRPr>
              </a:p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b="1">
                    <a:solidFill>
                      <a:srgbClr val="003399"/>
                    </a:solidFill>
                  </a:rPr>
                  <a:t>Kết quả</a:t>
                </a:r>
              </a:p>
            </p:txBody>
          </p:sp>
          <p:sp>
            <p:nvSpPr>
              <p:cNvPr id="39946" name="Line 7">
                <a:extLst>
                  <a:ext uri="{FF2B5EF4-FFF2-40B4-BE49-F238E27FC236}">
                    <a16:creationId xmlns="" xmlns:a16="http://schemas.microsoft.com/office/drawing/2014/main" id="{88F1671E-6882-B046-9E70-97665F76AD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5" y="11574"/>
                <a:ext cx="149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47" name="Line 8">
                <a:extLst>
                  <a:ext uri="{FF2B5EF4-FFF2-40B4-BE49-F238E27FC236}">
                    <a16:creationId xmlns="" xmlns:a16="http://schemas.microsoft.com/office/drawing/2014/main" id="{A72C33C6-C1A2-6649-B66E-44EFC387F9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24" y="11574"/>
                <a:ext cx="149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48" name="Line 9">
                <a:extLst>
                  <a:ext uri="{FF2B5EF4-FFF2-40B4-BE49-F238E27FC236}">
                    <a16:creationId xmlns="" xmlns:a16="http://schemas.microsoft.com/office/drawing/2014/main" id="{30914C71-3C71-A04F-8786-A454D59487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555" y="11934"/>
                <a:ext cx="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49" name="Line 10">
                <a:extLst>
                  <a:ext uri="{FF2B5EF4-FFF2-40B4-BE49-F238E27FC236}">
                    <a16:creationId xmlns="" xmlns:a16="http://schemas.microsoft.com/office/drawing/2014/main" id="{576A4D6A-7516-7242-B6B4-2A52DE413F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97" y="12294"/>
                <a:ext cx="635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50" name="Line 11">
                <a:extLst>
                  <a:ext uri="{FF2B5EF4-FFF2-40B4-BE49-F238E27FC236}">
                    <a16:creationId xmlns="" xmlns:a16="http://schemas.microsoft.com/office/drawing/2014/main" id="{9573C06B-DA52-9241-97C2-8E274D8401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97" y="11934"/>
                <a:ext cx="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51" name="Text Box 12">
                <a:extLst>
                  <a:ext uri="{FF2B5EF4-FFF2-40B4-BE49-F238E27FC236}">
                    <a16:creationId xmlns="" xmlns:a16="http://schemas.microsoft.com/office/drawing/2014/main" id="{8F4500FC-13B2-BB43-ABF5-82E3DE36BF6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32" y="11574"/>
                <a:ext cx="935" cy="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>
                    <a:latin typeface="Times New Roman" panose="02020603050405020304" pitchFamily="18" charset="0"/>
                  </a:rPr>
                  <a:t>KT</a:t>
                </a:r>
                <a:endParaRPr lang="en-US" altLang="en-US"/>
              </a:p>
            </p:txBody>
          </p:sp>
          <p:sp>
            <p:nvSpPr>
              <p:cNvPr id="39952" name="Text Box 13">
                <a:extLst>
                  <a:ext uri="{FF2B5EF4-FFF2-40B4-BE49-F238E27FC236}">
                    <a16:creationId xmlns="" xmlns:a16="http://schemas.microsoft.com/office/drawing/2014/main" id="{3273D560-12BF-D24D-A8FC-763752F381B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311" y="11574"/>
                <a:ext cx="935" cy="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>
                    <a:latin typeface="Times New Roman" panose="02020603050405020304" pitchFamily="18" charset="0"/>
                  </a:rPr>
                  <a:t>KT</a:t>
                </a:r>
                <a:endParaRPr lang="en-US" altLang="en-US"/>
              </a:p>
            </p:txBody>
          </p:sp>
        </p:grpSp>
        <p:sp>
          <p:nvSpPr>
            <p:cNvPr id="39942" name="Rectangle 14">
              <a:extLst>
                <a:ext uri="{FF2B5EF4-FFF2-40B4-BE49-F238E27FC236}">
                  <a16:creationId xmlns="" xmlns:a16="http://schemas.microsoft.com/office/drawing/2014/main" id="{7CD07554-611B-6D4D-B393-1456882E56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1" y="10154"/>
              <a:ext cx="5324" cy="4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en-US" altLang="en-US" sz="2800" b="1" dirty="0" err="1">
                  <a:solidFill>
                    <a:srgbClr val="C00000"/>
                  </a:solidFill>
                </a:rPr>
                <a:t>Sơ</a:t>
              </a:r>
              <a:r>
                <a:rPr lang="en-US" altLang="en-US" sz="2800" b="1" dirty="0">
                  <a:solidFill>
                    <a:srgbClr val="C00000"/>
                  </a:solidFill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</a:rPr>
                <a:t>đồ</a:t>
              </a:r>
              <a:r>
                <a:rPr lang="en-US" altLang="en-US" sz="2800" b="1" dirty="0">
                  <a:solidFill>
                    <a:srgbClr val="C00000"/>
                  </a:solidFill>
                </a:rPr>
                <a:t>  Chu </a:t>
              </a:r>
              <a:r>
                <a:rPr lang="en-US" altLang="en-US" sz="2800" b="1" dirty="0" err="1">
                  <a:solidFill>
                    <a:srgbClr val="C00000"/>
                  </a:solidFill>
                </a:rPr>
                <a:t>trình</a:t>
              </a:r>
              <a:r>
                <a:rPr lang="en-US" altLang="en-US" sz="2800" b="1" dirty="0">
                  <a:solidFill>
                    <a:srgbClr val="C00000"/>
                  </a:solidFill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</a:rPr>
                <a:t>kiểm</a:t>
              </a:r>
              <a:r>
                <a:rPr lang="en-US" altLang="en-US" sz="2800" b="1" dirty="0">
                  <a:solidFill>
                    <a:srgbClr val="C00000"/>
                  </a:solidFill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</a:rPr>
                <a:t>tra</a:t>
              </a:r>
              <a:r>
                <a:rPr lang="en-US" altLang="en-US" sz="2800" b="1" dirty="0">
                  <a:solidFill>
                    <a:srgbClr val="003399"/>
                  </a:solidFill>
                </a:rPr>
                <a:t>.</a:t>
              </a:r>
            </a:p>
          </p:txBody>
        </p:sp>
      </p:grpSp>
      <p:sp>
        <p:nvSpPr>
          <p:cNvPr id="19" name="Rectangle 2">
            <a:extLst>
              <a:ext uri="{FF2B5EF4-FFF2-40B4-BE49-F238E27FC236}">
                <a16:creationId xmlns="" xmlns:a16="http://schemas.microsoft.com/office/drawing/2014/main" id="{6BCEAB3A-9181-3C44-B912-8AFCA0AC3F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762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2-Quy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trình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tổ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chức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kiểm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tra</a:t>
            </a:r>
            <a:endParaRPr lang="en-US" altLang="en-US" dirty="0">
              <a:solidFill>
                <a:srgbClr val="0033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281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Number Placeholder 4">
            <a:extLst>
              <a:ext uri="{FF2B5EF4-FFF2-40B4-BE49-F238E27FC236}">
                <a16:creationId xmlns="" xmlns:a16="http://schemas.microsoft.com/office/drawing/2014/main" id="{FAAA53B6-DBAC-E34F-B4E8-E48668817B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04800" y="6535738"/>
            <a:ext cx="4191000" cy="322262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fld id="{5A9FFED7-DDA8-0E46-9E0A-C41981EA935A}" type="slidenum">
              <a:rPr lang="en-US" altLang="en-US" sz="900" i="1"/>
              <a:pPr algn="l" eaLnBrk="1" hangingPunct="1"/>
              <a:t>35</a:t>
            </a:fld>
            <a:endParaRPr lang="en-US" altLang="en-US" sz="900" i="1"/>
          </a:p>
        </p:txBody>
      </p:sp>
      <p:sp>
        <p:nvSpPr>
          <p:cNvPr id="69635" name="Rectangle 3">
            <a:extLst>
              <a:ext uri="{FF2B5EF4-FFF2-40B4-BE49-F238E27FC236}">
                <a16:creationId xmlns="" xmlns:a16="http://schemas.microsoft.com/office/drawing/2014/main" id="{7213CA88-3F30-7C43-B9BC-DEE26D9815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6858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just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None/>
            </a:pP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3.Các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hình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thức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kiểm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tra</a:t>
            </a:r>
            <a:r>
              <a:rPr lang="en-US" altLang="en-US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: </a:t>
            </a:r>
          </a:p>
        </p:txBody>
      </p:sp>
      <p:sp>
        <p:nvSpPr>
          <p:cNvPr id="40963" name="Pentagon 10">
            <a:extLst>
              <a:ext uri="{FF2B5EF4-FFF2-40B4-BE49-F238E27FC236}">
                <a16:creationId xmlns="" xmlns:a16="http://schemas.microsoft.com/office/drawing/2014/main" id="{A6A1A374-5558-BF40-ADCF-9EAB226B6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81400"/>
            <a:ext cx="2819400" cy="2971800"/>
          </a:xfrm>
          <a:prstGeom prst="homePlate">
            <a:avLst>
              <a:gd name="adj" fmla="val 28481"/>
            </a:avLst>
          </a:prstGeom>
          <a:solidFill>
            <a:schemeClr val="bg1"/>
          </a:solidFill>
          <a:ln w="57150">
            <a:solidFill>
              <a:srgbClr val="FFC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b="1">
                <a:solidFill>
                  <a:srgbClr val="C00000"/>
                </a:solidFill>
              </a:rPr>
              <a:t>Kiểm tra </a:t>
            </a:r>
          </a:p>
          <a:p>
            <a:pPr algn="ctr"/>
            <a:r>
              <a:rPr lang="en-US" altLang="en-US" b="1">
                <a:solidFill>
                  <a:srgbClr val="C00000"/>
                </a:solidFill>
              </a:rPr>
              <a:t>ngăn ngừa</a:t>
            </a:r>
          </a:p>
          <a:p>
            <a:pPr algn="ctr"/>
            <a:r>
              <a:rPr lang="en-US" altLang="en-US" sz="2000" b="1">
                <a:solidFill>
                  <a:srgbClr val="002060"/>
                </a:solidFill>
              </a:rPr>
              <a:t>Là cơ chế định</a:t>
            </a:r>
          </a:p>
          <a:p>
            <a:pPr algn="ctr"/>
            <a:r>
              <a:rPr lang="en-US" altLang="en-US" sz="2000" b="1">
                <a:solidFill>
                  <a:srgbClr val="002060"/>
                </a:solidFill>
              </a:rPr>
              <a:t> hướng việc giảm</a:t>
            </a:r>
          </a:p>
          <a:p>
            <a:pPr algn="ctr"/>
            <a:r>
              <a:rPr lang="en-US" altLang="en-US" sz="2000" b="1">
                <a:solidFill>
                  <a:srgbClr val="002060"/>
                </a:solidFill>
              </a:rPr>
              <a:t> thiểu lỗi và nhu </a:t>
            </a:r>
          </a:p>
          <a:p>
            <a:pPr algn="ctr"/>
            <a:r>
              <a:rPr lang="en-US" altLang="en-US" sz="2000" b="1">
                <a:solidFill>
                  <a:srgbClr val="002060"/>
                </a:solidFill>
              </a:rPr>
              <a:t>cầu các hoạt</a:t>
            </a:r>
          </a:p>
          <a:p>
            <a:pPr algn="ctr"/>
            <a:r>
              <a:rPr lang="en-US" altLang="en-US" sz="2000" b="1">
                <a:solidFill>
                  <a:srgbClr val="002060"/>
                </a:solidFill>
              </a:rPr>
              <a:t> động hiệu chỉnh </a:t>
            </a:r>
          </a:p>
          <a:p>
            <a:pPr algn="ctr"/>
            <a:endParaRPr lang="en-US" altLang="en-US" b="1">
              <a:solidFill>
                <a:srgbClr val="002060"/>
              </a:solidFill>
            </a:endParaRPr>
          </a:p>
        </p:txBody>
      </p:sp>
      <p:sp>
        <p:nvSpPr>
          <p:cNvPr id="40965" name="Oval 13">
            <a:extLst>
              <a:ext uri="{FF2B5EF4-FFF2-40B4-BE49-F238E27FC236}">
                <a16:creationId xmlns="" xmlns:a16="http://schemas.microsoft.com/office/drawing/2014/main" id="{F6C9B78D-B674-D747-A78C-9D1FF4190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905000"/>
            <a:ext cx="2057400" cy="14478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  <a:prstDash val="sysDash"/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C00000"/>
                </a:solidFill>
              </a:rPr>
              <a:t>Đầu vào</a:t>
            </a:r>
            <a:endParaRPr lang="en-US" altLang="en-US" b="1"/>
          </a:p>
        </p:txBody>
      </p:sp>
      <p:sp>
        <p:nvSpPr>
          <p:cNvPr id="40966" name="Pentagon 12">
            <a:extLst>
              <a:ext uri="{FF2B5EF4-FFF2-40B4-BE49-F238E27FC236}">
                <a16:creationId xmlns="" xmlns:a16="http://schemas.microsoft.com/office/drawing/2014/main" id="{A18AB1D6-E75D-DA4C-BE15-C17CAA465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3505200"/>
            <a:ext cx="3048000" cy="3048000"/>
          </a:xfrm>
          <a:prstGeom prst="homePlate">
            <a:avLst>
              <a:gd name="adj" fmla="val 35940"/>
            </a:avLst>
          </a:prstGeom>
          <a:solidFill>
            <a:schemeClr val="bg1"/>
          </a:solidFill>
          <a:ln w="57150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n-US" altLang="en-US" sz="2800" b="1">
              <a:solidFill>
                <a:srgbClr val="C00000"/>
              </a:solidFill>
            </a:endParaRPr>
          </a:p>
          <a:p>
            <a:pPr algn="ctr"/>
            <a:r>
              <a:rPr lang="en-US" altLang="en-US" b="1">
                <a:solidFill>
                  <a:srgbClr val="C00000"/>
                </a:solidFill>
              </a:rPr>
              <a:t>Kiểm tra </a:t>
            </a:r>
          </a:p>
          <a:p>
            <a:pPr algn="ctr"/>
            <a:r>
              <a:rPr lang="en-US" altLang="en-US" b="1">
                <a:solidFill>
                  <a:srgbClr val="C00000"/>
                </a:solidFill>
              </a:rPr>
              <a:t>đồng thời</a:t>
            </a:r>
          </a:p>
          <a:p>
            <a:pPr algn="ctr"/>
            <a:r>
              <a:rPr lang="en-US" altLang="en-US" sz="2200" b="1">
                <a:solidFill>
                  <a:srgbClr val="003399"/>
                </a:solidFill>
              </a:rPr>
              <a:t>Theo dõi các hoạt</a:t>
            </a:r>
          </a:p>
          <a:p>
            <a:pPr algn="ctr"/>
            <a:r>
              <a:rPr lang="en-US" altLang="en-US" sz="2200" b="1">
                <a:solidFill>
                  <a:srgbClr val="003399"/>
                </a:solidFill>
              </a:rPr>
              <a:t> động đang diễn ra </a:t>
            </a:r>
          </a:p>
          <a:p>
            <a:pPr algn="ctr"/>
            <a:r>
              <a:rPr lang="en-US" altLang="en-US" sz="2200" b="1">
                <a:solidFill>
                  <a:srgbClr val="003399"/>
                </a:solidFill>
              </a:rPr>
              <a:t>để bảo đảm rằng</a:t>
            </a:r>
          </a:p>
          <a:p>
            <a:pPr algn="ctr"/>
            <a:r>
              <a:rPr lang="en-US" altLang="en-US" sz="2200" b="1">
                <a:solidFill>
                  <a:srgbClr val="003399"/>
                </a:solidFill>
              </a:rPr>
              <a:t> mọi cái đều hướng </a:t>
            </a:r>
          </a:p>
          <a:p>
            <a:pPr algn="ctr"/>
            <a:r>
              <a:rPr lang="en-US" altLang="en-US" sz="2200" b="1">
                <a:solidFill>
                  <a:srgbClr val="003399"/>
                </a:solidFill>
              </a:rPr>
              <a:t>đến mục tiêu </a:t>
            </a:r>
          </a:p>
          <a:p>
            <a:pPr algn="ctr"/>
            <a:endParaRPr lang="en-US" altLang="en-US" b="1">
              <a:solidFill>
                <a:srgbClr val="003399"/>
              </a:solidFill>
            </a:endParaRPr>
          </a:p>
        </p:txBody>
      </p:sp>
      <p:sp>
        <p:nvSpPr>
          <p:cNvPr id="40967" name="Pentagon 15">
            <a:extLst>
              <a:ext uri="{FF2B5EF4-FFF2-40B4-BE49-F238E27FC236}">
                <a16:creationId xmlns="" xmlns:a16="http://schemas.microsoft.com/office/drawing/2014/main" id="{B3E1C0BB-0540-1D43-9D3C-36E6504A13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3429000"/>
            <a:ext cx="3124200" cy="3124200"/>
          </a:xfrm>
          <a:prstGeom prst="homePlate">
            <a:avLst>
              <a:gd name="adj" fmla="val 23741"/>
            </a:avLst>
          </a:prstGeom>
          <a:solidFill>
            <a:schemeClr val="bg1"/>
          </a:solidFill>
          <a:ln w="5715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n-US" altLang="en-US" sz="2800" b="1">
              <a:solidFill>
                <a:srgbClr val="C00000"/>
              </a:solidFill>
            </a:endParaRPr>
          </a:p>
          <a:p>
            <a:pPr algn="ctr" eaLnBrk="1" hangingPunct="1"/>
            <a:r>
              <a:rPr lang="en-US" altLang="en-US" sz="2000" b="1">
                <a:solidFill>
                  <a:srgbClr val="C00000"/>
                </a:solidFill>
              </a:rPr>
              <a:t>Kiểm tra phản hồi</a:t>
            </a:r>
            <a:endParaRPr lang="en-US" altLang="en-US" sz="2000">
              <a:solidFill>
                <a:srgbClr val="C00000"/>
              </a:solidFill>
            </a:endParaRP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Kiểm tra kết quả cuối </a:t>
            </a: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cùng, sau  khi quá trình</a:t>
            </a: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 kết thúc, bằng cách</a:t>
            </a: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 đo lường kết quả thực</a:t>
            </a: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 hiện đem so sánh với </a:t>
            </a: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kế hoạch đề ra</a:t>
            </a:r>
          </a:p>
          <a:p>
            <a:pPr algn="ctr" eaLnBrk="1" hangingPunct="1"/>
            <a:r>
              <a:rPr lang="en-US" altLang="en-US" sz="2000" b="1">
                <a:solidFill>
                  <a:srgbClr val="7030A0"/>
                </a:solidFill>
              </a:rPr>
              <a:t> ban đầu </a:t>
            </a:r>
            <a:endParaRPr lang="en-US" altLang="en-US" sz="2000"/>
          </a:p>
          <a:p>
            <a:pPr algn="ctr"/>
            <a:endParaRPr lang="en-US" altLang="en-US" b="1">
              <a:solidFill>
                <a:srgbClr val="003399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F33FE852-2C24-384F-9B9F-C81A4C2A254E}"/>
              </a:ext>
            </a:extLst>
          </p:cNvPr>
          <p:cNvSpPr/>
          <p:nvPr/>
        </p:nvSpPr>
        <p:spPr bwMode="auto">
          <a:xfrm>
            <a:off x="3048000" y="1905000"/>
            <a:ext cx="2057400" cy="14478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003399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C00000"/>
                </a:solidFill>
                <a:cs typeface="Arial" panose="020B0604020202020204" pitchFamily="34" charset="0"/>
              </a:rPr>
              <a:t>Quá trình</a:t>
            </a:r>
          </a:p>
          <a:p>
            <a:pPr algn="ctr" eaLnBrk="1" hangingPunct="1"/>
            <a:r>
              <a:rPr lang="en-US" altLang="en-US" b="1">
                <a:solidFill>
                  <a:srgbClr val="C00000"/>
                </a:solidFill>
                <a:cs typeface="Arial" panose="020B0604020202020204" pitchFamily="34" charset="0"/>
              </a:rPr>
              <a:t> xử lý</a:t>
            </a:r>
            <a:endParaRPr lang="en-US" altLang="en-US" b="1">
              <a:cs typeface="Arial" panose="020B0604020202020204" pitchFamily="34" charset="0"/>
            </a:endParaRPr>
          </a:p>
        </p:txBody>
      </p:sp>
      <p:sp>
        <p:nvSpPr>
          <p:cNvPr id="40969" name="Oval 17">
            <a:extLst>
              <a:ext uri="{FF2B5EF4-FFF2-40B4-BE49-F238E27FC236}">
                <a16:creationId xmlns="" xmlns:a16="http://schemas.microsoft.com/office/drawing/2014/main" id="{20FBAE5C-635F-C947-81EC-F5511C9A8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828800"/>
            <a:ext cx="2057400" cy="14478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9933"/>
            </a:solidFill>
            <a:prstDash val="dash"/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C00000"/>
                </a:solidFill>
              </a:rPr>
              <a:t>Đầu ra</a:t>
            </a:r>
            <a:endParaRPr lang="en-US" altLang="en-US" b="1"/>
          </a:p>
        </p:txBody>
      </p:sp>
      <p:sp>
        <p:nvSpPr>
          <p:cNvPr id="40970" name="Notched Right Arrow 18">
            <a:extLst>
              <a:ext uri="{FF2B5EF4-FFF2-40B4-BE49-F238E27FC236}">
                <a16:creationId xmlns="" xmlns:a16="http://schemas.microsoft.com/office/drawing/2014/main" id="{32F3B678-3CDF-6C43-A380-45FB686D4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362200"/>
            <a:ext cx="685800" cy="304800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40971" name="Notched Right Arrow 19">
            <a:extLst>
              <a:ext uri="{FF2B5EF4-FFF2-40B4-BE49-F238E27FC236}">
                <a16:creationId xmlns="" xmlns:a16="http://schemas.microsoft.com/office/drawing/2014/main" id="{1CA856A0-E113-6C41-8B30-534C05CDF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2362200"/>
            <a:ext cx="685800" cy="304800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41887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8185597-B7E2-AA4D-BFF7-792F73F0D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Các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hình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thức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kiểm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tra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kết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quả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đầu</a:t>
            </a:r>
            <a:r>
              <a:rPr lang="en-US" altLang="en-US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anose="020B0600070205080204" pitchFamily="34" charset="-128"/>
              </a:rPr>
              <a:t> ra </a:t>
            </a:r>
          </a:p>
        </p:txBody>
      </p:sp>
      <p:sp>
        <p:nvSpPr>
          <p:cNvPr id="44034" name="Slide Number Placeholder 3">
            <a:extLst>
              <a:ext uri="{FF2B5EF4-FFF2-40B4-BE49-F238E27FC236}">
                <a16:creationId xmlns="" xmlns:a16="http://schemas.microsoft.com/office/drawing/2014/main" id="{78DF5038-DFA9-6846-8500-EE45A143067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9428836-69B3-A04F-BBE5-4AB0D63BABF4}" type="slidenum">
              <a:rPr lang="en-US" altLang="en-US" sz="900"/>
              <a:pPr eaLnBrk="1" hangingPunct="1"/>
              <a:t>36</a:t>
            </a:fld>
            <a:endParaRPr lang="en-US" altLang="en-US" sz="900"/>
          </a:p>
        </p:txBody>
      </p:sp>
      <p:sp>
        <p:nvSpPr>
          <p:cNvPr id="5" name="Flowchart: Punched Tape 4">
            <a:extLst>
              <a:ext uri="{FF2B5EF4-FFF2-40B4-BE49-F238E27FC236}">
                <a16:creationId xmlns="" xmlns:a16="http://schemas.microsoft.com/office/drawing/2014/main" id="{EA7A1F6C-D53A-DF46-A202-1ED52DB53E90}"/>
              </a:ext>
            </a:extLst>
          </p:cNvPr>
          <p:cNvSpPr/>
          <p:nvPr/>
        </p:nvSpPr>
        <p:spPr bwMode="auto">
          <a:xfrm>
            <a:off x="914400" y="1295400"/>
            <a:ext cx="2895600" cy="1600200"/>
          </a:xfrm>
          <a:prstGeom prst="flowChartPunchedTap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800000"/>
                </a:solidFill>
                <a:cs typeface="Arial" panose="020B0604020202020204" pitchFamily="34" charset="0"/>
              </a:rPr>
              <a:t>Kiểm tra tài chính</a:t>
            </a:r>
          </a:p>
          <a:p>
            <a:pPr algn="ctr" eaLnBrk="1" hangingPunct="1"/>
            <a:r>
              <a:rPr lang="en-US" altLang="en-US" b="1">
                <a:solidFill>
                  <a:srgbClr val="800000"/>
                </a:solidFill>
                <a:cs typeface="Arial" panose="020B0604020202020204" pitchFamily="34" charset="0"/>
              </a:rPr>
              <a:t> theo từng </a:t>
            </a:r>
          </a:p>
          <a:p>
            <a:pPr algn="ctr" eaLnBrk="1" hangingPunct="1"/>
            <a:r>
              <a:rPr lang="en-US" altLang="en-US" b="1">
                <a:solidFill>
                  <a:srgbClr val="800000"/>
                </a:solidFill>
                <a:cs typeface="Arial" panose="020B0604020202020204" pitchFamily="34" charset="0"/>
              </a:rPr>
              <a:t>mốc thời gian</a:t>
            </a:r>
          </a:p>
        </p:txBody>
      </p:sp>
      <p:sp>
        <p:nvSpPr>
          <p:cNvPr id="6" name="Flowchart: Punched Tape 5">
            <a:extLst>
              <a:ext uri="{FF2B5EF4-FFF2-40B4-BE49-F238E27FC236}">
                <a16:creationId xmlns="" xmlns:a16="http://schemas.microsoft.com/office/drawing/2014/main" id="{5D7D75C5-C598-2B47-8E2F-17A13EA310BC}"/>
              </a:ext>
            </a:extLst>
          </p:cNvPr>
          <p:cNvSpPr/>
          <p:nvPr/>
        </p:nvSpPr>
        <p:spPr bwMode="auto">
          <a:xfrm>
            <a:off x="5943600" y="1219200"/>
            <a:ext cx="2895600" cy="1600200"/>
          </a:xfrm>
          <a:prstGeom prst="flowChartPunchedTap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b="1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Kiểm tra bảng </a:t>
            </a:r>
          </a:p>
          <a:p>
            <a:pPr>
              <a:defRPr/>
            </a:pPr>
            <a:r>
              <a:rPr lang="en-US" b="1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tổng kết ngân quỹ</a:t>
            </a:r>
          </a:p>
        </p:txBody>
      </p:sp>
      <p:sp>
        <p:nvSpPr>
          <p:cNvPr id="8" name="Flowchart: Punched Tape 7">
            <a:extLst>
              <a:ext uri="{FF2B5EF4-FFF2-40B4-BE49-F238E27FC236}">
                <a16:creationId xmlns="" xmlns:a16="http://schemas.microsoft.com/office/drawing/2014/main" id="{D25F0C16-F239-044E-B7C8-F24BEA449C73}"/>
              </a:ext>
            </a:extLst>
          </p:cNvPr>
          <p:cNvSpPr/>
          <p:nvPr/>
        </p:nvSpPr>
        <p:spPr bwMode="auto">
          <a:xfrm>
            <a:off x="914400" y="4800600"/>
            <a:ext cx="2438400" cy="1600200"/>
          </a:xfrm>
          <a:prstGeom prst="flowChartPunchedTap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Kiểm tra về </a:t>
            </a:r>
          </a:p>
          <a:p>
            <a:pPr algn="ctr">
              <a:defRPr/>
            </a:pPr>
            <a:r>
              <a:rPr lang="en-US" b="1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  lợi nhuận.</a:t>
            </a:r>
          </a:p>
        </p:txBody>
      </p:sp>
      <p:sp>
        <p:nvSpPr>
          <p:cNvPr id="9" name="Flowchart: Punched Tape 8">
            <a:extLst>
              <a:ext uri="{FF2B5EF4-FFF2-40B4-BE49-F238E27FC236}">
                <a16:creationId xmlns="" xmlns:a16="http://schemas.microsoft.com/office/drawing/2014/main" id="{119DC572-8A88-674D-91F0-2CD11C7B976F}"/>
              </a:ext>
            </a:extLst>
          </p:cNvPr>
          <p:cNvSpPr/>
          <p:nvPr/>
        </p:nvSpPr>
        <p:spPr bwMode="auto">
          <a:xfrm>
            <a:off x="5943600" y="4572000"/>
            <a:ext cx="2895600" cy="1600200"/>
          </a:xfrm>
          <a:prstGeom prst="flowChartPunchedTap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b="1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Kiểm tra lợi nhuận</a:t>
            </a:r>
          </a:p>
          <a:p>
            <a:pPr>
              <a:defRPr/>
            </a:pPr>
            <a:r>
              <a:rPr lang="en-US" b="1">
                <a:solidFill>
                  <a:srgbClr val="800000"/>
                </a:solidFill>
                <a:latin typeface="Arial" charset="0"/>
                <a:ea typeface="ＭＳ Ｐゴシック" charset="0"/>
                <a:cs typeface="Arial" charset="0"/>
              </a:rPr>
              <a:t>trên vốn đầu tư</a:t>
            </a: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E91CCF5B-8970-6242-A9DD-52E20AF57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3048000"/>
            <a:ext cx="3048000" cy="14478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57150" algn="ctr">
            <a:solidFill>
              <a:srgbClr val="7030A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003399"/>
                </a:solidFill>
                <a:cs typeface="Arial" panose="020B0604020202020204" pitchFamily="34" charset="0"/>
              </a:rPr>
              <a:t>Các hình thức </a:t>
            </a:r>
          </a:p>
          <a:p>
            <a:pPr algn="ctr" eaLnBrk="1" hangingPunct="1"/>
            <a:r>
              <a:rPr lang="en-US" altLang="en-US" b="1">
                <a:solidFill>
                  <a:srgbClr val="003399"/>
                </a:solidFill>
                <a:cs typeface="Arial" panose="020B0604020202020204" pitchFamily="34" charset="0"/>
              </a:rPr>
              <a:t>kiểm tra kết quả</a:t>
            </a:r>
          </a:p>
          <a:p>
            <a:pPr algn="ctr" eaLnBrk="1" hangingPunct="1"/>
            <a:r>
              <a:rPr lang="en-US" altLang="en-US" b="1">
                <a:solidFill>
                  <a:srgbClr val="003399"/>
                </a:solidFill>
                <a:cs typeface="Arial" panose="020B0604020202020204" pitchFamily="34" charset="0"/>
              </a:rPr>
              <a:t> đầu ra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6DC44082-0E76-1449-9099-417C54AE1232}"/>
              </a:ext>
            </a:extLst>
          </p:cNvPr>
          <p:cNvCxnSpPr>
            <a:stCxn id="11" idx="0"/>
          </p:cNvCxnSpPr>
          <p:nvPr/>
        </p:nvCxnSpPr>
        <p:spPr bwMode="auto">
          <a:xfrm rot="16200000" flipV="1">
            <a:off x="3848100" y="2171700"/>
            <a:ext cx="838200" cy="914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0323324A-42FC-694E-BCD2-D1CA0A3E0BE1}"/>
              </a:ext>
            </a:extLst>
          </p:cNvPr>
          <p:cNvCxnSpPr>
            <a:stCxn id="11" idx="0"/>
          </p:cNvCxnSpPr>
          <p:nvPr/>
        </p:nvCxnSpPr>
        <p:spPr bwMode="auto">
          <a:xfrm rot="5400000" flipH="1" flipV="1">
            <a:off x="5029200" y="2133600"/>
            <a:ext cx="609600" cy="1219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84AF303D-A38A-574C-A00D-F2448CD53068}"/>
              </a:ext>
            </a:extLst>
          </p:cNvPr>
          <p:cNvCxnSpPr>
            <a:endCxn id="9" idx="1"/>
          </p:cNvCxnSpPr>
          <p:nvPr/>
        </p:nvCxnSpPr>
        <p:spPr bwMode="auto">
          <a:xfrm>
            <a:off x="4724400" y="4495800"/>
            <a:ext cx="1219200" cy="8763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6C20859A-B64A-5049-8CCC-042522F374F3}"/>
              </a:ext>
            </a:extLst>
          </p:cNvPr>
          <p:cNvCxnSpPr>
            <a:stCxn id="11" idx="4"/>
          </p:cNvCxnSpPr>
          <p:nvPr/>
        </p:nvCxnSpPr>
        <p:spPr bwMode="auto">
          <a:xfrm rot="5400000">
            <a:off x="3543300" y="4229100"/>
            <a:ext cx="914400" cy="1447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226228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C0B586F-9439-FE43-B727-3A59195A9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245"/>
            <a:ext cx="9144000" cy="8382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altLang="en-US" dirty="0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4. </a:t>
            </a:r>
            <a:r>
              <a:rPr lang="en-US" altLang="en-US" dirty="0" err="1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Các</a:t>
            </a:r>
            <a:r>
              <a:rPr lang="en-US" altLang="en-US" dirty="0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công</a:t>
            </a:r>
            <a:r>
              <a:rPr lang="en-US" altLang="en-US" dirty="0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cụ</a:t>
            </a:r>
            <a:r>
              <a:rPr lang="en-US" altLang="en-US" dirty="0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kiểm</a:t>
            </a:r>
            <a:r>
              <a:rPr lang="en-US" altLang="en-US" dirty="0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solidFill>
                  <a:srgbClr val="C00000"/>
                </a:solidFill>
                <a:effectLst/>
                <a:ea typeface="ＭＳ Ｐゴシック" panose="020B0600070205080204" pitchFamily="34" charset="-128"/>
              </a:rPr>
              <a:t>tra</a:t>
            </a:r>
            <a:endParaRPr lang="en-US" altLang="en-US" dirty="0">
              <a:solidFill>
                <a:srgbClr val="C00000"/>
              </a:solidFill>
              <a:effectLst/>
              <a:ea typeface="ＭＳ Ｐゴシック" panose="020B0600070205080204" pitchFamily="34" charset="-128"/>
            </a:endParaRPr>
          </a:p>
        </p:txBody>
      </p:sp>
      <p:sp>
        <p:nvSpPr>
          <p:cNvPr id="45058" name="Slide Number Placeholder 3">
            <a:extLst>
              <a:ext uri="{FF2B5EF4-FFF2-40B4-BE49-F238E27FC236}">
                <a16:creationId xmlns="" xmlns:a16="http://schemas.microsoft.com/office/drawing/2014/main" id="{1C2EE0AF-68F1-6B45-82DB-4864B7147B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8FE16C8-9D4B-8849-96B8-85B7FE37C042}" type="slidenum">
              <a:rPr lang="en-US" altLang="en-US" sz="900"/>
              <a:pPr eaLnBrk="1" hangingPunct="1"/>
              <a:t>37</a:t>
            </a:fld>
            <a:endParaRPr lang="en-US" altLang="en-US" sz="900"/>
          </a:p>
        </p:txBody>
      </p:sp>
      <p:sp>
        <p:nvSpPr>
          <p:cNvPr id="23556" name="Oval 6">
            <a:extLst>
              <a:ext uri="{FF2B5EF4-FFF2-40B4-BE49-F238E27FC236}">
                <a16:creationId xmlns="" xmlns:a16="http://schemas.microsoft.com/office/drawing/2014/main" id="{10FD8FFF-3EF1-7143-A9DD-60094915C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9986" y="892445"/>
            <a:ext cx="3886200" cy="12192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003399"/>
                </a:solidFill>
              </a:rPr>
              <a:t>CÁC CÔNG CỤ </a:t>
            </a:r>
          </a:p>
          <a:p>
            <a:pPr algn="ctr" eaLnBrk="1" hangingPunct="1"/>
            <a:r>
              <a:rPr lang="en-US" altLang="en-US" b="1">
                <a:solidFill>
                  <a:srgbClr val="003399"/>
                </a:solidFill>
              </a:rPr>
              <a:t>KIỂM TRA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326C83DF-5E22-934F-825F-E83BE634B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775" y="2830055"/>
            <a:ext cx="2438400" cy="13716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FFC000"/>
            </a:solidFill>
            <a:round/>
            <a:headEnd/>
            <a:tailEnd/>
          </a:ln>
        </p:spPr>
        <p:txBody>
          <a:bodyPr wrap="none" anchor="ctr"/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n-US" altLang="en-US">
              <a:solidFill>
                <a:srgbClr val="003399"/>
              </a:solidFill>
            </a:endParaRPr>
          </a:p>
        </p:txBody>
      </p:sp>
      <p:sp>
        <p:nvSpPr>
          <p:cNvPr id="23558" name="TextBox 8">
            <a:extLst>
              <a:ext uri="{FF2B5EF4-FFF2-40B4-BE49-F238E27FC236}">
                <a16:creationId xmlns="" xmlns:a16="http://schemas.microsoft.com/office/drawing/2014/main" id="{96B8119E-D78E-764B-AA92-C782AAF50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632" y="2889250"/>
            <a:ext cx="16224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 dirty="0" err="1">
                <a:solidFill>
                  <a:srgbClr val="003399"/>
                </a:solidFill>
              </a:rPr>
              <a:t>Kiểm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tra</a:t>
            </a:r>
            <a:endParaRPr lang="en-US" altLang="en-US" sz="2800" b="1" dirty="0">
              <a:solidFill>
                <a:srgbClr val="003399"/>
              </a:solidFill>
            </a:endParaRPr>
          </a:p>
          <a:p>
            <a:pPr eaLnBrk="1" hangingPunct="1"/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hành</a:t>
            </a:r>
            <a:r>
              <a:rPr lang="en-US" altLang="en-US" sz="2800" b="1" dirty="0">
                <a:solidFill>
                  <a:srgbClr val="003399"/>
                </a:solidFill>
              </a:rPr>
              <a:t> vi</a:t>
            </a:r>
            <a:endParaRPr lang="en-US" altLang="en-US" sz="2800" dirty="0">
              <a:solidFill>
                <a:srgbClr val="003399"/>
              </a:solidFill>
            </a:endParaRPr>
          </a:p>
          <a:p>
            <a:pPr eaLnBrk="1" hangingPunct="1"/>
            <a:endParaRPr lang="en-US" altLang="en-US" sz="2800" dirty="0"/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A9EB63E-A9F0-F644-B3CB-BB95B628A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791955"/>
            <a:ext cx="2438400" cy="1447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n-US" altLang="en-US">
              <a:solidFill>
                <a:srgbClr val="003399"/>
              </a:solidFill>
            </a:endParaRPr>
          </a:p>
        </p:txBody>
      </p:sp>
      <p:sp>
        <p:nvSpPr>
          <p:cNvPr id="23560" name="TextBox 10">
            <a:extLst>
              <a:ext uri="{FF2B5EF4-FFF2-40B4-BE49-F238E27FC236}">
                <a16:creationId xmlns="" xmlns:a16="http://schemas.microsoft.com/office/drawing/2014/main" id="{C6D6ED01-0065-6D4D-8784-2C897E006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681" y="3036499"/>
            <a:ext cx="17621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Kiểm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tra</a:t>
            </a:r>
            <a:endParaRPr lang="en-US" altLang="en-US" sz="2800" b="1" dirty="0">
              <a:solidFill>
                <a:srgbClr val="003399"/>
              </a:solidFill>
            </a:endParaRPr>
          </a:p>
          <a:p>
            <a:pPr eaLnBrk="1" hangingPunct="1"/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tài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chính</a:t>
            </a:r>
            <a:endParaRPr lang="en-US" altLang="en-US" sz="2800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B2E6BB53-12AE-054E-8649-2719377C4DDD}"/>
              </a:ext>
            </a:extLst>
          </p:cNvPr>
          <p:cNvCxnSpPr/>
          <p:nvPr/>
        </p:nvCxnSpPr>
        <p:spPr bwMode="auto">
          <a:xfrm rot="5400000">
            <a:off x="2590800" y="1713855"/>
            <a:ext cx="762000" cy="1524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BA2ADAF7-5EB9-144A-BB50-B48943D99907}"/>
              </a:ext>
            </a:extLst>
          </p:cNvPr>
          <p:cNvCxnSpPr/>
          <p:nvPr/>
        </p:nvCxnSpPr>
        <p:spPr bwMode="auto">
          <a:xfrm rot="16200000" flipH="1">
            <a:off x="4737315" y="1565116"/>
            <a:ext cx="609600" cy="17526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62FB7F5-F510-0644-B436-123C37CD61E8}"/>
              </a:ext>
            </a:extLst>
          </p:cNvPr>
          <p:cNvSpPr/>
          <p:nvPr/>
        </p:nvSpPr>
        <p:spPr>
          <a:xfrm>
            <a:off x="5143500" y="4667533"/>
            <a:ext cx="2971800" cy="18934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105E28D0-4C3B-1942-AA65-FF34C799CFA7}"/>
              </a:ext>
            </a:extLst>
          </p:cNvPr>
          <p:cNvSpPr/>
          <p:nvPr/>
        </p:nvSpPr>
        <p:spPr>
          <a:xfrm>
            <a:off x="5143500" y="4704158"/>
            <a:ext cx="32766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b="1" dirty="0" err="1"/>
              <a:t>Ngân</a:t>
            </a:r>
            <a:r>
              <a:rPr lang="en-US" altLang="en-US" sz="2800" b="1" dirty="0"/>
              <a:t> </a:t>
            </a:r>
            <a:r>
              <a:rPr lang="en-US" altLang="en-US" sz="2800" b="1" dirty="0" err="1"/>
              <a:t>sách</a:t>
            </a:r>
            <a:endParaRPr lang="en-US" altLang="en-US" sz="2800" b="1" dirty="0">
              <a:cs typeface="Arial" panose="020B0604020202020204" pitchFamily="34" charset="0"/>
            </a:endParaRPr>
          </a:p>
          <a:p>
            <a:pPr algn="just"/>
            <a:r>
              <a:rPr lang="en-US" altLang="en-US" sz="2800" b="1" dirty="0" err="1">
                <a:cs typeface="Arial" panose="020B0604020202020204" pitchFamily="34" charset="0"/>
              </a:rPr>
              <a:t>Phân</a:t>
            </a:r>
            <a:r>
              <a:rPr lang="en-US" altLang="en-US" sz="2800" b="1" dirty="0"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cs typeface="Arial" panose="020B0604020202020204" pitchFamily="34" charset="0"/>
              </a:rPr>
              <a:t>tích</a:t>
            </a:r>
            <a:r>
              <a:rPr lang="en-US" altLang="en-US" sz="2800" b="1" dirty="0"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cs typeface="Arial" panose="020B0604020202020204" pitchFamily="34" charset="0"/>
              </a:rPr>
              <a:t>tài</a:t>
            </a:r>
            <a:r>
              <a:rPr lang="en-US" altLang="en-US" sz="2800" b="1" dirty="0">
                <a:cs typeface="Arial" panose="020B0604020202020204" pitchFamily="34" charset="0"/>
              </a:rPr>
              <a:t> </a:t>
            </a:r>
            <a:r>
              <a:rPr lang="en-US" altLang="en-US" sz="2800" b="1" dirty="0" err="1">
                <a:cs typeface="Arial" panose="020B0604020202020204" pitchFamily="34" charset="0"/>
              </a:rPr>
              <a:t>chính</a:t>
            </a:r>
            <a:endParaRPr lang="en-US" altLang="en-US" sz="2800" b="1" dirty="0">
              <a:cs typeface="Arial" panose="020B0604020202020204" pitchFamily="34" charset="0"/>
            </a:endParaRPr>
          </a:p>
          <a:p>
            <a:pPr algn="just"/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toán</a:t>
            </a:r>
            <a:endParaRPr lang="en-US" altLang="en-US" sz="2800" b="1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/>
            <a:endParaRPr lang="en-US" altLang="en-US" b="1" i="1" dirty="0">
              <a:solidFill>
                <a:srgbClr val="000099"/>
              </a:solidFill>
              <a:cs typeface="Arial" panose="020B0604020202020204" pitchFamily="34" charset="0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6D079DCB-5D95-6D4D-A241-EE9FC5D1AAC3}"/>
              </a:ext>
            </a:extLst>
          </p:cNvPr>
          <p:cNvCxnSpPr>
            <a:cxnSpLocks/>
            <a:stCxn id="10" idx="2"/>
            <a:endCxn id="4" idx="0"/>
          </p:cNvCxnSpPr>
          <p:nvPr/>
        </p:nvCxnSpPr>
        <p:spPr bwMode="auto">
          <a:xfrm>
            <a:off x="6629400" y="4239755"/>
            <a:ext cx="0" cy="42777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400308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556" grpId="0" animBg="1"/>
      <p:bldP spid="8" grpId="0" animBg="1"/>
      <p:bldP spid="23558" grpId="0"/>
      <p:bldP spid="10" grpId="0" animBg="1"/>
      <p:bldP spid="2356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3">
            <a:extLst>
              <a:ext uri="{FF2B5EF4-FFF2-40B4-BE49-F238E27FC236}">
                <a16:creationId xmlns="" xmlns:a16="http://schemas.microsoft.com/office/drawing/2014/main" id="{06298764-0CA3-1A45-A52C-8F927EF19D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3952FA2-755A-514C-B45A-4CE9C4B2276D}" type="slidenum">
              <a:rPr lang="en-US" altLang="en-US" sz="900"/>
              <a:pPr eaLnBrk="1" hangingPunct="1"/>
              <a:t>38</a:t>
            </a:fld>
            <a:endParaRPr lang="en-US" altLang="en-US" sz="900"/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D6C38CC6-987D-B445-9B83-826FC74037C8}"/>
              </a:ext>
            </a:extLst>
          </p:cNvPr>
          <p:cNvSpPr/>
          <p:nvPr/>
        </p:nvSpPr>
        <p:spPr bwMode="auto">
          <a:xfrm>
            <a:off x="2362200" y="-7938"/>
            <a:ext cx="5334000" cy="990601"/>
          </a:xfrm>
          <a:prstGeom prst="ellipse">
            <a:avLst/>
          </a:prstGeom>
          <a:solidFill>
            <a:srgbClr val="66FFFF"/>
          </a:solidFill>
          <a:ln w="38100" cap="flat" cmpd="sng" algn="ctr">
            <a:solidFill>
              <a:schemeClr val="bg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C00000"/>
                </a:solidFill>
              </a:rPr>
              <a:t>Hình thức kiểm tra A,B, C </a:t>
            </a:r>
          </a:p>
          <a:p>
            <a:pPr eaLnBrk="1" hangingPunct="1"/>
            <a:r>
              <a:rPr lang="en-US" altLang="en-US" sz="2800" b="1">
                <a:solidFill>
                  <a:srgbClr val="C00000"/>
                </a:solidFill>
              </a:rPr>
              <a:t>  xếp đúng theo 1,2,3?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3814DB5-A815-E548-A13F-F8FD45502DAF}"/>
              </a:ext>
            </a:extLst>
          </p:cNvPr>
          <p:cNvSpPr/>
          <p:nvPr/>
        </p:nvSpPr>
        <p:spPr bwMode="auto">
          <a:xfrm>
            <a:off x="3124200" y="3276600"/>
            <a:ext cx="2971800" cy="32766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2.Kiểm tra kết quả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cuối cùng, sau 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khi quá trình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kết thúc, bằng cách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đo lường kết quả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Thực hiện đem so 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sánh với kế hoạch</a:t>
            </a:r>
          </a:p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 đề ra ban đầu </a:t>
            </a:r>
            <a:endParaRPr lang="en-US" altLang="en-US"/>
          </a:p>
          <a:p>
            <a:pPr eaLnBrk="1" hangingPunct="1"/>
            <a:endParaRPr lang="en-US" altLang="en-US" b="1">
              <a:solidFill>
                <a:srgbClr val="7030A0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7F298204-C6D6-D243-B58A-1397138D9D84}"/>
              </a:ext>
            </a:extLst>
          </p:cNvPr>
          <p:cNvSpPr/>
          <p:nvPr/>
        </p:nvSpPr>
        <p:spPr bwMode="auto">
          <a:xfrm>
            <a:off x="6248400" y="3276600"/>
            <a:ext cx="2743200" cy="32766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 b="1">
                <a:solidFill>
                  <a:srgbClr val="002060"/>
                </a:solidFill>
              </a:rPr>
              <a:t>3.Là cơ chế </a:t>
            </a:r>
          </a:p>
          <a:p>
            <a:pPr algn="ctr"/>
            <a:r>
              <a:rPr lang="en-US" altLang="en-US" sz="2800" b="1">
                <a:solidFill>
                  <a:srgbClr val="002060"/>
                </a:solidFill>
              </a:rPr>
              <a:t>định hướng </a:t>
            </a:r>
          </a:p>
          <a:p>
            <a:pPr algn="ctr"/>
            <a:r>
              <a:rPr lang="en-US" altLang="en-US" sz="2800" b="1">
                <a:solidFill>
                  <a:srgbClr val="002060"/>
                </a:solidFill>
              </a:rPr>
              <a:t>việc giảm thiểu</a:t>
            </a:r>
          </a:p>
          <a:p>
            <a:pPr algn="ctr"/>
            <a:r>
              <a:rPr lang="en-US" altLang="en-US" sz="2800" b="1">
                <a:solidFill>
                  <a:srgbClr val="002060"/>
                </a:solidFill>
              </a:rPr>
              <a:t> lỗi và nhu </a:t>
            </a:r>
          </a:p>
          <a:p>
            <a:pPr algn="ctr"/>
            <a:r>
              <a:rPr lang="en-US" altLang="en-US" sz="2800" b="1">
                <a:solidFill>
                  <a:srgbClr val="002060"/>
                </a:solidFill>
              </a:rPr>
              <a:t>cầu các hoạt</a:t>
            </a:r>
          </a:p>
          <a:p>
            <a:pPr algn="ctr"/>
            <a:r>
              <a:rPr lang="en-US" altLang="en-US" sz="2800" b="1">
                <a:solidFill>
                  <a:srgbClr val="002060"/>
                </a:solidFill>
              </a:rPr>
              <a:t> động hiệu chỉnh</a:t>
            </a:r>
            <a:endParaRPr lang="en-US" altLang="en-US" sz="2800" b="1">
              <a:solidFill>
                <a:srgbClr val="7030A0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006A5228-A3FB-6041-8904-802887AF9010}"/>
              </a:ext>
            </a:extLst>
          </p:cNvPr>
          <p:cNvCxnSpPr>
            <a:stCxn id="7" idx="4"/>
          </p:cNvCxnSpPr>
          <p:nvPr/>
        </p:nvCxnSpPr>
        <p:spPr bwMode="auto">
          <a:xfrm flipH="1">
            <a:off x="2209800" y="982663"/>
            <a:ext cx="2819400" cy="549275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762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43DFF2A3-C42B-A545-9DD3-D56EE8C4F8A1}"/>
              </a:ext>
            </a:extLst>
          </p:cNvPr>
          <p:cNvCxnSpPr/>
          <p:nvPr/>
        </p:nvCxnSpPr>
        <p:spPr bwMode="auto">
          <a:xfrm>
            <a:off x="5257800" y="990600"/>
            <a:ext cx="1905000" cy="685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76200" cap="flat" cmpd="sng" algn="ctr">
            <a:solidFill>
              <a:srgbClr val="FF9933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7" name="Rounded Rectangle 36">
            <a:extLst>
              <a:ext uri="{FF2B5EF4-FFF2-40B4-BE49-F238E27FC236}">
                <a16:creationId xmlns="" xmlns:a16="http://schemas.microsoft.com/office/drawing/2014/main" id="{A1CB3E5B-1786-634C-AFBB-39FF032440F6}"/>
              </a:ext>
            </a:extLst>
          </p:cNvPr>
          <p:cNvSpPr/>
          <p:nvPr/>
        </p:nvSpPr>
        <p:spPr bwMode="auto">
          <a:xfrm>
            <a:off x="152400" y="3352800"/>
            <a:ext cx="2743200" cy="3200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1.Theo dõi các </a:t>
            </a:r>
          </a:p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hoạt động đang </a:t>
            </a:r>
          </a:p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diễn ra để bảo </a:t>
            </a:r>
          </a:p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đảm rằng</a:t>
            </a:r>
          </a:p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 mọi cái đều </a:t>
            </a:r>
          </a:p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hướng </a:t>
            </a:r>
          </a:p>
          <a:p>
            <a:pPr algn="ctr"/>
            <a:r>
              <a:rPr lang="en-US" altLang="en-US" sz="2800" b="1">
                <a:solidFill>
                  <a:srgbClr val="003399"/>
                </a:solidFill>
              </a:rPr>
              <a:t>đến mục tiêu</a:t>
            </a:r>
            <a:endParaRPr lang="en-US" altLang="en-US" sz="2800" b="1">
              <a:solidFill>
                <a:srgbClr val="7030A0"/>
              </a:solidFill>
            </a:endParaRP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="" xmlns:a16="http://schemas.microsoft.com/office/drawing/2014/main" id="{EAE411AD-95DA-9440-AEA5-E4BA063B111E}"/>
              </a:ext>
            </a:extLst>
          </p:cNvPr>
          <p:cNvCxnSpPr>
            <a:cxnSpLocks noChangeShapeType="1"/>
            <a:stCxn id="7" idx="4"/>
          </p:cNvCxnSpPr>
          <p:nvPr/>
        </p:nvCxnSpPr>
        <p:spPr bwMode="auto">
          <a:xfrm flipH="1">
            <a:off x="4191000" y="982663"/>
            <a:ext cx="838200" cy="693737"/>
          </a:xfrm>
          <a:prstGeom prst="straightConnector1">
            <a:avLst/>
          </a:prstGeom>
          <a:noFill/>
          <a:ln w="57150">
            <a:solidFill>
              <a:srgbClr val="404040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9D2E6E52-3824-F842-B4C1-DA40CA5F0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1828800"/>
            <a:ext cx="2895600" cy="12954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rgbClr val="7030A0"/>
                </a:solidFill>
              </a:rPr>
              <a:t> C.</a:t>
            </a:r>
            <a:r>
              <a:rPr lang="en-US" altLang="en-US" sz="2800" b="1">
                <a:solidFill>
                  <a:srgbClr val="C00000"/>
                </a:solidFill>
              </a:rPr>
              <a:t>Kiểm tra</a:t>
            </a:r>
          </a:p>
          <a:p>
            <a:pPr algn="ctr" eaLnBrk="1" hangingPunct="1"/>
            <a:r>
              <a:rPr lang="en-US" altLang="en-US" sz="2800" b="1">
                <a:solidFill>
                  <a:srgbClr val="C00000"/>
                </a:solidFill>
              </a:rPr>
              <a:t> phản hồi</a:t>
            </a:r>
            <a:endParaRPr lang="en-US" altLang="en-US" sz="2800">
              <a:solidFill>
                <a:srgbClr val="C00000"/>
              </a:solidFill>
            </a:endParaRPr>
          </a:p>
          <a:p>
            <a:pPr algn="ctr"/>
            <a:endParaRPr lang="en-US" altLang="en-US" sz="2800" b="1">
              <a:solidFill>
                <a:srgbClr val="C0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D461B65E-698C-054C-BF9D-D30548B6C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1828800"/>
            <a:ext cx="2895600" cy="12954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 b="1">
                <a:solidFill>
                  <a:srgbClr val="7030A0"/>
                </a:solidFill>
              </a:rPr>
              <a:t> B.</a:t>
            </a:r>
            <a:r>
              <a:rPr lang="en-US" altLang="en-US" sz="2800" b="1">
                <a:solidFill>
                  <a:srgbClr val="C00000"/>
                </a:solidFill>
              </a:rPr>
              <a:t>Kiểm tra </a:t>
            </a:r>
          </a:p>
          <a:p>
            <a:pPr algn="ctr"/>
            <a:r>
              <a:rPr lang="en-US" altLang="en-US" sz="2800" b="1">
                <a:solidFill>
                  <a:srgbClr val="C00000"/>
                </a:solidFill>
              </a:rPr>
              <a:t>đồng thời</a:t>
            </a:r>
          </a:p>
        </p:txBody>
      </p: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0761F68C-92E4-174C-9E09-8169CABE2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905000"/>
            <a:ext cx="2895600" cy="12954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 b="1">
                <a:solidFill>
                  <a:srgbClr val="7030A0"/>
                </a:solidFill>
              </a:rPr>
              <a:t> A.</a:t>
            </a:r>
            <a:r>
              <a:rPr lang="en-US" altLang="en-US" sz="2800" b="1">
                <a:solidFill>
                  <a:srgbClr val="C00000"/>
                </a:solidFill>
              </a:rPr>
              <a:t>Kiểm tra </a:t>
            </a:r>
          </a:p>
          <a:p>
            <a:pPr algn="ctr"/>
            <a:r>
              <a:rPr lang="en-US" altLang="en-US" sz="2800" b="1">
                <a:solidFill>
                  <a:srgbClr val="C00000"/>
                </a:solidFill>
              </a:rPr>
              <a:t>ngăn ngừa</a:t>
            </a:r>
          </a:p>
          <a:p>
            <a:pPr algn="ctr"/>
            <a:endParaRPr lang="en-US" altLang="en-US" sz="28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437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37" grpId="0" animBg="1"/>
      <p:bldP spid="26" grpId="0" animBg="1"/>
      <p:bldP spid="27" grpId="0" animBg="1"/>
      <p:bldP spid="2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Number Placeholder 4">
            <a:extLst>
              <a:ext uri="{FF2B5EF4-FFF2-40B4-BE49-F238E27FC236}">
                <a16:creationId xmlns="" xmlns:a16="http://schemas.microsoft.com/office/drawing/2014/main" id="{89C9E3B8-89BA-E846-BFF3-6F740C16C5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04800" y="6535738"/>
            <a:ext cx="4191000" cy="322262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fld id="{17960253-56A3-4E4D-B1FF-53C2146CA85B}" type="slidenum">
              <a:rPr lang="en-US" altLang="en-US" sz="900" i="1"/>
              <a:pPr algn="l" eaLnBrk="1" hangingPunct="1"/>
              <a:t>39</a:t>
            </a:fld>
            <a:endParaRPr lang="en-US" altLang="en-US" sz="900" i="1"/>
          </a:p>
        </p:txBody>
      </p:sp>
      <p:sp>
        <p:nvSpPr>
          <p:cNvPr id="24583" name="Pentagon 12">
            <a:extLst>
              <a:ext uri="{FF2B5EF4-FFF2-40B4-BE49-F238E27FC236}">
                <a16:creationId xmlns="" xmlns:a16="http://schemas.microsoft.com/office/drawing/2014/main" id="{73315CDA-949A-ED4E-98CA-22944B469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895600"/>
            <a:ext cx="3657600" cy="3810000"/>
          </a:xfrm>
          <a:prstGeom prst="homePlate">
            <a:avLst>
              <a:gd name="adj" fmla="val 18856"/>
            </a:avLst>
          </a:prstGeom>
          <a:solidFill>
            <a:schemeClr val="bg1"/>
          </a:solidFill>
          <a:ln w="57150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b="1">
                <a:solidFill>
                  <a:srgbClr val="003399"/>
                </a:solidFill>
              </a:rPr>
              <a:t>Quy trình giám sát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các họat động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 để đảm bảo rằng 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các họat động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 này được thực hiện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 theo kế họach và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 hiệu chỉnh các sai 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sót nếu xảy ra trong</a:t>
            </a:r>
          </a:p>
          <a:p>
            <a:pPr algn="ctr"/>
            <a:r>
              <a:rPr lang="en-US" altLang="en-US" b="1">
                <a:solidFill>
                  <a:srgbClr val="003399"/>
                </a:solidFill>
              </a:rPr>
              <a:t> quá trình thực hiện</a:t>
            </a:r>
            <a:r>
              <a:rPr lang="en-US" altLang="en-US">
                <a:solidFill>
                  <a:srgbClr val="003399"/>
                </a:solidFill>
              </a:rPr>
              <a:t>.</a:t>
            </a:r>
            <a:endParaRPr lang="en-US" altLang="en-US" b="1">
              <a:solidFill>
                <a:srgbClr val="003399"/>
              </a:solidFill>
            </a:endParaRPr>
          </a:p>
        </p:txBody>
      </p:sp>
      <p:sp>
        <p:nvSpPr>
          <p:cNvPr id="24584" name="Pentagon 15">
            <a:extLst>
              <a:ext uri="{FF2B5EF4-FFF2-40B4-BE49-F238E27FC236}">
                <a16:creationId xmlns="" xmlns:a16="http://schemas.microsoft.com/office/drawing/2014/main" id="{EC81F545-F9AF-9D4E-98A1-F677E9285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895600"/>
            <a:ext cx="4572000" cy="3733800"/>
          </a:xfrm>
          <a:prstGeom prst="homePlate">
            <a:avLst>
              <a:gd name="adj" fmla="val 23741"/>
            </a:avLst>
          </a:prstGeom>
          <a:solidFill>
            <a:schemeClr val="bg1"/>
          </a:solidFill>
          <a:ln w="5715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800" b="1">
              <a:solidFill>
                <a:srgbClr val="C00000"/>
              </a:solidFill>
            </a:endParaRP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Quá trình lập kế hoạch,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 tổ chức, lãnh đạo, kiểm 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tra các nguồn lực và hoạt 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động của tổ chức nhằm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 đạt mục đích của tổ chức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 với kết quả và hiệu quả 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cao trong điều kiện môi</a:t>
            </a:r>
          </a:p>
          <a:p>
            <a:pPr lvl="1" eaLnBrk="1" hangingPunct="1"/>
            <a:r>
              <a:rPr lang="en-US" altLang="en-US" b="1">
                <a:solidFill>
                  <a:srgbClr val="000099"/>
                </a:solidFill>
              </a:rPr>
              <a:t> trường biến động</a:t>
            </a:r>
          </a:p>
          <a:p>
            <a:endParaRPr lang="en-US" altLang="en-US" b="1">
              <a:solidFill>
                <a:srgbClr val="003399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4DE9D54D-557F-0A45-9C77-F98F4FF75448}"/>
              </a:ext>
            </a:extLst>
          </p:cNvPr>
          <p:cNvSpPr/>
          <p:nvPr/>
        </p:nvSpPr>
        <p:spPr bwMode="auto">
          <a:xfrm>
            <a:off x="990600" y="1143000"/>
            <a:ext cx="2057400" cy="14478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 cap="flat" cmpd="sng" algn="ctr">
            <a:solidFill>
              <a:srgbClr val="003399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3600" b="1" dirty="0">
                <a:solidFill>
                  <a:srgbClr val="C00000"/>
                </a:solidFill>
                <a:cs typeface="Arial" pitchFamily="34" charset="0"/>
              </a:rPr>
              <a:t>A ?</a:t>
            </a:r>
            <a:endParaRPr lang="en-US" sz="3600" b="1" dirty="0">
              <a:cs typeface="Arial" pitchFamily="34" charset="0"/>
            </a:endParaRPr>
          </a:p>
        </p:txBody>
      </p:sp>
      <p:sp>
        <p:nvSpPr>
          <p:cNvPr id="24586" name="Oval 17">
            <a:extLst>
              <a:ext uri="{FF2B5EF4-FFF2-40B4-BE49-F238E27FC236}">
                <a16:creationId xmlns="" xmlns:a16="http://schemas.microsoft.com/office/drawing/2014/main" id="{FB9016EF-7AD6-0B49-9B21-5160B37AC9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066800"/>
            <a:ext cx="2057400" cy="14478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9933"/>
            </a:solidFill>
            <a:prstDash val="dash"/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rgbClr val="C00000"/>
                </a:solidFill>
              </a:rPr>
              <a:t>B ?</a:t>
            </a:r>
            <a:endParaRPr lang="en-US" altLang="en-US" sz="3200" b="1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E5D7FA9C-82A3-FE48-8DB6-14ED39BF40F5}"/>
              </a:ext>
            </a:extLst>
          </p:cNvPr>
          <p:cNvSpPr txBox="1"/>
          <p:nvPr/>
        </p:nvSpPr>
        <p:spPr>
          <a:xfrm>
            <a:off x="2591785" y="205770"/>
            <a:ext cx="3808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A </a:t>
            </a:r>
            <a:r>
              <a:rPr lang="en-US" sz="2800" dirty="0" err="1"/>
              <a:t>và</a:t>
            </a:r>
            <a:r>
              <a:rPr lang="en-US" sz="2800" dirty="0"/>
              <a:t> B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</p:txBody>
      </p:sp>
    </p:spTree>
    <p:extLst>
      <p:ext uri="{BB962C8B-B14F-4D97-AF65-F5344CB8AC3E}">
        <p14:creationId xmlns="" xmlns:p14="http://schemas.microsoft.com/office/powerpoint/2010/main" val="4256758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  <p:bldP spid="24584" grpId="0" animBg="1"/>
      <p:bldP spid="17" grpId="0" animBg="1"/>
      <p:bldP spid="2458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3">
            <a:extLst>
              <a:ext uri="{FF2B5EF4-FFF2-40B4-BE49-F238E27FC236}">
                <a16:creationId xmlns="" xmlns:a16="http://schemas.microsoft.com/office/drawing/2014/main" id="{62B966CB-0D52-3249-8CF0-86540FEB87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4589B5D-5A89-1A4B-9D51-260D9F0A6922}" type="slidenum">
              <a:rPr lang="en-US" altLang="en-US" sz="900"/>
              <a:pPr eaLnBrk="1" hangingPunct="1"/>
              <a:t>40</a:t>
            </a:fld>
            <a:endParaRPr lang="en-US" altLang="en-US" sz="900"/>
          </a:p>
        </p:txBody>
      </p:sp>
      <p:sp>
        <p:nvSpPr>
          <p:cNvPr id="17412" name="Oval 5">
            <a:extLst>
              <a:ext uri="{FF2B5EF4-FFF2-40B4-BE49-F238E27FC236}">
                <a16:creationId xmlns="" xmlns:a16="http://schemas.microsoft.com/office/drawing/2014/main" id="{3193E1F3-E0A6-3A4E-AC6B-622F703FC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143000"/>
            <a:ext cx="3048000" cy="2286000"/>
          </a:xfrm>
          <a:prstGeom prst="ellipse">
            <a:avLst/>
          </a:prstGeom>
          <a:solidFill>
            <a:srgbClr val="FFCCFF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320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Quy trình </a:t>
            </a:r>
          </a:p>
          <a:p>
            <a:pPr algn="ctr" eaLnBrk="1" hangingPunct="1"/>
            <a:r>
              <a:rPr lang="en-US" altLang="en-US" sz="320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tổ chức </a:t>
            </a:r>
          </a:p>
          <a:p>
            <a:pPr algn="ctr" eaLnBrk="1" hangingPunct="1"/>
            <a:r>
              <a:rPr lang="en-US" altLang="en-US" sz="320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kiểm tra</a:t>
            </a:r>
            <a:endParaRPr lang="en-US" altLang="en-US" sz="3600" b="1">
              <a:solidFill>
                <a:srgbClr val="0070C0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AC3ED71A-466A-0848-AF7F-02A5CC3A85C0}"/>
              </a:ext>
            </a:extLst>
          </p:cNvPr>
          <p:cNvSpPr/>
          <p:nvPr/>
        </p:nvSpPr>
        <p:spPr bwMode="auto">
          <a:xfrm>
            <a:off x="0" y="2667000"/>
            <a:ext cx="2286000" cy="19812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rgbClr val="0033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spcAft>
                <a:spcPts val="1000"/>
              </a:spcAft>
              <a:defRPr/>
            </a:pPr>
            <a:r>
              <a:rPr lang="en-U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charset="0"/>
                <a:ea typeface="ＭＳ Ｐゴシック" charset="0"/>
                <a:cs typeface="ＭＳ Ｐゴシック" charset="0"/>
              </a:rPr>
              <a:t>A</a:t>
            </a:r>
          </a:p>
        </p:txBody>
      </p:sp>
      <p:sp>
        <p:nvSpPr>
          <p:cNvPr id="17414" name="Oval 7">
            <a:extLst>
              <a:ext uri="{FF2B5EF4-FFF2-40B4-BE49-F238E27FC236}">
                <a16:creationId xmlns="" xmlns:a16="http://schemas.microsoft.com/office/drawing/2014/main" id="{F61573E3-CF3C-104C-B68C-E9D65470C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2438400"/>
            <a:ext cx="2286000" cy="2133600"/>
          </a:xfrm>
          <a:prstGeom prst="ellipse">
            <a:avLst/>
          </a:prstGeom>
          <a:solidFill>
            <a:srgbClr val="CCFF99"/>
          </a:solidFill>
          <a:ln w="9525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C00000"/>
                </a:solidFill>
              </a:rPr>
              <a:t>C</a:t>
            </a:r>
          </a:p>
          <a:p>
            <a:pPr eaLnBrk="1" hangingPunct="1"/>
            <a:endParaRPr lang="en-US" altLang="en-US" sz="2800" b="1" dirty="0">
              <a:solidFill>
                <a:srgbClr val="CCCC00"/>
              </a:solidFill>
            </a:endParaRPr>
          </a:p>
        </p:txBody>
      </p:sp>
      <p:sp>
        <p:nvSpPr>
          <p:cNvPr id="17415" name="Oval 8">
            <a:extLst>
              <a:ext uri="{FF2B5EF4-FFF2-40B4-BE49-F238E27FC236}">
                <a16:creationId xmlns="" xmlns:a16="http://schemas.microsoft.com/office/drawing/2014/main" id="{12E4DD7C-D6A1-0C47-B8F0-419EE4D21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4572000"/>
            <a:ext cx="2514600" cy="1981200"/>
          </a:xfrm>
          <a:prstGeom prst="ellipse">
            <a:avLst/>
          </a:prstGeom>
          <a:solidFill>
            <a:srgbClr val="66FFFF"/>
          </a:solidFill>
          <a:ln w="9525">
            <a:solidFill>
              <a:srgbClr val="003399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3600" b="1" dirty="0">
                <a:solidFill>
                  <a:srgbClr val="C00000"/>
                </a:solidFill>
              </a:rPr>
              <a:t>B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="" xmlns:a16="http://schemas.microsoft.com/office/drawing/2014/main" id="{7F77DEF8-2A52-FD49-945E-0BDC384B70BC}"/>
              </a:ext>
            </a:extLst>
          </p:cNvPr>
          <p:cNvCxnSpPr/>
          <p:nvPr/>
        </p:nvCxnSpPr>
        <p:spPr bwMode="auto">
          <a:xfrm rot="10800000" flipV="1">
            <a:off x="2286000" y="3049588"/>
            <a:ext cx="762000" cy="531812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FDB2140A-14EC-3643-A01C-54873E9A7F64}"/>
              </a:ext>
            </a:extLst>
          </p:cNvPr>
          <p:cNvCxnSpPr>
            <a:endCxn id="17414" idx="2"/>
          </p:cNvCxnSpPr>
          <p:nvPr/>
        </p:nvCxnSpPr>
        <p:spPr bwMode="auto">
          <a:xfrm>
            <a:off x="5562600" y="2971800"/>
            <a:ext cx="990600" cy="533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3AE97420-5D3D-E540-AC7C-4AB9777B54C1}"/>
              </a:ext>
            </a:extLst>
          </p:cNvPr>
          <p:cNvCxnSpPr/>
          <p:nvPr/>
        </p:nvCxnSpPr>
        <p:spPr bwMode="auto">
          <a:xfrm rot="5400000">
            <a:off x="3696494" y="3999706"/>
            <a:ext cx="11430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A9A8C3CD-5F01-4C4B-BC0A-2AE5DCCF7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670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4" grpId="0" animBg="1"/>
      <p:bldP spid="174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8">
            <a:extLst>
              <a:ext uri="{FF2B5EF4-FFF2-40B4-BE49-F238E27FC236}">
                <a16:creationId xmlns="" xmlns:a16="http://schemas.microsoft.com/office/drawing/2014/main" id="{3BEB8345-7356-504A-BCCE-B27909D4A2B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9896428-1045-8D4B-A9B1-E47F1F79237D}" type="slidenum">
              <a:rPr lang="en-US" altLang="en-US" sz="900"/>
              <a:pPr eaLnBrk="1" hangingPunct="1"/>
              <a:t>41</a:t>
            </a:fld>
            <a:endParaRPr lang="en-US" altLang="en-US" sz="900"/>
          </a:p>
        </p:txBody>
      </p:sp>
      <p:sp>
        <p:nvSpPr>
          <p:cNvPr id="18434" name="Slide Number Placeholder 3">
            <a:extLst>
              <a:ext uri="{FF2B5EF4-FFF2-40B4-BE49-F238E27FC236}">
                <a16:creationId xmlns="" xmlns:a16="http://schemas.microsoft.com/office/drawing/2014/main" id="{0384E9FA-9222-CC47-A619-32B902638208}"/>
              </a:ext>
            </a:extLst>
          </p:cNvPr>
          <p:cNvSpPr txBox="1">
            <a:spLocks noGrp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CDD86E7-2975-0F40-83F6-BD175835C20E}" type="slidenum">
              <a:rPr lang="en-US" altLang="en-US" sz="900" b="1"/>
              <a:pPr eaLnBrk="1" hangingPunct="1"/>
              <a:t>41</a:t>
            </a:fld>
            <a:endParaRPr lang="en-US" altLang="en-US" sz="900" b="1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E3D173FD-5F24-D04C-BA59-32E932706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0"/>
            <a:ext cx="2057400" cy="236220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round/>
            <a:headEnd/>
            <a:tailEnd/>
          </a:ln>
          <a:effectLst>
            <a:outerShdw blurRad="63500" dist="38100" dir="5400000" algn="t" rotWithShape="0">
              <a:srgbClr val="000000">
                <a:alpha val="39999"/>
              </a:srgbClr>
            </a:outerShdw>
          </a:effectLst>
        </p:spPr>
        <p:txBody>
          <a:bodyPr wrap="none" anchor="ctr"/>
          <a:lstStyle/>
          <a:p>
            <a:pPr algn="ctr">
              <a:lnSpc>
                <a:spcPct val="150000"/>
              </a:lnSpc>
              <a:defRPr/>
            </a:pPr>
            <a:endParaRPr lang="en-US" b="1" dirty="0">
              <a:solidFill>
                <a:schemeClr val="bg1"/>
              </a:solidFill>
              <a:latin typeface="Arial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solidFill>
                  <a:srgbClr val="C00000"/>
                </a:solidFill>
                <a:latin typeface="Arial" charset="0"/>
              </a:rPr>
              <a:t>1</a:t>
            </a:r>
            <a:r>
              <a:rPr lang="en-US" b="1" dirty="0">
                <a:solidFill>
                  <a:schemeClr val="bg1"/>
                </a:solidFill>
                <a:latin typeface="Arial" charset="0"/>
              </a:rPr>
              <a:t>Hoạch </a:t>
            </a:r>
            <a:r>
              <a:rPr lang="en-US" b="1" dirty="0" err="1">
                <a:solidFill>
                  <a:schemeClr val="bg1"/>
                </a:solidFill>
                <a:latin typeface="Arial" charset="0"/>
              </a:rPr>
              <a:t>định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solidFill>
                  <a:srgbClr val="003399"/>
                </a:solidFill>
                <a:latin typeface="Arial" charset="0"/>
              </a:rPr>
              <a:t>-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Sứ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mạng</a:t>
            </a:r>
            <a:endParaRPr lang="en-US" sz="2000" b="1" dirty="0">
              <a:solidFill>
                <a:srgbClr val="000099"/>
              </a:solidFill>
              <a:latin typeface="Arial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-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Mục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tiêu</a:t>
            </a:r>
            <a:endParaRPr lang="en-US" sz="2000" b="1" dirty="0">
              <a:solidFill>
                <a:srgbClr val="000099"/>
              </a:solidFill>
              <a:latin typeface="Arial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-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Chiến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lược</a:t>
            </a:r>
            <a:endParaRPr lang="en-US" sz="2000" b="1" dirty="0">
              <a:solidFill>
                <a:srgbClr val="000099"/>
              </a:solidFill>
              <a:latin typeface="Arial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-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Kế</a:t>
            </a:r>
            <a:r>
              <a:rPr lang="en-US" sz="2000" b="1" dirty="0">
                <a:solidFill>
                  <a:srgbClr val="0000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0099"/>
                </a:solidFill>
                <a:latin typeface="Arial" charset="0"/>
              </a:rPr>
              <a:t>hoạch</a:t>
            </a:r>
            <a:endParaRPr lang="en-US" sz="2000" b="1" dirty="0">
              <a:solidFill>
                <a:srgbClr val="000099"/>
              </a:solidFill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D57B480E-AB44-E741-B48E-8ACF8FDDD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2362200"/>
            <a:ext cx="1752600" cy="228600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round/>
            <a:headEnd/>
            <a:tailEnd/>
          </a:ln>
          <a:effectLst>
            <a:outerShdw blurRad="63500" dist="38100" dir="5400000" algn="t" rotWithShape="0">
              <a:srgbClr val="000000">
                <a:alpha val="39999"/>
              </a:srgbClr>
            </a:outerShdw>
          </a:effec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C00000"/>
                </a:solidFill>
              </a:rPr>
              <a:t>2</a:t>
            </a:r>
            <a:r>
              <a:rPr lang="en-US" altLang="en-US" b="1">
                <a:solidFill>
                  <a:schemeClr val="bg1"/>
                </a:solidFill>
              </a:rPr>
              <a:t>Tổ chức</a:t>
            </a:r>
          </a:p>
          <a:p>
            <a:pPr algn="ctr" eaLnBrk="1" hangingPunct="1"/>
            <a:endParaRPr lang="en-US" altLang="en-US"/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Cấu trúc </a:t>
            </a:r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Công tác</a:t>
            </a:r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 nhân sự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E277229-9219-2E41-9DB4-1D2BCB2259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286000"/>
            <a:ext cx="1752600" cy="236220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round/>
            <a:headEnd/>
            <a:tailEnd/>
          </a:ln>
          <a:effectLst>
            <a:outerShdw blurRad="63500" dist="38100" dir="5400000" algn="t" rotWithShape="0">
              <a:srgbClr val="000000">
                <a:alpha val="39999"/>
              </a:srgbClr>
            </a:outerShdw>
          </a:effec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000" b="1">
                <a:solidFill>
                  <a:srgbClr val="C00000"/>
                </a:solidFill>
              </a:rPr>
              <a:t>4.</a:t>
            </a:r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Tiêu chuẩn </a:t>
            </a:r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Đo lường </a:t>
            </a:r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So sánh</a:t>
            </a:r>
          </a:p>
          <a:p>
            <a:pPr algn="ctr" eaLnBrk="1" hangingPunct="1"/>
            <a:r>
              <a:rPr lang="en-US" altLang="en-US" sz="2000" b="1">
                <a:solidFill>
                  <a:srgbClr val="003399"/>
                </a:solidFill>
              </a:rPr>
              <a:t>Thực hiện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8448AE3F-B75B-1645-8EFD-DDA186B6A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3733800"/>
            <a:ext cx="2057400" cy="202247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round/>
            <a:headEnd/>
            <a:tailEnd/>
          </a:ln>
          <a:effectLst>
            <a:outerShdw blurRad="63500" dist="38100" dir="5400000" algn="t" rotWithShape="0">
              <a:srgbClr val="000000">
                <a:alpha val="39999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b="1" dirty="0">
                <a:solidFill>
                  <a:srgbClr val="C00000"/>
                </a:solidFill>
                <a:latin typeface="Arial" charset="0"/>
              </a:rPr>
              <a:t>3.</a:t>
            </a:r>
          </a:p>
          <a:p>
            <a:pPr algn="ctr">
              <a:defRPr/>
            </a:pP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Động</a:t>
            </a:r>
            <a:r>
              <a:rPr lang="en-US" sz="2000" b="1" dirty="0">
                <a:solidFill>
                  <a:srgbClr val="0033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viên</a:t>
            </a:r>
            <a:endParaRPr lang="en-US" sz="2000" b="1" dirty="0">
              <a:solidFill>
                <a:srgbClr val="003399"/>
              </a:solidFill>
              <a:latin typeface="Arial" charset="0"/>
            </a:endParaRPr>
          </a:p>
          <a:p>
            <a:pPr algn="ctr">
              <a:defRPr/>
            </a:pP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Lãnh</a:t>
            </a:r>
            <a:r>
              <a:rPr lang="en-US" sz="2000" b="1" dirty="0">
                <a:solidFill>
                  <a:srgbClr val="0033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đạo</a:t>
            </a:r>
            <a:endParaRPr lang="en-US" sz="2000" b="1" dirty="0">
              <a:solidFill>
                <a:srgbClr val="003399"/>
              </a:solidFill>
              <a:latin typeface="Arial" charset="0"/>
            </a:endParaRPr>
          </a:p>
          <a:p>
            <a:pPr algn="ctr">
              <a:defRPr/>
            </a:pP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Thông</a:t>
            </a:r>
            <a:r>
              <a:rPr lang="en-US" sz="2000" b="1" dirty="0">
                <a:solidFill>
                  <a:srgbClr val="003399"/>
                </a:solidFill>
                <a:latin typeface="Arial" charset="0"/>
              </a:rPr>
              <a:t> tin </a:t>
            </a:r>
          </a:p>
          <a:p>
            <a:pPr algn="ctr">
              <a:defRPr/>
            </a:pP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Mâu</a:t>
            </a:r>
            <a:r>
              <a:rPr lang="en-US" sz="2000" b="1" dirty="0">
                <a:solidFill>
                  <a:srgbClr val="003399"/>
                </a:solidFill>
                <a:latin typeface="Arial" charset="0"/>
              </a:rPr>
              <a:t> </a:t>
            </a:r>
            <a:r>
              <a:rPr lang="en-US" sz="2000" b="1" dirty="0" err="1">
                <a:solidFill>
                  <a:srgbClr val="003399"/>
                </a:solidFill>
                <a:latin typeface="Arial" charset="0"/>
              </a:rPr>
              <a:t>thuẫn</a:t>
            </a:r>
            <a:endParaRPr lang="en-US" sz="2000" b="1" dirty="0">
              <a:solidFill>
                <a:srgbClr val="003399"/>
              </a:solidFill>
              <a:latin typeface="Arial" charset="0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7BD14DEE-DFEB-8F46-BDDE-FB149B3A5CD5}"/>
              </a:ext>
            </a:extLst>
          </p:cNvPr>
          <p:cNvCxnSpPr>
            <a:cxnSpLocks noChangeShapeType="1"/>
            <a:stCxn id="17" idx="0"/>
            <a:endCxn id="14" idx="1"/>
          </p:cNvCxnSpPr>
          <p:nvPr/>
        </p:nvCxnSpPr>
        <p:spPr bwMode="auto">
          <a:xfrm rot="5400000" flipH="1" flipV="1">
            <a:off x="1676400" y="609600"/>
            <a:ext cx="1104900" cy="2247900"/>
          </a:xfrm>
          <a:prstGeom prst="straightConnector1">
            <a:avLst/>
          </a:prstGeom>
          <a:noFill/>
          <a:ln w="38100">
            <a:solidFill>
              <a:srgbClr val="404040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3" name="Straight Arrow Connector 22">
            <a:extLst>
              <a:ext uri="{FF2B5EF4-FFF2-40B4-BE49-F238E27FC236}">
                <a16:creationId xmlns="" xmlns:a16="http://schemas.microsoft.com/office/drawing/2014/main" id="{B8E140A5-D343-004F-A041-24E505EE894A}"/>
              </a:ext>
            </a:extLst>
          </p:cNvPr>
          <p:cNvCxnSpPr>
            <a:cxnSpLocks noChangeShapeType="1"/>
            <a:endCxn id="16" idx="0"/>
          </p:cNvCxnSpPr>
          <p:nvPr/>
        </p:nvCxnSpPr>
        <p:spPr bwMode="auto">
          <a:xfrm>
            <a:off x="5410200" y="1219200"/>
            <a:ext cx="2628900" cy="1143000"/>
          </a:xfrm>
          <a:prstGeom prst="straightConnector1">
            <a:avLst/>
          </a:prstGeom>
          <a:noFill/>
          <a:ln w="38100">
            <a:solidFill>
              <a:srgbClr val="404040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5" name="Straight Arrow Connector 24">
            <a:extLst>
              <a:ext uri="{FF2B5EF4-FFF2-40B4-BE49-F238E27FC236}">
                <a16:creationId xmlns="" xmlns:a16="http://schemas.microsoft.com/office/drawing/2014/main" id="{1BA96F19-6404-A94E-A717-FDE0B7A4004F}"/>
              </a:ext>
            </a:extLst>
          </p:cNvPr>
          <p:cNvCxnSpPr>
            <a:cxnSpLocks noChangeShapeType="1"/>
            <a:stCxn id="16" idx="2"/>
          </p:cNvCxnSpPr>
          <p:nvPr/>
        </p:nvCxnSpPr>
        <p:spPr bwMode="auto">
          <a:xfrm rot="5400000">
            <a:off x="6419850" y="3638550"/>
            <a:ext cx="609600" cy="2628900"/>
          </a:xfrm>
          <a:prstGeom prst="straightConnector1">
            <a:avLst/>
          </a:prstGeom>
          <a:noFill/>
          <a:ln w="38100">
            <a:solidFill>
              <a:srgbClr val="404040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7" name="Straight Arrow Connector 26">
            <a:extLst>
              <a:ext uri="{FF2B5EF4-FFF2-40B4-BE49-F238E27FC236}">
                <a16:creationId xmlns="" xmlns:a16="http://schemas.microsoft.com/office/drawing/2014/main" id="{9C3A5B34-3DA8-6E42-B39B-06D38B368F4E}"/>
              </a:ext>
            </a:extLst>
          </p:cNvPr>
          <p:cNvCxnSpPr>
            <a:cxnSpLocks noChangeShapeType="1"/>
            <a:endCxn id="17" idx="2"/>
          </p:cNvCxnSpPr>
          <p:nvPr/>
        </p:nvCxnSpPr>
        <p:spPr bwMode="auto">
          <a:xfrm rot="10800000">
            <a:off x="1104900" y="4648200"/>
            <a:ext cx="2286000" cy="609600"/>
          </a:xfrm>
          <a:prstGeom prst="straightConnector1">
            <a:avLst/>
          </a:prstGeom>
          <a:noFill/>
          <a:ln w="38100">
            <a:solidFill>
              <a:srgbClr val="404040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8443" name="Rounded Rectangle 60">
            <a:extLst>
              <a:ext uri="{FF2B5EF4-FFF2-40B4-BE49-F238E27FC236}">
                <a16:creationId xmlns="" xmlns:a16="http://schemas.microsoft.com/office/drawing/2014/main" id="{6D065531-BF0A-AC4B-AF16-A314C29E6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5867400"/>
            <a:ext cx="8153400" cy="8382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>
                <a:solidFill>
                  <a:srgbClr val="C00000"/>
                </a:solidFill>
              </a:rPr>
              <a:t>Đặt tên cho nội dung 1,2,3,4 phù hợp </a:t>
            </a:r>
          </a:p>
          <a:p>
            <a:pPr algn="ctr" eaLnBrk="1" hangingPunct="1"/>
            <a:r>
              <a:rPr lang="en-US" altLang="en-US" b="1">
                <a:solidFill>
                  <a:srgbClr val="C00000"/>
                </a:solidFill>
              </a:rPr>
              <a:t>theo nội dung của hộp thọai ?</a:t>
            </a:r>
          </a:p>
          <a:p>
            <a:pPr algn="ctr" eaLnBrk="1" hangingPunct="1"/>
            <a:r>
              <a:rPr lang="en-US" altLang="en-US" b="1">
                <a:solidFill>
                  <a:schemeClr val="bg1"/>
                </a:solidFill>
              </a:rPr>
              <a:t>Mối liên hệ hoạch định – kiểm tra</a:t>
            </a:r>
          </a:p>
        </p:txBody>
      </p:sp>
    </p:spTree>
    <p:extLst>
      <p:ext uri="{BB962C8B-B14F-4D97-AF65-F5344CB8AC3E}">
        <p14:creationId xmlns="" xmlns:p14="http://schemas.microsoft.com/office/powerpoint/2010/main" val="202383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3">
            <a:extLst>
              <a:ext uri="{FF2B5EF4-FFF2-40B4-BE49-F238E27FC236}">
                <a16:creationId xmlns="" xmlns:a16="http://schemas.microsoft.com/office/drawing/2014/main" id="{5DA080F0-A288-1748-972A-086A27A23F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614C304-66EB-964F-A641-771426820968}" type="slidenum">
              <a:rPr lang="en-US" altLang="en-US" sz="900"/>
              <a:pPr eaLnBrk="1" hangingPunct="1"/>
              <a:t>42</a:t>
            </a:fld>
            <a:endParaRPr lang="en-US" altLang="en-US" sz="900"/>
          </a:p>
        </p:txBody>
      </p:sp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5FDB8C29-B35E-2646-97FA-AAE3B5203CD0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1295400"/>
            <a:ext cx="8626475" cy="5286375"/>
            <a:chOff x="2979" y="7176"/>
            <a:chExt cx="6844" cy="6118"/>
          </a:xfrm>
        </p:grpSpPr>
        <p:grpSp>
          <p:nvGrpSpPr>
            <p:cNvPr id="3" name="Group 3">
              <a:extLst>
                <a:ext uri="{FF2B5EF4-FFF2-40B4-BE49-F238E27FC236}">
                  <a16:creationId xmlns="" xmlns:a16="http://schemas.microsoft.com/office/drawing/2014/main" id="{4882D82F-4F65-C644-8014-50D4493443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79" y="8017"/>
              <a:ext cx="6844" cy="5277"/>
              <a:chOff x="2979" y="1136"/>
              <a:chExt cx="6844" cy="5277"/>
            </a:xfrm>
          </p:grpSpPr>
          <p:sp>
            <p:nvSpPr>
              <p:cNvPr id="19468" name="Text Box 4">
                <a:extLst>
                  <a:ext uri="{FF2B5EF4-FFF2-40B4-BE49-F238E27FC236}">
                    <a16:creationId xmlns="" xmlns:a16="http://schemas.microsoft.com/office/drawing/2014/main" id="{6B730710-1344-FE41-9320-E3751DE21CD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392" y="3205"/>
                <a:ext cx="2431" cy="1499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Không cần điều chỉnh</a:t>
                </a:r>
              </a:p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( Tiếp tục họat động hiện hành)</a:t>
                </a:r>
              </a:p>
            </p:txBody>
          </p:sp>
          <p:sp>
            <p:nvSpPr>
              <p:cNvPr id="19469" name="Text Box 5">
                <a:extLst>
                  <a:ext uri="{FF2B5EF4-FFF2-40B4-BE49-F238E27FC236}">
                    <a16:creationId xmlns="" xmlns:a16="http://schemas.microsoft.com/office/drawing/2014/main" id="{DBF225D5-BC9F-FF47-8F2A-1297A52086C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9" y="1136"/>
                <a:ext cx="3416" cy="1143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Xác định hệ thống tiêu chuẩn  và lựa chọn phương pháp kiểm tra</a:t>
                </a:r>
              </a:p>
            </p:txBody>
          </p:sp>
          <p:sp>
            <p:nvSpPr>
              <p:cNvPr id="19470" name="Text Box 6">
                <a:extLst>
                  <a:ext uri="{FF2B5EF4-FFF2-40B4-BE49-F238E27FC236}">
                    <a16:creationId xmlns="" xmlns:a16="http://schemas.microsoft.com/office/drawing/2014/main" id="{814F2F74-6A99-7E49-B0A7-3B22332E224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9" y="2610"/>
                <a:ext cx="3403" cy="799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Đo lường và đối chiếu với tiêu chuẩn</a:t>
                </a:r>
              </a:p>
            </p:txBody>
          </p:sp>
          <p:sp>
            <p:nvSpPr>
              <p:cNvPr id="19471" name="Text Box 7">
                <a:extLst>
                  <a:ext uri="{FF2B5EF4-FFF2-40B4-BE49-F238E27FC236}">
                    <a16:creationId xmlns="" xmlns:a16="http://schemas.microsoft.com/office/drawing/2014/main" id="{DF850F1A-7D4E-9F4B-BC66-8610AC2FDE6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79" y="3837"/>
                <a:ext cx="3341" cy="7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Sự thực hiện hoạt động có phù hợp với các tiêu chuẩn không?</a:t>
                </a:r>
              </a:p>
            </p:txBody>
          </p:sp>
          <p:sp>
            <p:nvSpPr>
              <p:cNvPr id="19472" name="Text Box 8">
                <a:extLst>
                  <a:ext uri="{FF2B5EF4-FFF2-40B4-BE49-F238E27FC236}">
                    <a16:creationId xmlns="" xmlns:a16="http://schemas.microsoft.com/office/drawing/2014/main" id="{8CA58E4B-CD42-D147-A162-5AE8C682024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01" y="5651"/>
                <a:ext cx="3219" cy="7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spcAft>
                    <a:spcPts val="1000"/>
                  </a:spcAft>
                </a:pPr>
                <a:r>
                  <a:rPr lang="en-US" altLang="en-US" sz="2000" b="1">
                    <a:solidFill>
                      <a:srgbClr val="003399"/>
                    </a:solidFill>
                  </a:rPr>
                  <a:t>Tiến hành điều chỉnh</a:t>
                </a:r>
              </a:p>
            </p:txBody>
          </p:sp>
          <p:sp>
            <p:nvSpPr>
              <p:cNvPr id="19473" name="Line 9">
                <a:extLst>
                  <a:ext uri="{FF2B5EF4-FFF2-40B4-BE49-F238E27FC236}">
                    <a16:creationId xmlns="" xmlns:a16="http://schemas.microsoft.com/office/drawing/2014/main" id="{ED2461BC-2E78-DE44-9734-6C11F1B075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1" y="4623"/>
                <a:ext cx="0" cy="1026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74" name="Line 10">
                <a:extLst>
                  <a:ext uri="{FF2B5EF4-FFF2-40B4-BE49-F238E27FC236}">
                    <a16:creationId xmlns="" xmlns:a16="http://schemas.microsoft.com/office/drawing/2014/main" id="{3568613B-6F06-304D-BA72-23F18DE5C9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1" y="2277"/>
                <a:ext cx="0" cy="381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75" name="Line 11">
                <a:extLst>
                  <a:ext uri="{FF2B5EF4-FFF2-40B4-BE49-F238E27FC236}">
                    <a16:creationId xmlns="" xmlns:a16="http://schemas.microsoft.com/office/drawing/2014/main" id="{30906975-6160-2345-9703-E8A3A74709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321" y="4182"/>
                <a:ext cx="1075" cy="0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76" name="Line 12">
                <a:extLst>
                  <a:ext uri="{FF2B5EF4-FFF2-40B4-BE49-F238E27FC236}">
                    <a16:creationId xmlns="" xmlns:a16="http://schemas.microsoft.com/office/drawing/2014/main" id="{70941FA9-AFD0-8148-8736-E64ABC6FBF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1" y="3465"/>
                <a:ext cx="0" cy="381"/>
              </a:xfrm>
              <a:prstGeom prst="line">
                <a:avLst/>
              </a:prstGeom>
              <a:noFill/>
              <a:ln w="38100">
                <a:solidFill>
                  <a:srgbClr val="00B05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467" name="Rectangle 13">
              <a:extLst>
                <a:ext uri="{FF2B5EF4-FFF2-40B4-BE49-F238E27FC236}">
                  <a16:creationId xmlns="" xmlns:a16="http://schemas.microsoft.com/office/drawing/2014/main" id="{63C6ABE7-09C0-E24E-9488-9A6D3329B6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1" y="7176"/>
              <a:ext cx="4408" cy="435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00B05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en-US" altLang="en-US" b="1">
                  <a:solidFill>
                    <a:srgbClr val="C00000"/>
                  </a:solidFill>
                </a:rPr>
                <a:t>Sơ đồ  </a:t>
              </a:r>
              <a:r>
                <a:rPr lang="en-US" altLang="en-US" b="1">
                  <a:solidFill>
                    <a:schemeClr val="bg1"/>
                  </a:solidFill>
                </a:rPr>
                <a:t>Tiến trình kiểm tra.</a:t>
              </a:r>
            </a:p>
          </p:txBody>
        </p:sp>
      </p:grpSp>
      <p:sp>
        <p:nvSpPr>
          <p:cNvPr id="19459" name="Rectangle 16">
            <a:extLst>
              <a:ext uri="{FF2B5EF4-FFF2-40B4-BE49-F238E27FC236}">
                <a16:creationId xmlns="" xmlns:a16="http://schemas.microsoft.com/office/drawing/2014/main" id="{230F1B84-6224-AA4E-B579-8E2ED8B347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1200">
                <a:latin typeface="Times New Roman" panose="02020603050405020304" pitchFamily="18" charset="0"/>
              </a:rPr>
              <a:t>Không</a:t>
            </a:r>
            <a:endParaRPr lang="en-US" altLang="en-US"/>
          </a:p>
        </p:txBody>
      </p:sp>
      <p:sp>
        <p:nvSpPr>
          <p:cNvPr id="15365" name="TextBox 16">
            <a:extLst>
              <a:ext uri="{FF2B5EF4-FFF2-40B4-BE49-F238E27FC236}">
                <a16:creationId xmlns="" xmlns:a16="http://schemas.microsoft.com/office/drawing/2014/main" id="{35F59D56-D004-C94F-A7ED-C4D7AC46F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5181600"/>
            <a:ext cx="998538" cy="400050"/>
          </a:xfrm>
          <a:prstGeom prst="rect">
            <a:avLst/>
          </a:prstGeom>
          <a:noFill/>
          <a:ln w="63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C00000"/>
                </a:solidFill>
              </a:rPr>
              <a:t>Không</a:t>
            </a:r>
          </a:p>
        </p:txBody>
      </p:sp>
      <p:sp>
        <p:nvSpPr>
          <p:cNvPr id="15366" name="TextBox 17">
            <a:extLst>
              <a:ext uri="{FF2B5EF4-FFF2-40B4-BE49-F238E27FC236}">
                <a16:creationId xmlns="" xmlns:a16="http://schemas.microsoft.com/office/drawing/2014/main" id="{A75D3C99-B447-3541-B7CB-056B84CE4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191000"/>
            <a:ext cx="527050" cy="4000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C00000"/>
                </a:solidFill>
              </a:rPr>
              <a:t>Có</a:t>
            </a:r>
          </a:p>
        </p:txBody>
      </p:sp>
      <p:sp>
        <p:nvSpPr>
          <p:cNvPr id="15368" name="TextBox 16">
            <a:extLst>
              <a:ext uri="{FF2B5EF4-FFF2-40B4-BE49-F238E27FC236}">
                <a16:creationId xmlns="" xmlns:a16="http://schemas.microsoft.com/office/drawing/2014/main" id="{3E5B0002-697A-8241-B536-BDCCA6B02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5257800"/>
            <a:ext cx="4446588" cy="400050"/>
          </a:xfrm>
          <a:prstGeom prst="rect">
            <a:avLst/>
          </a:prstGeom>
          <a:noFill/>
          <a:ln w="63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C00000"/>
                </a:solidFill>
              </a:rPr>
              <a:t>Sai do đâu? Biện pháp khắc phục?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7103A30A-8DE3-334B-95E2-D97E0604A9AE}"/>
              </a:ext>
            </a:extLst>
          </p:cNvPr>
          <p:cNvCxnSpPr/>
          <p:nvPr/>
        </p:nvCxnSpPr>
        <p:spPr bwMode="auto">
          <a:xfrm flipV="1">
            <a:off x="4343400" y="5181600"/>
            <a:ext cx="381000" cy="76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64B20F95-4936-FC40-847A-5B6F7886E32E}"/>
              </a:ext>
            </a:extLst>
          </p:cNvPr>
          <p:cNvCxnSpPr/>
          <p:nvPr/>
        </p:nvCxnSpPr>
        <p:spPr bwMode="auto">
          <a:xfrm>
            <a:off x="3733800" y="5486400"/>
            <a:ext cx="228600" cy="1588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3" name="Action Button: Help 22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A337C613-0358-0E45-A1C3-F15B1FF2ABBD}"/>
              </a:ext>
            </a:extLst>
          </p:cNvPr>
          <p:cNvSpPr/>
          <p:nvPr/>
        </p:nvSpPr>
        <p:spPr bwMode="auto">
          <a:xfrm>
            <a:off x="6705600" y="1295400"/>
            <a:ext cx="1042988" cy="381000"/>
          </a:xfrm>
          <a:prstGeom prst="actionButtonHelp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827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6" grpId="0" animBg="1"/>
      <p:bldP spid="1536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FA9CA1-E36F-F540-A51E-6B366129C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58" y="-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/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Câu </a:t>
            </a:r>
            <a:r>
              <a:rPr lang="en-US" altLang="en-US" dirty="0" err="1">
                <a:ea typeface="ＭＳ Ｐゴシック" panose="020B0600070205080204" pitchFamily="34" charset="-128"/>
              </a:rPr>
              <a:t>hỏi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36867" name="Content Placeholder 2">
            <a:extLst>
              <a:ext uri="{FF2B5EF4-FFF2-40B4-BE49-F238E27FC236}">
                <a16:creationId xmlns="" xmlns:a16="http://schemas.microsoft.com/office/drawing/2014/main" id="{4998F674-C3CC-8A4D-8582-F1C3924C2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1" y="802791"/>
            <a:ext cx="9144000" cy="5562600"/>
          </a:xfrm>
        </p:spPr>
        <p:txBody>
          <a:bodyPr>
            <a:normAutofit lnSpcReduction="10000"/>
          </a:bodyPr>
          <a:lstStyle/>
          <a:p>
            <a:pPr marL="514350" indent="-514350" algn="just">
              <a:buFontTx/>
              <a:buAutoNum type="arabicPeriod"/>
            </a:pPr>
            <a:r>
              <a:rPr lang="en-US" altLang="en-US" b="0" dirty="0" err="1">
                <a:ea typeface="ＭＳ Ｐゴシック" panose="020B0600070205080204" pitchFamily="34" charset="-128"/>
              </a:rPr>
              <a:t>Muc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đích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b="0" dirty="0">
                <a:ea typeface="ＭＳ Ｐゴシック" panose="020B0600070205080204" pitchFamily="34" charset="-128"/>
              </a:rPr>
              <a:t>?</a:t>
            </a:r>
          </a:p>
          <a:p>
            <a:pPr marL="514350" indent="-514350" algn="just">
              <a:buFontTx/>
              <a:buAutoNum type="arabicPeriod"/>
            </a:pPr>
            <a:endParaRPr lang="en-US" altLang="en-US" b="0" dirty="0">
              <a:ea typeface="ＭＳ Ｐゴシック" panose="020B0600070205080204" pitchFamily="34" charset="-128"/>
            </a:endParaRPr>
          </a:p>
          <a:p>
            <a:pPr marL="514350" indent="-514350" algn="just">
              <a:buFontTx/>
              <a:buNone/>
            </a:pPr>
            <a:r>
              <a:rPr lang="en-US" altLang="en-US" b="0" dirty="0">
                <a:ea typeface="ＭＳ Ｐゴシック" panose="020B0600070205080204" pitchFamily="34" charset="-128"/>
              </a:rPr>
              <a:t>2.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Có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mấy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hình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thức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b="0" dirty="0">
                <a:ea typeface="ＭＳ Ｐゴシック" panose="020B0600070205080204" pitchFamily="34" charset="-128"/>
              </a:rPr>
              <a:t> ?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Trình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bày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tóm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tắt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lọai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hình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trên</a:t>
            </a:r>
            <a:r>
              <a:rPr lang="en-US" altLang="en-US" b="0" dirty="0">
                <a:ea typeface="ＭＳ Ｐゴシック" panose="020B0600070205080204" pitchFamily="34" charset="-128"/>
              </a:rPr>
              <a:t>?</a:t>
            </a:r>
          </a:p>
          <a:p>
            <a:pPr marL="514350" indent="-514350" algn="just">
              <a:buFontTx/>
              <a:buNone/>
            </a:pPr>
            <a:endParaRPr lang="en-US" altLang="en-US" b="0" dirty="0">
              <a:ea typeface="ＭＳ Ｐゴシック" panose="020B0600070205080204" pitchFamily="34" charset="-128"/>
            </a:endParaRPr>
          </a:p>
          <a:p>
            <a:pPr marL="514350" indent="-514350" algn="just">
              <a:buFontTx/>
              <a:buNone/>
            </a:pPr>
            <a:r>
              <a:rPr lang="en-US" altLang="en-US" b="0" dirty="0">
                <a:ea typeface="ＭＳ Ｐゴシック" panose="020B0600070205080204" pitchFamily="34" charset="-128"/>
              </a:rPr>
              <a:t>3.Để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tiến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hành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soát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chất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lượng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tốt</a:t>
            </a:r>
            <a:r>
              <a:rPr lang="en-US" altLang="en-US" b="0" dirty="0">
                <a:ea typeface="ＭＳ Ｐゴシック" panose="020B0600070205080204" pitchFamily="34" charset="-128"/>
              </a:rPr>
              <a:t>,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cần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có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giải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gì</a:t>
            </a:r>
            <a:r>
              <a:rPr lang="en-US" altLang="en-US" b="0" dirty="0">
                <a:ea typeface="ＭＳ Ｐゴシック" panose="020B0600070205080204" pitchFamily="34" charset="-128"/>
              </a:rPr>
              <a:t> ?</a:t>
            </a:r>
          </a:p>
          <a:p>
            <a:pPr marL="514350" indent="-514350" algn="just">
              <a:buFontTx/>
              <a:buNone/>
            </a:pPr>
            <a:endParaRPr lang="en-US" altLang="en-US" b="0" dirty="0">
              <a:ea typeface="ＭＳ Ｐゴシック" panose="020B0600070205080204" pitchFamily="34" charset="-128"/>
            </a:endParaRPr>
          </a:p>
          <a:p>
            <a:pPr marL="514350" indent="-514350" algn="just">
              <a:buFontTx/>
              <a:buNone/>
            </a:pPr>
            <a:r>
              <a:rPr lang="en-US" altLang="en-US" b="0" dirty="0">
                <a:ea typeface="ＭＳ Ｐゴシック" panose="020B0600070205080204" pitchFamily="34" charset="-128"/>
              </a:rPr>
              <a:t>4.Có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nên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giảm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bớt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khâu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giảm</a:t>
            </a:r>
            <a:r>
              <a:rPr lang="en-US" altLang="en-US" b="0" dirty="0">
                <a:ea typeface="ＭＳ Ｐゴシック" panose="020B0600070205080204" pitchFamily="34" charset="-128"/>
              </a:rPr>
              <a:t> chi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phí</a:t>
            </a:r>
            <a:r>
              <a:rPr lang="en-US" altLang="en-US" b="0" dirty="0">
                <a:ea typeface="ＭＳ Ｐゴシック" panose="020B0600070205080204" pitchFamily="34" charset="-128"/>
              </a:rPr>
              <a:t> hay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không</a:t>
            </a:r>
            <a:r>
              <a:rPr lang="en-US" altLang="en-US" b="0" dirty="0">
                <a:ea typeface="ＭＳ Ｐゴシック" panose="020B0600070205080204" pitchFamily="34" charset="-128"/>
              </a:rPr>
              <a:t> ?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Biện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nào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được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thay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thế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cho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ý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tưởng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trên</a:t>
            </a:r>
            <a:r>
              <a:rPr lang="en-US" altLang="en-US" b="0" dirty="0">
                <a:ea typeface="ＭＳ Ｐゴシック" panose="020B0600070205080204" pitchFamily="34" charset="-128"/>
              </a:rPr>
              <a:t> ?</a:t>
            </a:r>
          </a:p>
          <a:p>
            <a:pPr marL="514350" indent="-514350"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514350" indent="-514350"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6627" name="Slide Number Placeholder 3">
            <a:extLst>
              <a:ext uri="{FF2B5EF4-FFF2-40B4-BE49-F238E27FC236}">
                <a16:creationId xmlns="" xmlns:a16="http://schemas.microsoft.com/office/drawing/2014/main" id="{99FBE007-8370-EF4D-97EB-45E997E976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8DE57BD-380B-5045-A425-B5B803D637A3}" type="slidenum">
              <a:rPr lang="en-US" altLang="en-US" sz="900"/>
              <a:pPr eaLnBrk="1" hangingPunct="1"/>
              <a:t>43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100918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3">
            <a:extLst>
              <a:ext uri="{FF2B5EF4-FFF2-40B4-BE49-F238E27FC236}">
                <a16:creationId xmlns="" xmlns:a16="http://schemas.microsoft.com/office/drawing/2014/main" id="{95FC1DB0-2CD8-CC4A-8B36-DCF820F080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6F9AA67-F97A-A142-BE9E-B23C3676D9C3}" type="slidenum">
              <a:rPr lang="en-US" altLang="en-US" sz="900"/>
              <a:pPr eaLnBrk="1" hangingPunct="1"/>
              <a:t>44</a:t>
            </a:fld>
            <a:endParaRPr lang="en-US" altLang="en-US" sz="900"/>
          </a:p>
        </p:txBody>
      </p:sp>
      <p:sp>
        <p:nvSpPr>
          <p:cNvPr id="58369" name="Rectangle 1">
            <a:extLst>
              <a:ext uri="{FF2B5EF4-FFF2-40B4-BE49-F238E27FC236}">
                <a16:creationId xmlns="" xmlns:a16="http://schemas.microsoft.com/office/drawing/2014/main" id="{BDD3BB25-B0D8-C548-BFEA-1DBD4C9161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38" y="0"/>
            <a:ext cx="9144000" cy="8586788"/>
          </a:xfrm>
          <a:solidFill>
            <a:schemeClr val="bg1"/>
          </a:solidFill>
        </p:spPr>
        <p:txBody>
          <a:bodyPr anchor="ctr">
            <a:spAutoFit/>
          </a:bodyPr>
          <a:lstStyle/>
          <a:p>
            <a:pPr marL="0" indent="0" algn="ctr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solidFill>
                  <a:srgbClr val="20202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BÀI TẬP</a:t>
            </a:r>
          </a:p>
          <a:p>
            <a:pPr marL="0" indent="0">
              <a:spcBef>
                <a:spcPct val="0"/>
              </a:spcBef>
              <a:buFontTx/>
              <a:buAutoNum type="arabicPeriod"/>
              <a:tabLst>
                <a:tab pos="457200" algn="l"/>
                <a:tab pos="971550" algn="l"/>
              </a:tabLst>
            </a:pP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Kiểm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tra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là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một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công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việc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chỉ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được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thực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hiện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sau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khi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công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việc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cần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kiểm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tra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đã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hòan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thành</a:t>
            </a:r>
            <a:r>
              <a:rPr lang="en-US" altLang="ko-KR" sz="2400" dirty="0">
                <a:solidFill>
                  <a:srgbClr val="C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.</a:t>
            </a: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    A.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Đúng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.     		      B. Sai. 		</a:t>
            </a: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    C.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Tùy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quy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mô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tổ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chức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.   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D.Tùy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đặc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điểm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của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nhà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quản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ko-KR" sz="2400" dirty="0" err="1">
                <a:ea typeface="ＭＳ Ｐゴシック" panose="020B0600070205080204" pitchFamily="34" charset="-128"/>
                <a:cs typeface="Arial" panose="020B0604020202020204" pitchFamily="34" charset="0"/>
              </a:rPr>
              <a:t>trị</a:t>
            </a:r>
            <a:r>
              <a:rPr lang="en-US" altLang="ko-KR" sz="2400" dirty="0">
                <a:ea typeface="ＭＳ Ｐゴシック" panose="020B0600070205080204" pitchFamily="34" charset="-128"/>
                <a:cs typeface="Arial" panose="020B0604020202020204" pitchFamily="34" charset="0"/>
              </a:rPr>
              <a:t>.</a:t>
            </a:r>
            <a:endParaRPr lang="en-US" altLang="ko-KR" sz="2400" dirty="0">
              <a:solidFill>
                <a:schemeClr val="tx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2.Công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tác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kiểm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tra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là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chức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năng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hết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sức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quan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trọng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vì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nhờ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kiểm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tra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mà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:</a:t>
            </a:r>
            <a:endParaRPr lang="en-US" altLang="ko-KR" sz="2400" dirty="0">
              <a:solidFill>
                <a:srgbClr val="C0000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	</a:t>
            </a:r>
            <a:r>
              <a:rPr lang="en-US" altLang="ko-KR" sz="2400" dirty="0">
                <a:ea typeface="Batang" panose="02030600000101010101" pitchFamily="18" charset="-127"/>
              </a:rPr>
              <a:t>A. </a:t>
            </a:r>
            <a:r>
              <a:rPr lang="en-US" altLang="ko-KR" sz="2400" dirty="0" err="1">
                <a:ea typeface="Batang" panose="02030600000101010101" pitchFamily="18" charset="-127"/>
              </a:rPr>
              <a:t>Nhà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quản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trị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xác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định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được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những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nhược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điểm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và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sai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lệch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trong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các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họat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động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của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đơn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vị</a:t>
            </a:r>
            <a:r>
              <a:rPr lang="en-US" altLang="ko-KR" sz="2400" dirty="0">
                <a:ea typeface="Batang" panose="02030600000101010101" pitchFamily="18" charset="-127"/>
              </a:rPr>
              <a:t> / </a:t>
            </a:r>
            <a:r>
              <a:rPr lang="en-US" altLang="ko-KR" sz="2400" dirty="0" err="1">
                <a:ea typeface="Batang" panose="02030600000101010101" pitchFamily="18" charset="-127"/>
              </a:rPr>
              <a:t>cá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nhân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trực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thuộc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từ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đó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đưa</a:t>
            </a:r>
            <a:r>
              <a:rPr lang="en-US" altLang="ko-KR" sz="2400" dirty="0">
                <a:ea typeface="Batang" panose="02030600000101010101" pitchFamily="18" charset="-127"/>
              </a:rPr>
              <a:t> ra </a:t>
            </a:r>
            <a:r>
              <a:rPr lang="en-US" altLang="ko-KR" sz="2400" dirty="0" err="1">
                <a:ea typeface="Batang" panose="02030600000101010101" pitchFamily="18" charset="-127"/>
              </a:rPr>
              <a:t>biện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pháp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chấn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chỉnh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kịp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thời</a:t>
            </a:r>
            <a:r>
              <a:rPr lang="en-US" altLang="ko-KR" sz="2400" dirty="0">
                <a:ea typeface="Batang" panose="02030600000101010101" pitchFamily="18" charset="-127"/>
              </a:rPr>
              <a:t>.         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Batang" panose="02030600000101010101" pitchFamily="18" charset="-127"/>
              </a:rPr>
              <a:t> 	B. </a:t>
            </a:r>
            <a:r>
              <a:rPr lang="en-US" altLang="ko-KR" sz="2400" dirty="0" err="1">
                <a:ea typeface="Batang" panose="02030600000101010101" pitchFamily="18" charset="-127"/>
              </a:rPr>
              <a:t>Nắm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bắt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được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tiến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độ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và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chất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lượng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thực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hiện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công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việc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của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thuộc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cấp</a:t>
            </a:r>
            <a:r>
              <a:rPr lang="en-US" altLang="ko-KR" sz="2400" dirty="0">
                <a:ea typeface="Batang" panose="02030600000101010101" pitchFamily="18" charset="-127"/>
              </a:rPr>
              <a:t>.         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Batang" panose="02030600000101010101" pitchFamily="18" charset="-127"/>
              </a:rPr>
              <a:t> 	C. </a:t>
            </a:r>
            <a:r>
              <a:rPr lang="en-US" altLang="ko-KR" sz="2400" dirty="0" err="1">
                <a:ea typeface="Batang" panose="02030600000101010101" pitchFamily="18" charset="-127"/>
              </a:rPr>
              <a:t>Có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đủ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cơ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sở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viết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báo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cáo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trình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lên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cấp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trên</a:t>
            </a:r>
            <a:r>
              <a:rPr lang="en-US" altLang="ko-KR" sz="2400" dirty="0">
                <a:ea typeface="Batang" panose="02030600000101010101" pitchFamily="18" charset="-127"/>
              </a:rPr>
              <a:t>.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Batang" panose="02030600000101010101" pitchFamily="18" charset="-127"/>
              </a:rPr>
              <a:t> 	D. Câu A </a:t>
            </a:r>
            <a:r>
              <a:rPr lang="en-US" altLang="ko-KR" sz="2400" dirty="0" err="1">
                <a:ea typeface="Batang" panose="02030600000101010101" pitchFamily="18" charset="-127"/>
              </a:rPr>
              <a:t>và</a:t>
            </a:r>
            <a:r>
              <a:rPr lang="en-US" altLang="ko-KR" sz="2400" dirty="0">
                <a:ea typeface="Batang" panose="02030600000101010101" pitchFamily="18" charset="-127"/>
              </a:rPr>
              <a:t> B  </a:t>
            </a:r>
            <a:r>
              <a:rPr lang="en-US" altLang="ko-KR" sz="2400" dirty="0" err="1">
                <a:ea typeface="Batang" panose="02030600000101010101" pitchFamily="18" charset="-127"/>
              </a:rPr>
              <a:t>đúng</a:t>
            </a:r>
            <a:r>
              <a:rPr lang="en-US" altLang="ko-KR" sz="2400" dirty="0">
                <a:ea typeface="Batang" panose="02030600000101010101" pitchFamily="18" charset="-127"/>
              </a:rPr>
              <a:t>.         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3. Khi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xây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dựng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cơ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chế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kiểm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tra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,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cần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lưu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ý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một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số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yêu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cầu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sau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,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ngọai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solidFill>
                  <a:srgbClr val="C00000"/>
                </a:solidFill>
                <a:ea typeface="Batang" panose="02030600000101010101" pitchFamily="18" charset="-127"/>
              </a:rPr>
              <a:t>trừ</a:t>
            </a:r>
            <a:r>
              <a:rPr lang="en-US" altLang="ko-KR" sz="2400" dirty="0">
                <a:solidFill>
                  <a:srgbClr val="C00000"/>
                </a:solidFill>
                <a:ea typeface="Batang" panose="02030600000101010101" pitchFamily="18" charset="-127"/>
              </a:rPr>
              <a:t>:</a:t>
            </a:r>
            <a:endParaRPr lang="en-US" altLang="ko-KR" sz="2400" dirty="0">
              <a:solidFill>
                <a:srgbClr val="C0000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solidFill>
                  <a:srgbClr val="202020"/>
                </a:solidFill>
                <a:ea typeface="Batang" panose="02030600000101010101" pitchFamily="18" charset="-127"/>
              </a:rPr>
              <a:t>	</a:t>
            </a:r>
            <a:r>
              <a:rPr lang="en-US" altLang="ko-KR" sz="2400" dirty="0">
                <a:ea typeface="Batang" panose="02030600000101010101" pitchFamily="18" charset="-127"/>
              </a:rPr>
              <a:t>A. </a:t>
            </a:r>
            <a:r>
              <a:rPr lang="en-US" altLang="ko-KR" sz="2400" dirty="0" err="1">
                <a:ea typeface="Batang" panose="02030600000101010101" pitchFamily="18" charset="-127"/>
              </a:rPr>
              <a:t>Việc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kiểm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tra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phải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được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thiết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kế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và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đáp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ứng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theo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yêu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cầu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của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nhà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quản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trị</a:t>
            </a:r>
            <a:r>
              <a:rPr lang="en-US" altLang="ko-KR" sz="2400" dirty="0">
                <a:ea typeface="Batang" panose="02030600000101010101" pitchFamily="18" charset="-127"/>
              </a:rPr>
              <a:t>.         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Batang" panose="02030600000101010101" pitchFamily="18" charset="-127"/>
              </a:rPr>
              <a:t> 	B. </a:t>
            </a:r>
            <a:r>
              <a:rPr lang="en-US" altLang="ko-KR" sz="2400" dirty="0" err="1">
                <a:ea typeface="Batang" panose="02030600000101010101" pitchFamily="18" charset="-127"/>
              </a:rPr>
              <a:t>Việc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kiểm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tra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phải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luôn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đảm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bảo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đạt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kết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quả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mong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đợi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bất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kể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tốn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kém</a:t>
            </a:r>
            <a:r>
              <a:rPr lang="en-US" altLang="ko-KR" sz="2400" dirty="0">
                <a:ea typeface="Batang" panose="02030600000101010101" pitchFamily="18" charset="-127"/>
              </a:rPr>
              <a:t> chi </a:t>
            </a:r>
            <a:r>
              <a:rPr lang="en-US" altLang="ko-KR" sz="2400" dirty="0" err="1">
                <a:ea typeface="Batang" panose="02030600000101010101" pitchFamily="18" charset="-127"/>
              </a:rPr>
              <a:t>phí</a:t>
            </a:r>
            <a:r>
              <a:rPr lang="en-US" altLang="ko-KR" sz="2400" dirty="0">
                <a:ea typeface="Batang" panose="02030600000101010101" pitchFamily="18" charset="-127"/>
              </a:rPr>
              <a:t>.         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Batang" panose="02030600000101010101" pitchFamily="18" charset="-127"/>
              </a:rPr>
              <a:t> 	C. </a:t>
            </a:r>
            <a:r>
              <a:rPr lang="en-US" altLang="ko-KR" sz="2400" dirty="0" err="1">
                <a:ea typeface="Batang" panose="02030600000101010101" pitchFamily="18" charset="-127"/>
              </a:rPr>
              <a:t>Việc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kiểm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tra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phải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kết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hợp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cả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hệ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thống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đo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lường</a:t>
            </a:r>
            <a:r>
              <a:rPr lang="en-US" altLang="ko-KR" sz="2400" dirty="0">
                <a:ea typeface="Batang" panose="02030600000101010101" pitchFamily="18" charset="-127"/>
              </a:rPr>
              <a:t>, </a:t>
            </a:r>
            <a:r>
              <a:rPr lang="en-US" altLang="ko-KR" sz="2400" dirty="0" err="1">
                <a:ea typeface="Batang" panose="02030600000101010101" pitchFamily="18" charset="-127"/>
              </a:rPr>
              <a:t>hiệu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chỉnh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từ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cấp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trên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với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hệ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thống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phản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hồi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từ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cấp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dưới</a:t>
            </a:r>
            <a:r>
              <a:rPr lang="en-US" altLang="ko-KR" sz="2400" dirty="0">
                <a:ea typeface="Batang" panose="02030600000101010101" pitchFamily="18" charset="-127"/>
              </a:rPr>
              <a:t>.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buFontTx/>
              <a:buNone/>
              <a:tabLst>
                <a:tab pos="457200" algn="l"/>
                <a:tab pos="971550" algn="l"/>
              </a:tabLst>
            </a:pPr>
            <a:r>
              <a:rPr lang="en-US" altLang="ko-KR" sz="2400" dirty="0">
                <a:ea typeface="Batang" panose="02030600000101010101" pitchFamily="18" charset="-127"/>
              </a:rPr>
              <a:t> 	D. </a:t>
            </a:r>
            <a:r>
              <a:rPr lang="en-US" altLang="ko-KR" sz="2400" dirty="0" err="1">
                <a:ea typeface="Batang" panose="02030600000101010101" pitchFamily="18" charset="-127"/>
              </a:rPr>
              <a:t>Không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có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câu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nào</a:t>
            </a:r>
            <a:r>
              <a:rPr lang="en-US" altLang="ko-KR" sz="2400" dirty="0">
                <a:ea typeface="Batang" panose="02030600000101010101" pitchFamily="18" charset="-127"/>
              </a:rPr>
              <a:t> </a:t>
            </a:r>
            <a:r>
              <a:rPr lang="en-US" altLang="ko-KR" sz="2400" dirty="0" err="1">
                <a:ea typeface="Batang" panose="02030600000101010101" pitchFamily="18" charset="-127"/>
              </a:rPr>
              <a:t>sai</a:t>
            </a:r>
            <a:r>
              <a:rPr lang="en-US" altLang="ko-KR" sz="2400" dirty="0">
                <a:ea typeface="Batang" panose="02030600000101010101" pitchFamily="18" charset="-127"/>
              </a:rPr>
              <a:t>.         </a:t>
            </a:r>
            <a:endParaRPr lang="en-US" altLang="ko-KR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178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473190-0051-BB47-94B1-C53CB1868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F2407D-AA3D-9F44-A812-B3F04697E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				</a:t>
            </a:r>
            <a:r>
              <a:rPr lang="en-US" altLang="en-US" sz="2600">
                <a:solidFill>
                  <a:srgbClr val="C00000"/>
                </a:solidFill>
                <a:ea typeface="ＭＳ Ｐゴシック" panose="020B0600070205080204" pitchFamily="34" charset="-128"/>
              </a:rPr>
              <a:t>BÀI TẬP</a:t>
            </a:r>
          </a:p>
          <a:p>
            <a:pPr>
              <a:buFontTx/>
              <a:buNone/>
            </a:pPr>
            <a:r>
              <a:rPr lang="en-US" altLang="en-US" sz="2600">
                <a:solidFill>
                  <a:srgbClr val="C00000"/>
                </a:solidFill>
                <a:ea typeface="ＭＳ Ｐゴシック" panose="020B0600070205080204" pitchFamily="34" charset="-128"/>
              </a:rPr>
              <a:t>4. Phát hiện nào sau đây về mối quan hệ giữa kiểm tra và họach định là SAI:</a:t>
            </a:r>
          </a:p>
          <a:p>
            <a:pPr>
              <a:buFontTx/>
              <a:buNone/>
            </a:pPr>
            <a:r>
              <a:rPr lang="en-US" altLang="en-US" sz="2600">
                <a:solidFill>
                  <a:schemeClr val="tx1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 sz="2600">
                <a:ea typeface="ＭＳ Ｐゴシック" panose="020B0600070205080204" pitchFamily="34" charset="-128"/>
              </a:rPr>
              <a:t>A Đây là hai chức năng có liên hệ chặt chẽ với trong hệ thống quản trị doanh nghiệp.</a:t>
            </a:r>
          </a:p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B. Hai chức năng này hòan tòan độc lập với nhau.       </a:t>
            </a:r>
          </a:p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C. Kiểm tra để đảm bảo thực hiện đúng như họach định.</a:t>
            </a:r>
          </a:p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D. Họach định cung cấp thông tin cho việc kiểm tra.</a:t>
            </a:r>
          </a:p>
          <a:p>
            <a:pPr>
              <a:buFontTx/>
              <a:buNone/>
            </a:pPr>
            <a:r>
              <a:rPr lang="en-US" altLang="en-US" sz="2600">
                <a:solidFill>
                  <a:srgbClr val="C00000"/>
                </a:solidFill>
                <a:ea typeface="ＭＳ Ｐゴシック" panose="020B0600070205080204" pitchFamily="34" charset="-128"/>
              </a:rPr>
              <a:t>5.Ưu điểm của kiểm tra lường trước là:</a:t>
            </a:r>
          </a:p>
          <a:p>
            <a:pPr>
              <a:buFontTx/>
              <a:buNone/>
            </a:pPr>
            <a:r>
              <a:rPr lang="en-US" altLang="en-US" sz="2600">
                <a:solidFill>
                  <a:srgbClr val="202020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 sz="2600">
                <a:ea typeface="ＭＳ Ｐゴシック" panose="020B0600070205080204" pitchFamily="34" charset="-128"/>
              </a:rPr>
              <a:t>A Dự đóan trước những vấn đề có thể xảy ra trước khi thực hiện công việc.</a:t>
            </a:r>
          </a:p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B. Tiết kiệm thời gian.       	</a:t>
            </a:r>
          </a:p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C. Tiết kiệm chi phí.</a:t>
            </a:r>
          </a:p>
          <a:p>
            <a:pPr>
              <a:buFontTx/>
              <a:buNone/>
            </a:pPr>
            <a:r>
              <a:rPr lang="en-US" altLang="en-US" sz="2600">
                <a:ea typeface="ＭＳ Ｐゴシック" panose="020B0600070205080204" pitchFamily="34" charset="-128"/>
              </a:rPr>
              <a:t>	D. Tất cả các câu trên đều sai</a:t>
            </a:r>
          </a:p>
        </p:txBody>
      </p:sp>
      <p:sp>
        <p:nvSpPr>
          <p:cNvPr id="22531" name="Slide Number Placeholder 3">
            <a:extLst>
              <a:ext uri="{FF2B5EF4-FFF2-40B4-BE49-F238E27FC236}">
                <a16:creationId xmlns="" xmlns:a16="http://schemas.microsoft.com/office/drawing/2014/main" id="{F6EE7372-EB13-8F4E-9FF2-22E02AE3146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FEBC46F-FD0D-7A45-902B-23D953E7D2B8}" type="slidenum">
              <a:rPr lang="en-US" altLang="en-US" sz="900"/>
              <a:pPr eaLnBrk="1" hangingPunct="1"/>
              <a:t>45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70779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6E3A4CE-E992-D540-B6BA-81E985EE5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6.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Nhược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điểm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lớn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nhất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của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phản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hồi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:</a:t>
            </a: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	A. Chi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phí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tốn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kém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nhiều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hơn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lợi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ích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được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từ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        </a:t>
            </a: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 	B.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Chỉ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có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thể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áp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dụng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lọai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hình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này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đơn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vị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sản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xuất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         </a:t>
            </a: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 	C. Khi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có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tin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về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vấn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đề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thì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tổn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thất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đã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xảy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ra.</a:t>
            </a: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	D.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Tất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cả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câu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trên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đều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đúng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       </a:t>
            </a:r>
          </a:p>
          <a:p>
            <a:pPr algn="just">
              <a:buFontTx/>
              <a:buNone/>
            </a:pPr>
            <a:r>
              <a:rPr lang="en-US" altLang="en-US" sz="2800" b="1" dirty="0">
                <a:solidFill>
                  <a:srgbClr val="202020"/>
                </a:solidFill>
                <a:ea typeface="ＭＳ Ｐゴシック" panose="020B0600070205080204" pitchFamily="34" charset="-128"/>
              </a:rPr>
              <a:t>7.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Trong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quá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trình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học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môn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học,sinh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viên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thực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hiện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thảo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luận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nhóm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các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chủ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đề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và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giảng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viên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điều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chỉnh,đóng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góp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ý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kiến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ngay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sau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mỗi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chủ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đề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thảo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luận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:</a:t>
            </a:r>
          </a:p>
          <a:p>
            <a:pPr>
              <a:buFontTx/>
              <a:buNone/>
            </a:pPr>
            <a:r>
              <a:rPr lang="en-US" altLang="en-US" sz="2800" b="1" dirty="0">
                <a:solidFill>
                  <a:srgbClr val="202020"/>
                </a:solidFill>
                <a:ea typeface="ＭＳ Ｐゴシック" panose="020B0600070205080204" pitchFamily="34" charset="-128"/>
              </a:rPr>
              <a:t>	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A.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lường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trước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    B.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hiện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hành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         </a:t>
            </a: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 	C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phản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hồi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	   D.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Cả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3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lọai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trên</a:t>
            </a:r>
            <a:endParaRPr lang="en-US" altLang="en-US" sz="28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</a:p>
        </p:txBody>
      </p:sp>
      <p:sp>
        <p:nvSpPr>
          <p:cNvPr id="23554" name="Slide Number Placeholder 3">
            <a:extLst>
              <a:ext uri="{FF2B5EF4-FFF2-40B4-BE49-F238E27FC236}">
                <a16:creationId xmlns="" xmlns:a16="http://schemas.microsoft.com/office/drawing/2014/main" id="{49BBC43E-99E1-E64C-ABDE-48B49D8DD3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752A13A-28A9-0142-80A4-C8B000AC14A8}" type="slidenum">
              <a:rPr lang="en-US" altLang="en-US" sz="900"/>
              <a:pPr eaLnBrk="1" hangingPunct="1"/>
              <a:t>46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196005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Callout 1 (Border and Accent Bar) 3">
            <a:extLst>
              <a:ext uri="{FF2B5EF4-FFF2-40B4-BE49-F238E27FC236}">
                <a16:creationId xmlns="" xmlns:a16="http://schemas.microsoft.com/office/drawing/2014/main" id="{34A2BFE0-8E3F-BF41-B84F-1EFA3C639AE2}"/>
              </a:ext>
            </a:extLst>
          </p:cNvPr>
          <p:cNvSpPr/>
          <p:nvPr/>
        </p:nvSpPr>
        <p:spPr>
          <a:xfrm>
            <a:off x="2411278" y="152400"/>
            <a:ext cx="6553200" cy="3276600"/>
          </a:xfrm>
          <a:prstGeom prst="accentBorderCallout1">
            <a:avLst>
              <a:gd name="adj1" fmla="val 20619"/>
              <a:gd name="adj2" fmla="val -3242"/>
              <a:gd name="adj3" fmla="val 58203"/>
              <a:gd name="adj4" fmla="val -900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dữ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liệu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tri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dữ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liệu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thập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trao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đổi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nhau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biểu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xử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lý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ở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khâu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Đặc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chất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lượng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ý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nghĩa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kịp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rủi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bất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trắc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="" xmlns:a16="http://schemas.microsoft.com/office/drawing/2014/main" id="{83BECD53-9997-8241-8513-BC00A16DFF96}"/>
              </a:ext>
            </a:extLst>
          </p:cNvPr>
          <p:cNvGrpSpPr>
            <a:grpSpLocks/>
          </p:cNvGrpSpPr>
          <p:nvPr/>
        </p:nvGrpSpPr>
        <p:grpSpPr>
          <a:xfrm>
            <a:off x="915827" y="3657600"/>
            <a:ext cx="8046068" cy="1558925"/>
            <a:chOff x="271361" y="-568058"/>
            <a:chExt cx="5787478" cy="1558595"/>
          </a:xfrm>
        </p:grpSpPr>
        <p:sp>
          <p:nvSpPr>
            <p:cNvPr id="6" name="Line Callout 1 (Border and Accent Bar) 5">
              <a:extLst>
                <a:ext uri="{FF2B5EF4-FFF2-40B4-BE49-F238E27FC236}">
                  <a16:creationId xmlns="" xmlns:a16="http://schemas.microsoft.com/office/drawing/2014/main" id="{EF649120-2B33-9347-902B-3A94DE15939A}"/>
                </a:ext>
              </a:extLst>
            </p:cNvPr>
            <p:cNvSpPr/>
            <p:nvPr/>
          </p:nvSpPr>
          <p:spPr>
            <a:xfrm>
              <a:off x="1545259" y="-568058"/>
              <a:ext cx="4513580" cy="1558595"/>
            </a:xfrm>
            <a:prstGeom prst="accentBorderCallout1">
              <a:avLst>
                <a:gd name="adj1" fmla="val 20619"/>
                <a:gd name="adj2" fmla="val -3242"/>
                <a:gd name="adj3" fmla="val 58203"/>
                <a:gd name="adj4" fmla="val -9008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trò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điều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phối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trò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việc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hiện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năng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trò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việc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tổ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thành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một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mở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="" xmlns:a16="http://schemas.microsoft.com/office/drawing/2014/main" id="{75DF7169-315C-7A4A-9985-40AF12C07507}"/>
                </a:ext>
              </a:extLst>
            </p:cNvPr>
            <p:cNvSpPr/>
            <p:nvPr/>
          </p:nvSpPr>
          <p:spPr>
            <a:xfrm>
              <a:off x="271361" y="211240"/>
              <a:ext cx="879651" cy="671332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Vai trò</a:t>
              </a:r>
              <a:endParaRPr lang="en-US" sz="13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B33B4789-5CAD-0F42-91FD-4C619A1C78F6}"/>
              </a:ext>
            </a:extLst>
          </p:cNvPr>
          <p:cNvGrpSpPr>
            <a:grpSpLocks/>
          </p:cNvGrpSpPr>
          <p:nvPr/>
        </p:nvGrpSpPr>
        <p:grpSpPr>
          <a:xfrm>
            <a:off x="1013883" y="5445125"/>
            <a:ext cx="7948011" cy="1260475"/>
            <a:chOff x="-632837" y="-117444"/>
            <a:chExt cx="6808829" cy="1260150"/>
          </a:xfrm>
        </p:grpSpPr>
        <p:sp>
          <p:nvSpPr>
            <p:cNvPr id="9" name="Line Callout 1 (Border and Accent Bar) 8">
              <a:extLst>
                <a:ext uri="{FF2B5EF4-FFF2-40B4-BE49-F238E27FC236}">
                  <a16:creationId xmlns="" xmlns:a16="http://schemas.microsoft.com/office/drawing/2014/main" id="{6EC54B13-4EC0-9D4D-86EB-3CBEFBC0EF4F}"/>
                </a:ext>
              </a:extLst>
            </p:cNvPr>
            <p:cNvSpPr/>
            <p:nvPr/>
          </p:nvSpPr>
          <p:spPr>
            <a:xfrm>
              <a:off x="879651" y="-117444"/>
              <a:ext cx="5296341" cy="1260150"/>
            </a:xfrm>
            <a:prstGeom prst="accentBorderCallout1">
              <a:avLst>
                <a:gd name="adj1" fmla="val 20619"/>
                <a:gd name="adj2" fmla="val -3242"/>
                <a:gd name="adj3" fmla="val 58203"/>
                <a:gd name="adj4" fmla="val -9008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Thu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thập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x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ử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lý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l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ưu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trữ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Cung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cấp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sở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Kiểm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đánh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="" xmlns:a16="http://schemas.microsoft.com/office/drawing/2014/main" id="{A80553B1-ED2B-AA4E-8B5F-BC1A1C638B8D}"/>
                </a:ext>
              </a:extLst>
            </p:cNvPr>
            <p:cNvSpPr/>
            <p:nvPr/>
          </p:nvSpPr>
          <p:spPr>
            <a:xfrm>
              <a:off x="-632837" y="103323"/>
              <a:ext cx="879651" cy="671332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 năng</a:t>
              </a:r>
              <a:endParaRPr lang="en-US" sz="13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357D5B53-67D8-7E40-8FCF-F50998AEBA15}"/>
              </a:ext>
            </a:extLst>
          </p:cNvPr>
          <p:cNvSpPr/>
          <p:nvPr/>
        </p:nvSpPr>
        <p:spPr>
          <a:xfrm>
            <a:off x="818032" y="1615146"/>
            <a:ext cx="1013883" cy="67147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1B20F332-2572-1D43-8FA6-09E00E022EE8}"/>
              </a:ext>
            </a:extLst>
          </p:cNvPr>
          <p:cNvSpPr/>
          <p:nvPr/>
        </p:nvSpPr>
        <p:spPr>
          <a:xfrm>
            <a:off x="0" y="2978349"/>
            <a:ext cx="1013883" cy="123703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3A6AD355-E0BA-7148-8E09-D8EA4C41AEF4}"/>
              </a:ext>
            </a:extLst>
          </p:cNvPr>
          <p:cNvCxnSpPr>
            <a:cxnSpLocks/>
          </p:cNvCxnSpPr>
          <p:nvPr/>
        </p:nvCxnSpPr>
        <p:spPr>
          <a:xfrm flipV="1">
            <a:off x="622182" y="2286621"/>
            <a:ext cx="561910" cy="655123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BF5AEE4A-D2E6-4B4E-A3F3-7207CB5D9112}"/>
              </a:ext>
            </a:extLst>
          </p:cNvPr>
          <p:cNvCxnSpPr>
            <a:cxnSpLocks/>
            <a:endCxn id="7" idx="0"/>
          </p:cNvCxnSpPr>
          <p:nvPr/>
        </p:nvCxnSpPr>
        <p:spPr>
          <a:xfrm>
            <a:off x="1013883" y="3657600"/>
            <a:ext cx="513414" cy="779463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08CEFB1F-D693-D84F-8659-363F8A67EA2A}"/>
              </a:ext>
            </a:extLst>
          </p:cNvPr>
          <p:cNvCxnSpPr>
            <a:cxnSpLocks/>
          </p:cNvCxnSpPr>
          <p:nvPr/>
        </p:nvCxnSpPr>
        <p:spPr>
          <a:xfrm>
            <a:off x="622182" y="4215388"/>
            <a:ext cx="391701" cy="1652012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1065057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="" xmlns:a16="http://schemas.microsoft.com/office/drawing/2014/main" id="{7AA69EC3-8D83-E841-A199-A748E0D348AA}"/>
              </a:ext>
            </a:extLst>
          </p:cNvPr>
          <p:cNvGrpSpPr>
            <a:grpSpLocks/>
          </p:cNvGrpSpPr>
          <p:nvPr/>
        </p:nvGrpSpPr>
        <p:grpSpPr>
          <a:xfrm>
            <a:off x="1600200" y="152400"/>
            <a:ext cx="7467600" cy="3276600"/>
            <a:chOff x="-1" y="-555960"/>
            <a:chExt cx="5809688" cy="3276976"/>
          </a:xfrm>
        </p:grpSpPr>
        <p:sp>
          <p:nvSpPr>
            <p:cNvPr id="8" name="Line Callout 1 (Border and Accent Bar) 7">
              <a:extLst>
                <a:ext uri="{FF2B5EF4-FFF2-40B4-BE49-F238E27FC236}">
                  <a16:creationId xmlns="" xmlns:a16="http://schemas.microsoft.com/office/drawing/2014/main" id="{FCEEC571-CA0A-C548-AEE5-A2A673DFF6F3}"/>
                </a:ext>
              </a:extLst>
            </p:cNvPr>
            <p:cNvSpPr/>
            <p:nvPr/>
          </p:nvSpPr>
          <p:spPr>
            <a:xfrm>
              <a:off x="1296107" y="-555960"/>
              <a:ext cx="4513580" cy="3276976"/>
            </a:xfrm>
            <a:prstGeom prst="accentBorderCallout1">
              <a:avLst>
                <a:gd name="adj1" fmla="val 20619"/>
                <a:gd name="adj2" fmla="val -3242"/>
                <a:gd name="adj3" fmla="val 58203"/>
                <a:gd name="adj4" fmla="val -9008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cấu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trúc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gọn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nhẹ,phù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hợp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NQT,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dịch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tổ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phù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hợp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với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chế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-TT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chỉ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đưa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một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lần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dùng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nhiều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lần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thường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xuyên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Đảm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bảo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trao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qua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lại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giữa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Mô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hình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hợp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xử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lý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Đảm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bảo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triển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liên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-NQT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phải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tiếp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việc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kế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xây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dựng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Đảm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bảo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hiệu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Rounded Rectangle 8">
              <a:extLst>
                <a:ext uri="{FF2B5EF4-FFF2-40B4-BE49-F238E27FC236}">
                  <a16:creationId xmlns="" xmlns:a16="http://schemas.microsoft.com/office/drawing/2014/main" id="{CDD8391C-806B-6B4A-8D22-687DC4FEAA6A}"/>
                </a:ext>
              </a:extLst>
            </p:cNvPr>
            <p:cNvSpPr/>
            <p:nvPr/>
          </p:nvSpPr>
          <p:spPr>
            <a:xfrm>
              <a:off x="-1" y="-92974"/>
              <a:ext cx="972285" cy="2210764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Nguyên tắc xây dựng hệ thống thông tin</a:t>
              </a:r>
              <a:endParaRPr lang="en-US" sz="2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" name="Group 9">
            <a:extLst>
              <a:ext uri="{FF2B5EF4-FFF2-40B4-BE49-F238E27FC236}">
                <a16:creationId xmlns="" xmlns:a16="http://schemas.microsoft.com/office/drawing/2014/main" id="{76DDC5D3-8CC7-FF4A-9F92-BCB8FFAD7EC5}"/>
              </a:ext>
            </a:extLst>
          </p:cNvPr>
          <p:cNvGrpSpPr>
            <a:grpSpLocks/>
          </p:cNvGrpSpPr>
          <p:nvPr/>
        </p:nvGrpSpPr>
        <p:grpSpPr>
          <a:xfrm>
            <a:off x="1447800" y="3675756"/>
            <a:ext cx="7312362" cy="2985770"/>
            <a:chOff x="-360313" y="-121723"/>
            <a:chExt cx="6144780" cy="2987805"/>
          </a:xfrm>
        </p:grpSpPr>
        <p:sp>
          <p:nvSpPr>
            <p:cNvPr id="11" name="Line Callout 1 (Border and Accent Bar) 10">
              <a:extLst>
                <a:ext uri="{FF2B5EF4-FFF2-40B4-BE49-F238E27FC236}">
                  <a16:creationId xmlns="" xmlns:a16="http://schemas.microsoft.com/office/drawing/2014/main" id="{4C144E72-280E-FB4C-AD68-2C589E08281E}"/>
                </a:ext>
              </a:extLst>
            </p:cNvPr>
            <p:cNvSpPr/>
            <p:nvPr/>
          </p:nvSpPr>
          <p:spPr>
            <a:xfrm>
              <a:off x="1073363" y="-121723"/>
              <a:ext cx="4711104" cy="2987805"/>
            </a:xfrm>
            <a:prstGeom prst="accentBorderCallout1">
              <a:avLst>
                <a:gd name="adj1" fmla="val 20619"/>
                <a:gd name="adj2" fmla="val -3242"/>
                <a:gd name="adj3" fmla="val 24180"/>
                <a:gd name="adj4" fmla="val -95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3966210" algn="l"/>
                </a:tabLst>
              </a:pPr>
              <a:r>
                <a:rPr lang="en-US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niệm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Truyền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chia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sẻ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giữa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hoặc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nhiều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người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được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quan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điểm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chung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truyền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loại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kênh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truyền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Thảo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luận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tiếp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; Qua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điện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thoại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; Qua internet;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Thư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tín;Các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tài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liệu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số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học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chính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(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dữ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liệu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in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từ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máy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tính,các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báo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ngân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sách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)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13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="" xmlns:a16="http://schemas.microsoft.com/office/drawing/2014/main" id="{0629CDA8-E3AE-1E45-9FB0-BD301F3483B7}"/>
                </a:ext>
              </a:extLst>
            </p:cNvPr>
            <p:cNvSpPr/>
            <p:nvPr/>
          </p:nvSpPr>
          <p:spPr>
            <a:xfrm>
              <a:off x="-360313" y="127549"/>
              <a:ext cx="1205346" cy="1655910"/>
            </a:xfrm>
            <a:prstGeom prst="round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Truyền thông trong quản trị</a:t>
              </a:r>
              <a:endParaRPr lang="en-US" sz="2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F7DC7460-59C6-0341-825C-D7B70A322D2F}"/>
              </a:ext>
            </a:extLst>
          </p:cNvPr>
          <p:cNvSpPr/>
          <p:nvPr/>
        </p:nvSpPr>
        <p:spPr>
          <a:xfrm>
            <a:off x="0" y="2553008"/>
            <a:ext cx="1249746" cy="16547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117FF90C-4B01-4840-9D78-39DE0CC555D9}"/>
              </a:ext>
            </a:extLst>
          </p:cNvPr>
          <p:cNvCxnSpPr>
            <a:stCxn id="13" idx="3"/>
          </p:cNvCxnSpPr>
          <p:nvPr/>
        </p:nvCxnSpPr>
        <p:spPr>
          <a:xfrm flipV="1">
            <a:off x="1249746" y="2825843"/>
            <a:ext cx="350454" cy="554556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26820329-5B96-C740-9A3D-505024E55002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1249746" y="3380399"/>
            <a:ext cx="449646" cy="544459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672954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7306684B-4A4C-B34F-9C39-DE0FC7500F8E}"/>
              </a:ext>
            </a:extLst>
          </p:cNvPr>
          <p:cNvGrpSpPr>
            <a:grpSpLocks/>
          </p:cNvGrpSpPr>
          <p:nvPr/>
        </p:nvGrpSpPr>
        <p:grpSpPr>
          <a:xfrm>
            <a:off x="1447800" y="23944"/>
            <a:ext cx="7696201" cy="1804854"/>
            <a:chOff x="0" y="-310882"/>
            <a:chExt cx="6205742" cy="1804566"/>
          </a:xfrm>
        </p:grpSpPr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EEDFE965-757A-6440-BCD6-3B9FA045D498}"/>
                </a:ext>
              </a:extLst>
            </p:cNvPr>
            <p:cNvSpPr/>
            <p:nvPr/>
          </p:nvSpPr>
          <p:spPr>
            <a:xfrm>
              <a:off x="0" y="138896"/>
              <a:ext cx="1169444" cy="61345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Khái niệm</a:t>
              </a:r>
              <a:endParaRPr lang="en-US" sz="20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Callout 2 (Accent Bar) 5">
              <a:extLst>
                <a:ext uri="{FF2B5EF4-FFF2-40B4-BE49-F238E27FC236}">
                  <a16:creationId xmlns="" xmlns:a16="http://schemas.microsoft.com/office/drawing/2014/main" id="{8BD89984-00AB-D648-A3DB-AB5DE774C464}"/>
                </a:ext>
              </a:extLst>
            </p:cNvPr>
            <p:cNvSpPr/>
            <p:nvPr/>
          </p:nvSpPr>
          <p:spPr>
            <a:xfrm>
              <a:off x="1658961" y="-310882"/>
              <a:ext cx="4546781" cy="1804566"/>
            </a:xfrm>
            <a:prstGeom prst="accentCallout2">
              <a:avLst>
                <a:gd name="adj1" fmla="val 21781"/>
                <a:gd name="adj2" fmla="val -2603"/>
                <a:gd name="adj3" fmla="val 22224"/>
                <a:gd name="adj4" fmla="val -7712"/>
                <a:gd name="adj5" fmla="val 21514"/>
                <a:gd name="adj6" fmla="val -12706"/>
              </a:avLst>
            </a:prstGeom>
            <a:ln w="28575">
              <a:solidFill>
                <a:schemeClr val="tx1"/>
              </a:solidFill>
              <a:prstDash val="sysDash"/>
              <a:extLst>
                <a:ext uri="{C807C97D-BFC1-408E-A445-0C87EB9F89A2}">
                  <ask:lineSketchStyleProps xmlns="" xmlns:ask="http://schemas.microsoft.com/office/drawing/2018/sketchyshapes"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niệm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vi-VN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định là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tạo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giải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vấn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đã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chín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muồi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dựa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trên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luật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khách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quan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kiến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nghiệm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NQT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Cơ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sở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cầu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Hoàn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cảnh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tế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Khả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năng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tổ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tiêu,chiến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lược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doanh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Thời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qui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luật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tạo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732FE7A5-AB12-CE47-8892-D5CF1368BD3D}"/>
              </a:ext>
            </a:extLst>
          </p:cNvPr>
          <p:cNvGrpSpPr>
            <a:grpSpLocks/>
          </p:cNvGrpSpPr>
          <p:nvPr/>
        </p:nvGrpSpPr>
        <p:grpSpPr>
          <a:xfrm>
            <a:off x="1463298" y="2836826"/>
            <a:ext cx="7315295" cy="1981200"/>
            <a:chOff x="-47758" y="-406998"/>
            <a:chExt cx="5966898" cy="1981100"/>
          </a:xfrm>
        </p:grpSpPr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1B9E6535-DBFA-4C42-ACBF-3A2F07ABF8DA}"/>
                </a:ext>
              </a:extLst>
            </p:cNvPr>
            <p:cNvSpPr/>
            <p:nvPr/>
          </p:nvSpPr>
          <p:spPr>
            <a:xfrm>
              <a:off x="-47758" y="-136185"/>
              <a:ext cx="1304203" cy="61345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trò</a:t>
              </a:r>
              <a:r>
                <a:rPr lang="vi-VN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10" name="Line Callout 2 (Accent Bar) 9">
              <a:extLst>
                <a:ext uri="{FF2B5EF4-FFF2-40B4-BE49-F238E27FC236}">
                  <a16:creationId xmlns="" xmlns:a16="http://schemas.microsoft.com/office/drawing/2014/main" id="{CF86C3A6-3C01-E740-A518-A78E8394AEE2}"/>
                </a:ext>
              </a:extLst>
            </p:cNvPr>
            <p:cNvSpPr/>
            <p:nvPr/>
          </p:nvSpPr>
          <p:spPr>
            <a:xfrm>
              <a:off x="1760351" y="-406998"/>
              <a:ext cx="4158789" cy="1981100"/>
            </a:xfrm>
            <a:prstGeom prst="accentCallout2">
              <a:avLst>
                <a:gd name="adj1" fmla="val 21781"/>
                <a:gd name="adj2" fmla="val -2603"/>
                <a:gd name="adj3" fmla="val 22224"/>
                <a:gd name="adj4" fmla="val -7712"/>
                <a:gd name="adj5" fmla="val 21514"/>
                <a:gd name="adj6" fmla="val -12706"/>
              </a:avLst>
            </a:prstGeom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hướng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tổ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Hợp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phối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hợp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ràng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buộc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bộ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phận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Áp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đặt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đối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với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bị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Đảm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bảo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điều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kiện,nguồn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việc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hiện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tiêu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chung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8E56F8FF-7600-1143-AFF7-ED756A43FFA5}"/>
              </a:ext>
            </a:extLst>
          </p:cNvPr>
          <p:cNvSpPr/>
          <p:nvPr/>
        </p:nvSpPr>
        <p:spPr>
          <a:xfrm>
            <a:off x="1535572" y="5589083"/>
            <a:ext cx="1433714" cy="61348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Đặc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FCFA22D4-A9EE-3649-95A1-7044BE94F219}"/>
              </a:ext>
            </a:extLst>
          </p:cNvPr>
          <p:cNvSpPr/>
          <p:nvPr/>
        </p:nvSpPr>
        <p:spPr>
          <a:xfrm>
            <a:off x="3645132" y="5029200"/>
            <a:ext cx="5295221" cy="147732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Chỉ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mới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quyết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Chỉ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vấn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muồi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chặt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lẽ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xử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</a:t>
            </a:r>
          </a:p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nhiều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nghiệm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728D95E1-E69B-6140-BA80-90BB85872160}"/>
              </a:ext>
            </a:extLst>
          </p:cNvPr>
          <p:cNvSpPr/>
          <p:nvPr/>
        </p:nvSpPr>
        <p:spPr>
          <a:xfrm>
            <a:off x="-63354" y="2647993"/>
            <a:ext cx="1130154" cy="11794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vi-VN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Quyết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vi-VN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="" xmlns:a16="http://schemas.microsoft.com/office/drawing/2014/main" id="{5400671B-80A0-8F42-9943-695AD134E56B}"/>
              </a:ext>
            </a:extLst>
          </p:cNvPr>
          <p:cNvCxnSpPr>
            <a:stCxn id="18" idx="3"/>
          </p:cNvCxnSpPr>
          <p:nvPr/>
        </p:nvCxnSpPr>
        <p:spPr>
          <a:xfrm flipV="1">
            <a:off x="1066800" y="1087350"/>
            <a:ext cx="762000" cy="21503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76F3CC77-DE30-B04D-9620-9819344DF143}"/>
              </a:ext>
            </a:extLst>
          </p:cNvPr>
          <p:cNvCxnSpPr>
            <a:cxnSpLocks/>
          </p:cNvCxnSpPr>
          <p:nvPr/>
        </p:nvCxnSpPr>
        <p:spPr>
          <a:xfrm>
            <a:off x="1032915" y="3319154"/>
            <a:ext cx="41488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48C4FE1D-39AE-B643-BE4F-43AE52B63940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1066800" y="3237710"/>
            <a:ext cx="792997" cy="238054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68656160-70A1-014E-A6E0-88E7F73B88A1}"/>
              </a:ext>
            </a:extLst>
          </p:cNvPr>
          <p:cNvCxnSpPr>
            <a:stCxn id="11" idx="3"/>
          </p:cNvCxnSpPr>
          <p:nvPr/>
        </p:nvCxnSpPr>
        <p:spPr>
          <a:xfrm flipV="1">
            <a:off x="2969286" y="5895827"/>
            <a:ext cx="535914" cy="1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218782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38C02ADD-793F-4948-9AD4-E090D2A4AE7F}"/>
              </a:ext>
            </a:extLst>
          </p:cNvPr>
          <p:cNvGrpSpPr>
            <a:grpSpLocks/>
          </p:cNvGrpSpPr>
          <p:nvPr/>
        </p:nvGrpSpPr>
        <p:grpSpPr>
          <a:xfrm>
            <a:off x="2438400" y="167329"/>
            <a:ext cx="6486040" cy="1585594"/>
            <a:chOff x="0" y="-289897"/>
            <a:chExt cx="6037307" cy="1585731"/>
          </a:xfrm>
        </p:grpSpPr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1DFC5A2D-0D19-5B46-AE7D-E126360A3952}"/>
                </a:ext>
              </a:extLst>
            </p:cNvPr>
            <p:cNvSpPr/>
            <p:nvPr/>
          </p:nvSpPr>
          <p:spPr>
            <a:xfrm>
              <a:off x="0" y="138896"/>
              <a:ext cx="1169444" cy="85178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Nguyên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tắc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Callout 2 (Accent Bar) 5">
              <a:extLst>
                <a:ext uri="{FF2B5EF4-FFF2-40B4-BE49-F238E27FC236}">
                  <a16:creationId xmlns="" xmlns:a16="http://schemas.microsoft.com/office/drawing/2014/main" id="{C94E98A4-F443-A442-BE6F-00B97CC5E483}"/>
                </a:ext>
              </a:extLst>
            </p:cNvPr>
            <p:cNvSpPr/>
            <p:nvPr/>
          </p:nvSpPr>
          <p:spPr>
            <a:xfrm>
              <a:off x="1497906" y="-289897"/>
              <a:ext cx="4539401" cy="1585731"/>
            </a:xfrm>
            <a:prstGeom prst="accentCallout2">
              <a:avLst>
                <a:gd name="adj1" fmla="val 21781"/>
                <a:gd name="adj2" fmla="val -2603"/>
                <a:gd name="adj3" fmla="val 22224"/>
                <a:gd name="adj4" fmla="val -7712"/>
                <a:gd name="adj5" fmla="val 21514"/>
                <a:gd name="adj6" fmla="val -12706"/>
              </a:avLst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đoán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  Khoa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học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Khách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quan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 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Thống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nhất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Năng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tạo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chồng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chéo,kịp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thời,hiệu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Gắn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chặt,quyền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hạn,quyền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lợi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trách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nhiệm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3" name="Group 6">
            <a:extLst>
              <a:ext uri="{FF2B5EF4-FFF2-40B4-BE49-F238E27FC236}">
                <a16:creationId xmlns="" xmlns:a16="http://schemas.microsoft.com/office/drawing/2014/main" id="{294AC831-DB1D-AE44-A330-F43F7FCD4316}"/>
              </a:ext>
            </a:extLst>
          </p:cNvPr>
          <p:cNvGrpSpPr>
            <a:grpSpLocks/>
          </p:cNvGrpSpPr>
          <p:nvPr/>
        </p:nvGrpSpPr>
        <p:grpSpPr>
          <a:xfrm>
            <a:off x="2317567" y="1854986"/>
            <a:ext cx="6624953" cy="1944370"/>
            <a:chOff x="28708" y="-601937"/>
            <a:chExt cx="6024847" cy="1944714"/>
          </a:xfrm>
        </p:grpSpPr>
        <p:sp>
          <p:nvSpPr>
            <p:cNvPr id="8" name="Rectangle 7">
              <a:extLst>
                <a:ext uri="{FF2B5EF4-FFF2-40B4-BE49-F238E27FC236}">
                  <a16:creationId xmlns="" xmlns:a16="http://schemas.microsoft.com/office/drawing/2014/main" id="{066B6595-B7C9-354A-B920-053F96052672}"/>
                </a:ext>
              </a:extLst>
            </p:cNvPr>
            <p:cNvSpPr/>
            <p:nvPr/>
          </p:nvSpPr>
          <p:spPr>
            <a:xfrm>
              <a:off x="28708" y="-177261"/>
              <a:ext cx="1169444" cy="120388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Qui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Callout 2 (Accent Bar) 8">
              <a:extLst>
                <a:ext uri="{FF2B5EF4-FFF2-40B4-BE49-F238E27FC236}">
                  <a16:creationId xmlns="" xmlns:a16="http://schemas.microsoft.com/office/drawing/2014/main" id="{3EE674E7-B4B3-DF49-8D95-EF6829294A72}"/>
                </a:ext>
              </a:extLst>
            </p:cNvPr>
            <p:cNvSpPr/>
            <p:nvPr/>
          </p:nvSpPr>
          <p:spPr>
            <a:xfrm>
              <a:off x="1618509" y="-601937"/>
              <a:ext cx="4435046" cy="1944714"/>
            </a:xfrm>
            <a:prstGeom prst="accentCallout2">
              <a:avLst>
                <a:gd name="adj1" fmla="val 21781"/>
                <a:gd name="adj2" fmla="val -2603"/>
                <a:gd name="adj3" fmla="val 22224"/>
                <a:gd name="adj4" fmla="val -7712"/>
                <a:gd name="adj5" fmla="val 21514"/>
                <a:gd name="adj6" fmla="val -12706"/>
              </a:avLst>
            </a:prstGeom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1: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bộ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nhiệm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2: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chọn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tiêu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chuẩn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đánh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án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3: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thập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 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nhiệm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4: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chính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nhiệm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5: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kiến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án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6: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xây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dựng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mô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hình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7: so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sánh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án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8: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4" name="Group 9">
            <a:extLst>
              <a:ext uri="{FF2B5EF4-FFF2-40B4-BE49-F238E27FC236}">
                <a16:creationId xmlns="" xmlns:a16="http://schemas.microsoft.com/office/drawing/2014/main" id="{6C36045B-3E41-C44A-B26C-613C2963424A}"/>
              </a:ext>
            </a:extLst>
          </p:cNvPr>
          <p:cNvGrpSpPr>
            <a:grpSpLocks/>
          </p:cNvGrpSpPr>
          <p:nvPr/>
        </p:nvGrpSpPr>
        <p:grpSpPr>
          <a:xfrm>
            <a:off x="2282696" y="4292374"/>
            <a:ext cx="6056064" cy="1266373"/>
            <a:chOff x="-6745" y="-655529"/>
            <a:chExt cx="6056266" cy="1266725"/>
          </a:xfrm>
        </p:grpSpPr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0AA89BE4-6ACB-4846-8543-E6BCED2547B3}"/>
                </a:ext>
              </a:extLst>
            </p:cNvPr>
            <p:cNvSpPr/>
            <p:nvPr/>
          </p:nvSpPr>
          <p:spPr>
            <a:xfrm>
              <a:off x="-6745" y="-655529"/>
              <a:ext cx="1169444" cy="94634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– 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Callout 2 (Accent Bar) 11">
              <a:extLst>
                <a:ext uri="{FF2B5EF4-FFF2-40B4-BE49-F238E27FC236}">
                  <a16:creationId xmlns="" xmlns:a16="http://schemas.microsoft.com/office/drawing/2014/main" id="{8DA80FC8-A0FA-764B-AB17-61DE26EC06BF}"/>
                </a:ext>
              </a:extLst>
            </p:cNvPr>
            <p:cNvSpPr/>
            <p:nvPr/>
          </p:nvSpPr>
          <p:spPr>
            <a:xfrm>
              <a:off x="1779781" y="-432944"/>
              <a:ext cx="4269740" cy="1044140"/>
            </a:xfrm>
            <a:prstGeom prst="accentCallout2">
              <a:avLst>
                <a:gd name="adj1" fmla="val 21781"/>
                <a:gd name="adj2" fmla="val -2603"/>
                <a:gd name="adj3" fmla="val 22224"/>
                <a:gd name="adj4" fmla="val -7712"/>
                <a:gd name="adj5" fmla="val 59654"/>
                <a:gd name="adj6" fmla="val -14061"/>
              </a:avLst>
            </a:prstGeom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nhân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tập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thể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8DF564D8-4CF1-1F44-8A78-473F6C96E695}"/>
              </a:ext>
            </a:extLst>
          </p:cNvPr>
          <p:cNvSpPr/>
          <p:nvPr/>
        </p:nvSpPr>
        <p:spPr>
          <a:xfrm>
            <a:off x="2264905" y="5583941"/>
            <a:ext cx="1169406" cy="127405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Nghệ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thuật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QĐ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061F3F08-2AA8-7C4E-B7E9-0DAA0AE5D9EB}"/>
              </a:ext>
            </a:extLst>
          </p:cNvPr>
          <p:cNvSpPr/>
          <p:nvPr/>
        </p:nvSpPr>
        <p:spPr>
          <a:xfrm>
            <a:off x="4041181" y="5583941"/>
            <a:ext cx="4572000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hoà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BF59BAD-1460-AB4F-8393-54D71C30E3E6}"/>
              </a:ext>
            </a:extLst>
          </p:cNvPr>
          <p:cNvSpPr/>
          <p:nvPr/>
        </p:nvSpPr>
        <p:spPr>
          <a:xfrm>
            <a:off x="219561" y="2525297"/>
            <a:ext cx="1169406" cy="12740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Quyết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ACA6E729-8542-0F49-A993-DF2C0960E0FB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1388967" y="1021943"/>
            <a:ext cx="1049433" cy="20846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="" xmlns:a16="http://schemas.microsoft.com/office/drawing/2014/main" id="{80860F05-DA40-624F-90DC-81D9D15F9C3B}"/>
              </a:ext>
            </a:extLst>
          </p:cNvPr>
          <p:cNvCxnSpPr>
            <a:cxnSpLocks/>
          </p:cNvCxnSpPr>
          <p:nvPr/>
        </p:nvCxnSpPr>
        <p:spPr>
          <a:xfrm flipV="1">
            <a:off x="1388967" y="3016690"/>
            <a:ext cx="903204" cy="384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0426D05C-4721-F843-824A-DC47A0DB5448}"/>
              </a:ext>
            </a:extLst>
          </p:cNvPr>
          <p:cNvCxnSpPr>
            <a:cxnSpLocks/>
          </p:cNvCxnSpPr>
          <p:nvPr/>
        </p:nvCxnSpPr>
        <p:spPr>
          <a:xfrm>
            <a:off x="1441629" y="3016690"/>
            <a:ext cx="850542" cy="19302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FA49FBE2-196E-9942-8D44-5534EBAB7BD6}"/>
              </a:ext>
            </a:extLst>
          </p:cNvPr>
          <p:cNvCxnSpPr>
            <a:cxnSpLocks/>
            <a:endCxn id="13" idx="1"/>
          </p:cNvCxnSpPr>
          <p:nvPr/>
        </p:nvCxnSpPr>
        <p:spPr>
          <a:xfrm>
            <a:off x="1412067" y="3016690"/>
            <a:ext cx="852838" cy="32042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3406590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3">
            <a:extLst>
              <a:ext uri="{FF2B5EF4-FFF2-40B4-BE49-F238E27FC236}">
                <a16:creationId xmlns="" xmlns:a16="http://schemas.microsoft.com/office/drawing/2014/main" id="{1F6244FB-37B0-D048-85BC-C38172250F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C1E411D-3363-1C4C-AA28-E7AE54EAE935}" type="slidenum">
              <a:rPr lang="en-US" altLang="en-US" sz="900"/>
              <a:pPr eaLnBrk="1" hangingPunct="1"/>
              <a:t>51</a:t>
            </a:fld>
            <a:endParaRPr lang="en-US" altLang="en-US" sz="900"/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="" xmlns:a16="http://schemas.microsoft.com/office/drawing/2014/main" id="{C3102941-C87B-6940-90D6-FE7A0B29308E}"/>
              </a:ext>
            </a:extLst>
          </p:cNvPr>
          <p:cNvSpPr/>
          <p:nvPr/>
        </p:nvSpPr>
        <p:spPr bwMode="auto">
          <a:xfrm>
            <a:off x="228600" y="1447800"/>
            <a:ext cx="3810000" cy="5029200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 b="1">
                <a:solidFill>
                  <a:srgbClr val="003399"/>
                </a:solidFill>
              </a:rPr>
              <a:t>1 -</a:t>
            </a:r>
            <a:r>
              <a:rPr lang="en-US" altLang="en-US" b="1">
                <a:solidFill>
                  <a:srgbClr val="000099"/>
                </a:solidFill>
              </a:rPr>
              <a:t>Lãnh đạo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2 -Đại diện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3 -Liên lạc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4-Cung  cấp thông tin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5-Phổ biến thông tin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6-Thu thập thông tin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7-Nhà thương thuyết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8-Phân phối tài nguyên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9-Giải quyết xáo trộn</a:t>
            </a:r>
          </a:p>
          <a:p>
            <a:pPr algn="l" eaLnBrk="1" hangingPunct="1"/>
            <a:r>
              <a:rPr lang="en-US" altLang="en-US" b="1">
                <a:solidFill>
                  <a:srgbClr val="000099"/>
                </a:solidFill>
              </a:rPr>
              <a:t>10-Doanh nhân</a:t>
            </a:r>
          </a:p>
        </p:txBody>
      </p:sp>
      <p:sp>
        <p:nvSpPr>
          <p:cNvPr id="17411" name="Flowchart: Document 13">
            <a:extLst>
              <a:ext uri="{FF2B5EF4-FFF2-40B4-BE49-F238E27FC236}">
                <a16:creationId xmlns="" xmlns:a16="http://schemas.microsoft.com/office/drawing/2014/main" id="{A5519612-0662-A548-A33A-7B0891EE3D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2" y="5181600"/>
            <a:ext cx="2743200" cy="765175"/>
          </a:xfrm>
          <a:prstGeom prst="flowChartDocumen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7030A0"/>
                </a:solidFill>
              </a:rPr>
              <a:t>Quan </a:t>
            </a:r>
            <a:r>
              <a:rPr lang="en-US" altLang="en-US" b="1" dirty="0" err="1">
                <a:solidFill>
                  <a:srgbClr val="7030A0"/>
                </a:solidFill>
              </a:rPr>
              <a:t>hệ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</a:rPr>
              <a:t>với</a:t>
            </a:r>
            <a:r>
              <a:rPr lang="en-US" altLang="en-US" b="1" dirty="0">
                <a:solidFill>
                  <a:srgbClr val="7030A0"/>
                </a:solidFill>
              </a:rPr>
              <a:t> </a:t>
            </a:r>
          </a:p>
          <a:p>
            <a:pPr eaLnBrk="1" hangingPunct="1"/>
            <a:r>
              <a:rPr lang="en-US" altLang="en-US" b="1" dirty="0">
                <a:solidFill>
                  <a:srgbClr val="7030A0"/>
                </a:solidFill>
              </a:rPr>
              <a:t>con </a:t>
            </a:r>
            <a:r>
              <a:rPr lang="en-US" altLang="en-US" b="1" dirty="0" err="1">
                <a:solidFill>
                  <a:srgbClr val="7030A0"/>
                </a:solidFill>
              </a:rPr>
              <a:t>người</a:t>
            </a:r>
            <a:endParaRPr lang="en-US" altLang="en-US" b="1" dirty="0">
              <a:solidFill>
                <a:srgbClr val="7030A0"/>
              </a:solidFill>
            </a:endParaRPr>
          </a:p>
        </p:txBody>
      </p:sp>
      <p:sp>
        <p:nvSpPr>
          <p:cNvPr id="17412" name="Flowchart: Document 14">
            <a:extLst>
              <a:ext uri="{FF2B5EF4-FFF2-40B4-BE49-F238E27FC236}">
                <a16:creationId xmlns="" xmlns:a16="http://schemas.microsoft.com/office/drawing/2014/main" id="{54A0130F-C4C5-504D-BD8E-8A52CA18F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5193" y="1404937"/>
            <a:ext cx="2895600" cy="612775"/>
          </a:xfrm>
          <a:prstGeom prst="flowChartDocumen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7030A0"/>
                </a:solidFill>
              </a:rPr>
              <a:t>Thông</a:t>
            </a:r>
            <a:r>
              <a:rPr lang="en-US" altLang="en-US" b="1" dirty="0">
                <a:solidFill>
                  <a:srgbClr val="7030A0"/>
                </a:solidFill>
              </a:rPr>
              <a:t> tin</a:t>
            </a:r>
          </a:p>
        </p:txBody>
      </p:sp>
      <p:sp>
        <p:nvSpPr>
          <p:cNvPr id="17413" name="Flowchart: Document 15">
            <a:extLst>
              <a:ext uri="{FF2B5EF4-FFF2-40B4-BE49-F238E27FC236}">
                <a16:creationId xmlns="" xmlns:a16="http://schemas.microsoft.com/office/drawing/2014/main" id="{5064380A-207B-0F42-9321-B38B2F5A9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1893" y="3390900"/>
            <a:ext cx="2362200" cy="612775"/>
          </a:xfrm>
          <a:prstGeom prst="flowChartDocumen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7030A0"/>
                </a:solidFill>
              </a:rPr>
              <a:t>Quyết định</a:t>
            </a:r>
          </a:p>
        </p:txBody>
      </p:sp>
      <p:sp>
        <p:nvSpPr>
          <p:cNvPr id="24" name="Curved Up Arrow 23">
            <a:extLst>
              <a:ext uri="{FF2B5EF4-FFF2-40B4-BE49-F238E27FC236}">
                <a16:creationId xmlns="" xmlns:a16="http://schemas.microsoft.com/office/drawing/2014/main" id="{6745BB1A-DD98-1642-8311-D8AD1620644B}"/>
              </a:ext>
            </a:extLst>
          </p:cNvPr>
          <p:cNvSpPr/>
          <p:nvPr/>
        </p:nvSpPr>
        <p:spPr bwMode="auto">
          <a:xfrm rot="14399061">
            <a:off x="3205957" y="1686719"/>
            <a:ext cx="1477962" cy="742950"/>
          </a:xfrm>
          <a:prstGeom prst="curvedUpArrow">
            <a:avLst>
              <a:gd name="adj1" fmla="val 0"/>
              <a:gd name="adj2" fmla="val 50000"/>
              <a:gd name="adj3" fmla="val 0"/>
            </a:avLst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</a:endParaRPr>
          </a:p>
        </p:txBody>
      </p:sp>
      <p:sp>
        <p:nvSpPr>
          <p:cNvPr id="17415" name="Rounded Rectangle 13">
            <a:extLst>
              <a:ext uri="{FF2B5EF4-FFF2-40B4-BE49-F238E27FC236}">
                <a16:creationId xmlns="" xmlns:a16="http://schemas.microsoft.com/office/drawing/2014/main" id="{9F97E0F4-CC5F-0C43-A12C-9605DAB94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8763000" cy="1066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000099"/>
                </a:solidFill>
              </a:rPr>
              <a:t>1-Hãy </a:t>
            </a:r>
            <a:r>
              <a:rPr lang="en-US" altLang="en-US" dirty="0" err="1">
                <a:solidFill>
                  <a:srgbClr val="000099"/>
                </a:solidFill>
              </a:rPr>
              <a:t>sắp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xếp</a:t>
            </a:r>
            <a:r>
              <a:rPr lang="en-US" altLang="en-US" dirty="0">
                <a:solidFill>
                  <a:srgbClr val="000099"/>
                </a:solidFill>
              </a:rPr>
              <a:t> 10 </a:t>
            </a:r>
            <a:r>
              <a:rPr lang="en-US" altLang="en-US" dirty="0" err="1">
                <a:solidFill>
                  <a:srgbClr val="000099"/>
                </a:solidFill>
              </a:rPr>
              <a:t>nội</a:t>
            </a:r>
            <a:r>
              <a:rPr lang="en-US" altLang="en-US" dirty="0">
                <a:solidFill>
                  <a:srgbClr val="000099"/>
                </a:solidFill>
              </a:rPr>
              <a:t> dung  </a:t>
            </a:r>
            <a:r>
              <a:rPr lang="en-US" altLang="en-US" dirty="0" err="1">
                <a:solidFill>
                  <a:srgbClr val="000099"/>
                </a:solidFill>
              </a:rPr>
              <a:t>của</a:t>
            </a:r>
            <a:r>
              <a:rPr lang="en-US" altLang="en-US" dirty="0">
                <a:solidFill>
                  <a:srgbClr val="000099"/>
                </a:solidFill>
              </a:rPr>
              <a:t>  </a:t>
            </a:r>
            <a:r>
              <a:rPr lang="en-US" altLang="en-US" sz="2800" b="1" dirty="0">
                <a:solidFill>
                  <a:srgbClr val="FF0000"/>
                </a:solidFill>
              </a:rPr>
              <a:t>A…</a:t>
            </a:r>
            <a:r>
              <a:rPr lang="en-US" altLang="en-US" dirty="0">
                <a:solidFill>
                  <a:srgbClr val="000099"/>
                </a:solidFill>
              </a:rPr>
              <a:t>…………….</a:t>
            </a:r>
            <a:r>
              <a:rPr lang="en-US" altLang="en-US" dirty="0" err="1">
                <a:solidFill>
                  <a:srgbClr val="000099"/>
                </a:solidFill>
              </a:rPr>
              <a:t>thành</a:t>
            </a:r>
            <a:r>
              <a:rPr lang="en-US" altLang="en-US" dirty="0">
                <a:solidFill>
                  <a:srgbClr val="000099"/>
                </a:solidFill>
              </a:rPr>
              <a:t> 3 </a:t>
            </a:r>
            <a:r>
              <a:rPr lang="en-US" altLang="en-US" dirty="0" err="1">
                <a:solidFill>
                  <a:srgbClr val="000099"/>
                </a:solidFill>
              </a:rPr>
              <a:t>nhóm</a:t>
            </a:r>
            <a:endParaRPr lang="en-US" altLang="en-US" dirty="0">
              <a:solidFill>
                <a:srgbClr val="000099"/>
              </a:solidFill>
            </a:endParaRPr>
          </a:p>
          <a:p>
            <a:pPr eaLnBrk="1" hangingPunct="1"/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họat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động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của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nhà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quản</a:t>
            </a:r>
            <a:r>
              <a:rPr lang="en-US" altLang="en-US" dirty="0">
                <a:solidFill>
                  <a:srgbClr val="000099"/>
                </a:solidFill>
              </a:rPr>
              <a:t> </a:t>
            </a:r>
            <a:r>
              <a:rPr lang="en-US" altLang="en-US" dirty="0" err="1">
                <a:solidFill>
                  <a:srgbClr val="000099"/>
                </a:solidFill>
              </a:rPr>
              <a:t>trị</a:t>
            </a:r>
            <a:r>
              <a:rPr lang="en-US" altLang="en-US" dirty="0">
                <a:solidFill>
                  <a:srgbClr val="000099"/>
                </a:solidFill>
              </a:rPr>
              <a:t> ?</a:t>
            </a:r>
          </a:p>
        </p:txBody>
      </p:sp>
      <p:sp>
        <p:nvSpPr>
          <p:cNvPr id="17416" name="Oval 6">
            <a:extLst>
              <a:ext uri="{FF2B5EF4-FFF2-40B4-BE49-F238E27FC236}">
                <a16:creationId xmlns="" xmlns:a16="http://schemas.microsoft.com/office/drawing/2014/main" id="{545207AE-F34E-E646-9707-23D121C7BE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1143000"/>
            <a:ext cx="1600200" cy="914400"/>
          </a:xfrm>
          <a:prstGeom prst="ellipse">
            <a:avLst/>
          </a:prstGeom>
          <a:solidFill>
            <a:srgbClr val="FFCCFF"/>
          </a:solidFill>
          <a:ln w="38100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C00000"/>
                </a:solidFill>
              </a:rPr>
              <a:t>A</a:t>
            </a:r>
          </a:p>
        </p:txBody>
      </p:sp>
    </p:spTree>
    <p:extLst>
      <p:ext uri="{BB962C8B-B14F-4D97-AF65-F5344CB8AC3E}">
        <p14:creationId xmlns="" xmlns:p14="http://schemas.microsoft.com/office/powerpoint/2010/main" val="5830042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8">
            <a:extLst>
              <a:ext uri="{FF2B5EF4-FFF2-40B4-BE49-F238E27FC236}">
                <a16:creationId xmlns="" xmlns:a16="http://schemas.microsoft.com/office/drawing/2014/main" id="{BF224B10-95DB-0747-88EB-9EADAD81D9B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59005A2-D12D-2749-A7BE-DA549EB91F4A}" type="slidenum">
              <a:rPr lang="en-US" altLang="en-US" sz="900"/>
              <a:pPr eaLnBrk="1" hangingPunct="1"/>
              <a:t>52</a:t>
            </a:fld>
            <a:endParaRPr lang="en-US" altLang="en-US" sz="900"/>
          </a:p>
        </p:txBody>
      </p:sp>
      <p:sp>
        <p:nvSpPr>
          <p:cNvPr id="18434" name="Slide Number Placeholder 5">
            <a:extLst>
              <a:ext uri="{FF2B5EF4-FFF2-40B4-BE49-F238E27FC236}">
                <a16:creationId xmlns="" xmlns:a16="http://schemas.microsoft.com/office/drawing/2014/main" id="{A85F24B1-6B7B-AE49-9214-9EBA242D0BCF}"/>
              </a:ext>
            </a:extLst>
          </p:cNvPr>
          <p:cNvSpPr txBox="1">
            <a:spLocks noGrp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0310AA3-CE56-6341-9048-B6051BA1E703}" type="slidenum">
              <a:rPr lang="en-US" altLang="en-US" sz="900" b="1"/>
              <a:pPr eaLnBrk="1" hangingPunct="1"/>
              <a:t>52</a:t>
            </a:fld>
            <a:endParaRPr lang="en-US" altLang="en-US" sz="900" b="1"/>
          </a:p>
        </p:txBody>
      </p:sp>
      <p:sp>
        <p:nvSpPr>
          <p:cNvPr id="18435" name="Rectangle 3">
            <a:extLst>
              <a:ext uri="{FF2B5EF4-FFF2-40B4-BE49-F238E27FC236}">
                <a16:creationId xmlns="" xmlns:a16="http://schemas.microsoft.com/office/drawing/2014/main" id="{031F20B4-ED6A-4C44-BA6C-5DCB152B11F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-25400" y="1625600"/>
            <a:ext cx="8610600" cy="5257800"/>
          </a:xfrm>
        </p:spPr>
        <p:txBody>
          <a:bodyPr/>
          <a:lstStyle/>
          <a:p>
            <a:pPr marL="914400" lvl="1" indent="-457200" eaLnBrk="1" hangingPunct="1">
              <a:buFontTx/>
              <a:buNone/>
            </a:pPr>
            <a:endParaRPr lang="en-US" altLang="en-US" sz="2800">
              <a:ea typeface="ＭＳ Ｐゴシック" panose="020B0600070205080204" pitchFamily="34" charset="-128"/>
            </a:endParaRPr>
          </a:p>
          <a:p>
            <a:pPr marL="914400" lvl="1" indent="-457200" eaLnBrk="1" hangingPunct="1">
              <a:buFontTx/>
              <a:buNone/>
            </a:pPr>
            <a:endParaRPr lang="en-US" altLang="en-US" sz="2800">
              <a:ea typeface="ＭＳ Ｐゴシック" panose="020B0600070205080204" pitchFamily="34" charset="-128"/>
            </a:endParaRPr>
          </a:p>
          <a:p>
            <a:pPr marL="914400" lvl="1" indent="-457200" eaLnBrk="1" hangingPunct="1">
              <a:buFontTx/>
              <a:buNone/>
            </a:pPr>
            <a:endParaRPr lang="en-US" altLang="en-US" sz="2800">
              <a:ea typeface="ＭＳ Ｐゴシック" panose="020B0600070205080204" pitchFamily="34" charset="-128"/>
            </a:endParaRPr>
          </a:p>
        </p:txBody>
      </p:sp>
      <p:sp>
        <p:nvSpPr>
          <p:cNvPr id="10245" name="Rectangle 8">
            <a:extLst>
              <a:ext uri="{FF2B5EF4-FFF2-40B4-BE49-F238E27FC236}">
                <a16:creationId xmlns="" xmlns:a16="http://schemas.microsoft.com/office/drawing/2014/main" id="{B3077EC3-AB8F-0746-A698-A93A7D4B35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8425"/>
            <a:ext cx="9144000" cy="4140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39580" tIns="38088" rIns="0" bIns="38088" anchor="ctr">
            <a:spAutoFit/>
          </a:bodyPr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/>
            <a:r>
              <a:rPr lang="en-US" altLang="en-US" sz="2800" b="1" dirty="0">
                <a:solidFill>
                  <a:srgbClr val="FF0000"/>
                </a:solidFill>
                <a:ea typeface="Calibri" panose="020F0502020204030204" pitchFamily="34" charset="0"/>
              </a:rPr>
              <a:t>2. HÃY CHO BIẾT A. LÀ HỌAT ĐỘNG GÌ CỦA THÔNG TIN TRONG </a:t>
            </a:r>
            <a:r>
              <a:rPr lang="en-US" altLang="en-US" sz="2800" b="1" dirty="0" err="1">
                <a:solidFill>
                  <a:srgbClr val="FF0000"/>
                </a:solidFill>
                <a:ea typeface="Calibri" panose="020F0502020204030204" pitchFamily="34" charset="0"/>
              </a:rPr>
              <a:t>QuẢN</a:t>
            </a:r>
            <a:r>
              <a:rPr lang="en-US" altLang="en-US" sz="2800" b="1" dirty="0">
                <a:solidFill>
                  <a:srgbClr val="FF0000"/>
                </a:solidFill>
                <a:ea typeface="Calibri" panose="020F0502020204030204" pitchFamily="34" charset="0"/>
              </a:rPr>
              <a:t> TRỊ</a:t>
            </a:r>
            <a:endParaRPr lang="en-US" altLang="en-US" sz="2600" dirty="0">
              <a:solidFill>
                <a:srgbClr val="FF0000"/>
              </a:solidFill>
              <a:ea typeface="Calibri" panose="020F0502020204030204" pitchFamily="34" charset="0"/>
            </a:endParaRPr>
          </a:p>
          <a:p>
            <a:pPr algn="l" eaLnBrk="1" hangingPunct="1"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rgbClr val="003399"/>
              </a:solidFill>
              <a:ea typeface="Calibri" panose="020F0502020204030204" pitchFamily="34" charset="0"/>
            </a:endParaRPr>
          </a:p>
          <a:p>
            <a:pPr algn="l" eaLnBrk="1" hangingPunct="1"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rgbClr val="003399"/>
              </a:solidFill>
              <a:ea typeface="Calibri" panose="020F0502020204030204" pitchFamily="34" charset="0"/>
            </a:endParaRPr>
          </a:p>
          <a:p>
            <a:pPr algn="l" eaLnBrk="1" hangingPunct="1"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rgbClr val="003399"/>
              </a:solidFill>
              <a:ea typeface="Calibri" panose="020F0502020204030204" pitchFamily="34" charset="0"/>
            </a:endParaRPr>
          </a:p>
          <a:p>
            <a:pPr algn="l" eaLnBrk="1" hangingPunct="1"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rgbClr val="003399"/>
              </a:solidFill>
              <a:ea typeface="Calibri" panose="020F0502020204030204" pitchFamily="34" charset="0"/>
            </a:endParaRPr>
          </a:p>
          <a:p>
            <a:pPr algn="l" eaLnBrk="1" hangingPunct="1"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rgbClr val="003399"/>
              </a:solidFill>
              <a:ea typeface="Calibri" panose="020F0502020204030204" pitchFamily="34" charset="0"/>
            </a:endParaRPr>
          </a:p>
          <a:p>
            <a:pPr algn="l" eaLnBrk="1" hangingPunct="1">
              <a:buFont typeface="Arial" panose="020B0604020202020204" pitchFamily="34" charset="0"/>
              <a:buChar char="•"/>
            </a:pPr>
            <a:endParaRPr lang="en-US" altLang="en-US" sz="2600" dirty="0">
              <a:solidFill>
                <a:srgbClr val="003399"/>
              </a:solidFill>
              <a:ea typeface="Calibri" panose="020F0502020204030204" pitchFamily="34" charset="0"/>
            </a:endParaRPr>
          </a:p>
          <a:p>
            <a:pPr algn="l" eaLnBrk="1" hangingPunct="1"/>
            <a:r>
              <a:rPr lang="en-US" altLang="en-US" sz="2600" dirty="0">
                <a:solidFill>
                  <a:srgbClr val="003399"/>
                </a:solidFill>
                <a:ea typeface="Calibri" panose="020F0502020204030204" pitchFamily="34" charset="0"/>
              </a:rPr>
              <a:t> </a:t>
            </a:r>
          </a:p>
          <a:p>
            <a:pPr algn="l" eaLnBrk="1" hangingPunct="1"/>
            <a:r>
              <a:rPr lang="en-US" altLang="en-US" sz="2600" dirty="0">
                <a:solidFill>
                  <a:srgbClr val="003399"/>
                </a:solidFill>
                <a:ea typeface="Calibri" panose="020F0502020204030204" pitchFamily="34" charset="0"/>
              </a:rPr>
              <a:t> 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="" xmlns:a16="http://schemas.microsoft.com/office/drawing/2014/main" id="{3B3D712A-AC8B-324F-8AC0-A90153923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09800"/>
            <a:ext cx="2336800" cy="22098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Điều phối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 và thay đổi: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Là phương tiện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F7049CF6-8B18-D848-866A-290A27E635D0}"/>
              </a:ext>
            </a:extLst>
          </p:cNvPr>
          <p:cNvSpPr/>
          <p:nvPr/>
        </p:nvSpPr>
        <p:spPr bwMode="auto">
          <a:xfrm>
            <a:off x="228600" y="4876800"/>
            <a:ext cx="8534400" cy="1828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Phương tiện: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=&gt; để thống nhất mọi họat động có tổ chức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=&gt; cung cấp các yếu tố đầu vào của tổ chức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=&gt; để liên hệ với nhau trong tổ chức =&gt; đạt mục tiêu chung.</a:t>
            </a:r>
          </a:p>
          <a:p>
            <a:pPr algn="l" eaLnBrk="1" hangingPunct="1"/>
            <a:endParaRPr lang="en-US" altLang="en-US">
              <a:solidFill>
                <a:srgbClr val="003399"/>
              </a:solidFill>
              <a:ea typeface="Calibri" panose="020F0502020204030204" pitchFamily="34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91FBB02-CD0B-4648-AFC9-286E92FF3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209800"/>
            <a:ext cx="2286000" cy="22860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Phục vụ cho 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việc thực hiện 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các chức năng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 quản trị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5E9A9132-87E2-384B-8D83-CC64D8D6DC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86000"/>
            <a:ext cx="1981200" cy="22098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Phục vụ cho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 việc ra quyết </a:t>
            </a:r>
          </a:p>
          <a:p>
            <a:pPr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định quản trị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96E06B68-6D0B-3C4E-89BB-3BA29C9A17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2300" y="2133600"/>
            <a:ext cx="2171700" cy="25146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Tác động tổ 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chức thành 1  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hệ thống mở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 tương hỗ với 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môi trường </a:t>
            </a:r>
          </a:p>
          <a:p>
            <a:pPr algn="l" eaLnBrk="1" hangingPunct="1"/>
            <a:r>
              <a:rPr lang="en-US" altLang="en-US">
                <a:solidFill>
                  <a:srgbClr val="003399"/>
                </a:solidFill>
                <a:ea typeface="Calibri" panose="020F0502020204030204" pitchFamily="34" charset="0"/>
              </a:rPr>
              <a:t>bên ngòai</a:t>
            </a:r>
            <a:endParaRPr lang="en-US" altLang="en-US" b="1">
              <a:ea typeface="Calibri" panose="020F0502020204030204" pitchFamily="34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="" xmlns:a16="http://schemas.microsoft.com/office/drawing/2014/main" id="{D173F471-A6CA-0D4E-B436-67E0561C1AB5}"/>
              </a:ext>
            </a:extLst>
          </p:cNvPr>
          <p:cNvCxnSpPr/>
          <p:nvPr/>
        </p:nvCxnSpPr>
        <p:spPr bwMode="auto">
          <a:xfrm>
            <a:off x="1143000" y="4267200"/>
            <a:ext cx="0" cy="5334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57150" cap="flat" cmpd="sng" algn="ctr">
            <a:solidFill>
              <a:srgbClr val="FF9933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A1893F74-81C2-8D47-B308-2F7AB5584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1066800"/>
            <a:ext cx="2743200" cy="685800"/>
          </a:xfrm>
          <a:prstGeom prst="ellipse">
            <a:avLst/>
          </a:prstGeom>
          <a:solidFill>
            <a:srgbClr val="CCFFCC"/>
          </a:solidFill>
          <a:ln w="9525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FF0000"/>
                </a:solidFill>
              </a:rPr>
              <a:t>A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74A1D354-D425-8942-A322-161D154C9189}"/>
              </a:ext>
            </a:extLst>
          </p:cNvPr>
          <p:cNvCxnSpPr/>
          <p:nvPr/>
        </p:nvCxnSpPr>
        <p:spPr bwMode="auto">
          <a:xfrm flipH="1">
            <a:off x="990600" y="1828800"/>
            <a:ext cx="3429000" cy="304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57150" cap="flat" cmpd="sng" algn="ctr">
            <a:solidFill>
              <a:srgbClr val="FF9933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98A4C6C8-C533-A946-9B36-0558D65B01F1}"/>
              </a:ext>
            </a:extLst>
          </p:cNvPr>
          <p:cNvCxnSpPr/>
          <p:nvPr/>
        </p:nvCxnSpPr>
        <p:spPr bwMode="auto">
          <a:xfrm flipH="1">
            <a:off x="3429000" y="1828800"/>
            <a:ext cx="1143000" cy="3810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57150" cap="flat" cmpd="sng" algn="ctr">
            <a:solidFill>
              <a:srgbClr val="FF9933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5" name="Straight Arrow Connector 24">
            <a:extLst>
              <a:ext uri="{FF2B5EF4-FFF2-40B4-BE49-F238E27FC236}">
                <a16:creationId xmlns="" xmlns:a16="http://schemas.microsoft.com/office/drawing/2014/main" id="{A92237A9-7E43-D04B-9D2D-67AFC3820A5F}"/>
              </a:ext>
            </a:extLst>
          </p:cNvPr>
          <p:cNvCxnSpPr/>
          <p:nvPr/>
        </p:nvCxnSpPr>
        <p:spPr bwMode="auto">
          <a:xfrm>
            <a:off x="4572000" y="1828800"/>
            <a:ext cx="990600" cy="4572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57150" cap="flat" cmpd="sng" algn="ctr">
            <a:solidFill>
              <a:srgbClr val="FF9933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Straight Arrow Connector 25">
            <a:extLst>
              <a:ext uri="{FF2B5EF4-FFF2-40B4-BE49-F238E27FC236}">
                <a16:creationId xmlns="" xmlns:a16="http://schemas.microsoft.com/office/drawing/2014/main" id="{4E3482BC-F88C-194D-BBB2-ECD052B0B318}"/>
              </a:ext>
            </a:extLst>
          </p:cNvPr>
          <p:cNvCxnSpPr/>
          <p:nvPr/>
        </p:nvCxnSpPr>
        <p:spPr bwMode="auto">
          <a:xfrm>
            <a:off x="4572000" y="1828800"/>
            <a:ext cx="3886200" cy="304800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57150" cap="flat" cmpd="sng" algn="ctr">
            <a:solidFill>
              <a:srgbClr val="FF9933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="" xmlns:p14="http://schemas.microsoft.com/office/powerpoint/2010/main" val="104976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Placeholder 2">
            <a:extLst>
              <a:ext uri="{FF2B5EF4-FFF2-40B4-BE49-F238E27FC236}">
                <a16:creationId xmlns="" xmlns:a16="http://schemas.microsoft.com/office/drawing/2014/main" id="{2399E4B5-3EE0-D148-BE70-32E391A7AC3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5105400" y="4419600"/>
            <a:ext cx="3200400" cy="2209800"/>
          </a:xfrm>
          <a:solidFill>
            <a:schemeClr val="bg1"/>
          </a:solidFill>
          <a:ln w="57150">
            <a:solidFill>
              <a:srgbClr val="92D05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Char char="-"/>
            </a:pPr>
            <a:r>
              <a:rPr lang="en-US" altLang="en-US" sz="2000">
                <a:ea typeface="ＭＳ Ｐゴシック" panose="020B0600070205080204" pitchFamily="34" charset="-128"/>
              </a:rPr>
              <a:t>Chỉ thị cấp quản trị</a:t>
            </a:r>
          </a:p>
          <a:p>
            <a:pPr>
              <a:buFontTx/>
              <a:buChar char="-"/>
            </a:pPr>
            <a:r>
              <a:rPr lang="en-US" altLang="en-US" sz="2000">
                <a:ea typeface="ＭＳ Ｐゴシック" panose="020B0600070205080204" pitchFamily="34" charset="-128"/>
              </a:rPr>
              <a:t>Kế họach, chính sách, công việc</a:t>
            </a:r>
          </a:p>
          <a:p>
            <a:pPr>
              <a:buFontTx/>
              <a:buChar char="-"/>
            </a:pPr>
            <a:r>
              <a:rPr lang="en-US" altLang="en-US" sz="2000">
                <a:ea typeface="ＭＳ Ｐゴシック" panose="020B0600070205080204" pitchFamily="34" charset="-128"/>
              </a:rPr>
              <a:t>Mục tiêu của công ty</a:t>
            </a:r>
          </a:p>
          <a:p>
            <a:pPr>
              <a:buFontTx/>
              <a:buChar char="-"/>
            </a:pPr>
            <a:r>
              <a:rPr lang="en-US" altLang="en-US" sz="2000">
                <a:ea typeface="ＭＳ Ｐゴシック" panose="020B0600070205080204" pitchFamily="34" charset="-128"/>
              </a:rPr>
              <a:t>Trình bày về sứ mênh của công ty</a:t>
            </a:r>
          </a:p>
        </p:txBody>
      </p:sp>
      <p:sp>
        <p:nvSpPr>
          <p:cNvPr id="12291" name="Content Placeholder 3">
            <a:extLst>
              <a:ext uri="{FF2B5EF4-FFF2-40B4-BE49-F238E27FC236}">
                <a16:creationId xmlns="" xmlns:a16="http://schemas.microsoft.com/office/drawing/2014/main" id="{26236710-4D44-734E-8769-C064F6F9BEC8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5105400" y="228600"/>
            <a:ext cx="3200400" cy="1600200"/>
          </a:xfrm>
          <a:solidFill>
            <a:schemeClr val="bg1"/>
          </a:solidFill>
          <a:ln w="57150">
            <a:solidFill>
              <a:srgbClr val="CC99FF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altLang="en-US" sz="1800">
                <a:ea typeface="ＭＳ Ｐゴシック" panose="020B0600070205080204" pitchFamily="34" charset="-128"/>
              </a:rPr>
              <a:t>- Phối hợp công việc</a:t>
            </a:r>
          </a:p>
          <a:p>
            <a:pPr>
              <a:buFontTx/>
              <a:buNone/>
            </a:pPr>
            <a:r>
              <a:rPr lang="en-US" altLang="en-US" sz="1800">
                <a:ea typeface="ＭＳ Ｐゴシック" panose="020B0600070205080204" pitchFamily="34" charset="-128"/>
              </a:rPr>
              <a:t>-Chia sẻ thông tin</a:t>
            </a:r>
          </a:p>
          <a:p>
            <a:pPr>
              <a:buFontTx/>
              <a:buNone/>
            </a:pPr>
            <a:r>
              <a:rPr lang="en-US" altLang="en-US" sz="1800">
                <a:ea typeface="ＭＳ Ｐゴシック" panose="020B0600070205080204" pitchFamily="34" charset="-128"/>
              </a:rPr>
              <a:t>-Giải quyết vấn đề</a:t>
            </a:r>
          </a:p>
          <a:p>
            <a:pPr>
              <a:buFontTx/>
              <a:buNone/>
            </a:pPr>
            <a:r>
              <a:rPr lang="en-US" altLang="en-US" sz="1800">
                <a:ea typeface="ＭＳ Ｐゴシック" panose="020B0600070205080204" pitchFamily="34" charset="-128"/>
              </a:rPr>
              <a:t>-Giải quyết mâu thuẩn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CAF2C483-5540-0E47-8432-BD4ECC887245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5181600" y="2133600"/>
            <a:ext cx="3200400" cy="1905000"/>
          </a:xfrm>
          <a:solidFill>
            <a:schemeClr val="bg1"/>
          </a:solidFill>
          <a:ln w="57150">
            <a:solidFill>
              <a:srgbClr val="FF9933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altLang="en-US" sz="1800" b="0">
                <a:ea typeface="ＭＳ Ｐゴシック" panose="020B0600070205080204" pitchFamily="34" charset="-128"/>
              </a:rPr>
              <a:t>-</a:t>
            </a:r>
            <a:r>
              <a:rPr lang="en-US" altLang="en-US" sz="1800">
                <a:ea typeface="ＭＳ Ｐゴシック" panose="020B0600070205080204" pitchFamily="34" charset="-128"/>
              </a:rPr>
              <a:t>TT phản hồi của NV</a:t>
            </a:r>
          </a:p>
          <a:p>
            <a:pPr>
              <a:buFontTx/>
              <a:buNone/>
            </a:pPr>
            <a:r>
              <a:rPr lang="en-US" altLang="en-US" sz="1800">
                <a:ea typeface="ＭＳ Ｐゴシック" panose="020B0600070205080204" pitchFamily="34" charset="-128"/>
              </a:rPr>
              <a:t>-Báo cáo tiến độ công việc</a:t>
            </a:r>
          </a:p>
          <a:p>
            <a:pPr>
              <a:buFontTx/>
              <a:buNone/>
            </a:pPr>
            <a:r>
              <a:rPr lang="en-US" altLang="en-US" sz="1800">
                <a:ea typeface="ＭＳ Ｐゴシック" panose="020B0600070205080204" pitchFamily="34" charset="-128"/>
              </a:rPr>
              <a:t>-B/c về mối quan hệ với KH về TTPH của học</a:t>
            </a:r>
          </a:p>
          <a:p>
            <a:pPr>
              <a:buFontTx/>
              <a:buNone/>
            </a:pPr>
            <a:r>
              <a:rPr lang="en-US" altLang="en-US" sz="1800" b="0">
                <a:ea typeface="ＭＳ Ｐゴシック" panose="020B0600070205080204" pitchFamily="34" charset="-128"/>
              </a:rPr>
              <a:t>-Đề xuất cải tiến liên tụ</a:t>
            </a:r>
            <a:r>
              <a:rPr lang="en-US" altLang="en-US" sz="2000" b="0">
                <a:ea typeface="ＭＳ Ｐゴシック" panose="020B0600070205080204" pitchFamily="34" charset="-128"/>
              </a:rPr>
              <a:t>c</a:t>
            </a:r>
          </a:p>
        </p:txBody>
      </p:sp>
      <p:sp>
        <p:nvSpPr>
          <p:cNvPr id="19460" name="Slide Number Placeholder 5">
            <a:extLst>
              <a:ext uri="{FF2B5EF4-FFF2-40B4-BE49-F238E27FC236}">
                <a16:creationId xmlns="" xmlns:a16="http://schemas.microsoft.com/office/drawing/2014/main" id="{464E492D-04DF-1C41-9D5D-A37C8B283E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57A8C93-FA84-E040-8049-058A7F4208A1}" type="slidenum">
              <a:rPr lang="en-US" altLang="en-US" sz="900"/>
              <a:pPr eaLnBrk="1" hangingPunct="1"/>
              <a:t>53</a:t>
            </a:fld>
            <a:endParaRPr lang="en-US" altLang="en-US" sz="900"/>
          </a:p>
        </p:txBody>
      </p:sp>
      <p:sp>
        <p:nvSpPr>
          <p:cNvPr id="11276" name="Rectangle 12">
            <a:extLst>
              <a:ext uri="{FF2B5EF4-FFF2-40B4-BE49-F238E27FC236}">
                <a16:creationId xmlns="" xmlns:a16="http://schemas.microsoft.com/office/drawing/2014/main" id="{6529CC53-86EA-3F4D-9E0E-4EDF4C14C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05400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000" b="1" dirty="0">
                <a:solidFill>
                  <a:srgbClr val="003399"/>
                </a:solidFill>
              </a:rPr>
              <a:t>3. GẮN NHÃN 1,2,3 CHO ĐÚNG</a:t>
            </a:r>
          </a:p>
          <a:p>
            <a:r>
              <a:rPr lang="en-US" altLang="en-US" sz="2000" b="1" dirty="0">
                <a:solidFill>
                  <a:srgbClr val="003399"/>
                </a:solidFill>
              </a:rPr>
              <a:t> NỘI DUNG A,B,C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="" xmlns:a16="http://schemas.microsoft.com/office/drawing/2014/main" id="{08195FB5-642D-3B4F-9EE8-CC419F1CC947}"/>
              </a:ext>
            </a:extLst>
          </p:cNvPr>
          <p:cNvSpPr txBox="1">
            <a:spLocks/>
          </p:cNvSpPr>
          <p:nvPr/>
        </p:nvSpPr>
        <p:spPr bwMode="auto">
          <a:xfrm>
            <a:off x="228600" y="4419600"/>
            <a:ext cx="3200400" cy="45720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>
              <a:spcBef>
                <a:spcPct val="20000"/>
              </a:spcBef>
            </a:pPr>
            <a:r>
              <a:rPr lang="en-US" altLang="en-US" sz="1800" b="1">
                <a:solidFill>
                  <a:srgbClr val="C00000"/>
                </a:solidFill>
              </a:rPr>
              <a:t>3.Thông tin hàng ngang</a:t>
            </a:r>
          </a:p>
        </p:txBody>
      </p:sp>
      <p:sp>
        <p:nvSpPr>
          <p:cNvPr id="14" name="Content Placeholder 4">
            <a:extLst>
              <a:ext uri="{FF2B5EF4-FFF2-40B4-BE49-F238E27FC236}">
                <a16:creationId xmlns="" xmlns:a16="http://schemas.microsoft.com/office/drawing/2014/main" id="{FE388C11-37B8-9940-9422-9A15803BC125}"/>
              </a:ext>
            </a:extLst>
          </p:cNvPr>
          <p:cNvSpPr txBox="1">
            <a:spLocks/>
          </p:cNvSpPr>
          <p:nvPr/>
        </p:nvSpPr>
        <p:spPr bwMode="auto">
          <a:xfrm>
            <a:off x="228600" y="1752600"/>
            <a:ext cx="3200400" cy="381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spcBef>
                <a:spcPct val="20000"/>
              </a:spcBef>
              <a:defRPr/>
            </a:pPr>
            <a:r>
              <a:rPr lang="en-US" sz="1800" b="1" kern="0" dirty="0">
                <a:solidFill>
                  <a:srgbClr val="C00000"/>
                </a:solidFill>
                <a:latin typeface="+mn-lt"/>
                <a:cs typeface="ＭＳ Ｐゴシック" charset="0"/>
              </a:rPr>
              <a:t>1.Thông tin </a:t>
            </a:r>
            <a:r>
              <a:rPr lang="en-US" sz="1800" b="1" kern="0" dirty="0" err="1">
                <a:solidFill>
                  <a:srgbClr val="C00000"/>
                </a:solidFill>
                <a:latin typeface="+mn-lt"/>
                <a:cs typeface="ＭＳ Ｐゴシック" charset="0"/>
              </a:rPr>
              <a:t>từ</a:t>
            </a:r>
            <a:r>
              <a:rPr lang="en-US" sz="1800" b="1" kern="0" dirty="0">
                <a:solidFill>
                  <a:srgbClr val="C00000"/>
                </a:solidFill>
                <a:latin typeface="+mn-lt"/>
                <a:cs typeface="ＭＳ Ｐゴシック" charset="0"/>
              </a:rPr>
              <a:t> </a:t>
            </a:r>
            <a:r>
              <a:rPr lang="en-US" sz="1800" b="1" kern="0" dirty="0" err="1">
                <a:solidFill>
                  <a:srgbClr val="C00000"/>
                </a:solidFill>
                <a:latin typeface="+mn-lt"/>
                <a:cs typeface="ＭＳ Ｐゴシック" charset="0"/>
              </a:rPr>
              <a:t>dưới</a:t>
            </a:r>
            <a:r>
              <a:rPr lang="en-US" sz="1800" b="1" kern="0" dirty="0">
                <a:solidFill>
                  <a:srgbClr val="C00000"/>
                </a:solidFill>
                <a:latin typeface="+mn-lt"/>
                <a:cs typeface="ＭＳ Ｐゴシック" charset="0"/>
              </a:rPr>
              <a:t> </a:t>
            </a:r>
            <a:r>
              <a:rPr lang="en-US" sz="1800" b="1" kern="0" dirty="0" err="1">
                <a:solidFill>
                  <a:srgbClr val="C00000"/>
                </a:solidFill>
                <a:latin typeface="+mn-lt"/>
                <a:cs typeface="ＭＳ Ｐゴシック" charset="0"/>
              </a:rPr>
              <a:t>lên</a:t>
            </a:r>
            <a:endParaRPr lang="en-US" sz="1800" b="1" kern="0" dirty="0">
              <a:solidFill>
                <a:srgbClr val="C00000"/>
              </a:solidFill>
              <a:latin typeface="+mn-lt"/>
              <a:cs typeface="ＭＳ Ｐゴシック" charset="0"/>
            </a:endParaRPr>
          </a:p>
          <a:p>
            <a:pPr marL="342900" indent="-342900" algn="l" eaLnBrk="0" hangingPunct="0">
              <a:spcBef>
                <a:spcPct val="20000"/>
              </a:spcBef>
              <a:defRPr/>
            </a:pPr>
            <a:endParaRPr lang="en-US" sz="2000" kern="0" dirty="0">
              <a:solidFill>
                <a:srgbClr val="003399"/>
              </a:solidFill>
              <a:latin typeface="+mn-lt"/>
              <a:cs typeface="ＭＳ Ｐゴシック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="" xmlns:a16="http://schemas.microsoft.com/office/drawing/2014/main" id="{8176FFB0-4AAA-954A-8346-EC2F79C5ACE2}"/>
              </a:ext>
            </a:extLst>
          </p:cNvPr>
          <p:cNvSpPr txBox="1">
            <a:spLocks/>
          </p:cNvSpPr>
          <p:nvPr/>
        </p:nvSpPr>
        <p:spPr bwMode="auto">
          <a:xfrm>
            <a:off x="152400" y="3048000"/>
            <a:ext cx="3276600" cy="381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spcBef>
                <a:spcPct val="20000"/>
              </a:spcBef>
              <a:defRPr/>
            </a:pPr>
            <a:r>
              <a:rPr lang="en-US" sz="2000" b="1" kern="0" dirty="0">
                <a:solidFill>
                  <a:srgbClr val="C00000"/>
                </a:solidFill>
                <a:latin typeface="+mn-lt"/>
                <a:cs typeface="ＭＳ Ｐゴシック" charset="0"/>
              </a:rPr>
              <a:t>2.Thông tin </a:t>
            </a:r>
            <a:r>
              <a:rPr lang="en-US" sz="2000" b="1" kern="0" dirty="0" err="1">
                <a:solidFill>
                  <a:srgbClr val="C00000"/>
                </a:solidFill>
                <a:latin typeface="+mn-lt"/>
                <a:cs typeface="ＭＳ Ｐゴシック" charset="0"/>
              </a:rPr>
              <a:t>từ</a:t>
            </a:r>
            <a:r>
              <a:rPr lang="en-US" sz="2000" b="1" kern="0" dirty="0">
                <a:solidFill>
                  <a:srgbClr val="C00000"/>
                </a:solidFill>
                <a:latin typeface="+mn-lt"/>
                <a:cs typeface="ＭＳ Ｐゴシック" charset="0"/>
              </a:rPr>
              <a:t> </a:t>
            </a:r>
            <a:r>
              <a:rPr lang="en-US" sz="2000" b="1" kern="0" dirty="0" err="1">
                <a:solidFill>
                  <a:srgbClr val="C00000"/>
                </a:solidFill>
                <a:latin typeface="+mn-lt"/>
                <a:cs typeface="ＭＳ Ｐゴシック" charset="0"/>
              </a:rPr>
              <a:t>trên</a:t>
            </a:r>
            <a:r>
              <a:rPr lang="en-US" sz="2000" b="1" kern="0" dirty="0">
                <a:solidFill>
                  <a:srgbClr val="C00000"/>
                </a:solidFill>
                <a:latin typeface="+mn-lt"/>
                <a:cs typeface="ＭＳ Ｐゴシック" charset="0"/>
              </a:rPr>
              <a:t> </a:t>
            </a:r>
            <a:r>
              <a:rPr lang="en-US" sz="2000" b="1" kern="0" dirty="0" err="1">
                <a:solidFill>
                  <a:srgbClr val="C00000"/>
                </a:solidFill>
                <a:latin typeface="+mn-lt"/>
                <a:cs typeface="ＭＳ Ｐゴシック" charset="0"/>
              </a:rPr>
              <a:t>xuống</a:t>
            </a:r>
            <a:endParaRPr lang="en-US" sz="2000" b="1" kern="0" dirty="0">
              <a:solidFill>
                <a:srgbClr val="C00000"/>
              </a:solidFill>
              <a:latin typeface="+mn-lt"/>
              <a:cs typeface="ＭＳ Ｐゴシック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7EFBCFB6-79B0-6C4D-98B8-72BB1FF2931C}"/>
              </a:ext>
            </a:extLst>
          </p:cNvPr>
          <p:cNvSpPr/>
          <p:nvPr/>
        </p:nvSpPr>
        <p:spPr bwMode="auto">
          <a:xfrm>
            <a:off x="4114800" y="838200"/>
            <a:ext cx="914400" cy="6096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A</a:t>
            </a: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222F5733-4D5B-9346-BB5C-5B91CAC25DB1}"/>
              </a:ext>
            </a:extLst>
          </p:cNvPr>
          <p:cNvSpPr/>
          <p:nvPr/>
        </p:nvSpPr>
        <p:spPr bwMode="auto">
          <a:xfrm>
            <a:off x="4038600" y="2895600"/>
            <a:ext cx="914400" cy="6096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1FB407D-97AF-0C4D-8161-3FCBB7569ED0}"/>
              </a:ext>
            </a:extLst>
          </p:cNvPr>
          <p:cNvSpPr/>
          <p:nvPr/>
        </p:nvSpPr>
        <p:spPr bwMode="auto">
          <a:xfrm>
            <a:off x="3962400" y="5257800"/>
            <a:ext cx="914400" cy="6096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</p:spTree>
    <p:extLst>
      <p:ext uri="{BB962C8B-B14F-4D97-AF65-F5344CB8AC3E}">
        <p14:creationId xmlns="" xmlns:p14="http://schemas.microsoft.com/office/powerpoint/2010/main" val="2163920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8">
            <a:extLst>
              <a:ext uri="{FF2B5EF4-FFF2-40B4-BE49-F238E27FC236}">
                <a16:creationId xmlns="" xmlns:a16="http://schemas.microsoft.com/office/drawing/2014/main" id="{5FBAEEF8-6592-FB43-A5C2-68C76B0097A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39835A4-DF3C-374C-8C36-B0909DB2DD40}" type="slidenum">
              <a:rPr lang="en-US" altLang="en-US" sz="900"/>
              <a:pPr eaLnBrk="1" hangingPunct="1"/>
              <a:t>54</a:t>
            </a:fld>
            <a:endParaRPr lang="en-US" altLang="en-US" sz="900"/>
          </a:p>
        </p:txBody>
      </p:sp>
      <p:sp>
        <p:nvSpPr>
          <p:cNvPr id="20482" name="Slide Number Placeholder 5">
            <a:extLst>
              <a:ext uri="{FF2B5EF4-FFF2-40B4-BE49-F238E27FC236}">
                <a16:creationId xmlns="" xmlns:a16="http://schemas.microsoft.com/office/drawing/2014/main" id="{341979F4-486A-474E-A88C-1609F8365D41}"/>
              </a:ext>
            </a:extLst>
          </p:cNvPr>
          <p:cNvSpPr txBox="1">
            <a:spLocks noGrp="1"/>
          </p:cNvSpPr>
          <p:nvPr/>
        </p:nvSpPr>
        <p:spPr bwMode="auto">
          <a:xfrm>
            <a:off x="8686800" y="6578600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C212EC0-3B54-B945-BA1A-3D746B6E00DC}" type="slidenum">
              <a:rPr lang="en-US" altLang="en-US" sz="900" b="1"/>
              <a:pPr eaLnBrk="1" hangingPunct="1"/>
              <a:t>54</a:t>
            </a:fld>
            <a:endParaRPr lang="en-US" altLang="en-US" sz="900" b="1"/>
          </a:p>
        </p:txBody>
      </p:sp>
      <p:sp>
        <p:nvSpPr>
          <p:cNvPr id="20483" name="Rectangle 3">
            <a:extLst>
              <a:ext uri="{FF2B5EF4-FFF2-40B4-BE49-F238E27FC236}">
                <a16:creationId xmlns="" xmlns:a16="http://schemas.microsoft.com/office/drawing/2014/main" id="{8B843287-F9DB-B44E-9957-E434426F1FC1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0"/>
            <a:ext cx="9144000" cy="609600"/>
          </a:xfrm>
          <a:solidFill>
            <a:schemeClr val="bg1"/>
          </a:solidFill>
        </p:spPr>
        <p:txBody>
          <a:bodyPr/>
          <a:lstStyle/>
          <a:p>
            <a:pPr marL="914400" lvl="1" indent="-45720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4. HÃY CHO BIẾT B : </a:t>
            </a:r>
            <a:r>
              <a:rPr lang="en-US" altLang="en-US" sz="2300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LÀ VAI TRÒ, CHỨC NĂNG, MỤC ĐÍCH CỦA THÔNG TIN?</a:t>
            </a:r>
          </a:p>
          <a:p>
            <a:pPr marL="914400" lvl="1" indent="-457200" algn="just" eaLnBrk="1" hangingPunct="1"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  <a:p>
            <a:pPr marL="914400" lvl="1" indent="-457200" algn="ctr" eaLnBrk="1" hangingPunct="1">
              <a:lnSpc>
                <a:spcPct val="150000"/>
              </a:lnSpc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  <a:p>
            <a:pPr marL="914400" lvl="1" indent="-457200" eaLnBrk="1" hangingPunct="1"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15365" name="Freeform 6">
            <a:extLst>
              <a:ext uri="{FF2B5EF4-FFF2-40B4-BE49-F238E27FC236}">
                <a16:creationId xmlns="" xmlns:a16="http://schemas.microsoft.com/office/drawing/2014/main" id="{B90DB2BF-7A54-8F41-AFF8-9AEFC31A8CAC}"/>
              </a:ext>
            </a:extLst>
          </p:cNvPr>
          <p:cNvSpPr>
            <a:spLocks/>
          </p:cNvSpPr>
          <p:nvPr/>
        </p:nvSpPr>
        <p:spPr bwMode="gray">
          <a:xfrm rot="-1016928">
            <a:off x="4249738" y="3238500"/>
            <a:ext cx="2466975" cy="771525"/>
          </a:xfrm>
          <a:custGeom>
            <a:avLst/>
            <a:gdLst>
              <a:gd name="T0" fmla="*/ 2147483647 w 1717"/>
              <a:gd name="T1" fmla="*/ 2147483647 h 484"/>
              <a:gd name="T2" fmla="*/ 2147483647 w 1717"/>
              <a:gd name="T3" fmla="*/ 2147483647 h 484"/>
              <a:gd name="T4" fmla="*/ 2147483647 w 1717"/>
              <a:gd name="T5" fmla="*/ 2147483647 h 484"/>
              <a:gd name="T6" fmla="*/ 2147483647 w 1717"/>
              <a:gd name="T7" fmla="*/ 2147483647 h 484"/>
              <a:gd name="T8" fmla="*/ 2147483647 w 1717"/>
              <a:gd name="T9" fmla="*/ 2147483647 h 484"/>
              <a:gd name="T10" fmla="*/ 2147483647 w 1717"/>
              <a:gd name="T11" fmla="*/ 2147483647 h 484"/>
              <a:gd name="T12" fmla="*/ 2147483647 w 1717"/>
              <a:gd name="T13" fmla="*/ 2147483647 h 484"/>
              <a:gd name="T14" fmla="*/ 2147483647 w 1717"/>
              <a:gd name="T15" fmla="*/ 2147483647 h 484"/>
              <a:gd name="T16" fmla="*/ 2147483647 w 1717"/>
              <a:gd name="T17" fmla="*/ 2147483647 h 484"/>
              <a:gd name="T18" fmla="*/ 2147483647 w 1717"/>
              <a:gd name="T19" fmla="*/ 2147483647 h 484"/>
              <a:gd name="T20" fmla="*/ 2147483647 w 1717"/>
              <a:gd name="T21" fmla="*/ 2147483647 h 484"/>
              <a:gd name="T22" fmla="*/ 2147483647 w 1717"/>
              <a:gd name="T23" fmla="*/ 2147483647 h 484"/>
              <a:gd name="T24" fmla="*/ 2147483647 w 1717"/>
              <a:gd name="T25" fmla="*/ 2147483647 h 484"/>
              <a:gd name="T26" fmla="*/ 2147483647 w 1717"/>
              <a:gd name="T27" fmla="*/ 2147483647 h 484"/>
              <a:gd name="T28" fmla="*/ 2147483647 w 1717"/>
              <a:gd name="T29" fmla="*/ 2147483647 h 484"/>
              <a:gd name="T30" fmla="*/ 2147483647 w 1717"/>
              <a:gd name="T31" fmla="*/ 2147483647 h 484"/>
              <a:gd name="T32" fmla="*/ 2147483647 w 1717"/>
              <a:gd name="T33" fmla="*/ 2147483647 h 484"/>
              <a:gd name="T34" fmla="*/ 0 w 1717"/>
              <a:gd name="T35" fmla="*/ 0 h 484"/>
              <a:gd name="T36" fmla="*/ 2147483647 w 1717"/>
              <a:gd name="T37" fmla="*/ 2147483647 h 484"/>
              <a:gd name="T38" fmla="*/ 2147483647 w 1717"/>
              <a:gd name="T39" fmla="*/ 2147483647 h 484"/>
              <a:gd name="T40" fmla="*/ 2147483647 w 1717"/>
              <a:gd name="T41" fmla="*/ 2147483647 h 484"/>
              <a:gd name="T42" fmla="*/ 2147483647 w 1717"/>
              <a:gd name="T43" fmla="*/ 2147483647 h 484"/>
              <a:gd name="T44" fmla="*/ 2147483647 w 1717"/>
              <a:gd name="T45" fmla="*/ 2147483647 h 484"/>
              <a:gd name="T46" fmla="*/ 2147483647 w 1717"/>
              <a:gd name="T47" fmla="*/ 2147483647 h 484"/>
              <a:gd name="T48" fmla="*/ 2147483647 w 1717"/>
              <a:gd name="T49" fmla="*/ 2147483647 h 484"/>
              <a:gd name="T50" fmla="*/ 2147483647 w 1717"/>
              <a:gd name="T51" fmla="*/ 2147483647 h 484"/>
              <a:gd name="T52" fmla="*/ 2147483647 w 1717"/>
              <a:gd name="T53" fmla="*/ 2147483647 h 484"/>
              <a:gd name="T54" fmla="*/ 2147483647 w 1717"/>
              <a:gd name="T55" fmla="*/ 2147483647 h 484"/>
              <a:gd name="T56" fmla="*/ 2147483647 w 1717"/>
              <a:gd name="T57" fmla="*/ 2147483647 h 484"/>
              <a:gd name="T58" fmla="*/ 2147483647 w 1717"/>
              <a:gd name="T59" fmla="*/ 2147483647 h 484"/>
              <a:gd name="T60" fmla="*/ 2147483647 w 1717"/>
              <a:gd name="T61" fmla="*/ 2147483647 h 484"/>
              <a:gd name="T62" fmla="*/ 2147483647 w 1717"/>
              <a:gd name="T63" fmla="*/ 2147483647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solidFill>
            <a:srgbClr val="00CC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5" name="Freeform 7">
            <a:extLst>
              <a:ext uri="{FF2B5EF4-FFF2-40B4-BE49-F238E27FC236}">
                <a16:creationId xmlns="" xmlns:a16="http://schemas.microsoft.com/office/drawing/2014/main" id="{9815774E-779A-A249-B526-9EB81896DEB7}"/>
              </a:ext>
            </a:extLst>
          </p:cNvPr>
          <p:cNvSpPr>
            <a:spLocks/>
          </p:cNvSpPr>
          <p:nvPr/>
        </p:nvSpPr>
        <p:spPr bwMode="gray">
          <a:xfrm rot="2226570">
            <a:off x="3903663" y="3763963"/>
            <a:ext cx="2124075" cy="769937"/>
          </a:xfrm>
          <a:custGeom>
            <a:avLst/>
            <a:gdLst>
              <a:gd name="T0" fmla="*/ 2147483647 w 1717"/>
              <a:gd name="T1" fmla="*/ 2147483647 h 484"/>
              <a:gd name="T2" fmla="*/ 2147483647 w 1717"/>
              <a:gd name="T3" fmla="*/ 2147483647 h 484"/>
              <a:gd name="T4" fmla="*/ 2147483647 w 1717"/>
              <a:gd name="T5" fmla="*/ 2147483647 h 484"/>
              <a:gd name="T6" fmla="*/ 2147483647 w 1717"/>
              <a:gd name="T7" fmla="*/ 2147483647 h 484"/>
              <a:gd name="T8" fmla="*/ 2147483647 w 1717"/>
              <a:gd name="T9" fmla="*/ 2147483647 h 484"/>
              <a:gd name="T10" fmla="*/ 2147483647 w 1717"/>
              <a:gd name="T11" fmla="*/ 2147483647 h 484"/>
              <a:gd name="T12" fmla="*/ 2147483647 w 1717"/>
              <a:gd name="T13" fmla="*/ 2147483647 h 484"/>
              <a:gd name="T14" fmla="*/ 2147483647 w 1717"/>
              <a:gd name="T15" fmla="*/ 2147483647 h 484"/>
              <a:gd name="T16" fmla="*/ 2147483647 w 1717"/>
              <a:gd name="T17" fmla="*/ 2147483647 h 484"/>
              <a:gd name="T18" fmla="*/ 2147483647 w 1717"/>
              <a:gd name="T19" fmla="*/ 2147483647 h 484"/>
              <a:gd name="T20" fmla="*/ 2147483647 w 1717"/>
              <a:gd name="T21" fmla="*/ 2147483647 h 484"/>
              <a:gd name="T22" fmla="*/ 2147483647 w 1717"/>
              <a:gd name="T23" fmla="*/ 2147483647 h 484"/>
              <a:gd name="T24" fmla="*/ 2147483647 w 1717"/>
              <a:gd name="T25" fmla="*/ 2147483647 h 484"/>
              <a:gd name="T26" fmla="*/ 2147483647 w 1717"/>
              <a:gd name="T27" fmla="*/ 2147483647 h 484"/>
              <a:gd name="T28" fmla="*/ 2147483647 w 1717"/>
              <a:gd name="T29" fmla="*/ 2147483647 h 484"/>
              <a:gd name="T30" fmla="*/ 2147483647 w 1717"/>
              <a:gd name="T31" fmla="*/ 2147483647 h 484"/>
              <a:gd name="T32" fmla="*/ 2147483647 w 1717"/>
              <a:gd name="T33" fmla="*/ 2147483647 h 484"/>
              <a:gd name="T34" fmla="*/ 0 w 1717"/>
              <a:gd name="T35" fmla="*/ 0 h 484"/>
              <a:gd name="T36" fmla="*/ 2147483647 w 1717"/>
              <a:gd name="T37" fmla="*/ 2147483647 h 484"/>
              <a:gd name="T38" fmla="*/ 2147483647 w 1717"/>
              <a:gd name="T39" fmla="*/ 2147483647 h 484"/>
              <a:gd name="T40" fmla="*/ 2147483647 w 1717"/>
              <a:gd name="T41" fmla="*/ 2147483647 h 484"/>
              <a:gd name="T42" fmla="*/ 2147483647 w 1717"/>
              <a:gd name="T43" fmla="*/ 2147483647 h 484"/>
              <a:gd name="T44" fmla="*/ 2147483647 w 1717"/>
              <a:gd name="T45" fmla="*/ 2147483647 h 484"/>
              <a:gd name="T46" fmla="*/ 2147483647 w 1717"/>
              <a:gd name="T47" fmla="*/ 2147483647 h 484"/>
              <a:gd name="T48" fmla="*/ 2147483647 w 1717"/>
              <a:gd name="T49" fmla="*/ 2147483647 h 484"/>
              <a:gd name="T50" fmla="*/ 2147483647 w 1717"/>
              <a:gd name="T51" fmla="*/ 2147483647 h 484"/>
              <a:gd name="T52" fmla="*/ 2147483647 w 1717"/>
              <a:gd name="T53" fmla="*/ 2147483647 h 484"/>
              <a:gd name="T54" fmla="*/ 2147483647 w 1717"/>
              <a:gd name="T55" fmla="*/ 2147483647 h 484"/>
              <a:gd name="T56" fmla="*/ 2147483647 w 1717"/>
              <a:gd name="T57" fmla="*/ 2147483647 h 484"/>
              <a:gd name="T58" fmla="*/ 2147483647 w 1717"/>
              <a:gd name="T59" fmla="*/ 2147483647 h 484"/>
              <a:gd name="T60" fmla="*/ 2147483647 w 1717"/>
              <a:gd name="T61" fmla="*/ 2147483647 h 484"/>
              <a:gd name="T62" fmla="*/ 2147483647 w 1717"/>
              <a:gd name="T63" fmla="*/ 2147483647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solidFill>
            <a:srgbClr val="33669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6" name="Freeform 8">
            <a:extLst>
              <a:ext uri="{FF2B5EF4-FFF2-40B4-BE49-F238E27FC236}">
                <a16:creationId xmlns="" xmlns:a16="http://schemas.microsoft.com/office/drawing/2014/main" id="{852F4155-0495-F845-A497-3AC35CFD5F3A}"/>
              </a:ext>
            </a:extLst>
          </p:cNvPr>
          <p:cNvSpPr>
            <a:spLocks/>
          </p:cNvSpPr>
          <p:nvPr/>
        </p:nvSpPr>
        <p:spPr bwMode="gray">
          <a:xfrm rot="7200000">
            <a:off x="2689225" y="3389313"/>
            <a:ext cx="2465387" cy="769938"/>
          </a:xfrm>
          <a:custGeom>
            <a:avLst/>
            <a:gdLst>
              <a:gd name="T0" fmla="*/ 2147483647 w 1717"/>
              <a:gd name="T1" fmla="*/ 2147483647 h 484"/>
              <a:gd name="T2" fmla="*/ 2147483647 w 1717"/>
              <a:gd name="T3" fmla="*/ 2147483647 h 484"/>
              <a:gd name="T4" fmla="*/ 2147483647 w 1717"/>
              <a:gd name="T5" fmla="*/ 2147483647 h 484"/>
              <a:gd name="T6" fmla="*/ 2147483647 w 1717"/>
              <a:gd name="T7" fmla="*/ 2147483647 h 484"/>
              <a:gd name="T8" fmla="*/ 2147483647 w 1717"/>
              <a:gd name="T9" fmla="*/ 2147483647 h 484"/>
              <a:gd name="T10" fmla="*/ 2147483647 w 1717"/>
              <a:gd name="T11" fmla="*/ 2147483647 h 484"/>
              <a:gd name="T12" fmla="*/ 2147483647 w 1717"/>
              <a:gd name="T13" fmla="*/ 2147483647 h 484"/>
              <a:gd name="T14" fmla="*/ 2147483647 w 1717"/>
              <a:gd name="T15" fmla="*/ 2147483647 h 484"/>
              <a:gd name="T16" fmla="*/ 2147483647 w 1717"/>
              <a:gd name="T17" fmla="*/ 2147483647 h 484"/>
              <a:gd name="T18" fmla="*/ 2147483647 w 1717"/>
              <a:gd name="T19" fmla="*/ 2147483647 h 484"/>
              <a:gd name="T20" fmla="*/ 2147483647 w 1717"/>
              <a:gd name="T21" fmla="*/ 2147483647 h 484"/>
              <a:gd name="T22" fmla="*/ 2147483647 w 1717"/>
              <a:gd name="T23" fmla="*/ 2147483647 h 484"/>
              <a:gd name="T24" fmla="*/ 2147483647 w 1717"/>
              <a:gd name="T25" fmla="*/ 2147483647 h 484"/>
              <a:gd name="T26" fmla="*/ 2147483647 w 1717"/>
              <a:gd name="T27" fmla="*/ 2147483647 h 484"/>
              <a:gd name="T28" fmla="*/ 2147483647 w 1717"/>
              <a:gd name="T29" fmla="*/ 2147483647 h 484"/>
              <a:gd name="T30" fmla="*/ 2147483647 w 1717"/>
              <a:gd name="T31" fmla="*/ 2147483647 h 484"/>
              <a:gd name="T32" fmla="*/ 2147483647 w 1717"/>
              <a:gd name="T33" fmla="*/ 2147483647 h 484"/>
              <a:gd name="T34" fmla="*/ 0 w 1717"/>
              <a:gd name="T35" fmla="*/ 0 h 484"/>
              <a:gd name="T36" fmla="*/ 2147483647 w 1717"/>
              <a:gd name="T37" fmla="*/ 2147483647 h 484"/>
              <a:gd name="T38" fmla="*/ 2147483647 w 1717"/>
              <a:gd name="T39" fmla="*/ 2147483647 h 484"/>
              <a:gd name="T40" fmla="*/ 2147483647 w 1717"/>
              <a:gd name="T41" fmla="*/ 2147483647 h 484"/>
              <a:gd name="T42" fmla="*/ 2147483647 w 1717"/>
              <a:gd name="T43" fmla="*/ 2147483647 h 484"/>
              <a:gd name="T44" fmla="*/ 2147483647 w 1717"/>
              <a:gd name="T45" fmla="*/ 2147483647 h 484"/>
              <a:gd name="T46" fmla="*/ 2147483647 w 1717"/>
              <a:gd name="T47" fmla="*/ 2147483647 h 484"/>
              <a:gd name="T48" fmla="*/ 2147483647 w 1717"/>
              <a:gd name="T49" fmla="*/ 2147483647 h 484"/>
              <a:gd name="T50" fmla="*/ 2147483647 w 1717"/>
              <a:gd name="T51" fmla="*/ 2147483647 h 484"/>
              <a:gd name="T52" fmla="*/ 2147483647 w 1717"/>
              <a:gd name="T53" fmla="*/ 2147483647 h 484"/>
              <a:gd name="T54" fmla="*/ 2147483647 w 1717"/>
              <a:gd name="T55" fmla="*/ 2147483647 h 484"/>
              <a:gd name="T56" fmla="*/ 2147483647 w 1717"/>
              <a:gd name="T57" fmla="*/ 2147483647 h 484"/>
              <a:gd name="T58" fmla="*/ 2147483647 w 1717"/>
              <a:gd name="T59" fmla="*/ 2147483647 h 484"/>
              <a:gd name="T60" fmla="*/ 2147483647 w 1717"/>
              <a:gd name="T61" fmla="*/ 2147483647 h 484"/>
              <a:gd name="T62" fmla="*/ 2147483647 w 1717"/>
              <a:gd name="T63" fmla="*/ 2147483647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solidFill>
            <a:srgbClr val="0066C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Freeform 9">
            <a:extLst>
              <a:ext uri="{FF2B5EF4-FFF2-40B4-BE49-F238E27FC236}">
                <a16:creationId xmlns="" xmlns:a16="http://schemas.microsoft.com/office/drawing/2014/main" id="{D32816D9-C740-3647-BAD9-4FA84A7736FF}"/>
              </a:ext>
            </a:extLst>
          </p:cNvPr>
          <p:cNvSpPr>
            <a:spLocks/>
          </p:cNvSpPr>
          <p:nvPr/>
        </p:nvSpPr>
        <p:spPr bwMode="gray">
          <a:xfrm rot="9080837">
            <a:off x="2547938" y="2449513"/>
            <a:ext cx="2466975" cy="769937"/>
          </a:xfrm>
          <a:custGeom>
            <a:avLst/>
            <a:gdLst>
              <a:gd name="T0" fmla="*/ 2147483647 w 1717"/>
              <a:gd name="T1" fmla="*/ 2147483647 h 484"/>
              <a:gd name="T2" fmla="*/ 2147483647 w 1717"/>
              <a:gd name="T3" fmla="*/ 2147483647 h 484"/>
              <a:gd name="T4" fmla="*/ 2147483647 w 1717"/>
              <a:gd name="T5" fmla="*/ 2147483647 h 484"/>
              <a:gd name="T6" fmla="*/ 2147483647 w 1717"/>
              <a:gd name="T7" fmla="*/ 2147483647 h 484"/>
              <a:gd name="T8" fmla="*/ 2147483647 w 1717"/>
              <a:gd name="T9" fmla="*/ 2147483647 h 484"/>
              <a:gd name="T10" fmla="*/ 2147483647 w 1717"/>
              <a:gd name="T11" fmla="*/ 2147483647 h 484"/>
              <a:gd name="T12" fmla="*/ 2147483647 w 1717"/>
              <a:gd name="T13" fmla="*/ 2147483647 h 484"/>
              <a:gd name="T14" fmla="*/ 2147483647 w 1717"/>
              <a:gd name="T15" fmla="*/ 2147483647 h 484"/>
              <a:gd name="T16" fmla="*/ 2147483647 w 1717"/>
              <a:gd name="T17" fmla="*/ 2147483647 h 484"/>
              <a:gd name="T18" fmla="*/ 2147483647 w 1717"/>
              <a:gd name="T19" fmla="*/ 2147483647 h 484"/>
              <a:gd name="T20" fmla="*/ 2147483647 w 1717"/>
              <a:gd name="T21" fmla="*/ 2147483647 h 484"/>
              <a:gd name="T22" fmla="*/ 2147483647 w 1717"/>
              <a:gd name="T23" fmla="*/ 2147483647 h 484"/>
              <a:gd name="T24" fmla="*/ 2147483647 w 1717"/>
              <a:gd name="T25" fmla="*/ 2147483647 h 484"/>
              <a:gd name="T26" fmla="*/ 2147483647 w 1717"/>
              <a:gd name="T27" fmla="*/ 2147483647 h 484"/>
              <a:gd name="T28" fmla="*/ 2147483647 w 1717"/>
              <a:gd name="T29" fmla="*/ 2147483647 h 484"/>
              <a:gd name="T30" fmla="*/ 2147483647 w 1717"/>
              <a:gd name="T31" fmla="*/ 2147483647 h 484"/>
              <a:gd name="T32" fmla="*/ 2147483647 w 1717"/>
              <a:gd name="T33" fmla="*/ 2147483647 h 484"/>
              <a:gd name="T34" fmla="*/ 0 w 1717"/>
              <a:gd name="T35" fmla="*/ 0 h 484"/>
              <a:gd name="T36" fmla="*/ 2147483647 w 1717"/>
              <a:gd name="T37" fmla="*/ 2147483647 h 484"/>
              <a:gd name="T38" fmla="*/ 2147483647 w 1717"/>
              <a:gd name="T39" fmla="*/ 2147483647 h 484"/>
              <a:gd name="T40" fmla="*/ 2147483647 w 1717"/>
              <a:gd name="T41" fmla="*/ 2147483647 h 484"/>
              <a:gd name="T42" fmla="*/ 2147483647 w 1717"/>
              <a:gd name="T43" fmla="*/ 2147483647 h 484"/>
              <a:gd name="T44" fmla="*/ 2147483647 w 1717"/>
              <a:gd name="T45" fmla="*/ 2147483647 h 484"/>
              <a:gd name="T46" fmla="*/ 2147483647 w 1717"/>
              <a:gd name="T47" fmla="*/ 2147483647 h 484"/>
              <a:gd name="T48" fmla="*/ 2147483647 w 1717"/>
              <a:gd name="T49" fmla="*/ 2147483647 h 484"/>
              <a:gd name="T50" fmla="*/ 2147483647 w 1717"/>
              <a:gd name="T51" fmla="*/ 2147483647 h 484"/>
              <a:gd name="T52" fmla="*/ 2147483647 w 1717"/>
              <a:gd name="T53" fmla="*/ 2147483647 h 484"/>
              <a:gd name="T54" fmla="*/ 2147483647 w 1717"/>
              <a:gd name="T55" fmla="*/ 2147483647 h 484"/>
              <a:gd name="T56" fmla="*/ 2147483647 w 1717"/>
              <a:gd name="T57" fmla="*/ 2147483647 h 484"/>
              <a:gd name="T58" fmla="*/ 2147483647 w 1717"/>
              <a:gd name="T59" fmla="*/ 2147483647 h 484"/>
              <a:gd name="T60" fmla="*/ 2147483647 w 1717"/>
              <a:gd name="T61" fmla="*/ 2147483647 h 484"/>
              <a:gd name="T62" fmla="*/ 2147483647 w 1717"/>
              <a:gd name="T63" fmla="*/ 2147483647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solidFill>
            <a:srgbClr val="0099C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9" name="Freeform 10">
            <a:extLst>
              <a:ext uri="{FF2B5EF4-FFF2-40B4-BE49-F238E27FC236}">
                <a16:creationId xmlns="" xmlns:a16="http://schemas.microsoft.com/office/drawing/2014/main" id="{89652B6B-FD6F-8146-8ED7-B1E7EB1E7F7F}"/>
              </a:ext>
            </a:extLst>
          </p:cNvPr>
          <p:cNvSpPr>
            <a:spLocks/>
          </p:cNvSpPr>
          <p:nvPr/>
        </p:nvSpPr>
        <p:spPr bwMode="gray">
          <a:xfrm rot="-8248953">
            <a:off x="3136900" y="2027238"/>
            <a:ext cx="2465388" cy="769937"/>
          </a:xfrm>
          <a:custGeom>
            <a:avLst/>
            <a:gdLst>
              <a:gd name="T0" fmla="*/ 2147483647 w 1717"/>
              <a:gd name="T1" fmla="*/ 2147483647 h 484"/>
              <a:gd name="T2" fmla="*/ 2147483647 w 1717"/>
              <a:gd name="T3" fmla="*/ 2147483647 h 484"/>
              <a:gd name="T4" fmla="*/ 2147483647 w 1717"/>
              <a:gd name="T5" fmla="*/ 2147483647 h 484"/>
              <a:gd name="T6" fmla="*/ 2147483647 w 1717"/>
              <a:gd name="T7" fmla="*/ 2147483647 h 484"/>
              <a:gd name="T8" fmla="*/ 2147483647 w 1717"/>
              <a:gd name="T9" fmla="*/ 2147483647 h 484"/>
              <a:gd name="T10" fmla="*/ 2147483647 w 1717"/>
              <a:gd name="T11" fmla="*/ 2147483647 h 484"/>
              <a:gd name="T12" fmla="*/ 2147483647 w 1717"/>
              <a:gd name="T13" fmla="*/ 2147483647 h 484"/>
              <a:gd name="T14" fmla="*/ 2147483647 w 1717"/>
              <a:gd name="T15" fmla="*/ 2147483647 h 484"/>
              <a:gd name="T16" fmla="*/ 2147483647 w 1717"/>
              <a:gd name="T17" fmla="*/ 2147483647 h 484"/>
              <a:gd name="T18" fmla="*/ 2147483647 w 1717"/>
              <a:gd name="T19" fmla="*/ 2147483647 h 484"/>
              <a:gd name="T20" fmla="*/ 2147483647 w 1717"/>
              <a:gd name="T21" fmla="*/ 2147483647 h 484"/>
              <a:gd name="T22" fmla="*/ 2147483647 w 1717"/>
              <a:gd name="T23" fmla="*/ 2147483647 h 484"/>
              <a:gd name="T24" fmla="*/ 2147483647 w 1717"/>
              <a:gd name="T25" fmla="*/ 2147483647 h 484"/>
              <a:gd name="T26" fmla="*/ 2147483647 w 1717"/>
              <a:gd name="T27" fmla="*/ 2147483647 h 484"/>
              <a:gd name="T28" fmla="*/ 2147483647 w 1717"/>
              <a:gd name="T29" fmla="*/ 2147483647 h 484"/>
              <a:gd name="T30" fmla="*/ 2147483647 w 1717"/>
              <a:gd name="T31" fmla="*/ 2147483647 h 484"/>
              <a:gd name="T32" fmla="*/ 2147483647 w 1717"/>
              <a:gd name="T33" fmla="*/ 2147483647 h 484"/>
              <a:gd name="T34" fmla="*/ 0 w 1717"/>
              <a:gd name="T35" fmla="*/ 0 h 484"/>
              <a:gd name="T36" fmla="*/ 2147483647 w 1717"/>
              <a:gd name="T37" fmla="*/ 2147483647 h 484"/>
              <a:gd name="T38" fmla="*/ 2147483647 w 1717"/>
              <a:gd name="T39" fmla="*/ 2147483647 h 484"/>
              <a:gd name="T40" fmla="*/ 2147483647 w 1717"/>
              <a:gd name="T41" fmla="*/ 2147483647 h 484"/>
              <a:gd name="T42" fmla="*/ 2147483647 w 1717"/>
              <a:gd name="T43" fmla="*/ 2147483647 h 484"/>
              <a:gd name="T44" fmla="*/ 2147483647 w 1717"/>
              <a:gd name="T45" fmla="*/ 2147483647 h 484"/>
              <a:gd name="T46" fmla="*/ 2147483647 w 1717"/>
              <a:gd name="T47" fmla="*/ 2147483647 h 484"/>
              <a:gd name="T48" fmla="*/ 2147483647 w 1717"/>
              <a:gd name="T49" fmla="*/ 2147483647 h 484"/>
              <a:gd name="T50" fmla="*/ 2147483647 w 1717"/>
              <a:gd name="T51" fmla="*/ 2147483647 h 484"/>
              <a:gd name="T52" fmla="*/ 2147483647 w 1717"/>
              <a:gd name="T53" fmla="*/ 2147483647 h 484"/>
              <a:gd name="T54" fmla="*/ 2147483647 w 1717"/>
              <a:gd name="T55" fmla="*/ 2147483647 h 484"/>
              <a:gd name="T56" fmla="*/ 2147483647 w 1717"/>
              <a:gd name="T57" fmla="*/ 2147483647 h 484"/>
              <a:gd name="T58" fmla="*/ 2147483647 w 1717"/>
              <a:gd name="T59" fmla="*/ 2147483647 h 484"/>
              <a:gd name="T60" fmla="*/ 2147483647 w 1717"/>
              <a:gd name="T61" fmla="*/ 2147483647 h 484"/>
              <a:gd name="T62" fmla="*/ 2147483647 w 1717"/>
              <a:gd name="T63" fmla="*/ 2147483647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solidFill>
            <a:srgbClr val="6699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9" name="Freeform 11">
            <a:extLst>
              <a:ext uri="{FF2B5EF4-FFF2-40B4-BE49-F238E27FC236}">
                <a16:creationId xmlns="" xmlns:a16="http://schemas.microsoft.com/office/drawing/2014/main" id="{64302D82-F812-F941-A2BE-3E0B34D11BE9}"/>
              </a:ext>
            </a:extLst>
          </p:cNvPr>
          <p:cNvSpPr>
            <a:spLocks/>
          </p:cNvSpPr>
          <p:nvPr/>
        </p:nvSpPr>
        <p:spPr bwMode="gray">
          <a:xfrm rot="-3972266">
            <a:off x="4257675" y="2479675"/>
            <a:ext cx="2466975" cy="771525"/>
          </a:xfrm>
          <a:custGeom>
            <a:avLst/>
            <a:gdLst>
              <a:gd name="T0" fmla="*/ 2147483647 w 1717"/>
              <a:gd name="T1" fmla="*/ 2147483647 h 484"/>
              <a:gd name="T2" fmla="*/ 2147483647 w 1717"/>
              <a:gd name="T3" fmla="*/ 2147483647 h 484"/>
              <a:gd name="T4" fmla="*/ 2147483647 w 1717"/>
              <a:gd name="T5" fmla="*/ 2147483647 h 484"/>
              <a:gd name="T6" fmla="*/ 2147483647 w 1717"/>
              <a:gd name="T7" fmla="*/ 2147483647 h 484"/>
              <a:gd name="T8" fmla="*/ 2147483647 w 1717"/>
              <a:gd name="T9" fmla="*/ 2147483647 h 484"/>
              <a:gd name="T10" fmla="*/ 2147483647 w 1717"/>
              <a:gd name="T11" fmla="*/ 2147483647 h 484"/>
              <a:gd name="T12" fmla="*/ 2147483647 w 1717"/>
              <a:gd name="T13" fmla="*/ 2147483647 h 484"/>
              <a:gd name="T14" fmla="*/ 2147483647 w 1717"/>
              <a:gd name="T15" fmla="*/ 2147483647 h 484"/>
              <a:gd name="T16" fmla="*/ 2147483647 w 1717"/>
              <a:gd name="T17" fmla="*/ 2147483647 h 484"/>
              <a:gd name="T18" fmla="*/ 2147483647 w 1717"/>
              <a:gd name="T19" fmla="*/ 2147483647 h 484"/>
              <a:gd name="T20" fmla="*/ 2147483647 w 1717"/>
              <a:gd name="T21" fmla="*/ 2147483647 h 484"/>
              <a:gd name="T22" fmla="*/ 2147483647 w 1717"/>
              <a:gd name="T23" fmla="*/ 2147483647 h 484"/>
              <a:gd name="T24" fmla="*/ 2147483647 w 1717"/>
              <a:gd name="T25" fmla="*/ 2147483647 h 484"/>
              <a:gd name="T26" fmla="*/ 2147483647 w 1717"/>
              <a:gd name="T27" fmla="*/ 2147483647 h 484"/>
              <a:gd name="T28" fmla="*/ 2147483647 w 1717"/>
              <a:gd name="T29" fmla="*/ 2147483647 h 484"/>
              <a:gd name="T30" fmla="*/ 2147483647 w 1717"/>
              <a:gd name="T31" fmla="*/ 2147483647 h 484"/>
              <a:gd name="T32" fmla="*/ 2147483647 w 1717"/>
              <a:gd name="T33" fmla="*/ 2147483647 h 484"/>
              <a:gd name="T34" fmla="*/ 0 w 1717"/>
              <a:gd name="T35" fmla="*/ 0 h 484"/>
              <a:gd name="T36" fmla="*/ 2147483647 w 1717"/>
              <a:gd name="T37" fmla="*/ 2147483647 h 484"/>
              <a:gd name="T38" fmla="*/ 2147483647 w 1717"/>
              <a:gd name="T39" fmla="*/ 2147483647 h 484"/>
              <a:gd name="T40" fmla="*/ 2147483647 w 1717"/>
              <a:gd name="T41" fmla="*/ 2147483647 h 484"/>
              <a:gd name="T42" fmla="*/ 2147483647 w 1717"/>
              <a:gd name="T43" fmla="*/ 2147483647 h 484"/>
              <a:gd name="T44" fmla="*/ 2147483647 w 1717"/>
              <a:gd name="T45" fmla="*/ 2147483647 h 484"/>
              <a:gd name="T46" fmla="*/ 2147483647 w 1717"/>
              <a:gd name="T47" fmla="*/ 2147483647 h 484"/>
              <a:gd name="T48" fmla="*/ 2147483647 w 1717"/>
              <a:gd name="T49" fmla="*/ 2147483647 h 484"/>
              <a:gd name="T50" fmla="*/ 2147483647 w 1717"/>
              <a:gd name="T51" fmla="*/ 2147483647 h 484"/>
              <a:gd name="T52" fmla="*/ 2147483647 w 1717"/>
              <a:gd name="T53" fmla="*/ 2147483647 h 484"/>
              <a:gd name="T54" fmla="*/ 2147483647 w 1717"/>
              <a:gd name="T55" fmla="*/ 2147483647 h 484"/>
              <a:gd name="T56" fmla="*/ 2147483647 w 1717"/>
              <a:gd name="T57" fmla="*/ 2147483647 h 484"/>
              <a:gd name="T58" fmla="*/ 2147483647 w 1717"/>
              <a:gd name="T59" fmla="*/ 2147483647 h 484"/>
              <a:gd name="T60" fmla="*/ 2147483647 w 1717"/>
              <a:gd name="T61" fmla="*/ 2147483647 h 484"/>
              <a:gd name="T62" fmla="*/ 2147483647 w 1717"/>
              <a:gd name="T63" fmla="*/ 2147483647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solidFill>
            <a:srgbClr val="66669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5674FBE1-18E8-9F46-85BD-00182B06A1A3}"/>
              </a:ext>
            </a:extLst>
          </p:cNvPr>
          <p:cNvGrpSpPr>
            <a:grpSpLocks/>
          </p:cNvGrpSpPr>
          <p:nvPr/>
        </p:nvGrpSpPr>
        <p:grpSpPr bwMode="auto">
          <a:xfrm>
            <a:off x="3505200" y="2133600"/>
            <a:ext cx="2057400" cy="2057400"/>
            <a:chOff x="3505200" y="3505200"/>
            <a:chExt cx="2057400" cy="2057400"/>
          </a:xfrm>
        </p:grpSpPr>
        <p:sp>
          <p:nvSpPr>
            <p:cNvPr id="151565" name="Oval 13">
              <a:extLst>
                <a:ext uri="{FF2B5EF4-FFF2-40B4-BE49-F238E27FC236}">
                  <a16:creationId xmlns="" xmlns:a16="http://schemas.microsoft.com/office/drawing/2014/main" id="{377C55BD-BA0A-A940-9D16-961FA0474EB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505200" y="3505200"/>
              <a:ext cx="2057400" cy="205740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540000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0498" name="Freeform 14">
              <a:extLst>
                <a:ext uri="{FF2B5EF4-FFF2-40B4-BE49-F238E27FC236}">
                  <a16:creationId xmlns="" xmlns:a16="http://schemas.microsoft.com/office/drawing/2014/main" id="{AB1B61A9-138A-EE42-9F95-A8B214275307}"/>
                </a:ext>
              </a:extLst>
            </p:cNvPr>
            <p:cNvSpPr>
              <a:spLocks/>
            </p:cNvSpPr>
            <p:nvPr/>
          </p:nvSpPr>
          <p:spPr bwMode="gray">
            <a:xfrm>
              <a:off x="3810136" y="3734208"/>
              <a:ext cx="1600608" cy="1447528"/>
            </a:xfrm>
            <a:custGeom>
              <a:avLst/>
              <a:gdLst>
                <a:gd name="T0" fmla="*/ 2147483647 w 1321"/>
                <a:gd name="T1" fmla="*/ 2147483647 h 712"/>
                <a:gd name="T2" fmla="*/ 2147483647 w 1321"/>
                <a:gd name="T3" fmla="*/ 2147483647 h 712"/>
                <a:gd name="T4" fmla="*/ 2147483647 w 1321"/>
                <a:gd name="T5" fmla="*/ 2147483647 h 712"/>
                <a:gd name="T6" fmla="*/ 2147483647 w 1321"/>
                <a:gd name="T7" fmla="*/ 2147483647 h 712"/>
                <a:gd name="T8" fmla="*/ 2147483647 w 1321"/>
                <a:gd name="T9" fmla="*/ 2147483647 h 712"/>
                <a:gd name="T10" fmla="*/ 2147483647 w 1321"/>
                <a:gd name="T11" fmla="*/ 2147483647 h 712"/>
                <a:gd name="T12" fmla="*/ 2147483647 w 1321"/>
                <a:gd name="T13" fmla="*/ 2147483647 h 712"/>
                <a:gd name="T14" fmla="*/ 2147483647 w 1321"/>
                <a:gd name="T15" fmla="*/ 2147483647 h 712"/>
                <a:gd name="T16" fmla="*/ 2147483647 w 1321"/>
                <a:gd name="T17" fmla="*/ 2147483647 h 712"/>
                <a:gd name="T18" fmla="*/ 2147483647 w 1321"/>
                <a:gd name="T19" fmla="*/ 2147483647 h 712"/>
                <a:gd name="T20" fmla="*/ 2147483647 w 1321"/>
                <a:gd name="T21" fmla="*/ 2147483647 h 712"/>
                <a:gd name="T22" fmla="*/ 2147483647 w 1321"/>
                <a:gd name="T23" fmla="*/ 2147483647 h 712"/>
                <a:gd name="T24" fmla="*/ 2147483647 w 1321"/>
                <a:gd name="T25" fmla="*/ 2147483647 h 712"/>
                <a:gd name="T26" fmla="*/ 2147483647 w 1321"/>
                <a:gd name="T27" fmla="*/ 2147483647 h 712"/>
                <a:gd name="T28" fmla="*/ 2147483647 w 1321"/>
                <a:gd name="T29" fmla="*/ 2147483647 h 712"/>
                <a:gd name="T30" fmla="*/ 2147483647 w 1321"/>
                <a:gd name="T31" fmla="*/ 2147483647 h 712"/>
                <a:gd name="T32" fmla="*/ 2147483647 w 1321"/>
                <a:gd name="T33" fmla="*/ 2147483647 h 712"/>
                <a:gd name="T34" fmla="*/ 2147483647 w 1321"/>
                <a:gd name="T35" fmla="*/ 2147483647 h 712"/>
                <a:gd name="T36" fmla="*/ 2147483647 w 1321"/>
                <a:gd name="T37" fmla="*/ 2147483647 h 712"/>
                <a:gd name="T38" fmla="*/ 2147483647 w 1321"/>
                <a:gd name="T39" fmla="*/ 2147483647 h 712"/>
                <a:gd name="T40" fmla="*/ 2147483647 w 1321"/>
                <a:gd name="T41" fmla="*/ 2147483647 h 712"/>
                <a:gd name="T42" fmla="*/ 2147483647 w 1321"/>
                <a:gd name="T43" fmla="*/ 2147483647 h 712"/>
                <a:gd name="T44" fmla="*/ 2147483647 w 1321"/>
                <a:gd name="T45" fmla="*/ 2147483647 h 712"/>
                <a:gd name="T46" fmla="*/ 2147483647 w 1321"/>
                <a:gd name="T47" fmla="*/ 2147483647 h 712"/>
                <a:gd name="T48" fmla="*/ 2147483647 w 1321"/>
                <a:gd name="T49" fmla="*/ 2147483647 h 712"/>
                <a:gd name="T50" fmla="*/ 2147483647 w 1321"/>
                <a:gd name="T51" fmla="*/ 2147483647 h 712"/>
                <a:gd name="T52" fmla="*/ 2147483647 w 1321"/>
                <a:gd name="T53" fmla="*/ 2147483647 h 712"/>
                <a:gd name="T54" fmla="*/ 2147483647 w 1321"/>
                <a:gd name="T55" fmla="*/ 2147483647 h 712"/>
                <a:gd name="T56" fmla="*/ 0 w 1321"/>
                <a:gd name="T57" fmla="*/ 2147483647 h 712"/>
                <a:gd name="T58" fmla="*/ 0 w 1321"/>
                <a:gd name="T59" fmla="*/ 2147483647 h 712"/>
                <a:gd name="T60" fmla="*/ 2147483647 w 1321"/>
                <a:gd name="T61" fmla="*/ 2147483647 h 712"/>
                <a:gd name="T62" fmla="*/ 2147483647 w 1321"/>
                <a:gd name="T63" fmla="*/ 2147483647 h 712"/>
                <a:gd name="T64" fmla="*/ 2147483647 w 1321"/>
                <a:gd name="T65" fmla="*/ 2147483647 h 712"/>
                <a:gd name="T66" fmla="*/ 2147483647 w 1321"/>
                <a:gd name="T67" fmla="*/ 2147483647 h 712"/>
                <a:gd name="T68" fmla="*/ 2147483647 w 1321"/>
                <a:gd name="T69" fmla="*/ 2147483647 h 712"/>
                <a:gd name="T70" fmla="*/ 2147483647 w 1321"/>
                <a:gd name="T71" fmla="*/ 2147483647 h 712"/>
                <a:gd name="T72" fmla="*/ 2147483647 w 1321"/>
                <a:gd name="T73" fmla="*/ 2147483647 h 712"/>
                <a:gd name="T74" fmla="*/ 2147483647 w 1321"/>
                <a:gd name="T75" fmla="*/ 2147483647 h 712"/>
                <a:gd name="T76" fmla="*/ 2147483647 w 1321"/>
                <a:gd name="T77" fmla="*/ 2147483647 h 712"/>
                <a:gd name="T78" fmla="*/ 2147483647 w 1321"/>
                <a:gd name="T79" fmla="*/ 2147483647 h 712"/>
                <a:gd name="T80" fmla="*/ 2147483647 w 1321"/>
                <a:gd name="T81" fmla="*/ 2147483647 h 712"/>
                <a:gd name="T82" fmla="*/ 2147483647 w 1321"/>
                <a:gd name="T83" fmla="*/ 0 h 712"/>
                <a:gd name="T84" fmla="*/ 2147483647 w 1321"/>
                <a:gd name="T85" fmla="*/ 0 h 712"/>
                <a:gd name="T86" fmla="*/ 2147483647 w 1321"/>
                <a:gd name="T87" fmla="*/ 2147483647 h 712"/>
                <a:gd name="T88" fmla="*/ 2147483647 w 1321"/>
                <a:gd name="T89" fmla="*/ 2147483647 h 712"/>
                <a:gd name="T90" fmla="*/ 2147483647 w 1321"/>
                <a:gd name="T91" fmla="*/ 2147483647 h 712"/>
                <a:gd name="T92" fmla="*/ 2147483647 w 1321"/>
                <a:gd name="T93" fmla="*/ 2147483647 h 712"/>
                <a:gd name="T94" fmla="*/ 2147483647 w 1321"/>
                <a:gd name="T95" fmla="*/ 2147483647 h 712"/>
                <a:gd name="T96" fmla="*/ 2147483647 w 1321"/>
                <a:gd name="T97" fmla="*/ 2147483647 h 712"/>
                <a:gd name="T98" fmla="*/ 2147483647 w 1321"/>
                <a:gd name="T99" fmla="*/ 2147483647 h 712"/>
                <a:gd name="T100" fmla="*/ 2147483647 w 1321"/>
                <a:gd name="T101" fmla="*/ 2147483647 h 712"/>
                <a:gd name="T102" fmla="*/ 2147483647 w 1321"/>
                <a:gd name="T103" fmla="*/ 2147483647 h 712"/>
                <a:gd name="T104" fmla="*/ 2147483647 w 1321"/>
                <a:gd name="T105" fmla="*/ 2147483647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 sz="2000" b="1" dirty="0">
                <a:solidFill>
                  <a:srgbClr val="C00000"/>
                </a:solidFill>
              </a:endParaRPr>
            </a:p>
            <a:p>
              <a:pPr eaLnBrk="1" hangingPunct="1"/>
              <a:r>
                <a:rPr lang="en-US" altLang="en-US" sz="3200" b="1" dirty="0">
                  <a:solidFill>
                    <a:srgbClr val="C00000"/>
                  </a:solidFill>
                </a:rPr>
                <a:t>B.</a:t>
              </a:r>
            </a:p>
            <a:p>
              <a:pPr eaLnBrk="1" hangingPunct="1"/>
              <a:r>
                <a:rPr lang="en-US" altLang="en-US" sz="2000" b="1" dirty="0">
                  <a:solidFill>
                    <a:srgbClr val="C00000"/>
                  </a:solidFill>
                </a:rPr>
                <a:t>THÔNG TIN</a:t>
              </a:r>
            </a:p>
          </p:txBody>
        </p:sp>
      </p:grpSp>
      <p:sp>
        <p:nvSpPr>
          <p:cNvPr id="15372" name="Text Box 15">
            <a:extLst>
              <a:ext uri="{FF2B5EF4-FFF2-40B4-BE49-F238E27FC236}">
                <a16:creationId xmlns="" xmlns:a16="http://schemas.microsoft.com/office/drawing/2014/main" id="{1514D3DF-9005-9B45-8F6B-4013D81A9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3810000"/>
            <a:ext cx="18208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3399"/>
                </a:solidFill>
              </a:rPr>
              <a:t>Lưu trữ </a:t>
            </a:r>
          </a:p>
          <a:p>
            <a:r>
              <a:rPr lang="en-US" altLang="en-US" sz="2800" b="1">
                <a:solidFill>
                  <a:srgbClr val="003399"/>
                </a:solidFill>
              </a:rPr>
              <a:t>thông tin.</a:t>
            </a:r>
          </a:p>
        </p:txBody>
      </p:sp>
      <p:sp>
        <p:nvSpPr>
          <p:cNvPr id="15373" name="Text Box 16">
            <a:extLst>
              <a:ext uri="{FF2B5EF4-FFF2-40B4-BE49-F238E27FC236}">
                <a16:creationId xmlns="" xmlns:a16="http://schemas.microsoft.com/office/drawing/2014/main" id="{BC2C71BB-6692-8B43-BB58-AF5975078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2438400"/>
            <a:ext cx="1082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3399"/>
                </a:solidFill>
              </a:rPr>
              <a:t>Xử lý</a:t>
            </a:r>
          </a:p>
        </p:txBody>
      </p:sp>
      <p:sp>
        <p:nvSpPr>
          <p:cNvPr id="15374" name="Text Box 17">
            <a:extLst>
              <a:ext uri="{FF2B5EF4-FFF2-40B4-BE49-F238E27FC236}">
                <a16:creationId xmlns="" xmlns:a16="http://schemas.microsoft.com/office/drawing/2014/main" id="{21D6DD1B-D608-7E47-8F39-DC096030A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295400"/>
            <a:ext cx="28527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3399"/>
                </a:solidFill>
              </a:rPr>
              <a:t>Cơ sở ra quyết </a:t>
            </a:r>
          </a:p>
          <a:p>
            <a:r>
              <a:rPr lang="en-US" altLang="en-US" sz="2800" b="1">
                <a:solidFill>
                  <a:srgbClr val="003399"/>
                </a:solidFill>
              </a:rPr>
              <a:t>định quản trị</a:t>
            </a:r>
            <a:endParaRPr lang="en-US" altLang="en-US" sz="2800" b="1">
              <a:solidFill>
                <a:srgbClr val="5F5F5F"/>
              </a:solidFill>
            </a:endParaRPr>
          </a:p>
        </p:txBody>
      </p:sp>
      <p:sp>
        <p:nvSpPr>
          <p:cNvPr id="15375" name="Text Box 18">
            <a:extLst>
              <a:ext uri="{FF2B5EF4-FFF2-40B4-BE49-F238E27FC236}">
                <a16:creationId xmlns="" xmlns:a16="http://schemas.microsoft.com/office/drawing/2014/main" id="{567C3ECF-3206-6B49-9495-73ECBEB2A9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3124200"/>
            <a:ext cx="2514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3399"/>
                </a:solidFill>
              </a:rPr>
              <a:t>Kiểm soát, đánh giá các hoạt động quản trị.</a:t>
            </a:r>
          </a:p>
        </p:txBody>
      </p:sp>
      <p:sp>
        <p:nvSpPr>
          <p:cNvPr id="15376" name="Text Box 19">
            <a:extLst>
              <a:ext uri="{FF2B5EF4-FFF2-40B4-BE49-F238E27FC236}">
                <a16:creationId xmlns="" xmlns:a16="http://schemas.microsoft.com/office/drawing/2014/main" id="{C05FA23B-0C69-E248-9C2F-C09E34A35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5334000"/>
            <a:ext cx="3733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3399"/>
                </a:solidFill>
              </a:rPr>
              <a:t>Cung cấp thông tin</a:t>
            </a:r>
          </a:p>
        </p:txBody>
      </p:sp>
      <p:sp>
        <p:nvSpPr>
          <p:cNvPr id="15377" name="Text Box 20">
            <a:extLst>
              <a:ext uri="{FF2B5EF4-FFF2-40B4-BE49-F238E27FC236}">
                <a16:creationId xmlns="" xmlns:a16="http://schemas.microsoft.com/office/drawing/2014/main" id="{FDCCB35F-1F64-7842-8D64-5F3EB024D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1219200"/>
            <a:ext cx="1801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2800" b="1">
                <a:solidFill>
                  <a:srgbClr val="003399"/>
                </a:solidFill>
              </a:rPr>
              <a:t>Thu Thập</a:t>
            </a:r>
          </a:p>
        </p:txBody>
      </p:sp>
    </p:spTree>
    <p:extLst>
      <p:ext uri="{BB962C8B-B14F-4D97-AF65-F5344CB8AC3E}">
        <p14:creationId xmlns="" xmlns:p14="http://schemas.microsoft.com/office/powerpoint/2010/main" val="165519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  <p:bldP spid="15373" grpId="0"/>
      <p:bldP spid="15374" grpId="0"/>
      <p:bldP spid="15375" grpId="0"/>
      <p:bldP spid="15376" grpId="0"/>
      <p:bldP spid="1537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5">
            <a:extLst>
              <a:ext uri="{FF2B5EF4-FFF2-40B4-BE49-F238E27FC236}">
                <a16:creationId xmlns="" xmlns:a16="http://schemas.microsoft.com/office/drawing/2014/main" id="{E920496B-9C85-F94C-9F75-3F5B8AF84A20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533400" y="1447800"/>
            <a:ext cx="73279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endParaRPr lang="en-US" altLang="en-US" sz="3200" b="1">
              <a:solidFill>
                <a:srgbClr val="663300"/>
              </a:solidFill>
            </a:endParaRPr>
          </a:p>
        </p:txBody>
      </p:sp>
      <p:sp>
        <p:nvSpPr>
          <p:cNvPr id="130056" name="AutoShape 8">
            <a:extLst>
              <a:ext uri="{FF2B5EF4-FFF2-40B4-BE49-F238E27FC236}">
                <a16:creationId xmlns="" xmlns:a16="http://schemas.microsoft.com/office/drawing/2014/main" id="{E0B3B4C4-D976-5840-8EFD-7BE31C83F8C4}"/>
              </a:ext>
            </a:extLst>
          </p:cNvPr>
          <p:cNvSpPr>
            <a:spLocks noChangeArrowheads="1"/>
          </p:cNvSpPr>
          <p:nvPr/>
        </p:nvSpPr>
        <p:spPr bwMode="gray">
          <a:xfrm>
            <a:off x="3544888" y="2298700"/>
            <a:ext cx="2247900" cy="1292225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+mn-ea"/>
            </a:endParaRPr>
          </a:p>
        </p:txBody>
      </p:sp>
      <p:sp>
        <p:nvSpPr>
          <p:cNvPr id="130057" name="AutoShape 9">
            <a:extLst>
              <a:ext uri="{FF2B5EF4-FFF2-40B4-BE49-F238E27FC236}">
                <a16:creationId xmlns="" xmlns:a16="http://schemas.microsoft.com/office/drawing/2014/main" id="{C39A2400-3484-444A-A9AA-A4B8FEEFC9A9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49338" y="2281238"/>
            <a:ext cx="2276475" cy="1311275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latin typeface="Arial" charset="0"/>
                <a:ea typeface="+mn-ea"/>
              </a:rPr>
              <a:t>A</a:t>
            </a:r>
          </a:p>
        </p:txBody>
      </p:sp>
      <p:pic>
        <p:nvPicPr>
          <p:cNvPr id="22533" name="Picture 10" descr="aa">
            <a:extLst>
              <a:ext uri="{FF2B5EF4-FFF2-40B4-BE49-F238E27FC236}">
                <a16:creationId xmlns="" xmlns:a16="http://schemas.microsoft.com/office/drawing/2014/main" id="{96E8F1B0-1EE5-6C49-9395-DBECA859E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9687"/>
          <a:stretch>
            <a:fillRect/>
          </a:stretch>
        </p:blipFill>
        <p:spPr bwMode="gray">
          <a:xfrm>
            <a:off x="6030913" y="4076700"/>
            <a:ext cx="22701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Freeform 11">
            <a:extLst>
              <a:ext uri="{FF2B5EF4-FFF2-40B4-BE49-F238E27FC236}">
                <a16:creationId xmlns="" xmlns:a16="http://schemas.microsoft.com/office/drawing/2014/main" id="{8DB2FDC0-47F1-C840-8B95-8B866518A336}"/>
              </a:ext>
            </a:extLst>
          </p:cNvPr>
          <p:cNvSpPr>
            <a:spLocks/>
          </p:cNvSpPr>
          <p:nvPr/>
        </p:nvSpPr>
        <p:spPr bwMode="gray">
          <a:xfrm>
            <a:off x="6043613" y="4038600"/>
            <a:ext cx="2338387" cy="1676400"/>
          </a:xfrm>
          <a:custGeom>
            <a:avLst/>
            <a:gdLst>
              <a:gd name="T0" fmla="*/ 0 w 2072"/>
              <a:gd name="T1" fmla="*/ 0 h 1040"/>
              <a:gd name="T2" fmla="*/ 2147483647 w 2072"/>
              <a:gd name="T3" fmla="*/ 2147483647 h 1040"/>
              <a:gd name="T4" fmla="*/ 2147483647 w 2072"/>
              <a:gd name="T5" fmla="*/ 2147483647 h 1040"/>
              <a:gd name="T6" fmla="*/ 2147483647 w 2072"/>
              <a:gd name="T7" fmla="*/ 2147483647 h 1040"/>
              <a:gd name="T8" fmla="*/ 2147483647 w 2072"/>
              <a:gd name="T9" fmla="*/ 0 h 1040"/>
              <a:gd name="T10" fmla="*/ 2147483647 w 2072"/>
              <a:gd name="T11" fmla="*/ 2147483647 h 1040"/>
              <a:gd name="T12" fmla="*/ 0 w 2072"/>
              <a:gd name="T13" fmla="*/ 0 h 104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72"/>
              <a:gd name="T22" fmla="*/ 0 h 1040"/>
              <a:gd name="T23" fmla="*/ 2072 w 2072"/>
              <a:gd name="T24" fmla="*/ 1040 h 104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72" h="1040">
                <a:moveTo>
                  <a:pt x="0" y="0"/>
                </a:moveTo>
                <a:cubicBezTo>
                  <a:pt x="345" y="0"/>
                  <a:pt x="683" y="8"/>
                  <a:pt x="683" y="8"/>
                </a:cubicBezTo>
                <a:cubicBezTo>
                  <a:pt x="683" y="248"/>
                  <a:pt x="907" y="352"/>
                  <a:pt x="1023" y="352"/>
                </a:cubicBezTo>
                <a:cubicBezTo>
                  <a:pt x="1139" y="352"/>
                  <a:pt x="1377" y="280"/>
                  <a:pt x="1377" y="7"/>
                </a:cubicBezTo>
                <a:lnTo>
                  <a:pt x="2072" y="0"/>
                </a:lnTo>
                <a:cubicBezTo>
                  <a:pt x="2072" y="730"/>
                  <a:pt x="1418" y="1040"/>
                  <a:pt x="1038" y="1040"/>
                </a:cubicBezTo>
                <a:cubicBezTo>
                  <a:pt x="658" y="1040"/>
                  <a:pt x="0" y="756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59999"/>
            </a:schemeClr>
          </a:solidFill>
          <a:ln w="9525">
            <a:solidFill>
              <a:srgbClr val="231F2D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12">
            <a:extLst>
              <a:ext uri="{FF2B5EF4-FFF2-40B4-BE49-F238E27FC236}">
                <a16:creationId xmlns="" xmlns:a16="http://schemas.microsoft.com/office/drawing/2014/main" id="{945AD46D-2B86-774C-84CC-C4F243834CDD}"/>
              </a:ext>
            </a:extLst>
          </p:cNvPr>
          <p:cNvGrpSpPr>
            <a:grpSpLocks/>
          </p:cNvGrpSpPr>
          <p:nvPr/>
        </p:nvGrpSpPr>
        <p:grpSpPr bwMode="auto">
          <a:xfrm rot="3173304" flipV="1">
            <a:off x="5771357" y="4563269"/>
            <a:ext cx="1560512" cy="311150"/>
            <a:chOff x="1565" y="2568"/>
            <a:chExt cx="1118" cy="279"/>
          </a:xfrm>
        </p:grpSpPr>
        <p:sp>
          <p:nvSpPr>
            <p:cNvPr id="22615" name="AutoShape 13">
              <a:extLst>
                <a:ext uri="{FF2B5EF4-FFF2-40B4-BE49-F238E27FC236}">
                  <a16:creationId xmlns="" xmlns:a16="http://schemas.microsoft.com/office/drawing/2014/main" id="{339EB63D-BBB8-DA4E-A0F9-33DB0FA53279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616" name="AutoShape 14">
              <a:extLst>
                <a:ext uri="{FF2B5EF4-FFF2-40B4-BE49-F238E27FC236}">
                  <a16:creationId xmlns="" xmlns:a16="http://schemas.microsoft.com/office/drawing/2014/main" id="{00F49A2E-8761-6846-AC21-DC3BA9F019C4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617" name="AutoShape 15">
              <a:extLst>
                <a:ext uri="{FF2B5EF4-FFF2-40B4-BE49-F238E27FC236}">
                  <a16:creationId xmlns="" xmlns:a16="http://schemas.microsoft.com/office/drawing/2014/main" id="{96A5F0C6-743B-3B42-B279-04DB94348F84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618" name="AutoShape 16">
              <a:extLst>
                <a:ext uri="{FF2B5EF4-FFF2-40B4-BE49-F238E27FC236}">
                  <a16:creationId xmlns="" xmlns:a16="http://schemas.microsoft.com/office/drawing/2014/main" id="{02327E72-8B06-EA4F-BEFA-F035E4BE3718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pic>
        <p:nvPicPr>
          <p:cNvPr id="22536" name="Picture 35" descr="aa">
            <a:extLst>
              <a:ext uri="{FF2B5EF4-FFF2-40B4-BE49-F238E27FC236}">
                <a16:creationId xmlns="" xmlns:a16="http://schemas.microsoft.com/office/drawing/2014/main" id="{E9E24F23-31F0-5C4D-B11F-3AB72CD38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9687"/>
          <a:stretch>
            <a:fillRect/>
          </a:stretch>
        </p:blipFill>
        <p:spPr bwMode="gray">
          <a:xfrm>
            <a:off x="1042988" y="4076700"/>
            <a:ext cx="22701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Freeform 36">
            <a:extLst>
              <a:ext uri="{FF2B5EF4-FFF2-40B4-BE49-F238E27FC236}">
                <a16:creationId xmlns="" xmlns:a16="http://schemas.microsoft.com/office/drawing/2014/main" id="{D15EA48D-65D5-FA4E-AEEF-E3165838EC8F}"/>
              </a:ext>
            </a:extLst>
          </p:cNvPr>
          <p:cNvSpPr>
            <a:spLocks/>
          </p:cNvSpPr>
          <p:nvPr/>
        </p:nvSpPr>
        <p:spPr bwMode="gray">
          <a:xfrm>
            <a:off x="1055688" y="4067175"/>
            <a:ext cx="2254250" cy="1647825"/>
          </a:xfrm>
          <a:custGeom>
            <a:avLst/>
            <a:gdLst>
              <a:gd name="T0" fmla="*/ 0 w 2072"/>
              <a:gd name="T1" fmla="*/ 0 h 1040"/>
              <a:gd name="T2" fmla="*/ 2147483647 w 2072"/>
              <a:gd name="T3" fmla="*/ 2147483647 h 1040"/>
              <a:gd name="T4" fmla="*/ 2147483647 w 2072"/>
              <a:gd name="T5" fmla="*/ 2147483647 h 1040"/>
              <a:gd name="T6" fmla="*/ 2147483647 w 2072"/>
              <a:gd name="T7" fmla="*/ 2147483647 h 1040"/>
              <a:gd name="T8" fmla="*/ 2147483647 w 2072"/>
              <a:gd name="T9" fmla="*/ 0 h 1040"/>
              <a:gd name="T10" fmla="*/ 2147483647 w 2072"/>
              <a:gd name="T11" fmla="*/ 2147483647 h 1040"/>
              <a:gd name="T12" fmla="*/ 0 w 2072"/>
              <a:gd name="T13" fmla="*/ 0 h 104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72"/>
              <a:gd name="T22" fmla="*/ 0 h 1040"/>
              <a:gd name="T23" fmla="*/ 2072 w 2072"/>
              <a:gd name="T24" fmla="*/ 1040 h 104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72" h="1040">
                <a:moveTo>
                  <a:pt x="0" y="0"/>
                </a:moveTo>
                <a:cubicBezTo>
                  <a:pt x="345" y="0"/>
                  <a:pt x="683" y="8"/>
                  <a:pt x="683" y="8"/>
                </a:cubicBezTo>
                <a:cubicBezTo>
                  <a:pt x="683" y="248"/>
                  <a:pt x="907" y="352"/>
                  <a:pt x="1023" y="352"/>
                </a:cubicBezTo>
                <a:cubicBezTo>
                  <a:pt x="1139" y="352"/>
                  <a:pt x="1377" y="280"/>
                  <a:pt x="1377" y="7"/>
                </a:cubicBezTo>
                <a:lnTo>
                  <a:pt x="2072" y="0"/>
                </a:lnTo>
                <a:cubicBezTo>
                  <a:pt x="2072" y="730"/>
                  <a:pt x="1418" y="1040"/>
                  <a:pt x="1038" y="1040"/>
                </a:cubicBezTo>
                <a:cubicBezTo>
                  <a:pt x="658" y="1040"/>
                  <a:pt x="0" y="756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59999"/>
            </a:schemeClr>
          </a:solidFill>
          <a:ln w="9525">
            <a:solidFill>
              <a:srgbClr val="231F2D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37">
            <a:extLst>
              <a:ext uri="{FF2B5EF4-FFF2-40B4-BE49-F238E27FC236}">
                <a16:creationId xmlns="" xmlns:a16="http://schemas.microsoft.com/office/drawing/2014/main" id="{AD4FBB72-233E-E942-A94A-72EC5B6EC03D}"/>
              </a:ext>
            </a:extLst>
          </p:cNvPr>
          <p:cNvGrpSpPr>
            <a:grpSpLocks/>
          </p:cNvGrpSpPr>
          <p:nvPr/>
        </p:nvGrpSpPr>
        <p:grpSpPr bwMode="auto">
          <a:xfrm rot="3173304" flipV="1">
            <a:off x="783432" y="4563269"/>
            <a:ext cx="1560512" cy="311150"/>
            <a:chOff x="1565" y="2568"/>
            <a:chExt cx="1118" cy="279"/>
          </a:xfrm>
        </p:grpSpPr>
        <p:sp>
          <p:nvSpPr>
            <p:cNvPr id="22611" name="AutoShape 38">
              <a:extLst>
                <a:ext uri="{FF2B5EF4-FFF2-40B4-BE49-F238E27FC236}">
                  <a16:creationId xmlns="" xmlns:a16="http://schemas.microsoft.com/office/drawing/2014/main" id="{5D4FA06C-378B-5247-8581-8B633D2ED9D3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612" name="AutoShape 39">
              <a:extLst>
                <a:ext uri="{FF2B5EF4-FFF2-40B4-BE49-F238E27FC236}">
                  <a16:creationId xmlns="" xmlns:a16="http://schemas.microsoft.com/office/drawing/2014/main" id="{E1C5F883-7F33-D44B-B0C7-B389AD44C6B5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613" name="AutoShape 40">
              <a:extLst>
                <a:ext uri="{FF2B5EF4-FFF2-40B4-BE49-F238E27FC236}">
                  <a16:creationId xmlns="" xmlns:a16="http://schemas.microsoft.com/office/drawing/2014/main" id="{D366A7BE-0AC1-8A4A-8A35-6C33095CA3B0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614" name="AutoShape 41">
              <a:extLst>
                <a:ext uri="{FF2B5EF4-FFF2-40B4-BE49-F238E27FC236}">
                  <a16:creationId xmlns="" xmlns:a16="http://schemas.microsoft.com/office/drawing/2014/main" id="{CC0B7388-D643-5E42-8A08-559E0AEB43A4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5" name="Group 43">
            <a:extLst>
              <a:ext uri="{FF2B5EF4-FFF2-40B4-BE49-F238E27FC236}">
                <a16:creationId xmlns="" xmlns:a16="http://schemas.microsoft.com/office/drawing/2014/main" id="{F396ECBC-30F9-4541-AF41-94FB5C09A735}"/>
              </a:ext>
            </a:extLst>
          </p:cNvPr>
          <p:cNvGrpSpPr>
            <a:grpSpLocks/>
          </p:cNvGrpSpPr>
          <p:nvPr/>
        </p:nvGrpSpPr>
        <p:grpSpPr bwMode="auto">
          <a:xfrm>
            <a:off x="1403350" y="3051175"/>
            <a:ext cx="1558925" cy="1444625"/>
            <a:chOff x="688" y="2475"/>
            <a:chExt cx="1206" cy="1198"/>
          </a:xfrm>
        </p:grpSpPr>
        <p:sp>
          <p:nvSpPr>
            <p:cNvPr id="130092" name="Oval 44">
              <a:extLst>
                <a:ext uri="{FF2B5EF4-FFF2-40B4-BE49-F238E27FC236}">
                  <a16:creationId xmlns="" xmlns:a16="http://schemas.microsoft.com/office/drawing/2014/main" id="{3B4B6B91-69CD-9A49-B076-2B7E07F4715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7" y="2538"/>
              <a:ext cx="1050" cy="105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2594" name="Oval 45">
              <a:extLst>
                <a:ext uri="{FF2B5EF4-FFF2-40B4-BE49-F238E27FC236}">
                  <a16:creationId xmlns="" xmlns:a16="http://schemas.microsoft.com/office/drawing/2014/main" id="{14BF4BDB-D222-EE4E-9849-7F93CDCBCC6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6" y="2538"/>
              <a:ext cx="1051" cy="1053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381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pic>
          <p:nvPicPr>
            <p:cNvPr id="22595" name="Picture 46" descr="circuler_1">
              <a:extLst>
                <a:ext uri="{FF2B5EF4-FFF2-40B4-BE49-F238E27FC236}">
                  <a16:creationId xmlns="" xmlns:a16="http://schemas.microsoft.com/office/drawing/2014/main" id="{1551E605-E97B-1048-8921-B64CEEC871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688" y="2475"/>
              <a:ext cx="1206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0095" name="Oval 47">
              <a:extLst>
                <a:ext uri="{FF2B5EF4-FFF2-40B4-BE49-F238E27FC236}">
                  <a16:creationId xmlns="" xmlns:a16="http://schemas.microsoft.com/office/drawing/2014/main" id="{42EC287E-7338-F34E-A4B4-933AC1C7C9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8" y="2475"/>
              <a:ext cx="1198" cy="1198"/>
            </a:xfrm>
            <a:prstGeom prst="ellipse">
              <a:avLst/>
            </a:prstGeom>
            <a:gradFill rotWithShape="1">
              <a:gsLst>
                <a:gs pos="0">
                  <a:srgbClr val="DDDDDD">
                    <a:gamma/>
                    <a:shade val="26275"/>
                    <a:invGamma/>
                    <a:alpha val="89999"/>
                  </a:srgbClr>
                </a:gs>
                <a:gs pos="50000">
                  <a:srgbClr val="DDDDDD">
                    <a:alpha val="45000"/>
                  </a:srgbClr>
                </a:gs>
                <a:gs pos="100000">
                  <a:srgbClr val="DDDDDD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2599" name="Freeform 48">
              <a:extLst>
                <a:ext uri="{FF2B5EF4-FFF2-40B4-BE49-F238E27FC236}">
                  <a16:creationId xmlns="" xmlns:a16="http://schemas.microsoft.com/office/drawing/2014/main" id="{720BD15C-3D14-2146-A0B5-C918E2D505AF}"/>
                </a:ext>
              </a:extLst>
            </p:cNvPr>
            <p:cNvSpPr>
              <a:spLocks/>
            </p:cNvSpPr>
            <p:nvPr/>
          </p:nvSpPr>
          <p:spPr bwMode="gray">
            <a:xfrm>
              <a:off x="811" y="2498"/>
              <a:ext cx="942" cy="417"/>
            </a:xfrm>
            <a:custGeom>
              <a:avLst/>
              <a:gdLst>
                <a:gd name="T0" fmla="*/ 1 w 1321"/>
                <a:gd name="T1" fmla="*/ 1 h 712"/>
                <a:gd name="T2" fmla="*/ 1 w 1321"/>
                <a:gd name="T3" fmla="*/ 1 h 712"/>
                <a:gd name="T4" fmla="*/ 1 w 1321"/>
                <a:gd name="T5" fmla="*/ 1 h 712"/>
                <a:gd name="T6" fmla="*/ 1 w 1321"/>
                <a:gd name="T7" fmla="*/ 1 h 712"/>
                <a:gd name="T8" fmla="*/ 1 w 1321"/>
                <a:gd name="T9" fmla="*/ 1 h 712"/>
                <a:gd name="T10" fmla="*/ 1 w 1321"/>
                <a:gd name="T11" fmla="*/ 1 h 712"/>
                <a:gd name="T12" fmla="*/ 1 w 1321"/>
                <a:gd name="T13" fmla="*/ 1 h 712"/>
                <a:gd name="T14" fmla="*/ 1 w 1321"/>
                <a:gd name="T15" fmla="*/ 1 h 712"/>
                <a:gd name="T16" fmla="*/ 1 w 1321"/>
                <a:gd name="T17" fmla="*/ 1 h 712"/>
                <a:gd name="T18" fmla="*/ 1 w 1321"/>
                <a:gd name="T19" fmla="*/ 1 h 712"/>
                <a:gd name="T20" fmla="*/ 1 w 1321"/>
                <a:gd name="T21" fmla="*/ 1 h 712"/>
                <a:gd name="T22" fmla="*/ 1 w 1321"/>
                <a:gd name="T23" fmla="*/ 1 h 712"/>
                <a:gd name="T24" fmla="*/ 1 w 1321"/>
                <a:gd name="T25" fmla="*/ 1 h 712"/>
                <a:gd name="T26" fmla="*/ 1 w 1321"/>
                <a:gd name="T27" fmla="*/ 1 h 712"/>
                <a:gd name="T28" fmla="*/ 1 w 1321"/>
                <a:gd name="T29" fmla="*/ 1 h 712"/>
                <a:gd name="T30" fmla="*/ 1 w 1321"/>
                <a:gd name="T31" fmla="*/ 1 h 712"/>
                <a:gd name="T32" fmla="*/ 1 w 1321"/>
                <a:gd name="T33" fmla="*/ 1 h 712"/>
                <a:gd name="T34" fmla="*/ 1 w 1321"/>
                <a:gd name="T35" fmla="*/ 1 h 712"/>
                <a:gd name="T36" fmla="*/ 1 w 1321"/>
                <a:gd name="T37" fmla="*/ 1 h 712"/>
                <a:gd name="T38" fmla="*/ 1 w 1321"/>
                <a:gd name="T39" fmla="*/ 1 h 712"/>
                <a:gd name="T40" fmla="*/ 1 w 1321"/>
                <a:gd name="T41" fmla="*/ 1 h 712"/>
                <a:gd name="T42" fmla="*/ 1 w 1321"/>
                <a:gd name="T43" fmla="*/ 1 h 712"/>
                <a:gd name="T44" fmla="*/ 1 w 1321"/>
                <a:gd name="T45" fmla="*/ 1 h 712"/>
                <a:gd name="T46" fmla="*/ 1 w 1321"/>
                <a:gd name="T47" fmla="*/ 1 h 712"/>
                <a:gd name="T48" fmla="*/ 1 w 1321"/>
                <a:gd name="T49" fmla="*/ 1 h 712"/>
                <a:gd name="T50" fmla="*/ 1 w 1321"/>
                <a:gd name="T51" fmla="*/ 1 h 712"/>
                <a:gd name="T52" fmla="*/ 1 w 1321"/>
                <a:gd name="T53" fmla="*/ 1 h 712"/>
                <a:gd name="T54" fmla="*/ 1 w 1321"/>
                <a:gd name="T55" fmla="*/ 1 h 712"/>
                <a:gd name="T56" fmla="*/ 0 w 1321"/>
                <a:gd name="T57" fmla="*/ 1 h 712"/>
                <a:gd name="T58" fmla="*/ 0 w 1321"/>
                <a:gd name="T59" fmla="*/ 1 h 712"/>
                <a:gd name="T60" fmla="*/ 1 w 1321"/>
                <a:gd name="T61" fmla="*/ 1 h 712"/>
                <a:gd name="T62" fmla="*/ 1 w 1321"/>
                <a:gd name="T63" fmla="*/ 1 h 712"/>
                <a:gd name="T64" fmla="*/ 1 w 1321"/>
                <a:gd name="T65" fmla="*/ 1 h 712"/>
                <a:gd name="T66" fmla="*/ 1 w 1321"/>
                <a:gd name="T67" fmla="*/ 1 h 712"/>
                <a:gd name="T68" fmla="*/ 1 w 1321"/>
                <a:gd name="T69" fmla="*/ 1 h 712"/>
                <a:gd name="T70" fmla="*/ 1 w 1321"/>
                <a:gd name="T71" fmla="*/ 1 h 712"/>
                <a:gd name="T72" fmla="*/ 1 w 1321"/>
                <a:gd name="T73" fmla="*/ 1 h 712"/>
                <a:gd name="T74" fmla="*/ 1 w 1321"/>
                <a:gd name="T75" fmla="*/ 1 h 712"/>
                <a:gd name="T76" fmla="*/ 1 w 1321"/>
                <a:gd name="T77" fmla="*/ 1 h 712"/>
                <a:gd name="T78" fmla="*/ 1 w 1321"/>
                <a:gd name="T79" fmla="*/ 1 h 712"/>
                <a:gd name="T80" fmla="*/ 1 w 1321"/>
                <a:gd name="T81" fmla="*/ 1 h 712"/>
                <a:gd name="T82" fmla="*/ 1 w 1321"/>
                <a:gd name="T83" fmla="*/ 0 h 712"/>
                <a:gd name="T84" fmla="*/ 1 w 1321"/>
                <a:gd name="T85" fmla="*/ 0 h 712"/>
                <a:gd name="T86" fmla="*/ 1 w 1321"/>
                <a:gd name="T87" fmla="*/ 1 h 712"/>
                <a:gd name="T88" fmla="*/ 1 w 1321"/>
                <a:gd name="T89" fmla="*/ 1 h 712"/>
                <a:gd name="T90" fmla="*/ 1 w 1321"/>
                <a:gd name="T91" fmla="*/ 1 h 712"/>
                <a:gd name="T92" fmla="*/ 1 w 1321"/>
                <a:gd name="T93" fmla="*/ 1 h 712"/>
                <a:gd name="T94" fmla="*/ 1 w 1321"/>
                <a:gd name="T95" fmla="*/ 1 h 712"/>
                <a:gd name="T96" fmla="*/ 1 w 1321"/>
                <a:gd name="T97" fmla="*/ 1 h 712"/>
                <a:gd name="T98" fmla="*/ 1 w 1321"/>
                <a:gd name="T99" fmla="*/ 1 h 712"/>
                <a:gd name="T100" fmla="*/ 1 w 1321"/>
                <a:gd name="T101" fmla="*/ 1 h 712"/>
                <a:gd name="T102" fmla="*/ 1 w 1321"/>
                <a:gd name="T103" fmla="*/ 1 h 712"/>
                <a:gd name="T104" fmla="*/ 1 w 1321"/>
                <a:gd name="T105" fmla="*/ 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BDBDB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" name="Group 49">
              <a:extLst>
                <a:ext uri="{FF2B5EF4-FFF2-40B4-BE49-F238E27FC236}">
                  <a16:creationId xmlns="" xmlns:a16="http://schemas.microsoft.com/office/drawing/2014/main" id="{E1D40307-DC71-0B4B-89D4-47E253EBB5E1}"/>
                </a:ext>
              </a:extLst>
            </p:cNvPr>
            <p:cNvGrpSpPr>
              <a:grpSpLocks/>
            </p:cNvGrpSpPr>
            <p:nvPr/>
          </p:nvGrpSpPr>
          <p:grpSpPr bwMode="auto">
            <a:xfrm rot="-1297425" flipH="1" flipV="1">
              <a:off x="786" y="3426"/>
              <a:ext cx="957" cy="242"/>
              <a:chOff x="2532" y="1051"/>
              <a:chExt cx="893" cy="246"/>
            </a:xfrm>
          </p:grpSpPr>
          <p:grpSp>
            <p:nvGrpSpPr>
              <p:cNvPr id="7" name="Group 50">
                <a:extLst>
                  <a:ext uri="{FF2B5EF4-FFF2-40B4-BE49-F238E27FC236}">
                    <a16:creationId xmlns="" xmlns:a16="http://schemas.microsoft.com/office/drawing/2014/main" id="{148FBDE9-B2F7-2F46-8553-39CB323BE8E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2607" name="AutoShape 51">
                  <a:extLst>
                    <a:ext uri="{FF2B5EF4-FFF2-40B4-BE49-F238E27FC236}">
                      <a16:creationId xmlns="" xmlns:a16="http://schemas.microsoft.com/office/drawing/2014/main" id="{317FA3AE-CFD5-A54C-9085-901DF78A795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608" name="AutoShape 52">
                  <a:extLst>
                    <a:ext uri="{FF2B5EF4-FFF2-40B4-BE49-F238E27FC236}">
                      <a16:creationId xmlns="" xmlns:a16="http://schemas.microsoft.com/office/drawing/2014/main" id="{26CF6847-EA39-4548-B49F-9B6B73FA78B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609" name="AutoShape 53">
                  <a:extLst>
                    <a:ext uri="{FF2B5EF4-FFF2-40B4-BE49-F238E27FC236}">
                      <a16:creationId xmlns="" xmlns:a16="http://schemas.microsoft.com/office/drawing/2014/main" id="{5082E19F-DF67-FF44-A1BA-F40DAB93E8C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610" name="AutoShape 54">
                  <a:extLst>
                    <a:ext uri="{FF2B5EF4-FFF2-40B4-BE49-F238E27FC236}">
                      <a16:creationId xmlns="" xmlns:a16="http://schemas.microsoft.com/office/drawing/2014/main" id="{953AEB44-E1C7-0C48-BBEA-B44C061E3E9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  <p:grpSp>
            <p:nvGrpSpPr>
              <p:cNvPr id="8" name="Group 55">
                <a:extLst>
                  <a:ext uri="{FF2B5EF4-FFF2-40B4-BE49-F238E27FC236}">
                    <a16:creationId xmlns="" xmlns:a16="http://schemas.microsoft.com/office/drawing/2014/main" id="{6FF523FE-FC58-C44A-8C35-28C99A8B0EA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2603" name="AutoShape 56">
                  <a:extLst>
                    <a:ext uri="{FF2B5EF4-FFF2-40B4-BE49-F238E27FC236}">
                      <a16:creationId xmlns="" xmlns:a16="http://schemas.microsoft.com/office/drawing/2014/main" id="{831483EA-682F-914D-84C9-E16BDA47E9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604" name="AutoShape 57">
                  <a:extLst>
                    <a:ext uri="{FF2B5EF4-FFF2-40B4-BE49-F238E27FC236}">
                      <a16:creationId xmlns="" xmlns:a16="http://schemas.microsoft.com/office/drawing/2014/main" id="{A4DAB0EA-4B30-2C4A-A8F3-6D216E77A7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605" name="AutoShape 58">
                  <a:extLst>
                    <a:ext uri="{FF2B5EF4-FFF2-40B4-BE49-F238E27FC236}">
                      <a16:creationId xmlns="" xmlns:a16="http://schemas.microsoft.com/office/drawing/2014/main" id="{077AEB3C-CF00-4242-8B2D-58DE9CB17C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606" name="AutoShape 59">
                  <a:extLst>
                    <a:ext uri="{FF2B5EF4-FFF2-40B4-BE49-F238E27FC236}">
                      <a16:creationId xmlns="" xmlns:a16="http://schemas.microsoft.com/office/drawing/2014/main" id="{A3B4D9CC-08DA-B246-B69E-CF6843171D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</p:grpSp>
      </p:grpSp>
      <p:pic>
        <p:nvPicPr>
          <p:cNvPr id="22540" name="Picture 60" descr="aa">
            <a:extLst>
              <a:ext uri="{FF2B5EF4-FFF2-40B4-BE49-F238E27FC236}">
                <a16:creationId xmlns="" xmlns:a16="http://schemas.microsoft.com/office/drawing/2014/main" id="{073CA659-CA09-E24D-8264-F884F1D9B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9687"/>
          <a:stretch>
            <a:fillRect/>
          </a:stretch>
        </p:blipFill>
        <p:spPr bwMode="gray">
          <a:xfrm>
            <a:off x="3525838" y="4076700"/>
            <a:ext cx="2271712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1" name="Freeform 61">
            <a:extLst>
              <a:ext uri="{FF2B5EF4-FFF2-40B4-BE49-F238E27FC236}">
                <a16:creationId xmlns="" xmlns:a16="http://schemas.microsoft.com/office/drawing/2014/main" id="{0B17F58F-6ECB-1C4C-985A-6CBF2778C917}"/>
              </a:ext>
            </a:extLst>
          </p:cNvPr>
          <p:cNvSpPr>
            <a:spLocks/>
          </p:cNvSpPr>
          <p:nvPr/>
        </p:nvSpPr>
        <p:spPr bwMode="gray">
          <a:xfrm>
            <a:off x="3538538" y="4067175"/>
            <a:ext cx="2405062" cy="1647825"/>
          </a:xfrm>
          <a:custGeom>
            <a:avLst/>
            <a:gdLst>
              <a:gd name="T0" fmla="*/ 0 w 2072"/>
              <a:gd name="T1" fmla="*/ 0 h 1040"/>
              <a:gd name="T2" fmla="*/ 2147483647 w 2072"/>
              <a:gd name="T3" fmla="*/ 2147483647 h 1040"/>
              <a:gd name="T4" fmla="*/ 2147483647 w 2072"/>
              <a:gd name="T5" fmla="*/ 2147483647 h 1040"/>
              <a:gd name="T6" fmla="*/ 2147483647 w 2072"/>
              <a:gd name="T7" fmla="*/ 2147483647 h 1040"/>
              <a:gd name="T8" fmla="*/ 2147483647 w 2072"/>
              <a:gd name="T9" fmla="*/ 0 h 1040"/>
              <a:gd name="T10" fmla="*/ 2147483647 w 2072"/>
              <a:gd name="T11" fmla="*/ 2147483647 h 1040"/>
              <a:gd name="T12" fmla="*/ 0 w 2072"/>
              <a:gd name="T13" fmla="*/ 0 h 104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72"/>
              <a:gd name="T22" fmla="*/ 0 h 1040"/>
              <a:gd name="T23" fmla="*/ 2072 w 2072"/>
              <a:gd name="T24" fmla="*/ 1040 h 104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72" h="1040">
                <a:moveTo>
                  <a:pt x="0" y="0"/>
                </a:moveTo>
                <a:cubicBezTo>
                  <a:pt x="345" y="0"/>
                  <a:pt x="683" y="8"/>
                  <a:pt x="683" y="8"/>
                </a:cubicBezTo>
                <a:cubicBezTo>
                  <a:pt x="683" y="248"/>
                  <a:pt x="907" y="352"/>
                  <a:pt x="1023" y="352"/>
                </a:cubicBezTo>
                <a:cubicBezTo>
                  <a:pt x="1139" y="352"/>
                  <a:pt x="1377" y="280"/>
                  <a:pt x="1377" y="7"/>
                </a:cubicBezTo>
                <a:lnTo>
                  <a:pt x="2072" y="0"/>
                </a:lnTo>
                <a:cubicBezTo>
                  <a:pt x="2072" y="730"/>
                  <a:pt x="1418" y="1040"/>
                  <a:pt x="1038" y="1040"/>
                </a:cubicBezTo>
                <a:cubicBezTo>
                  <a:pt x="658" y="1040"/>
                  <a:pt x="0" y="756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  <a:alpha val="59999"/>
            </a:schemeClr>
          </a:solidFill>
          <a:ln w="9525">
            <a:solidFill>
              <a:srgbClr val="231F2D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" name="Group 62">
            <a:extLst>
              <a:ext uri="{FF2B5EF4-FFF2-40B4-BE49-F238E27FC236}">
                <a16:creationId xmlns="" xmlns:a16="http://schemas.microsoft.com/office/drawing/2014/main" id="{CB010164-9B2E-2D49-ABCC-03D6FC26ED5B}"/>
              </a:ext>
            </a:extLst>
          </p:cNvPr>
          <p:cNvGrpSpPr>
            <a:grpSpLocks/>
          </p:cNvGrpSpPr>
          <p:nvPr/>
        </p:nvGrpSpPr>
        <p:grpSpPr bwMode="auto">
          <a:xfrm rot="3173304" flipV="1">
            <a:off x="3266282" y="4563269"/>
            <a:ext cx="1560512" cy="311150"/>
            <a:chOff x="1565" y="2568"/>
            <a:chExt cx="1118" cy="279"/>
          </a:xfrm>
        </p:grpSpPr>
        <p:sp>
          <p:nvSpPr>
            <p:cNvPr id="22589" name="AutoShape 63">
              <a:extLst>
                <a:ext uri="{FF2B5EF4-FFF2-40B4-BE49-F238E27FC236}">
                  <a16:creationId xmlns="" xmlns:a16="http://schemas.microsoft.com/office/drawing/2014/main" id="{07E45494-8029-DF49-B6B3-4E29F5A84B06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90" name="AutoShape 64">
              <a:extLst>
                <a:ext uri="{FF2B5EF4-FFF2-40B4-BE49-F238E27FC236}">
                  <a16:creationId xmlns="" xmlns:a16="http://schemas.microsoft.com/office/drawing/2014/main" id="{6B587268-0811-CA44-8438-5C9137791CB9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91" name="AutoShape 65">
              <a:extLst>
                <a:ext uri="{FF2B5EF4-FFF2-40B4-BE49-F238E27FC236}">
                  <a16:creationId xmlns="" xmlns:a16="http://schemas.microsoft.com/office/drawing/2014/main" id="{4964AABF-E67E-C141-A1CA-FBAF4482178D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92" name="AutoShape 66">
              <a:extLst>
                <a:ext uri="{FF2B5EF4-FFF2-40B4-BE49-F238E27FC236}">
                  <a16:creationId xmlns="" xmlns:a16="http://schemas.microsoft.com/office/drawing/2014/main" id="{15EC416B-B948-5642-928E-1C892A4DC6FD}"/>
                </a:ext>
              </a:extLst>
            </p:cNvPr>
            <p:cNvSpPr>
              <a:spLocks noChangeArrowheads="1"/>
            </p:cNvSpPr>
            <p:nvPr/>
          </p:nvSpPr>
          <p:spPr bwMode="white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10" name="Group 68">
            <a:extLst>
              <a:ext uri="{FF2B5EF4-FFF2-40B4-BE49-F238E27FC236}">
                <a16:creationId xmlns="" xmlns:a16="http://schemas.microsoft.com/office/drawing/2014/main" id="{C37A3A21-97E5-F941-A23B-26AF09F01D5C}"/>
              </a:ext>
            </a:extLst>
          </p:cNvPr>
          <p:cNvGrpSpPr>
            <a:grpSpLocks/>
          </p:cNvGrpSpPr>
          <p:nvPr/>
        </p:nvGrpSpPr>
        <p:grpSpPr bwMode="auto">
          <a:xfrm>
            <a:off x="3911600" y="3051175"/>
            <a:ext cx="1562100" cy="1444625"/>
            <a:chOff x="688" y="2475"/>
            <a:chExt cx="1206" cy="1198"/>
          </a:xfrm>
        </p:grpSpPr>
        <p:sp>
          <p:nvSpPr>
            <p:cNvPr id="130117" name="Oval 69">
              <a:extLst>
                <a:ext uri="{FF2B5EF4-FFF2-40B4-BE49-F238E27FC236}">
                  <a16:creationId xmlns="" xmlns:a16="http://schemas.microsoft.com/office/drawing/2014/main" id="{CD4BD9AC-D587-D042-878A-62945D0464C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6" y="2849"/>
              <a:ext cx="1049" cy="431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2572" name="Oval 70">
              <a:extLst>
                <a:ext uri="{FF2B5EF4-FFF2-40B4-BE49-F238E27FC236}">
                  <a16:creationId xmlns="" xmlns:a16="http://schemas.microsoft.com/office/drawing/2014/main" id="{5A621CF5-9822-C74B-8CEB-DD851D30293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6" y="2795"/>
              <a:ext cx="1051" cy="53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381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  <p:pic>
          <p:nvPicPr>
            <p:cNvPr id="22573" name="Picture 71" descr="circuler_1">
              <a:extLst>
                <a:ext uri="{FF2B5EF4-FFF2-40B4-BE49-F238E27FC236}">
                  <a16:creationId xmlns="" xmlns:a16="http://schemas.microsoft.com/office/drawing/2014/main" id="{452B77DE-8AD3-9B43-9FDD-D5833DC1C2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688" y="2475"/>
              <a:ext cx="1206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0120" name="Oval 72">
              <a:extLst>
                <a:ext uri="{FF2B5EF4-FFF2-40B4-BE49-F238E27FC236}">
                  <a16:creationId xmlns="" xmlns:a16="http://schemas.microsoft.com/office/drawing/2014/main" id="{50E2C8AE-C027-F849-8770-DD00086CDA6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8" y="2475"/>
              <a:ext cx="1198" cy="1198"/>
            </a:xfrm>
            <a:prstGeom prst="ellipse">
              <a:avLst/>
            </a:prstGeom>
            <a:gradFill rotWithShape="1">
              <a:gsLst>
                <a:gs pos="0">
                  <a:srgbClr val="DDDDDD">
                    <a:gamma/>
                    <a:shade val="26275"/>
                    <a:invGamma/>
                    <a:alpha val="89999"/>
                  </a:srgbClr>
                </a:gs>
                <a:gs pos="50000">
                  <a:srgbClr val="DDDDDD">
                    <a:alpha val="45000"/>
                  </a:srgbClr>
                </a:gs>
                <a:gs pos="100000">
                  <a:srgbClr val="DDDDDD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dirty="0">
                <a:latin typeface="Arial" charset="0"/>
                <a:ea typeface="+mn-ea"/>
              </a:endParaRPr>
            </a:p>
          </p:txBody>
        </p:sp>
        <p:sp>
          <p:nvSpPr>
            <p:cNvPr id="22577" name="Freeform 73">
              <a:extLst>
                <a:ext uri="{FF2B5EF4-FFF2-40B4-BE49-F238E27FC236}">
                  <a16:creationId xmlns="" xmlns:a16="http://schemas.microsoft.com/office/drawing/2014/main" id="{4F38F24A-4A41-E14A-9524-17D25515EEB7}"/>
                </a:ext>
              </a:extLst>
            </p:cNvPr>
            <p:cNvSpPr>
              <a:spLocks/>
            </p:cNvSpPr>
            <p:nvPr/>
          </p:nvSpPr>
          <p:spPr bwMode="gray">
            <a:xfrm>
              <a:off x="811" y="2498"/>
              <a:ext cx="942" cy="417"/>
            </a:xfrm>
            <a:custGeom>
              <a:avLst/>
              <a:gdLst>
                <a:gd name="T0" fmla="*/ 1 w 1321"/>
                <a:gd name="T1" fmla="*/ 1 h 712"/>
                <a:gd name="T2" fmla="*/ 1 w 1321"/>
                <a:gd name="T3" fmla="*/ 1 h 712"/>
                <a:gd name="T4" fmla="*/ 1 w 1321"/>
                <a:gd name="T5" fmla="*/ 1 h 712"/>
                <a:gd name="T6" fmla="*/ 1 w 1321"/>
                <a:gd name="T7" fmla="*/ 1 h 712"/>
                <a:gd name="T8" fmla="*/ 1 w 1321"/>
                <a:gd name="T9" fmla="*/ 1 h 712"/>
                <a:gd name="T10" fmla="*/ 1 w 1321"/>
                <a:gd name="T11" fmla="*/ 1 h 712"/>
                <a:gd name="T12" fmla="*/ 1 w 1321"/>
                <a:gd name="T13" fmla="*/ 1 h 712"/>
                <a:gd name="T14" fmla="*/ 1 w 1321"/>
                <a:gd name="T15" fmla="*/ 1 h 712"/>
                <a:gd name="T16" fmla="*/ 1 w 1321"/>
                <a:gd name="T17" fmla="*/ 1 h 712"/>
                <a:gd name="T18" fmla="*/ 1 w 1321"/>
                <a:gd name="T19" fmla="*/ 1 h 712"/>
                <a:gd name="T20" fmla="*/ 1 w 1321"/>
                <a:gd name="T21" fmla="*/ 1 h 712"/>
                <a:gd name="T22" fmla="*/ 1 w 1321"/>
                <a:gd name="T23" fmla="*/ 1 h 712"/>
                <a:gd name="T24" fmla="*/ 1 w 1321"/>
                <a:gd name="T25" fmla="*/ 1 h 712"/>
                <a:gd name="T26" fmla="*/ 1 w 1321"/>
                <a:gd name="T27" fmla="*/ 1 h 712"/>
                <a:gd name="T28" fmla="*/ 1 w 1321"/>
                <a:gd name="T29" fmla="*/ 1 h 712"/>
                <a:gd name="T30" fmla="*/ 1 w 1321"/>
                <a:gd name="T31" fmla="*/ 1 h 712"/>
                <a:gd name="T32" fmla="*/ 1 w 1321"/>
                <a:gd name="T33" fmla="*/ 1 h 712"/>
                <a:gd name="T34" fmla="*/ 1 w 1321"/>
                <a:gd name="T35" fmla="*/ 1 h 712"/>
                <a:gd name="T36" fmla="*/ 1 w 1321"/>
                <a:gd name="T37" fmla="*/ 1 h 712"/>
                <a:gd name="T38" fmla="*/ 1 w 1321"/>
                <a:gd name="T39" fmla="*/ 1 h 712"/>
                <a:gd name="T40" fmla="*/ 1 w 1321"/>
                <a:gd name="T41" fmla="*/ 1 h 712"/>
                <a:gd name="T42" fmla="*/ 1 w 1321"/>
                <a:gd name="T43" fmla="*/ 1 h 712"/>
                <a:gd name="T44" fmla="*/ 1 w 1321"/>
                <a:gd name="T45" fmla="*/ 1 h 712"/>
                <a:gd name="T46" fmla="*/ 1 w 1321"/>
                <a:gd name="T47" fmla="*/ 1 h 712"/>
                <a:gd name="T48" fmla="*/ 1 w 1321"/>
                <a:gd name="T49" fmla="*/ 1 h 712"/>
                <a:gd name="T50" fmla="*/ 1 w 1321"/>
                <a:gd name="T51" fmla="*/ 1 h 712"/>
                <a:gd name="T52" fmla="*/ 1 w 1321"/>
                <a:gd name="T53" fmla="*/ 1 h 712"/>
                <a:gd name="T54" fmla="*/ 1 w 1321"/>
                <a:gd name="T55" fmla="*/ 1 h 712"/>
                <a:gd name="T56" fmla="*/ 0 w 1321"/>
                <a:gd name="T57" fmla="*/ 1 h 712"/>
                <a:gd name="T58" fmla="*/ 0 w 1321"/>
                <a:gd name="T59" fmla="*/ 1 h 712"/>
                <a:gd name="T60" fmla="*/ 1 w 1321"/>
                <a:gd name="T61" fmla="*/ 1 h 712"/>
                <a:gd name="T62" fmla="*/ 1 w 1321"/>
                <a:gd name="T63" fmla="*/ 1 h 712"/>
                <a:gd name="T64" fmla="*/ 1 w 1321"/>
                <a:gd name="T65" fmla="*/ 1 h 712"/>
                <a:gd name="T66" fmla="*/ 1 w 1321"/>
                <a:gd name="T67" fmla="*/ 1 h 712"/>
                <a:gd name="T68" fmla="*/ 1 w 1321"/>
                <a:gd name="T69" fmla="*/ 1 h 712"/>
                <a:gd name="T70" fmla="*/ 1 w 1321"/>
                <a:gd name="T71" fmla="*/ 1 h 712"/>
                <a:gd name="T72" fmla="*/ 1 w 1321"/>
                <a:gd name="T73" fmla="*/ 1 h 712"/>
                <a:gd name="T74" fmla="*/ 1 w 1321"/>
                <a:gd name="T75" fmla="*/ 1 h 712"/>
                <a:gd name="T76" fmla="*/ 1 w 1321"/>
                <a:gd name="T77" fmla="*/ 1 h 712"/>
                <a:gd name="T78" fmla="*/ 1 w 1321"/>
                <a:gd name="T79" fmla="*/ 1 h 712"/>
                <a:gd name="T80" fmla="*/ 1 w 1321"/>
                <a:gd name="T81" fmla="*/ 1 h 712"/>
                <a:gd name="T82" fmla="*/ 1 w 1321"/>
                <a:gd name="T83" fmla="*/ 0 h 712"/>
                <a:gd name="T84" fmla="*/ 1 w 1321"/>
                <a:gd name="T85" fmla="*/ 0 h 712"/>
                <a:gd name="T86" fmla="*/ 1 w 1321"/>
                <a:gd name="T87" fmla="*/ 1 h 712"/>
                <a:gd name="T88" fmla="*/ 1 w 1321"/>
                <a:gd name="T89" fmla="*/ 1 h 712"/>
                <a:gd name="T90" fmla="*/ 1 w 1321"/>
                <a:gd name="T91" fmla="*/ 1 h 712"/>
                <a:gd name="T92" fmla="*/ 1 w 1321"/>
                <a:gd name="T93" fmla="*/ 1 h 712"/>
                <a:gd name="T94" fmla="*/ 1 w 1321"/>
                <a:gd name="T95" fmla="*/ 1 h 712"/>
                <a:gd name="T96" fmla="*/ 1 w 1321"/>
                <a:gd name="T97" fmla="*/ 1 h 712"/>
                <a:gd name="T98" fmla="*/ 1 w 1321"/>
                <a:gd name="T99" fmla="*/ 1 h 712"/>
                <a:gd name="T100" fmla="*/ 1 w 1321"/>
                <a:gd name="T101" fmla="*/ 1 h 712"/>
                <a:gd name="T102" fmla="*/ 1 w 1321"/>
                <a:gd name="T103" fmla="*/ 1 h 712"/>
                <a:gd name="T104" fmla="*/ 1 w 1321"/>
                <a:gd name="T105" fmla="*/ 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BDBDB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 dirty="0"/>
            </a:p>
          </p:txBody>
        </p:sp>
        <p:grpSp>
          <p:nvGrpSpPr>
            <p:cNvPr id="11" name="Group 74">
              <a:extLst>
                <a:ext uri="{FF2B5EF4-FFF2-40B4-BE49-F238E27FC236}">
                  <a16:creationId xmlns="" xmlns:a16="http://schemas.microsoft.com/office/drawing/2014/main" id="{3634E968-910D-6C42-A520-75C9AF9780D4}"/>
                </a:ext>
              </a:extLst>
            </p:cNvPr>
            <p:cNvGrpSpPr>
              <a:grpSpLocks/>
            </p:cNvGrpSpPr>
            <p:nvPr/>
          </p:nvGrpSpPr>
          <p:grpSpPr bwMode="auto">
            <a:xfrm rot="-1297425" flipH="1" flipV="1">
              <a:off x="786" y="3426"/>
              <a:ext cx="957" cy="242"/>
              <a:chOff x="2532" y="1051"/>
              <a:chExt cx="893" cy="246"/>
            </a:xfrm>
          </p:grpSpPr>
          <p:grpSp>
            <p:nvGrpSpPr>
              <p:cNvPr id="12" name="Group 75">
                <a:extLst>
                  <a:ext uri="{FF2B5EF4-FFF2-40B4-BE49-F238E27FC236}">
                    <a16:creationId xmlns="" xmlns:a16="http://schemas.microsoft.com/office/drawing/2014/main" id="{260A08BA-9F8E-5B4D-9B07-989C1261B67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2585" name="AutoShape 76">
                  <a:extLst>
                    <a:ext uri="{FF2B5EF4-FFF2-40B4-BE49-F238E27FC236}">
                      <a16:creationId xmlns="" xmlns:a16="http://schemas.microsoft.com/office/drawing/2014/main" id="{1F6CDF55-D61E-9E4B-B878-87134DA501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  <p:sp>
              <p:nvSpPr>
                <p:cNvPr id="22586" name="AutoShape 77">
                  <a:extLst>
                    <a:ext uri="{FF2B5EF4-FFF2-40B4-BE49-F238E27FC236}">
                      <a16:creationId xmlns="" xmlns:a16="http://schemas.microsoft.com/office/drawing/2014/main" id="{10E57CE1-C79C-F143-A34F-0CE8ED0A1B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  <p:sp>
              <p:nvSpPr>
                <p:cNvPr id="22587" name="AutoShape 78">
                  <a:extLst>
                    <a:ext uri="{FF2B5EF4-FFF2-40B4-BE49-F238E27FC236}">
                      <a16:creationId xmlns="" xmlns:a16="http://schemas.microsoft.com/office/drawing/2014/main" id="{A49D244F-9213-BD42-A80C-3B5DB87EB4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  <p:sp>
              <p:nvSpPr>
                <p:cNvPr id="22588" name="AutoShape 79">
                  <a:extLst>
                    <a:ext uri="{FF2B5EF4-FFF2-40B4-BE49-F238E27FC236}">
                      <a16:creationId xmlns="" xmlns:a16="http://schemas.microsoft.com/office/drawing/2014/main" id="{083F603C-1DB7-DB47-BAC4-9902CAA3545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</p:grpSp>
          <p:grpSp>
            <p:nvGrpSpPr>
              <p:cNvPr id="13" name="Group 80">
                <a:extLst>
                  <a:ext uri="{FF2B5EF4-FFF2-40B4-BE49-F238E27FC236}">
                    <a16:creationId xmlns="" xmlns:a16="http://schemas.microsoft.com/office/drawing/2014/main" id="{E0A00DE7-6A10-2942-861E-1204E6D11D3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2581" name="AutoShape 81">
                  <a:extLst>
                    <a:ext uri="{FF2B5EF4-FFF2-40B4-BE49-F238E27FC236}">
                      <a16:creationId xmlns="" xmlns:a16="http://schemas.microsoft.com/office/drawing/2014/main" id="{9201D95F-0BA9-DC4C-8311-92DD746EBB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  <p:sp>
              <p:nvSpPr>
                <p:cNvPr id="22582" name="AutoShape 82">
                  <a:extLst>
                    <a:ext uri="{FF2B5EF4-FFF2-40B4-BE49-F238E27FC236}">
                      <a16:creationId xmlns="" xmlns:a16="http://schemas.microsoft.com/office/drawing/2014/main" id="{AE6A6567-7136-AB49-B96C-CA6102F111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  <p:sp>
              <p:nvSpPr>
                <p:cNvPr id="22583" name="AutoShape 83">
                  <a:extLst>
                    <a:ext uri="{FF2B5EF4-FFF2-40B4-BE49-F238E27FC236}">
                      <a16:creationId xmlns="" xmlns:a16="http://schemas.microsoft.com/office/drawing/2014/main" id="{08D1E79E-0D0E-3C46-82F4-D3213A5DAF9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  <p:sp>
              <p:nvSpPr>
                <p:cNvPr id="22584" name="AutoShape 84">
                  <a:extLst>
                    <a:ext uri="{FF2B5EF4-FFF2-40B4-BE49-F238E27FC236}">
                      <a16:creationId xmlns="" xmlns:a16="http://schemas.microsoft.com/office/drawing/2014/main" id="{5D3860F0-5FEB-6C42-A437-CB344C7E9C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/>
                  <a:endParaRPr lang="en-US" altLang="en-US"/>
                </a:p>
              </p:txBody>
            </p:sp>
          </p:grpSp>
        </p:grpSp>
      </p:grpSp>
      <p:sp>
        <p:nvSpPr>
          <p:cNvPr id="130133" name="Rectangle 85">
            <a:extLst>
              <a:ext uri="{FF2B5EF4-FFF2-40B4-BE49-F238E27FC236}">
                <a16:creationId xmlns="" xmlns:a16="http://schemas.microsoft.com/office/drawing/2014/main" id="{FD7F3F08-E3FD-6C44-A4B8-4D4681FC0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5900" y="3344863"/>
            <a:ext cx="13906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 dirty="0" err="1">
                <a:solidFill>
                  <a:srgbClr val="080808"/>
                </a:solidFill>
              </a:rPr>
              <a:t>Định</a:t>
            </a:r>
            <a:r>
              <a:rPr lang="en-US" altLang="en-US" b="1" dirty="0">
                <a:solidFill>
                  <a:srgbClr val="080808"/>
                </a:solidFill>
              </a:rPr>
              <a:t> </a:t>
            </a:r>
            <a:r>
              <a:rPr lang="en-US" altLang="en-US" b="1" dirty="0" err="1">
                <a:solidFill>
                  <a:srgbClr val="080808"/>
                </a:solidFill>
              </a:rPr>
              <a:t>hướng</a:t>
            </a:r>
            <a:endParaRPr lang="en-US" altLang="en-US" b="1" dirty="0">
              <a:solidFill>
                <a:srgbClr val="080808"/>
              </a:solidFill>
            </a:endParaRPr>
          </a:p>
        </p:txBody>
      </p:sp>
      <p:sp>
        <p:nvSpPr>
          <p:cNvPr id="130134" name="Rectangle 86">
            <a:extLst>
              <a:ext uri="{FF2B5EF4-FFF2-40B4-BE49-F238E27FC236}">
                <a16:creationId xmlns="" xmlns:a16="http://schemas.microsoft.com/office/drawing/2014/main" id="{19E27949-6EA5-6742-938E-8791404F6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7800" y="3352800"/>
            <a:ext cx="13906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 dirty="0" err="1">
                <a:solidFill>
                  <a:srgbClr val="080808"/>
                </a:solidFill>
              </a:rPr>
              <a:t>Bảo</a:t>
            </a:r>
            <a:r>
              <a:rPr lang="en-US" altLang="en-US" b="1" dirty="0">
                <a:solidFill>
                  <a:srgbClr val="080808"/>
                </a:solidFill>
              </a:rPr>
              <a:t> </a:t>
            </a:r>
            <a:r>
              <a:rPr lang="en-US" altLang="en-US" b="1" dirty="0" err="1">
                <a:solidFill>
                  <a:srgbClr val="080808"/>
                </a:solidFill>
              </a:rPr>
              <a:t>đảm</a:t>
            </a:r>
            <a:endParaRPr lang="en-US" altLang="en-US" b="1" dirty="0">
              <a:solidFill>
                <a:srgbClr val="080808"/>
              </a:solidFill>
            </a:endParaRPr>
          </a:p>
        </p:txBody>
      </p:sp>
      <p:sp>
        <p:nvSpPr>
          <p:cNvPr id="130138" name="AutoShape 90">
            <a:extLst>
              <a:ext uri="{FF2B5EF4-FFF2-40B4-BE49-F238E27FC236}">
                <a16:creationId xmlns="" xmlns:a16="http://schemas.microsoft.com/office/drawing/2014/main" id="{A4E88DE5-E4E1-0741-BE8B-182A9D6D693B}"/>
              </a:ext>
            </a:extLst>
          </p:cNvPr>
          <p:cNvSpPr>
            <a:spLocks noChangeArrowheads="1"/>
          </p:cNvSpPr>
          <p:nvPr/>
        </p:nvSpPr>
        <p:spPr bwMode="gray">
          <a:xfrm>
            <a:off x="6072188" y="2328863"/>
            <a:ext cx="2276475" cy="135096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CC99">
                  <a:alpha val="79999"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14" name="Group 91">
            <a:extLst>
              <a:ext uri="{FF2B5EF4-FFF2-40B4-BE49-F238E27FC236}">
                <a16:creationId xmlns="" xmlns:a16="http://schemas.microsoft.com/office/drawing/2014/main" id="{F616BA48-35D2-4242-B755-D7473F5AD3B0}"/>
              </a:ext>
            </a:extLst>
          </p:cNvPr>
          <p:cNvGrpSpPr>
            <a:grpSpLocks/>
          </p:cNvGrpSpPr>
          <p:nvPr/>
        </p:nvGrpSpPr>
        <p:grpSpPr bwMode="auto">
          <a:xfrm>
            <a:off x="6416675" y="3114675"/>
            <a:ext cx="1558925" cy="1444625"/>
            <a:chOff x="688" y="2475"/>
            <a:chExt cx="1206" cy="1198"/>
          </a:xfrm>
        </p:grpSpPr>
        <p:sp>
          <p:nvSpPr>
            <p:cNvPr id="130140" name="Oval 92">
              <a:extLst>
                <a:ext uri="{FF2B5EF4-FFF2-40B4-BE49-F238E27FC236}">
                  <a16:creationId xmlns="" xmlns:a16="http://schemas.microsoft.com/office/drawing/2014/main" id="{16DB2488-532D-C844-B819-9AC985FB238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7" y="2538"/>
              <a:ext cx="1050" cy="105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2554" name="Oval 93">
              <a:extLst>
                <a:ext uri="{FF2B5EF4-FFF2-40B4-BE49-F238E27FC236}">
                  <a16:creationId xmlns="" xmlns:a16="http://schemas.microsoft.com/office/drawing/2014/main" id="{34E16068-07DB-DD48-8183-F6FFB4DC348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6" y="2538"/>
              <a:ext cx="1051" cy="1053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381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pic>
          <p:nvPicPr>
            <p:cNvPr id="22555" name="Picture 94" descr="circuler_1">
              <a:extLst>
                <a:ext uri="{FF2B5EF4-FFF2-40B4-BE49-F238E27FC236}">
                  <a16:creationId xmlns="" xmlns:a16="http://schemas.microsoft.com/office/drawing/2014/main" id="{1E2A46A3-0EFE-FC4A-B295-2313BE32B7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688" y="2475"/>
              <a:ext cx="1206" cy="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0143" name="Oval 95">
              <a:extLst>
                <a:ext uri="{FF2B5EF4-FFF2-40B4-BE49-F238E27FC236}">
                  <a16:creationId xmlns="" xmlns:a16="http://schemas.microsoft.com/office/drawing/2014/main" id="{BF3930C9-B425-2B49-81A1-53FC2137F91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88" y="2475"/>
              <a:ext cx="1198" cy="1198"/>
            </a:xfrm>
            <a:prstGeom prst="ellipse">
              <a:avLst/>
            </a:prstGeom>
            <a:gradFill rotWithShape="1">
              <a:gsLst>
                <a:gs pos="0">
                  <a:srgbClr val="DDDDDD">
                    <a:gamma/>
                    <a:shade val="26275"/>
                    <a:invGamma/>
                    <a:alpha val="89999"/>
                  </a:srgbClr>
                </a:gs>
                <a:gs pos="50000">
                  <a:srgbClr val="DDDDDD">
                    <a:alpha val="45000"/>
                  </a:srgbClr>
                </a:gs>
                <a:gs pos="100000">
                  <a:srgbClr val="DDDDDD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2559" name="Freeform 96">
              <a:extLst>
                <a:ext uri="{FF2B5EF4-FFF2-40B4-BE49-F238E27FC236}">
                  <a16:creationId xmlns="" xmlns:a16="http://schemas.microsoft.com/office/drawing/2014/main" id="{CAEE2093-1BFE-3B4A-B6D2-2CA9CD6B8F1D}"/>
                </a:ext>
              </a:extLst>
            </p:cNvPr>
            <p:cNvSpPr>
              <a:spLocks/>
            </p:cNvSpPr>
            <p:nvPr/>
          </p:nvSpPr>
          <p:spPr bwMode="gray">
            <a:xfrm>
              <a:off x="811" y="2498"/>
              <a:ext cx="942" cy="417"/>
            </a:xfrm>
            <a:custGeom>
              <a:avLst/>
              <a:gdLst>
                <a:gd name="T0" fmla="*/ 1 w 1321"/>
                <a:gd name="T1" fmla="*/ 1 h 712"/>
                <a:gd name="T2" fmla="*/ 1 w 1321"/>
                <a:gd name="T3" fmla="*/ 1 h 712"/>
                <a:gd name="T4" fmla="*/ 1 w 1321"/>
                <a:gd name="T5" fmla="*/ 1 h 712"/>
                <a:gd name="T6" fmla="*/ 1 w 1321"/>
                <a:gd name="T7" fmla="*/ 1 h 712"/>
                <a:gd name="T8" fmla="*/ 1 w 1321"/>
                <a:gd name="T9" fmla="*/ 1 h 712"/>
                <a:gd name="T10" fmla="*/ 1 w 1321"/>
                <a:gd name="T11" fmla="*/ 1 h 712"/>
                <a:gd name="T12" fmla="*/ 1 w 1321"/>
                <a:gd name="T13" fmla="*/ 1 h 712"/>
                <a:gd name="T14" fmla="*/ 1 w 1321"/>
                <a:gd name="T15" fmla="*/ 1 h 712"/>
                <a:gd name="T16" fmla="*/ 1 w 1321"/>
                <a:gd name="T17" fmla="*/ 1 h 712"/>
                <a:gd name="T18" fmla="*/ 1 w 1321"/>
                <a:gd name="T19" fmla="*/ 1 h 712"/>
                <a:gd name="T20" fmla="*/ 1 w 1321"/>
                <a:gd name="T21" fmla="*/ 1 h 712"/>
                <a:gd name="T22" fmla="*/ 1 w 1321"/>
                <a:gd name="T23" fmla="*/ 1 h 712"/>
                <a:gd name="T24" fmla="*/ 1 w 1321"/>
                <a:gd name="T25" fmla="*/ 1 h 712"/>
                <a:gd name="T26" fmla="*/ 1 w 1321"/>
                <a:gd name="T27" fmla="*/ 1 h 712"/>
                <a:gd name="T28" fmla="*/ 1 w 1321"/>
                <a:gd name="T29" fmla="*/ 1 h 712"/>
                <a:gd name="T30" fmla="*/ 1 w 1321"/>
                <a:gd name="T31" fmla="*/ 1 h 712"/>
                <a:gd name="T32" fmla="*/ 1 w 1321"/>
                <a:gd name="T33" fmla="*/ 1 h 712"/>
                <a:gd name="T34" fmla="*/ 1 w 1321"/>
                <a:gd name="T35" fmla="*/ 1 h 712"/>
                <a:gd name="T36" fmla="*/ 1 w 1321"/>
                <a:gd name="T37" fmla="*/ 1 h 712"/>
                <a:gd name="T38" fmla="*/ 1 w 1321"/>
                <a:gd name="T39" fmla="*/ 1 h 712"/>
                <a:gd name="T40" fmla="*/ 1 w 1321"/>
                <a:gd name="T41" fmla="*/ 1 h 712"/>
                <a:gd name="T42" fmla="*/ 1 w 1321"/>
                <a:gd name="T43" fmla="*/ 1 h 712"/>
                <a:gd name="T44" fmla="*/ 1 w 1321"/>
                <a:gd name="T45" fmla="*/ 1 h 712"/>
                <a:gd name="T46" fmla="*/ 1 w 1321"/>
                <a:gd name="T47" fmla="*/ 1 h 712"/>
                <a:gd name="T48" fmla="*/ 1 w 1321"/>
                <a:gd name="T49" fmla="*/ 1 h 712"/>
                <a:gd name="T50" fmla="*/ 1 w 1321"/>
                <a:gd name="T51" fmla="*/ 1 h 712"/>
                <a:gd name="T52" fmla="*/ 1 w 1321"/>
                <a:gd name="T53" fmla="*/ 1 h 712"/>
                <a:gd name="T54" fmla="*/ 1 w 1321"/>
                <a:gd name="T55" fmla="*/ 1 h 712"/>
                <a:gd name="T56" fmla="*/ 0 w 1321"/>
                <a:gd name="T57" fmla="*/ 1 h 712"/>
                <a:gd name="T58" fmla="*/ 0 w 1321"/>
                <a:gd name="T59" fmla="*/ 1 h 712"/>
                <a:gd name="T60" fmla="*/ 1 w 1321"/>
                <a:gd name="T61" fmla="*/ 1 h 712"/>
                <a:gd name="T62" fmla="*/ 1 w 1321"/>
                <a:gd name="T63" fmla="*/ 1 h 712"/>
                <a:gd name="T64" fmla="*/ 1 w 1321"/>
                <a:gd name="T65" fmla="*/ 1 h 712"/>
                <a:gd name="T66" fmla="*/ 1 w 1321"/>
                <a:gd name="T67" fmla="*/ 1 h 712"/>
                <a:gd name="T68" fmla="*/ 1 w 1321"/>
                <a:gd name="T69" fmla="*/ 1 h 712"/>
                <a:gd name="T70" fmla="*/ 1 w 1321"/>
                <a:gd name="T71" fmla="*/ 1 h 712"/>
                <a:gd name="T72" fmla="*/ 1 w 1321"/>
                <a:gd name="T73" fmla="*/ 1 h 712"/>
                <a:gd name="T74" fmla="*/ 1 w 1321"/>
                <a:gd name="T75" fmla="*/ 1 h 712"/>
                <a:gd name="T76" fmla="*/ 1 w 1321"/>
                <a:gd name="T77" fmla="*/ 1 h 712"/>
                <a:gd name="T78" fmla="*/ 1 w 1321"/>
                <a:gd name="T79" fmla="*/ 1 h 712"/>
                <a:gd name="T80" fmla="*/ 1 w 1321"/>
                <a:gd name="T81" fmla="*/ 1 h 712"/>
                <a:gd name="T82" fmla="*/ 1 w 1321"/>
                <a:gd name="T83" fmla="*/ 0 h 712"/>
                <a:gd name="T84" fmla="*/ 1 w 1321"/>
                <a:gd name="T85" fmla="*/ 0 h 712"/>
                <a:gd name="T86" fmla="*/ 1 w 1321"/>
                <a:gd name="T87" fmla="*/ 1 h 712"/>
                <a:gd name="T88" fmla="*/ 1 w 1321"/>
                <a:gd name="T89" fmla="*/ 1 h 712"/>
                <a:gd name="T90" fmla="*/ 1 w 1321"/>
                <a:gd name="T91" fmla="*/ 1 h 712"/>
                <a:gd name="T92" fmla="*/ 1 w 1321"/>
                <a:gd name="T93" fmla="*/ 1 h 712"/>
                <a:gd name="T94" fmla="*/ 1 w 1321"/>
                <a:gd name="T95" fmla="*/ 1 h 712"/>
                <a:gd name="T96" fmla="*/ 1 w 1321"/>
                <a:gd name="T97" fmla="*/ 1 h 712"/>
                <a:gd name="T98" fmla="*/ 1 w 1321"/>
                <a:gd name="T99" fmla="*/ 1 h 712"/>
                <a:gd name="T100" fmla="*/ 1 w 1321"/>
                <a:gd name="T101" fmla="*/ 1 h 712"/>
                <a:gd name="T102" fmla="*/ 1 w 1321"/>
                <a:gd name="T103" fmla="*/ 1 h 712"/>
                <a:gd name="T104" fmla="*/ 1 w 1321"/>
                <a:gd name="T105" fmla="*/ 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DBDBDB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" name="Group 97">
              <a:extLst>
                <a:ext uri="{FF2B5EF4-FFF2-40B4-BE49-F238E27FC236}">
                  <a16:creationId xmlns="" xmlns:a16="http://schemas.microsoft.com/office/drawing/2014/main" id="{D1C3684B-0DC2-2B4C-8532-F15B09B35977}"/>
                </a:ext>
              </a:extLst>
            </p:cNvPr>
            <p:cNvGrpSpPr>
              <a:grpSpLocks/>
            </p:cNvGrpSpPr>
            <p:nvPr/>
          </p:nvGrpSpPr>
          <p:grpSpPr bwMode="auto">
            <a:xfrm rot="-1297425" flipH="1" flipV="1">
              <a:off x="786" y="3426"/>
              <a:ext cx="957" cy="242"/>
              <a:chOff x="2532" y="1051"/>
              <a:chExt cx="893" cy="246"/>
            </a:xfrm>
          </p:grpSpPr>
          <p:grpSp>
            <p:nvGrpSpPr>
              <p:cNvPr id="16" name="Group 98">
                <a:extLst>
                  <a:ext uri="{FF2B5EF4-FFF2-40B4-BE49-F238E27FC236}">
                    <a16:creationId xmlns="" xmlns:a16="http://schemas.microsoft.com/office/drawing/2014/main" id="{428C592C-70B1-894D-B026-220563DC6AD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2567" name="AutoShape 99">
                  <a:extLst>
                    <a:ext uri="{FF2B5EF4-FFF2-40B4-BE49-F238E27FC236}">
                      <a16:creationId xmlns="" xmlns:a16="http://schemas.microsoft.com/office/drawing/2014/main" id="{09E874E1-E453-2F47-AD19-779E654D90D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568" name="AutoShape 100">
                  <a:extLst>
                    <a:ext uri="{FF2B5EF4-FFF2-40B4-BE49-F238E27FC236}">
                      <a16:creationId xmlns="" xmlns:a16="http://schemas.microsoft.com/office/drawing/2014/main" id="{235E0C04-D5FE-804C-B512-B6244903951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569" name="AutoShape 101">
                  <a:extLst>
                    <a:ext uri="{FF2B5EF4-FFF2-40B4-BE49-F238E27FC236}">
                      <a16:creationId xmlns="" xmlns:a16="http://schemas.microsoft.com/office/drawing/2014/main" id="{4A1F67AF-E1BC-474A-8EF5-64D374C74C1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570" name="AutoShape 102">
                  <a:extLst>
                    <a:ext uri="{FF2B5EF4-FFF2-40B4-BE49-F238E27FC236}">
                      <a16:creationId xmlns="" xmlns:a16="http://schemas.microsoft.com/office/drawing/2014/main" id="{1263744D-855E-284D-B41C-9D86D4F286A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  <p:grpSp>
            <p:nvGrpSpPr>
              <p:cNvPr id="17" name="Group 103">
                <a:extLst>
                  <a:ext uri="{FF2B5EF4-FFF2-40B4-BE49-F238E27FC236}">
                    <a16:creationId xmlns="" xmlns:a16="http://schemas.microsoft.com/office/drawing/2014/main" id="{0F179BC2-8865-AE48-A0E1-007B341F9BD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2563" name="AutoShape 104">
                  <a:extLst>
                    <a:ext uri="{FF2B5EF4-FFF2-40B4-BE49-F238E27FC236}">
                      <a16:creationId xmlns="" xmlns:a16="http://schemas.microsoft.com/office/drawing/2014/main" id="{DE72E9EF-822D-6348-B488-95BC6CFA5C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564" name="AutoShape 105">
                  <a:extLst>
                    <a:ext uri="{FF2B5EF4-FFF2-40B4-BE49-F238E27FC236}">
                      <a16:creationId xmlns="" xmlns:a16="http://schemas.microsoft.com/office/drawing/2014/main" id="{A590A8CA-21C8-E34A-8A71-9DC54968C0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565" name="AutoShape 106">
                  <a:extLst>
                    <a:ext uri="{FF2B5EF4-FFF2-40B4-BE49-F238E27FC236}">
                      <a16:creationId xmlns="" xmlns:a16="http://schemas.microsoft.com/office/drawing/2014/main" id="{84641C72-9E1F-904E-A12F-F6BAD45A75D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2566" name="AutoShape 107">
                  <a:extLst>
                    <a:ext uri="{FF2B5EF4-FFF2-40B4-BE49-F238E27FC236}">
                      <a16:creationId xmlns="" xmlns:a16="http://schemas.microsoft.com/office/drawing/2014/main" id="{FA7794E8-7ECC-7342-BD0F-7A72CBC59A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</p:grpSp>
      </p:grpSp>
      <p:sp>
        <p:nvSpPr>
          <p:cNvPr id="130156" name="Rectangle 108">
            <a:extLst>
              <a:ext uri="{FF2B5EF4-FFF2-40B4-BE49-F238E27FC236}">
                <a16:creationId xmlns="" xmlns:a16="http://schemas.microsoft.com/office/drawing/2014/main" id="{E86B43AC-6B41-8946-BC62-4B2D97BF8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8750" y="3263900"/>
            <a:ext cx="13906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b="1" dirty="0" err="1">
                <a:solidFill>
                  <a:srgbClr val="080808"/>
                </a:solidFill>
              </a:rPr>
              <a:t>Hợp</a:t>
            </a:r>
            <a:r>
              <a:rPr lang="en-US" altLang="en-US" b="1" dirty="0">
                <a:solidFill>
                  <a:srgbClr val="080808"/>
                </a:solidFill>
              </a:rPr>
              <a:t> </a:t>
            </a:r>
            <a:r>
              <a:rPr lang="en-US" altLang="en-US" b="1" dirty="0" err="1">
                <a:solidFill>
                  <a:srgbClr val="080808"/>
                </a:solidFill>
              </a:rPr>
              <a:t>tác</a:t>
            </a:r>
            <a:r>
              <a:rPr lang="en-US" altLang="en-US" b="1" dirty="0">
                <a:solidFill>
                  <a:srgbClr val="080808"/>
                </a:solidFill>
              </a:rPr>
              <a:t> &amp; </a:t>
            </a:r>
            <a:r>
              <a:rPr lang="en-US" altLang="en-US" b="1" dirty="0" err="1">
                <a:solidFill>
                  <a:srgbClr val="080808"/>
                </a:solidFill>
              </a:rPr>
              <a:t>phối</a:t>
            </a:r>
            <a:r>
              <a:rPr lang="en-US" altLang="en-US" b="1" dirty="0">
                <a:solidFill>
                  <a:srgbClr val="080808"/>
                </a:solidFill>
              </a:rPr>
              <a:t> </a:t>
            </a:r>
            <a:r>
              <a:rPr lang="en-US" altLang="en-US" b="1" dirty="0" err="1">
                <a:solidFill>
                  <a:srgbClr val="080808"/>
                </a:solidFill>
              </a:rPr>
              <a:t>hợp</a:t>
            </a:r>
            <a:endParaRPr lang="en-US" altLang="en-US" b="1" dirty="0">
              <a:solidFill>
                <a:srgbClr val="080808"/>
              </a:solidFill>
            </a:endParaRPr>
          </a:p>
        </p:txBody>
      </p:sp>
      <p:sp>
        <p:nvSpPr>
          <p:cNvPr id="130158" name="Text Box 110">
            <a:extLst>
              <a:ext uri="{FF2B5EF4-FFF2-40B4-BE49-F238E27FC236}">
                <a16:creationId xmlns="" xmlns:a16="http://schemas.microsoft.com/office/drawing/2014/main" id="{C98E6E9D-B14D-434B-A4F2-5875756C8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4495800"/>
            <a:ext cx="1676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 b="1" dirty="0" err="1">
                <a:solidFill>
                  <a:srgbClr val="FF0000"/>
                </a:solidFill>
              </a:rPr>
              <a:t>Gắn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với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mục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tiêu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chung</a:t>
            </a:r>
            <a:endParaRPr lang="en-US" altLang="en-US" sz="2000" b="1" dirty="0">
              <a:solidFill>
                <a:srgbClr val="FF0000"/>
              </a:solidFill>
            </a:endParaRPr>
          </a:p>
        </p:txBody>
      </p:sp>
      <p:sp>
        <p:nvSpPr>
          <p:cNvPr id="130159" name="Text Box 111">
            <a:extLst>
              <a:ext uri="{FF2B5EF4-FFF2-40B4-BE49-F238E27FC236}">
                <a16:creationId xmlns="" xmlns:a16="http://schemas.microsoft.com/office/drawing/2014/main" id="{8515BEEF-3180-C743-9D7A-048D8DF9A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419600"/>
            <a:ext cx="1828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 b="1" dirty="0" err="1">
                <a:solidFill>
                  <a:srgbClr val="FF0000"/>
                </a:solidFill>
              </a:rPr>
              <a:t>Có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đủ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nguồn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lực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để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thực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 err="1">
                <a:solidFill>
                  <a:srgbClr val="FF0000"/>
                </a:solidFill>
              </a:rPr>
              <a:t>hiện</a:t>
            </a:r>
            <a:endParaRPr lang="en-US" altLang="en-US" sz="2000" b="1" dirty="0">
              <a:solidFill>
                <a:srgbClr val="FF0000"/>
              </a:solidFill>
            </a:endParaRPr>
          </a:p>
        </p:txBody>
      </p:sp>
      <p:sp>
        <p:nvSpPr>
          <p:cNvPr id="130160" name="Text Box 112">
            <a:extLst>
              <a:ext uri="{FF2B5EF4-FFF2-40B4-BE49-F238E27FC236}">
                <a16:creationId xmlns="" xmlns:a16="http://schemas.microsoft.com/office/drawing/2014/main" id="{661104A7-DB1A-714F-931B-E226A55BD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19600"/>
            <a:ext cx="2057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800" b="1" dirty="0" err="1">
                <a:solidFill>
                  <a:srgbClr val="FF0000"/>
                </a:solidFill>
              </a:rPr>
              <a:t>Xác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định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chức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năng</a:t>
            </a:r>
            <a:r>
              <a:rPr lang="en-US" altLang="en-US" sz="1800" b="1" dirty="0">
                <a:solidFill>
                  <a:srgbClr val="FF0000"/>
                </a:solidFill>
              </a:rPr>
              <a:t>, </a:t>
            </a:r>
            <a:r>
              <a:rPr lang="en-US" altLang="en-US" sz="1800" b="1" dirty="0" err="1">
                <a:solidFill>
                  <a:srgbClr val="FF0000"/>
                </a:solidFill>
              </a:rPr>
              <a:t>nhiệm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vụ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của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từng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cá</a:t>
            </a:r>
            <a:r>
              <a:rPr lang="en-US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en-US" sz="1800" b="1" dirty="0" err="1">
                <a:solidFill>
                  <a:srgbClr val="FF0000"/>
                </a:solidFill>
              </a:rPr>
              <a:t>nhân</a:t>
            </a:r>
            <a:endParaRPr lang="en-US" altLang="en-US" sz="1800" b="1" dirty="0">
              <a:solidFill>
                <a:srgbClr val="FF0000"/>
              </a:solidFill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="" xmlns:a16="http://schemas.microsoft.com/office/drawing/2014/main" id="{32607978-383D-214C-B291-8DF0B0A8F4E5}"/>
              </a:ext>
            </a:extLst>
          </p:cNvPr>
          <p:cNvSpPr/>
          <p:nvPr/>
        </p:nvSpPr>
        <p:spPr>
          <a:xfrm>
            <a:off x="0" y="0"/>
            <a:ext cx="9144000" cy="6588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533400" indent="-533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algn="l"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rgbClr val="003399"/>
                </a:solidFill>
              </a:rPr>
              <a:t>5.    A+B+C  </a:t>
            </a:r>
            <a:r>
              <a:rPr lang="en-US" altLang="en-US" sz="2800" b="1" dirty="0" err="1">
                <a:solidFill>
                  <a:srgbClr val="003399"/>
                </a:solidFill>
              </a:rPr>
              <a:t>là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nội</a:t>
            </a:r>
            <a:r>
              <a:rPr lang="en-US" altLang="en-US" sz="2800" b="1" dirty="0">
                <a:solidFill>
                  <a:srgbClr val="003399"/>
                </a:solidFill>
              </a:rPr>
              <a:t> dung </a:t>
            </a:r>
            <a:r>
              <a:rPr lang="en-US" altLang="en-US" sz="2800" b="1" dirty="0" err="1">
                <a:solidFill>
                  <a:srgbClr val="003399"/>
                </a:solidFill>
              </a:rPr>
              <a:t>gì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trong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quyết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định</a:t>
            </a:r>
            <a:r>
              <a:rPr lang="en-US" altLang="en-US" sz="2800" dirty="0">
                <a:solidFill>
                  <a:srgbClr val="003399"/>
                </a:solidFill>
              </a:rPr>
              <a:t>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9ED8D32-9DC6-4C4D-B2D2-C03BBE5EBC1A}"/>
              </a:ext>
            </a:extLst>
          </p:cNvPr>
          <p:cNvSpPr txBox="1"/>
          <p:nvPr/>
        </p:nvSpPr>
        <p:spPr>
          <a:xfrm>
            <a:off x="1943257" y="2357011"/>
            <a:ext cx="4956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A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="" xmlns:a16="http://schemas.microsoft.com/office/drawing/2014/main" id="{01C9CA6E-A8D5-2544-B1CF-B2DC11039F18}"/>
              </a:ext>
            </a:extLst>
          </p:cNvPr>
          <p:cNvSpPr txBox="1"/>
          <p:nvPr/>
        </p:nvSpPr>
        <p:spPr>
          <a:xfrm>
            <a:off x="4476575" y="2288283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B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="" xmlns:a16="http://schemas.microsoft.com/office/drawing/2014/main" id="{8F24C6C6-B411-A54E-8A32-AB3EE0DAD0AD}"/>
              </a:ext>
            </a:extLst>
          </p:cNvPr>
          <p:cNvSpPr txBox="1"/>
          <p:nvPr/>
        </p:nvSpPr>
        <p:spPr>
          <a:xfrm>
            <a:off x="7063883" y="2225161"/>
            <a:ext cx="455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C</a:t>
            </a:r>
          </a:p>
        </p:txBody>
      </p:sp>
    </p:spTree>
    <p:extLst>
      <p:ext uri="{BB962C8B-B14F-4D97-AF65-F5344CB8AC3E}">
        <p14:creationId xmlns="" xmlns:p14="http://schemas.microsoft.com/office/powerpoint/2010/main" val="297262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0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0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0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30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0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0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30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6" grpId="0" animBg="1"/>
      <p:bldP spid="130057" grpId="0" animBg="1"/>
      <p:bldP spid="130133" grpId="0"/>
      <p:bldP spid="130134" grpId="0"/>
      <p:bldP spid="130138" grpId="0" animBg="1"/>
      <p:bldP spid="130156" grpId="0"/>
      <p:bldP spid="130158" grpId="0"/>
      <p:bldP spid="130159" grpId="0"/>
      <p:bldP spid="13016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8">
            <a:extLst>
              <a:ext uri="{FF2B5EF4-FFF2-40B4-BE49-F238E27FC236}">
                <a16:creationId xmlns="" xmlns:a16="http://schemas.microsoft.com/office/drawing/2014/main" id="{90C90F2F-8C1A-E144-9F34-E8B7A83EF37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7552842-3100-6B46-A614-5434E6DF8D7D}" type="slidenum">
              <a:rPr lang="en-US" altLang="en-US" sz="900"/>
              <a:pPr eaLnBrk="1" hangingPunct="1"/>
              <a:t>56</a:t>
            </a:fld>
            <a:endParaRPr lang="en-US" altLang="en-US" sz="900"/>
          </a:p>
        </p:txBody>
      </p:sp>
      <p:sp>
        <p:nvSpPr>
          <p:cNvPr id="24578" name="Rectangle 3">
            <a:extLst>
              <a:ext uri="{FF2B5EF4-FFF2-40B4-BE49-F238E27FC236}">
                <a16:creationId xmlns="" xmlns:a16="http://schemas.microsoft.com/office/drawing/2014/main" id="{E2420216-5B95-AE42-ADC3-A978023361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9906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just">
              <a:buFontTx/>
              <a:buNone/>
              <a:tabLst>
                <a:tab pos="457200" algn="l"/>
              </a:tabLst>
            </a:pPr>
            <a:r>
              <a:rPr lang="en-US" altLang="en-US" dirty="0">
                <a:ea typeface="ＭＳ Ｐゴシック" panose="020B0600070205080204" pitchFamily="34" charset="-128"/>
              </a:rPr>
              <a:t>6.Phân </a:t>
            </a:r>
            <a:r>
              <a:rPr lang="en-US" altLang="en-US" dirty="0" err="1">
                <a:ea typeface="ＭＳ Ｐゴシック" panose="020B0600070205080204" pitchFamily="34" charset="-128"/>
              </a:rPr>
              <a:t>loại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trong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dirty="0">
                <a:ea typeface="ＭＳ Ｐゴシック" panose="020B0600070205080204" pitchFamily="34" charset="-128"/>
              </a:rPr>
              <a:t> A,B,C </a:t>
            </a:r>
            <a:r>
              <a:rPr lang="en-US" altLang="en-US" dirty="0" err="1">
                <a:ea typeface="ＭＳ Ｐゴシック" panose="020B0600070205080204" pitchFamily="34" charset="-128"/>
              </a:rPr>
              <a:t>theo</a:t>
            </a:r>
            <a:r>
              <a:rPr lang="en-US" altLang="en-US" dirty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>
                <a:ea typeface="ＭＳ Ｐゴシック" panose="020B0600070205080204" pitchFamily="34" charset="-128"/>
              </a:rPr>
              <a:t>gì</a:t>
            </a:r>
            <a:r>
              <a:rPr lang="en-US" altLang="en-US" dirty="0">
                <a:ea typeface="ＭＳ Ｐゴシック" panose="020B0600070205080204" pitchFamily="34" charset="-128"/>
              </a:rPr>
              <a:t>?</a:t>
            </a:r>
          </a:p>
        </p:txBody>
      </p:sp>
      <p:sp>
        <p:nvSpPr>
          <p:cNvPr id="24579" name="Freeform 7">
            <a:extLst>
              <a:ext uri="{FF2B5EF4-FFF2-40B4-BE49-F238E27FC236}">
                <a16:creationId xmlns="" xmlns:a16="http://schemas.microsoft.com/office/drawing/2014/main" id="{50C81180-4CF3-7143-8D26-D02A6D95AD61}"/>
              </a:ext>
            </a:extLst>
          </p:cNvPr>
          <p:cNvSpPr>
            <a:spLocks/>
          </p:cNvSpPr>
          <p:nvPr/>
        </p:nvSpPr>
        <p:spPr bwMode="gray">
          <a:xfrm rot="-7471624">
            <a:off x="4722812" y="306388"/>
            <a:ext cx="1374775" cy="3962400"/>
          </a:xfrm>
          <a:custGeom>
            <a:avLst/>
            <a:gdLst>
              <a:gd name="T0" fmla="*/ 0 w 646"/>
              <a:gd name="T1" fmla="*/ 0 h 1861"/>
              <a:gd name="T2" fmla="*/ 2147483647 w 646"/>
              <a:gd name="T3" fmla="*/ 2147483647 h 1861"/>
              <a:gd name="T4" fmla="*/ 2147483647 w 646"/>
              <a:gd name="T5" fmla="*/ 2147483647 h 1861"/>
              <a:gd name="T6" fmla="*/ 2147483647 w 646"/>
              <a:gd name="T7" fmla="*/ 2147483647 h 1861"/>
              <a:gd name="T8" fmla="*/ 2147483647 w 646"/>
              <a:gd name="T9" fmla="*/ 2147483647 h 1861"/>
              <a:gd name="T10" fmla="*/ 2147483647 w 646"/>
              <a:gd name="T11" fmla="*/ 2147483647 h 1861"/>
              <a:gd name="T12" fmla="*/ 2147483647 w 646"/>
              <a:gd name="T13" fmla="*/ 2147483647 h 1861"/>
              <a:gd name="T14" fmla="*/ 2147483647 w 646"/>
              <a:gd name="T15" fmla="*/ 2147483647 h 1861"/>
              <a:gd name="T16" fmla="*/ 2147483647 w 646"/>
              <a:gd name="T17" fmla="*/ 2147483647 h 1861"/>
              <a:gd name="T18" fmla="*/ 2147483647 w 646"/>
              <a:gd name="T19" fmla="*/ 2147483647 h 1861"/>
              <a:gd name="T20" fmla="*/ 2147483647 w 646"/>
              <a:gd name="T21" fmla="*/ 2147483647 h 1861"/>
              <a:gd name="T22" fmla="*/ 2147483647 w 646"/>
              <a:gd name="T23" fmla="*/ 2147483647 h 1861"/>
              <a:gd name="T24" fmla="*/ 2147483647 w 646"/>
              <a:gd name="T25" fmla="*/ 2147483647 h 1861"/>
              <a:gd name="T26" fmla="*/ 2147483647 w 646"/>
              <a:gd name="T27" fmla="*/ 2147483647 h 1861"/>
              <a:gd name="T28" fmla="*/ 2147483647 w 646"/>
              <a:gd name="T29" fmla="*/ 2147483647 h 1861"/>
              <a:gd name="T30" fmla="*/ 2147483647 w 646"/>
              <a:gd name="T31" fmla="*/ 2147483647 h 1861"/>
              <a:gd name="T32" fmla="*/ 2147483647 w 646"/>
              <a:gd name="T33" fmla="*/ 2147483647 h 1861"/>
              <a:gd name="T34" fmla="*/ 2147483647 w 646"/>
              <a:gd name="T35" fmla="*/ 2147483647 h 1861"/>
              <a:gd name="T36" fmla="*/ 2147483647 w 646"/>
              <a:gd name="T37" fmla="*/ 2147483647 h 1861"/>
              <a:gd name="T38" fmla="*/ 2147483647 w 646"/>
              <a:gd name="T39" fmla="*/ 2147483647 h 1861"/>
              <a:gd name="T40" fmla="*/ 2147483647 w 646"/>
              <a:gd name="T41" fmla="*/ 2147483647 h 1861"/>
              <a:gd name="T42" fmla="*/ 2147483647 w 646"/>
              <a:gd name="T43" fmla="*/ 2147483647 h 1861"/>
              <a:gd name="T44" fmla="*/ 2147483647 w 646"/>
              <a:gd name="T45" fmla="*/ 2147483647 h 1861"/>
              <a:gd name="T46" fmla="*/ 2147483647 w 646"/>
              <a:gd name="T47" fmla="*/ 2147483647 h 1861"/>
              <a:gd name="T48" fmla="*/ 2147483647 w 646"/>
              <a:gd name="T49" fmla="*/ 2147483647 h 1861"/>
              <a:gd name="T50" fmla="*/ 2147483647 w 646"/>
              <a:gd name="T51" fmla="*/ 2147483647 h 1861"/>
              <a:gd name="T52" fmla="*/ 2147483647 w 646"/>
              <a:gd name="T53" fmla="*/ 2147483647 h 1861"/>
              <a:gd name="T54" fmla="*/ 2147483647 w 646"/>
              <a:gd name="T55" fmla="*/ 2147483647 h 1861"/>
              <a:gd name="T56" fmla="*/ 2147483647 w 646"/>
              <a:gd name="T57" fmla="*/ 2147483647 h 1861"/>
              <a:gd name="T58" fmla="*/ 2147483647 w 646"/>
              <a:gd name="T59" fmla="*/ 2147483647 h 1861"/>
              <a:gd name="T60" fmla="*/ 2147483647 w 646"/>
              <a:gd name="T61" fmla="*/ 2147483647 h 1861"/>
              <a:gd name="T62" fmla="*/ 2147483647 w 646"/>
              <a:gd name="T63" fmla="*/ 2147483647 h 1861"/>
              <a:gd name="T64" fmla="*/ 2147483647 w 646"/>
              <a:gd name="T65" fmla="*/ 2147483647 h 1861"/>
              <a:gd name="T66" fmla="*/ 2147483647 w 646"/>
              <a:gd name="T67" fmla="*/ 2147483647 h 1861"/>
              <a:gd name="T68" fmla="*/ 2147483647 w 646"/>
              <a:gd name="T69" fmla="*/ 2147483647 h 1861"/>
              <a:gd name="T70" fmla="*/ 2147483647 w 646"/>
              <a:gd name="T71" fmla="*/ 2147483647 h 1861"/>
              <a:gd name="T72" fmla="*/ 2147483647 w 646"/>
              <a:gd name="T73" fmla="*/ 2147483647 h 1861"/>
              <a:gd name="T74" fmla="*/ 2147483647 w 646"/>
              <a:gd name="T75" fmla="*/ 2147483647 h 1861"/>
              <a:gd name="T76" fmla="*/ 0 w 646"/>
              <a:gd name="T77" fmla="*/ 2147483647 h 1861"/>
              <a:gd name="T78" fmla="*/ 0 w 646"/>
              <a:gd name="T79" fmla="*/ 0 h 186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46"/>
              <a:gd name="T121" fmla="*/ 0 h 1861"/>
              <a:gd name="T122" fmla="*/ 646 w 646"/>
              <a:gd name="T123" fmla="*/ 1861 h 186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46" h="1861">
                <a:moveTo>
                  <a:pt x="0" y="0"/>
                </a:moveTo>
                <a:lnTo>
                  <a:pt x="48" y="14"/>
                </a:lnTo>
                <a:lnTo>
                  <a:pt x="98" y="32"/>
                </a:lnTo>
                <a:lnTo>
                  <a:pt x="147" y="54"/>
                </a:lnTo>
                <a:lnTo>
                  <a:pt x="195" y="81"/>
                </a:lnTo>
                <a:lnTo>
                  <a:pt x="242" y="111"/>
                </a:lnTo>
                <a:lnTo>
                  <a:pt x="288" y="147"/>
                </a:lnTo>
                <a:lnTo>
                  <a:pt x="333" y="185"/>
                </a:lnTo>
                <a:lnTo>
                  <a:pt x="377" y="228"/>
                </a:lnTo>
                <a:lnTo>
                  <a:pt x="418" y="275"/>
                </a:lnTo>
                <a:lnTo>
                  <a:pt x="457" y="325"/>
                </a:lnTo>
                <a:lnTo>
                  <a:pt x="493" y="379"/>
                </a:lnTo>
                <a:lnTo>
                  <a:pt x="526" y="437"/>
                </a:lnTo>
                <a:lnTo>
                  <a:pt x="555" y="497"/>
                </a:lnTo>
                <a:lnTo>
                  <a:pt x="582" y="562"/>
                </a:lnTo>
                <a:lnTo>
                  <a:pt x="604" y="630"/>
                </a:lnTo>
                <a:lnTo>
                  <a:pt x="621" y="700"/>
                </a:lnTo>
                <a:lnTo>
                  <a:pt x="634" y="774"/>
                </a:lnTo>
                <a:lnTo>
                  <a:pt x="642" y="851"/>
                </a:lnTo>
                <a:lnTo>
                  <a:pt x="646" y="930"/>
                </a:lnTo>
                <a:lnTo>
                  <a:pt x="643" y="1011"/>
                </a:lnTo>
                <a:lnTo>
                  <a:pt x="636" y="1086"/>
                </a:lnTo>
                <a:lnTo>
                  <a:pt x="623" y="1160"/>
                </a:lnTo>
                <a:lnTo>
                  <a:pt x="607" y="1230"/>
                </a:lnTo>
                <a:lnTo>
                  <a:pt x="585" y="1297"/>
                </a:lnTo>
                <a:lnTo>
                  <a:pt x="561" y="1361"/>
                </a:lnTo>
                <a:lnTo>
                  <a:pt x="533" y="1421"/>
                </a:lnTo>
                <a:lnTo>
                  <a:pt x="500" y="1478"/>
                </a:lnTo>
                <a:lnTo>
                  <a:pt x="466" y="1532"/>
                </a:lnTo>
                <a:lnTo>
                  <a:pt x="428" y="1582"/>
                </a:lnTo>
                <a:lnTo>
                  <a:pt x="388" y="1627"/>
                </a:lnTo>
                <a:lnTo>
                  <a:pt x="345" y="1670"/>
                </a:lnTo>
                <a:lnTo>
                  <a:pt x="301" y="1709"/>
                </a:lnTo>
                <a:lnTo>
                  <a:pt x="254" y="1744"/>
                </a:lnTo>
                <a:lnTo>
                  <a:pt x="205" y="1776"/>
                </a:lnTo>
                <a:lnTo>
                  <a:pt x="156" y="1803"/>
                </a:lnTo>
                <a:lnTo>
                  <a:pt x="104" y="1826"/>
                </a:lnTo>
                <a:lnTo>
                  <a:pt x="53" y="1846"/>
                </a:lnTo>
                <a:lnTo>
                  <a:pt x="0" y="1861"/>
                </a:lnTo>
                <a:lnTo>
                  <a:pt x="0" y="0"/>
                </a:ln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A4301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0" name="Freeform 8">
            <a:extLst>
              <a:ext uri="{FF2B5EF4-FFF2-40B4-BE49-F238E27FC236}">
                <a16:creationId xmlns="" xmlns:a16="http://schemas.microsoft.com/office/drawing/2014/main" id="{08E9C978-5D87-D241-BAB9-02DBC5EB7E3A}"/>
              </a:ext>
            </a:extLst>
          </p:cNvPr>
          <p:cNvSpPr>
            <a:spLocks/>
          </p:cNvSpPr>
          <p:nvPr/>
        </p:nvSpPr>
        <p:spPr bwMode="gray">
          <a:xfrm rot="-6677128">
            <a:off x="4875212" y="534988"/>
            <a:ext cx="1374775" cy="3962400"/>
          </a:xfrm>
          <a:custGeom>
            <a:avLst/>
            <a:gdLst>
              <a:gd name="T0" fmla="*/ 0 w 646"/>
              <a:gd name="T1" fmla="*/ 0 h 1861"/>
              <a:gd name="T2" fmla="*/ 2147483647 w 646"/>
              <a:gd name="T3" fmla="*/ 2147483647 h 1861"/>
              <a:gd name="T4" fmla="*/ 2147483647 w 646"/>
              <a:gd name="T5" fmla="*/ 2147483647 h 1861"/>
              <a:gd name="T6" fmla="*/ 2147483647 w 646"/>
              <a:gd name="T7" fmla="*/ 2147483647 h 1861"/>
              <a:gd name="T8" fmla="*/ 2147483647 w 646"/>
              <a:gd name="T9" fmla="*/ 2147483647 h 1861"/>
              <a:gd name="T10" fmla="*/ 2147483647 w 646"/>
              <a:gd name="T11" fmla="*/ 2147483647 h 1861"/>
              <a:gd name="T12" fmla="*/ 2147483647 w 646"/>
              <a:gd name="T13" fmla="*/ 2147483647 h 1861"/>
              <a:gd name="T14" fmla="*/ 2147483647 w 646"/>
              <a:gd name="T15" fmla="*/ 2147483647 h 1861"/>
              <a:gd name="T16" fmla="*/ 2147483647 w 646"/>
              <a:gd name="T17" fmla="*/ 2147483647 h 1861"/>
              <a:gd name="T18" fmla="*/ 2147483647 w 646"/>
              <a:gd name="T19" fmla="*/ 2147483647 h 1861"/>
              <a:gd name="T20" fmla="*/ 2147483647 w 646"/>
              <a:gd name="T21" fmla="*/ 2147483647 h 1861"/>
              <a:gd name="T22" fmla="*/ 2147483647 w 646"/>
              <a:gd name="T23" fmla="*/ 2147483647 h 1861"/>
              <a:gd name="T24" fmla="*/ 2147483647 w 646"/>
              <a:gd name="T25" fmla="*/ 2147483647 h 1861"/>
              <a:gd name="T26" fmla="*/ 2147483647 w 646"/>
              <a:gd name="T27" fmla="*/ 2147483647 h 1861"/>
              <a:gd name="T28" fmla="*/ 2147483647 w 646"/>
              <a:gd name="T29" fmla="*/ 2147483647 h 1861"/>
              <a:gd name="T30" fmla="*/ 2147483647 w 646"/>
              <a:gd name="T31" fmla="*/ 2147483647 h 1861"/>
              <a:gd name="T32" fmla="*/ 2147483647 w 646"/>
              <a:gd name="T33" fmla="*/ 2147483647 h 1861"/>
              <a:gd name="T34" fmla="*/ 2147483647 w 646"/>
              <a:gd name="T35" fmla="*/ 2147483647 h 1861"/>
              <a:gd name="T36" fmla="*/ 2147483647 w 646"/>
              <a:gd name="T37" fmla="*/ 2147483647 h 1861"/>
              <a:gd name="T38" fmla="*/ 2147483647 w 646"/>
              <a:gd name="T39" fmla="*/ 2147483647 h 1861"/>
              <a:gd name="T40" fmla="*/ 2147483647 w 646"/>
              <a:gd name="T41" fmla="*/ 2147483647 h 1861"/>
              <a:gd name="T42" fmla="*/ 2147483647 w 646"/>
              <a:gd name="T43" fmla="*/ 2147483647 h 1861"/>
              <a:gd name="T44" fmla="*/ 2147483647 w 646"/>
              <a:gd name="T45" fmla="*/ 2147483647 h 1861"/>
              <a:gd name="T46" fmla="*/ 2147483647 w 646"/>
              <a:gd name="T47" fmla="*/ 2147483647 h 1861"/>
              <a:gd name="T48" fmla="*/ 2147483647 w 646"/>
              <a:gd name="T49" fmla="*/ 2147483647 h 1861"/>
              <a:gd name="T50" fmla="*/ 2147483647 w 646"/>
              <a:gd name="T51" fmla="*/ 2147483647 h 1861"/>
              <a:gd name="T52" fmla="*/ 2147483647 w 646"/>
              <a:gd name="T53" fmla="*/ 2147483647 h 1861"/>
              <a:gd name="T54" fmla="*/ 2147483647 w 646"/>
              <a:gd name="T55" fmla="*/ 2147483647 h 1861"/>
              <a:gd name="T56" fmla="*/ 2147483647 w 646"/>
              <a:gd name="T57" fmla="*/ 2147483647 h 1861"/>
              <a:gd name="T58" fmla="*/ 2147483647 w 646"/>
              <a:gd name="T59" fmla="*/ 2147483647 h 1861"/>
              <a:gd name="T60" fmla="*/ 2147483647 w 646"/>
              <a:gd name="T61" fmla="*/ 2147483647 h 1861"/>
              <a:gd name="T62" fmla="*/ 2147483647 w 646"/>
              <a:gd name="T63" fmla="*/ 2147483647 h 1861"/>
              <a:gd name="T64" fmla="*/ 2147483647 w 646"/>
              <a:gd name="T65" fmla="*/ 2147483647 h 1861"/>
              <a:gd name="T66" fmla="*/ 2147483647 w 646"/>
              <a:gd name="T67" fmla="*/ 2147483647 h 1861"/>
              <a:gd name="T68" fmla="*/ 2147483647 w 646"/>
              <a:gd name="T69" fmla="*/ 2147483647 h 1861"/>
              <a:gd name="T70" fmla="*/ 2147483647 w 646"/>
              <a:gd name="T71" fmla="*/ 2147483647 h 1861"/>
              <a:gd name="T72" fmla="*/ 2147483647 w 646"/>
              <a:gd name="T73" fmla="*/ 2147483647 h 1861"/>
              <a:gd name="T74" fmla="*/ 2147483647 w 646"/>
              <a:gd name="T75" fmla="*/ 2147483647 h 1861"/>
              <a:gd name="T76" fmla="*/ 0 w 646"/>
              <a:gd name="T77" fmla="*/ 2147483647 h 1861"/>
              <a:gd name="T78" fmla="*/ 0 w 646"/>
              <a:gd name="T79" fmla="*/ 0 h 186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46"/>
              <a:gd name="T121" fmla="*/ 0 h 1861"/>
              <a:gd name="T122" fmla="*/ 646 w 646"/>
              <a:gd name="T123" fmla="*/ 1861 h 186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46" h="1861">
                <a:moveTo>
                  <a:pt x="0" y="0"/>
                </a:moveTo>
                <a:lnTo>
                  <a:pt x="48" y="14"/>
                </a:lnTo>
                <a:lnTo>
                  <a:pt x="98" y="32"/>
                </a:lnTo>
                <a:lnTo>
                  <a:pt x="147" y="54"/>
                </a:lnTo>
                <a:lnTo>
                  <a:pt x="195" y="81"/>
                </a:lnTo>
                <a:lnTo>
                  <a:pt x="242" y="111"/>
                </a:lnTo>
                <a:lnTo>
                  <a:pt x="288" y="147"/>
                </a:lnTo>
                <a:lnTo>
                  <a:pt x="333" y="185"/>
                </a:lnTo>
                <a:lnTo>
                  <a:pt x="377" y="228"/>
                </a:lnTo>
                <a:lnTo>
                  <a:pt x="418" y="275"/>
                </a:lnTo>
                <a:lnTo>
                  <a:pt x="457" y="325"/>
                </a:lnTo>
                <a:lnTo>
                  <a:pt x="493" y="379"/>
                </a:lnTo>
                <a:lnTo>
                  <a:pt x="526" y="437"/>
                </a:lnTo>
                <a:lnTo>
                  <a:pt x="555" y="497"/>
                </a:lnTo>
                <a:lnTo>
                  <a:pt x="582" y="562"/>
                </a:lnTo>
                <a:lnTo>
                  <a:pt x="604" y="630"/>
                </a:lnTo>
                <a:lnTo>
                  <a:pt x="621" y="700"/>
                </a:lnTo>
                <a:lnTo>
                  <a:pt x="634" y="774"/>
                </a:lnTo>
                <a:lnTo>
                  <a:pt x="642" y="851"/>
                </a:lnTo>
                <a:lnTo>
                  <a:pt x="646" y="930"/>
                </a:lnTo>
                <a:lnTo>
                  <a:pt x="643" y="1011"/>
                </a:lnTo>
                <a:lnTo>
                  <a:pt x="636" y="1086"/>
                </a:lnTo>
                <a:lnTo>
                  <a:pt x="623" y="1160"/>
                </a:lnTo>
                <a:lnTo>
                  <a:pt x="607" y="1230"/>
                </a:lnTo>
                <a:lnTo>
                  <a:pt x="585" y="1297"/>
                </a:lnTo>
                <a:lnTo>
                  <a:pt x="561" y="1361"/>
                </a:lnTo>
                <a:lnTo>
                  <a:pt x="533" y="1421"/>
                </a:lnTo>
                <a:lnTo>
                  <a:pt x="500" y="1478"/>
                </a:lnTo>
                <a:lnTo>
                  <a:pt x="466" y="1532"/>
                </a:lnTo>
                <a:lnTo>
                  <a:pt x="428" y="1582"/>
                </a:lnTo>
                <a:lnTo>
                  <a:pt x="388" y="1627"/>
                </a:lnTo>
                <a:lnTo>
                  <a:pt x="345" y="1670"/>
                </a:lnTo>
                <a:lnTo>
                  <a:pt x="301" y="1709"/>
                </a:lnTo>
                <a:lnTo>
                  <a:pt x="254" y="1744"/>
                </a:lnTo>
                <a:lnTo>
                  <a:pt x="205" y="1776"/>
                </a:lnTo>
                <a:lnTo>
                  <a:pt x="156" y="1803"/>
                </a:lnTo>
                <a:lnTo>
                  <a:pt x="104" y="1826"/>
                </a:lnTo>
                <a:lnTo>
                  <a:pt x="53" y="1846"/>
                </a:lnTo>
                <a:lnTo>
                  <a:pt x="0" y="1861"/>
                </a:lnTo>
                <a:lnTo>
                  <a:pt x="0" y="0"/>
                </a:ln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E6C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1" name="Freeform 9">
            <a:extLst>
              <a:ext uri="{FF2B5EF4-FFF2-40B4-BE49-F238E27FC236}">
                <a16:creationId xmlns="" xmlns:a16="http://schemas.microsoft.com/office/drawing/2014/main" id="{45F71579-529D-5148-ACE1-87BFCF470179}"/>
              </a:ext>
            </a:extLst>
          </p:cNvPr>
          <p:cNvSpPr>
            <a:spLocks/>
          </p:cNvSpPr>
          <p:nvPr/>
        </p:nvSpPr>
        <p:spPr bwMode="gray">
          <a:xfrm rot="-794496">
            <a:off x="4540250" y="2743200"/>
            <a:ext cx="1374775" cy="3962400"/>
          </a:xfrm>
          <a:custGeom>
            <a:avLst/>
            <a:gdLst>
              <a:gd name="T0" fmla="*/ 0 w 646"/>
              <a:gd name="T1" fmla="*/ 0 h 1861"/>
              <a:gd name="T2" fmla="*/ 2147483647 w 646"/>
              <a:gd name="T3" fmla="*/ 2147483647 h 1861"/>
              <a:gd name="T4" fmla="*/ 2147483647 w 646"/>
              <a:gd name="T5" fmla="*/ 2147483647 h 1861"/>
              <a:gd name="T6" fmla="*/ 2147483647 w 646"/>
              <a:gd name="T7" fmla="*/ 2147483647 h 1861"/>
              <a:gd name="T8" fmla="*/ 2147483647 w 646"/>
              <a:gd name="T9" fmla="*/ 2147483647 h 1861"/>
              <a:gd name="T10" fmla="*/ 2147483647 w 646"/>
              <a:gd name="T11" fmla="*/ 2147483647 h 1861"/>
              <a:gd name="T12" fmla="*/ 2147483647 w 646"/>
              <a:gd name="T13" fmla="*/ 2147483647 h 1861"/>
              <a:gd name="T14" fmla="*/ 2147483647 w 646"/>
              <a:gd name="T15" fmla="*/ 2147483647 h 1861"/>
              <a:gd name="T16" fmla="*/ 2147483647 w 646"/>
              <a:gd name="T17" fmla="*/ 2147483647 h 1861"/>
              <a:gd name="T18" fmla="*/ 2147483647 w 646"/>
              <a:gd name="T19" fmla="*/ 2147483647 h 1861"/>
              <a:gd name="T20" fmla="*/ 2147483647 w 646"/>
              <a:gd name="T21" fmla="*/ 2147483647 h 1861"/>
              <a:gd name="T22" fmla="*/ 2147483647 w 646"/>
              <a:gd name="T23" fmla="*/ 2147483647 h 1861"/>
              <a:gd name="T24" fmla="*/ 2147483647 w 646"/>
              <a:gd name="T25" fmla="*/ 2147483647 h 1861"/>
              <a:gd name="T26" fmla="*/ 2147483647 w 646"/>
              <a:gd name="T27" fmla="*/ 2147483647 h 1861"/>
              <a:gd name="T28" fmla="*/ 2147483647 w 646"/>
              <a:gd name="T29" fmla="*/ 2147483647 h 1861"/>
              <a:gd name="T30" fmla="*/ 2147483647 w 646"/>
              <a:gd name="T31" fmla="*/ 2147483647 h 1861"/>
              <a:gd name="T32" fmla="*/ 2147483647 w 646"/>
              <a:gd name="T33" fmla="*/ 2147483647 h 1861"/>
              <a:gd name="T34" fmla="*/ 2147483647 w 646"/>
              <a:gd name="T35" fmla="*/ 2147483647 h 1861"/>
              <a:gd name="T36" fmla="*/ 2147483647 w 646"/>
              <a:gd name="T37" fmla="*/ 2147483647 h 1861"/>
              <a:gd name="T38" fmla="*/ 2147483647 w 646"/>
              <a:gd name="T39" fmla="*/ 2147483647 h 1861"/>
              <a:gd name="T40" fmla="*/ 2147483647 w 646"/>
              <a:gd name="T41" fmla="*/ 2147483647 h 1861"/>
              <a:gd name="T42" fmla="*/ 2147483647 w 646"/>
              <a:gd name="T43" fmla="*/ 2147483647 h 1861"/>
              <a:gd name="T44" fmla="*/ 2147483647 w 646"/>
              <a:gd name="T45" fmla="*/ 2147483647 h 1861"/>
              <a:gd name="T46" fmla="*/ 2147483647 w 646"/>
              <a:gd name="T47" fmla="*/ 2147483647 h 1861"/>
              <a:gd name="T48" fmla="*/ 2147483647 w 646"/>
              <a:gd name="T49" fmla="*/ 2147483647 h 1861"/>
              <a:gd name="T50" fmla="*/ 2147483647 w 646"/>
              <a:gd name="T51" fmla="*/ 2147483647 h 1861"/>
              <a:gd name="T52" fmla="*/ 2147483647 w 646"/>
              <a:gd name="T53" fmla="*/ 2147483647 h 1861"/>
              <a:gd name="T54" fmla="*/ 2147483647 w 646"/>
              <a:gd name="T55" fmla="*/ 2147483647 h 1861"/>
              <a:gd name="T56" fmla="*/ 2147483647 w 646"/>
              <a:gd name="T57" fmla="*/ 2147483647 h 1861"/>
              <a:gd name="T58" fmla="*/ 2147483647 w 646"/>
              <a:gd name="T59" fmla="*/ 2147483647 h 1861"/>
              <a:gd name="T60" fmla="*/ 2147483647 w 646"/>
              <a:gd name="T61" fmla="*/ 2147483647 h 1861"/>
              <a:gd name="T62" fmla="*/ 2147483647 w 646"/>
              <a:gd name="T63" fmla="*/ 2147483647 h 1861"/>
              <a:gd name="T64" fmla="*/ 2147483647 w 646"/>
              <a:gd name="T65" fmla="*/ 2147483647 h 1861"/>
              <a:gd name="T66" fmla="*/ 2147483647 w 646"/>
              <a:gd name="T67" fmla="*/ 2147483647 h 1861"/>
              <a:gd name="T68" fmla="*/ 2147483647 w 646"/>
              <a:gd name="T69" fmla="*/ 2147483647 h 1861"/>
              <a:gd name="T70" fmla="*/ 2147483647 w 646"/>
              <a:gd name="T71" fmla="*/ 2147483647 h 1861"/>
              <a:gd name="T72" fmla="*/ 2147483647 w 646"/>
              <a:gd name="T73" fmla="*/ 2147483647 h 1861"/>
              <a:gd name="T74" fmla="*/ 2147483647 w 646"/>
              <a:gd name="T75" fmla="*/ 2147483647 h 1861"/>
              <a:gd name="T76" fmla="*/ 0 w 646"/>
              <a:gd name="T77" fmla="*/ 2147483647 h 1861"/>
              <a:gd name="T78" fmla="*/ 0 w 646"/>
              <a:gd name="T79" fmla="*/ 0 h 186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46"/>
              <a:gd name="T121" fmla="*/ 0 h 1861"/>
              <a:gd name="T122" fmla="*/ 646 w 646"/>
              <a:gd name="T123" fmla="*/ 1861 h 186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46" h="1861">
                <a:moveTo>
                  <a:pt x="0" y="0"/>
                </a:moveTo>
                <a:lnTo>
                  <a:pt x="48" y="14"/>
                </a:lnTo>
                <a:lnTo>
                  <a:pt x="98" y="32"/>
                </a:lnTo>
                <a:lnTo>
                  <a:pt x="147" y="54"/>
                </a:lnTo>
                <a:lnTo>
                  <a:pt x="195" y="81"/>
                </a:lnTo>
                <a:lnTo>
                  <a:pt x="242" y="111"/>
                </a:lnTo>
                <a:lnTo>
                  <a:pt x="288" y="147"/>
                </a:lnTo>
                <a:lnTo>
                  <a:pt x="333" y="185"/>
                </a:lnTo>
                <a:lnTo>
                  <a:pt x="377" y="228"/>
                </a:lnTo>
                <a:lnTo>
                  <a:pt x="418" y="275"/>
                </a:lnTo>
                <a:lnTo>
                  <a:pt x="457" y="325"/>
                </a:lnTo>
                <a:lnTo>
                  <a:pt x="493" y="379"/>
                </a:lnTo>
                <a:lnTo>
                  <a:pt x="526" y="437"/>
                </a:lnTo>
                <a:lnTo>
                  <a:pt x="555" y="497"/>
                </a:lnTo>
                <a:lnTo>
                  <a:pt x="582" y="562"/>
                </a:lnTo>
                <a:lnTo>
                  <a:pt x="604" y="630"/>
                </a:lnTo>
                <a:lnTo>
                  <a:pt x="621" y="700"/>
                </a:lnTo>
                <a:lnTo>
                  <a:pt x="634" y="774"/>
                </a:lnTo>
                <a:lnTo>
                  <a:pt x="642" y="851"/>
                </a:lnTo>
                <a:lnTo>
                  <a:pt x="646" y="930"/>
                </a:lnTo>
                <a:lnTo>
                  <a:pt x="643" y="1011"/>
                </a:lnTo>
                <a:lnTo>
                  <a:pt x="636" y="1086"/>
                </a:lnTo>
                <a:lnTo>
                  <a:pt x="623" y="1160"/>
                </a:lnTo>
                <a:lnTo>
                  <a:pt x="607" y="1230"/>
                </a:lnTo>
                <a:lnTo>
                  <a:pt x="585" y="1297"/>
                </a:lnTo>
                <a:lnTo>
                  <a:pt x="561" y="1361"/>
                </a:lnTo>
                <a:lnTo>
                  <a:pt x="533" y="1421"/>
                </a:lnTo>
                <a:lnTo>
                  <a:pt x="500" y="1478"/>
                </a:lnTo>
                <a:lnTo>
                  <a:pt x="466" y="1532"/>
                </a:lnTo>
                <a:lnTo>
                  <a:pt x="428" y="1582"/>
                </a:lnTo>
                <a:lnTo>
                  <a:pt x="388" y="1627"/>
                </a:lnTo>
                <a:lnTo>
                  <a:pt x="345" y="1670"/>
                </a:lnTo>
                <a:lnTo>
                  <a:pt x="301" y="1709"/>
                </a:lnTo>
                <a:lnTo>
                  <a:pt x="254" y="1744"/>
                </a:lnTo>
                <a:lnTo>
                  <a:pt x="205" y="1776"/>
                </a:lnTo>
                <a:lnTo>
                  <a:pt x="156" y="1803"/>
                </a:lnTo>
                <a:lnTo>
                  <a:pt x="104" y="1826"/>
                </a:lnTo>
                <a:lnTo>
                  <a:pt x="53" y="1846"/>
                </a:lnTo>
                <a:lnTo>
                  <a:pt x="0" y="1861"/>
                </a:lnTo>
                <a:lnTo>
                  <a:pt x="0" y="0"/>
                </a:ln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4516AE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2" name="Freeform 10">
            <a:extLst>
              <a:ext uri="{FF2B5EF4-FFF2-40B4-BE49-F238E27FC236}">
                <a16:creationId xmlns="" xmlns:a16="http://schemas.microsoft.com/office/drawing/2014/main" id="{18D28FCC-1308-B147-9758-1F4CFCD809C7}"/>
              </a:ext>
            </a:extLst>
          </p:cNvPr>
          <p:cNvSpPr>
            <a:spLocks/>
          </p:cNvSpPr>
          <p:nvPr/>
        </p:nvSpPr>
        <p:spPr bwMode="gray">
          <a:xfrm rot="5461794">
            <a:off x="2436812" y="2132013"/>
            <a:ext cx="1374775" cy="3962400"/>
          </a:xfrm>
          <a:custGeom>
            <a:avLst/>
            <a:gdLst>
              <a:gd name="T0" fmla="*/ 0 w 646"/>
              <a:gd name="T1" fmla="*/ 0 h 1861"/>
              <a:gd name="T2" fmla="*/ 2147483647 w 646"/>
              <a:gd name="T3" fmla="*/ 2147483647 h 1861"/>
              <a:gd name="T4" fmla="*/ 2147483647 w 646"/>
              <a:gd name="T5" fmla="*/ 2147483647 h 1861"/>
              <a:gd name="T6" fmla="*/ 2147483647 w 646"/>
              <a:gd name="T7" fmla="*/ 2147483647 h 1861"/>
              <a:gd name="T8" fmla="*/ 2147483647 w 646"/>
              <a:gd name="T9" fmla="*/ 2147483647 h 1861"/>
              <a:gd name="T10" fmla="*/ 2147483647 w 646"/>
              <a:gd name="T11" fmla="*/ 2147483647 h 1861"/>
              <a:gd name="T12" fmla="*/ 2147483647 w 646"/>
              <a:gd name="T13" fmla="*/ 2147483647 h 1861"/>
              <a:gd name="T14" fmla="*/ 2147483647 w 646"/>
              <a:gd name="T15" fmla="*/ 2147483647 h 1861"/>
              <a:gd name="T16" fmla="*/ 2147483647 w 646"/>
              <a:gd name="T17" fmla="*/ 2147483647 h 1861"/>
              <a:gd name="T18" fmla="*/ 2147483647 w 646"/>
              <a:gd name="T19" fmla="*/ 2147483647 h 1861"/>
              <a:gd name="T20" fmla="*/ 2147483647 w 646"/>
              <a:gd name="T21" fmla="*/ 2147483647 h 1861"/>
              <a:gd name="T22" fmla="*/ 2147483647 w 646"/>
              <a:gd name="T23" fmla="*/ 2147483647 h 1861"/>
              <a:gd name="T24" fmla="*/ 2147483647 w 646"/>
              <a:gd name="T25" fmla="*/ 2147483647 h 1861"/>
              <a:gd name="T26" fmla="*/ 2147483647 w 646"/>
              <a:gd name="T27" fmla="*/ 2147483647 h 1861"/>
              <a:gd name="T28" fmla="*/ 2147483647 w 646"/>
              <a:gd name="T29" fmla="*/ 2147483647 h 1861"/>
              <a:gd name="T30" fmla="*/ 2147483647 w 646"/>
              <a:gd name="T31" fmla="*/ 2147483647 h 1861"/>
              <a:gd name="T32" fmla="*/ 2147483647 w 646"/>
              <a:gd name="T33" fmla="*/ 2147483647 h 1861"/>
              <a:gd name="T34" fmla="*/ 2147483647 w 646"/>
              <a:gd name="T35" fmla="*/ 2147483647 h 1861"/>
              <a:gd name="T36" fmla="*/ 2147483647 w 646"/>
              <a:gd name="T37" fmla="*/ 2147483647 h 1861"/>
              <a:gd name="T38" fmla="*/ 2147483647 w 646"/>
              <a:gd name="T39" fmla="*/ 2147483647 h 1861"/>
              <a:gd name="T40" fmla="*/ 2147483647 w 646"/>
              <a:gd name="T41" fmla="*/ 2147483647 h 1861"/>
              <a:gd name="T42" fmla="*/ 2147483647 w 646"/>
              <a:gd name="T43" fmla="*/ 2147483647 h 1861"/>
              <a:gd name="T44" fmla="*/ 2147483647 w 646"/>
              <a:gd name="T45" fmla="*/ 2147483647 h 1861"/>
              <a:gd name="T46" fmla="*/ 2147483647 w 646"/>
              <a:gd name="T47" fmla="*/ 2147483647 h 1861"/>
              <a:gd name="T48" fmla="*/ 2147483647 w 646"/>
              <a:gd name="T49" fmla="*/ 2147483647 h 1861"/>
              <a:gd name="T50" fmla="*/ 2147483647 w 646"/>
              <a:gd name="T51" fmla="*/ 2147483647 h 1861"/>
              <a:gd name="T52" fmla="*/ 2147483647 w 646"/>
              <a:gd name="T53" fmla="*/ 2147483647 h 1861"/>
              <a:gd name="T54" fmla="*/ 2147483647 w 646"/>
              <a:gd name="T55" fmla="*/ 2147483647 h 1861"/>
              <a:gd name="T56" fmla="*/ 2147483647 w 646"/>
              <a:gd name="T57" fmla="*/ 2147483647 h 1861"/>
              <a:gd name="T58" fmla="*/ 2147483647 w 646"/>
              <a:gd name="T59" fmla="*/ 2147483647 h 1861"/>
              <a:gd name="T60" fmla="*/ 2147483647 w 646"/>
              <a:gd name="T61" fmla="*/ 2147483647 h 1861"/>
              <a:gd name="T62" fmla="*/ 2147483647 w 646"/>
              <a:gd name="T63" fmla="*/ 2147483647 h 1861"/>
              <a:gd name="T64" fmla="*/ 2147483647 w 646"/>
              <a:gd name="T65" fmla="*/ 2147483647 h 1861"/>
              <a:gd name="T66" fmla="*/ 2147483647 w 646"/>
              <a:gd name="T67" fmla="*/ 2147483647 h 1861"/>
              <a:gd name="T68" fmla="*/ 2147483647 w 646"/>
              <a:gd name="T69" fmla="*/ 2147483647 h 1861"/>
              <a:gd name="T70" fmla="*/ 2147483647 w 646"/>
              <a:gd name="T71" fmla="*/ 2147483647 h 1861"/>
              <a:gd name="T72" fmla="*/ 2147483647 w 646"/>
              <a:gd name="T73" fmla="*/ 2147483647 h 1861"/>
              <a:gd name="T74" fmla="*/ 2147483647 w 646"/>
              <a:gd name="T75" fmla="*/ 2147483647 h 1861"/>
              <a:gd name="T76" fmla="*/ 0 w 646"/>
              <a:gd name="T77" fmla="*/ 2147483647 h 1861"/>
              <a:gd name="T78" fmla="*/ 0 w 646"/>
              <a:gd name="T79" fmla="*/ 0 h 186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46"/>
              <a:gd name="T121" fmla="*/ 0 h 1861"/>
              <a:gd name="T122" fmla="*/ 646 w 646"/>
              <a:gd name="T123" fmla="*/ 1861 h 186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46" h="1861">
                <a:moveTo>
                  <a:pt x="0" y="0"/>
                </a:moveTo>
                <a:lnTo>
                  <a:pt x="48" y="14"/>
                </a:lnTo>
                <a:lnTo>
                  <a:pt x="98" y="32"/>
                </a:lnTo>
                <a:lnTo>
                  <a:pt x="147" y="54"/>
                </a:lnTo>
                <a:lnTo>
                  <a:pt x="195" y="81"/>
                </a:lnTo>
                <a:lnTo>
                  <a:pt x="242" y="111"/>
                </a:lnTo>
                <a:lnTo>
                  <a:pt x="288" y="147"/>
                </a:lnTo>
                <a:lnTo>
                  <a:pt x="333" y="185"/>
                </a:lnTo>
                <a:lnTo>
                  <a:pt x="377" y="228"/>
                </a:lnTo>
                <a:lnTo>
                  <a:pt x="418" y="275"/>
                </a:lnTo>
                <a:lnTo>
                  <a:pt x="457" y="325"/>
                </a:lnTo>
                <a:lnTo>
                  <a:pt x="493" y="379"/>
                </a:lnTo>
                <a:lnTo>
                  <a:pt x="526" y="437"/>
                </a:lnTo>
                <a:lnTo>
                  <a:pt x="555" y="497"/>
                </a:lnTo>
                <a:lnTo>
                  <a:pt x="582" y="562"/>
                </a:lnTo>
                <a:lnTo>
                  <a:pt x="604" y="630"/>
                </a:lnTo>
                <a:lnTo>
                  <a:pt x="621" y="700"/>
                </a:lnTo>
                <a:lnTo>
                  <a:pt x="634" y="774"/>
                </a:lnTo>
                <a:lnTo>
                  <a:pt x="642" y="851"/>
                </a:lnTo>
                <a:lnTo>
                  <a:pt x="646" y="930"/>
                </a:lnTo>
                <a:lnTo>
                  <a:pt x="643" y="1011"/>
                </a:lnTo>
                <a:lnTo>
                  <a:pt x="636" y="1086"/>
                </a:lnTo>
                <a:lnTo>
                  <a:pt x="623" y="1160"/>
                </a:lnTo>
                <a:lnTo>
                  <a:pt x="607" y="1230"/>
                </a:lnTo>
                <a:lnTo>
                  <a:pt x="585" y="1297"/>
                </a:lnTo>
                <a:lnTo>
                  <a:pt x="561" y="1361"/>
                </a:lnTo>
                <a:lnTo>
                  <a:pt x="533" y="1421"/>
                </a:lnTo>
                <a:lnTo>
                  <a:pt x="500" y="1478"/>
                </a:lnTo>
                <a:lnTo>
                  <a:pt x="466" y="1532"/>
                </a:lnTo>
                <a:lnTo>
                  <a:pt x="428" y="1582"/>
                </a:lnTo>
                <a:lnTo>
                  <a:pt x="388" y="1627"/>
                </a:lnTo>
                <a:lnTo>
                  <a:pt x="345" y="1670"/>
                </a:lnTo>
                <a:lnTo>
                  <a:pt x="301" y="1709"/>
                </a:lnTo>
                <a:lnTo>
                  <a:pt x="254" y="1744"/>
                </a:lnTo>
                <a:lnTo>
                  <a:pt x="205" y="1776"/>
                </a:lnTo>
                <a:lnTo>
                  <a:pt x="156" y="1803"/>
                </a:lnTo>
                <a:lnTo>
                  <a:pt x="104" y="1826"/>
                </a:lnTo>
                <a:lnTo>
                  <a:pt x="53" y="1846"/>
                </a:lnTo>
                <a:lnTo>
                  <a:pt x="0" y="1861"/>
                </a:lnTo>
                <a:lnTo>
                  <a:pt x="0" y="0"/>
                </a:ln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00499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3" name="Freeform 11">
            <a:extLst>
              <a:ext uri="{FF2B5EF4-FFF2-40B4-BE49-F238E27FC236}">
                <a16:creationId xmlns="" xmlns:a16="http://schemas.microsoft.com/office/drawing/2014/main" id="{E227BE51-FAAD-4345-9051-7695E1F87239}"/>
              </a:ext>
            </a:extLst>
          </p:cNvPr>
          <p:cNvSpPr>
            <a:spLocks/>
          </p:cNvSpPr>
          <p:nvPr/>
        </p:nvSpPr>
        <p:spPr bwMode="gray">
          <a:xfrm>
            <a:off x="4303713" y="2819400"/>
            <a:ext cx="1374775" cy="3962400"/>
          </a:xfrm>
          <a:custGeom>
            <a:avLst/>
            <a:gdLst>
              <a:gd name="T0" fmla="*/ 0 w 646"/>
              <a:gd name="T1" fmla="*/ 0 h 1861"/>
              <a:gd name="T2" fmla="*/ 2147483647 w 646"/>
              <a:gd name="T3" fmla="*/ 2147483647 h 1861"/>
              <a:gd name="T4" fmla="*/ 2147483647 w 646"/>
              <a:gd name="T5" fmla="*/ 2147483647 h 1861"/>
              <a:gd name="T6" fmla="*/ 2147483647 w 646"/>
              <a:gd name="T7" fmla="*/ 2147483647 h 1861"/>
              <a:gd name="T8" fmla="*/ 2147483647 w 646"/>
              <a:gd name="T9" fmla="*/ 2147483647 h 1861"/>
              <a:gd name="T10" fmla="*/ 2147483647 w 646"/>
              <a:gd name="T11" fmla="*/ 2147483647 h 1861"/>
              <a:gd name="T12" fmla="*/ 2147483647 w 646"/>
              <a:gd name="T13" fmla="*/ 2147483647 h 1861"/>
              <a:gd name="T14" fmla="*/ 2147483647 w 646"/>
              <a:gd name="T15" fmla="*/ 2147483647 h 1861"/>
              <a:gd name="T16" fmla="*/ 2147483647 w 646"/>
              <a:gd name="T17" fmla="*/ 2147483647 h 1861"/>
              <a:gd name="T18" fmla="*/ 2147483647 w 646"/>
              <a:gd name="T19" fmla="*/ 2147483647 h 1861"/>
              <a:gd name="T20" fmla="*/ 2147483647 w 646"/>
              <a:gd name="T21" fmla="*/ 2147483647 h 1861"/>
              <a:gd name="T22" fmla="*/ 2147483647 w 646"/>
              <a:gd name="T23" fmla="*/ 2147483647 h 1861"/>
              <a:gd name="T24" fmla="*/ 2147483647 w 646"/>
              <a:gd name="T25" fmla="*/ 2147483647 h 1861"/>
              <a:gd name="T26" fmla="*/ 2147483647 w 646"/>
              <a:gd name="T27" fmla="*/ 2147483647 h 1861"/>
              <a:gd name="T28" fmla="*/ 2147483647 w 646"/>
              <a:gd name="T29" fmla="*/ 2147483647 h 1861"/>
              <a:gd name="T30" fmla="*/ 2147483647 w 646"/>
              <a:gd name="T31" fmla="*/ 2147483647 h 1861"/>
              <a:gd name="T32" fmla="*/ 2147483647 w 646"/>
              <a:gd name="T33" fmla="*/ 2147483647 h 1861"/>
              <a:gd name="T34" fmla="*/ 2147483647 w 646"/>
              <a:gd name="T35" fmla="*/ 2147483647 h 1861"/>
              <a:gd name="T36" fmla="*/ 2147483647 w 646"/>
              <a:gd name="T37" fmla="*/ 2147483647 h 1861"/>
              <a:gd name="T38" fmla="*/ 2147483647 w 646"/>
              <a:gd name="T39" fmla="*/ 2147483647 h 1861"/>
              <a:gd name="T40" fmla="*/ 2147483647 w 646"/>
              <a:gd name="T41" fmla="*/ 2147483647 h 1861"/>
              <a:gd name="T42" fmla="*/ 2147483647 w 646"/>
              <a:gd name="T43" fmla="*/ 2147483647 h 1861"/>
              <a:gd name="T44" fmla="*/ 2147483647 w 646"/>
              <a:gd name="T45" fmla="*/ 2147483647 h 1861"/>
              <a:gd name="T46" fmla="*/ 2147483647 w 646"/>
              <a:gd name="T47" fmla="*/ 2147483647 h 1861"/>
              <a:gd name="T48" fmla="*/ 2147483647 w 646"/>
              <a:gd name="T49" fmla="*/ 2147483647 h 1861"/>
              <a:gd name="T50" fmla="*/ 2147483647 w 646"/>
              <a:gd name="T51" fmla="*/ 2147483647 h 1861"/>
              <a:gd name="T52" fmla="*/ 2147483647 w 646"/>
              <a:gd name="T53" fmla="*/ 2147483647 h 1861"/>
              <a:gd name="T54" fmla="*/ 2147483647 w 646"/>
              <a:gd name="T55" fmla="*/ 2147483647 h 1861"/>
              <a:gd name="T56" fmla="*/ 2147483647 w 646"/>
              <a:gd name="T57" fmla="*/ 2147483647 h 1861"/>
              <a:gd name="T58" fmla="*/ 2147483647 w 646"/>
              <a:gd name="T59" fmla="*/ 2147483647 h 1861"/>
              <a:gd name="T60" fmla="*/ 2147483647 w 646"/>
              <a:gd name="T61" fmla="*/ 2147483647 h 1861"/>
              <a:gd name="T62" fmla="*/ 2147483647 w 646"/>
              <a:gd name="T63" fmla="*/ 2147483647 h 1861"/>
              <a:gd name="T64" fmla="*/ 2147483647 w 646"/>
              <a:gd name="T65" fmla="*/ 2147483647 h 1861"/>
              <a:gd name="T66" fmla="*/ 2147483647 w 646"/>
              <a:gd name="T67" fmla="*/ 2147483647 h 1861"/>
              <a:gd name="T68" fmla="*/ 2147483647 w 646"/>
              <a:gd name="T69" fmla="*/ 2147483647 h 1861"/>
              <a:gd name="T70" fmla="*/ 2147483647 w 646"/>
              <a:gd name="T71" fmla="*/ 2147483647 h 1861"/>
              <a:gd name="T72" fmla="*/ 2147483647 w 646"/>
              <a:gd name="T73" fmla="*/ 2147483647 h 1861"/>
              <a:gd name="T74" fmla="*/ 2147483647 w 646"/>
              <a:gd name="T75" fmla="*/ 2147483647 h 1861"/>
              <a:gd name="T76" fmla="*/ 0 w 646"/>
              <a:gd name="T77" fmla="*/ 2147483647 h 1861"/>
              <a:gd name="T78" fmla="*/ 0 w 646"/>
              <a:gd name="T79" fmla="*/ 0 h 186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46"/>
              <a:gd name="T121" fmla="*/ 0 h 1861"/>
              <a:gd name="T122" fmla="*/ 646 w 646"/>
              <a:gd name="T123" fmla="*/ 1861 h 186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46" h="1861">
                <a:moveTo>
                  <a:pt x="0" y="0"/>
                </a:moveTo>
                <a:lnTo>
                  <a:pt x="48" y="14"/>
                </a:lnTo>
                <a:lnTo>
                  <a:pt x="98" y="32"/>
                </a:lnTo>
                <a:lnTo>
                  <a:pt x="147" y="54"/>
                </a:lnTo>
                <a:lnTo>
                  <a:pt x="195" y="81"/>
                </a:lnTo>
                <a:lnTo>
                  <a:pt x="242" y="111"/>
                </a:lnTo>
                <a:lnTo>
                  <a:pt x="288" y="147"/>
                </a:lnTo>
                <a:lnTo>
                  <a:pt x="333" y="185"/>
                </a:lnTo>
                <a:lnTo>
                  <a:pt x="377" y="228"/>
                </a:lnTo>
                <a:lnTo>
                  <a:pt x="418" y="275"/>
                </a:lnTo>
                <a:lnTo>
                  <a:pt x="457" y="325"/>
                </a:lnTo>
                <a:lnTo>
                  <a:pt x="493" y="379"/>
                </a:lnTo>
                <a:lnTo>
                  <a:pt x="526" y="437"/>
                </a:lnTo>
                <a:lnTo>
                  <a:pt x="555" y="497"/>
                </a:lnTo>
                <a:lnTo>
                  <a:pt x="582" y="562"/>
                </a:lnTo>
                <a:lnTo>
                  <a:pt x="604" y="630"/>
                </a:lnTo>
                <a:lnTo>
                  <a:pt x="621" y="700"/>
                </a:lnTo>
                <a:lnTo>
                  <a:pt x="634" y="774"/>
                </a:lnTo>
                <a:lnTo>
                  <a:pt x="642" y="851"/>
                </a:lnTo>
                <a:lnTo>
                  <a:pt x="646" y="930"/>
                </a:lnTo>
                <a:lnTo>
                  <a:pt x="643" y="1011"/>
                </a:lnTo>
                <a:lnTo>
                  <a:pt x="636" y="1086"/>
                </a:lnTo>
                <a:lnTo>
                  <a:pt x="623" y="1160"/>
                </a:lnTo>
                <a:lnTo>
                  <a:pt x="607" y="1230"/>
                </a:lnTo>
                <a:lnTo>
                  <a:pt x="585" y="1297"/>
                </a:lnTo>
                <a:lnTo>
                  <a:pt x="561" y="1361"/>
                </a:lnTo>
                <a:lnTo>
                  <a:pt x="533" y="1421"/>
                </a:lnTo>
                <a:lnTo>
                  <a:pt x="500" y="1478"/>
                </a:lnTo>
                <a:lnTo>
                  <a:pt x="466" y="1532"/>
                </a:lnTo>
                <a:lnTo>
                  <a:pt x="428" y="1582"/>
                </a:lnTo>
                <a:lnTo>
                  <a:pt x="388" y="1627"/>
                </a:lnTo>
                <a:lnTo>
                  <a:pt x="345" y="1670"/>
                </a:lnTo>
                <a:lnTo>
                  <a:pt x="301" y="1709"/>
                </a:lnTo>
                <a:lnTo>
                  <a:pt x="254" y="1744"/>
                </a:lnTo>
                <a:lnTo>
                  <a:pt x="205" y="1776"/>
                </a:lnTo>
                <a:lnTo>
                  <a:pt x="156" y="1803"/>
                </a:lnTo>
                <a:lnTo>
                  <a:pt x="104" y="1826"/>
                </a:lnTo>
                <a:lnTo>
                  <a:pt x="53" y="1846"/>
                </a:lnTo>
                <a:lnTo>
                  <a:pt x="0" y="1861"/>
                </a:lnTo>
                <a:lnTo>
                  <a:pt x="0" y="0"/>
                </a:ln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D5DDF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4" name="Freeform 12">
            <a:extLst>
              <a:ext uri="{FF2B5EF4-FFF2-40B4-BE49-F238E27FC236}">
                <a16:creationId xmlns="" xmlns:a16="http://schemas.microsoft.com/office/drawing/2014/main" id="{059F3F90-F6DC-F84C-9014-693A8C945725}"/>
              </a:ext>
            </a:extLst>
          </p:cNvPr>
          <p:cNvSpPr>
            <a:spLocks/>
          </p:cNvSpPr>
          <p:nvPr/>
        </p:nvSpPr>
        <p:spPr bwMode="gray">
          <a:xfrm rot="6256290">
            <a:off x="2436812" y="1906588"/>
            <a:ext cx="1374775" cy="3962400"/>
          </a:xfrm>
          <a:custGeom>
            <a:avLst/>
            <a:gdLst>
              <a:gd name="T0" fmla="*/ 0 w 646"/>
              <a:gd name="T1" fmla="*/ 0 h 1861"/>
              <a:gd name="T2" fmla="*/ 2147483647 w 646"/>
              <a:gd name="T3" fmla="*/ 2147483647 h 1861"/>
              <a:gd name="T4" fmla="*/ 2147483647 w 646"/>
              <a:gd name="T5" fmla="*/ 2147483647 h 1861"/>
              <a:gd name="T6" fmla="*/ 2147483647 w 646"/>
              <a:gd name="T7" fmla="*/ 2147483647 h 1861"/>
              <a:gd name="T8" fmla="*/ 2147483647 w 646"/>
              <a:gd name="T9" fmla="*/ 2147483647 h 1861"/>
              <a:gd name="T10" fmla="*/ 2147483647 w 646"/>
              <a:gd name="T11" fmla="*/ 2147483647 h 1861"/>
              <a:gd name="T12" fmla="*/ 2147483647 w 646"/>
              <a:gd name="T13" fmla="*/ 2147483647 h 1861"/>
              <a:gd name="T14" fmla="*/ 2147483647 w 646"/>
              <a:gd name="T15" fmla="*/ 2147483647 h 1861"/>
              <a:gd name="T16" fmla="*/ 2147483647 w 646"/>
              <a:gd name="T17" fmla="*/ 2147483647 h 1861"/>
              <a:gd name="T18" fmla="*/ 2147483647 w 646"/>
              <a:gd name="T19" fmla="*/ 2147483647 h 1861"/>
              <a:gd name="T20" fmla="*/ 2147483647 w 646"/>
              <a:gd name="T21" fmla="*/ 2147483647 h 1861"/>
              <a:gd name="T22" fmla="*/ 2147483647 w 646"/>
              <a:gd name="T23" fmla="*/ 2147483647 h 1861"/>
              <a:gd name="T24" fmla="*/ 2147483647 w 646"/>
              <a:gd name="T25" fmla="*/ 2147483647 h 1861"/>
              <a:gd name="T26" fmla="*/ 2147483647 w 646"/>
              <a:gd name="T27" fmla="*/ 2147483647 h 1861"/>
              <a:gd name="T28" fmla="*/ 2147483647 w 646"/>
              <a:gd name="T29" fmla="*/ 2147483647 h 1861"/>
              <a:gd name="T30" fmla="*/ 2147483647 w 646"/>
              <a:gd name="T31" fmla="*/ 2147483647 h 1861"/>
              <a:gd name="T32" fmla="*/ 2147483647 w 646"/>
              <a:gd name="T33" fmla="*/ 2147483647 h 1861"/>
              <a:gd name="T34" fmla="*/ 2147483647 w 646"/>
              <a:gd name="T35" fmla="*/ 2147483647 h 1861"/>
              <a:gd name="T36" fmla="*/ 2147483647 w 646"/>
              <a:gd name="T37" fmla="*/ 2147483647 h 1861"/>
              <a:gd name="T38" fmla="*/ 2147483647 w 646"/>
              <a:gd name="T39" fmla="*/ 2147483647 h 1861"/>
              <a:gd name="T40" fmla="*/ 2147483647 w 646"/>
              <a:gd name="T41" fmla="*/ 2147483647 h 1861"/>
              <a:gd name="T42" fmla="*/ 2147483647 w 646"/>
              <a:gd name="T43" fmla="*/ 2147483647 h 1861"/>
              <a:gd name="T44" fmla="*/ 2147483647 w 646"/>
              <a:gd name="T45" fmla="*/ 2147483647 h 1861"/>
              <a:gd name="T46" fmla="*/ 2147483647 w 646"/>
              <a:gd name="T47" fmla="*/ 2147483647 h 1861"/>
              <a:gd name="T48" fmla="*/ 2147483647 w 646"/>
              <a:gd name="T49" fmla="*/ 2147483647 h 1861"/>
              <a:gd name="T50" fmla="*/ 2147483647 w 646"/>
              <a:gd name="T51" fmla="*/ 2147483647 h 1861"/>
              <a:gd name="T52" fmla="*/ 2147483647 w 646"/>
              <a:gd name="T53" fmla="*/ 2147483647 h 1861"/>
              <a:gd name="T54" fmla="*/ 2147483647 w 646"/>
              <a:gd name="T55" fmla="*/ 2147483647 h 1861"/>
              <a:gd name="T56" fmla="*/ 2147483647 w 646"/>
              <a:gd name="T57" fmla="*/ 2147483647 h 1861"/>
              <a:gd name="T58" fmla="*/ 2147483647 w 646"/>
              <a:gd name="T59" fmla="*/ 2147483647 h 1861"/>
              <a:gd name="T60" fmla="*/ 2147483647 w 646"/>
              <a:gd name="T61" fmla="*/ 2147483647 h 1861"/>
              <a:gd name="T62" fmla="*/ 2147483647 w 646"/>
              <a:gd name="T63" fmla="*/ 2147483647 h 1861"/>
              <a:gd name="T64" fmla="*/ 2147483647 w 646"/>
              <a:gd name="T65" fmla="*/ 2147483647 h 1861"/>
              <a:gd name="T66" fmla="*/ 2147483647 w 646"/>
              <a:gd name="T67" fmla="*/ 2147483647 h 1861"/>
              <a:gd name="T68" fmla="*/ 2147483647 w 646"/>
              <a:gd name="T69" fmla="*/ 2147483647 h 1861"/>
              <a:gd name="T70" fmla="*/ 2147483647 w 646"/>
              <a:gd name="T71" fmla="*/ 2147483647 h 1861"/>
              <a:gd name="T72" fmla="*/ 2147483647 w 646"/>
              <a:gd name="T73" fmla="*/ 2147483647 h 1861"/>
              <a:gd name="T74" fmla="*/ 2147483647 w 646"/>
              <a:gd name="T75" fmla="*/ 2147483647 h 1861"/>
              <a:gd name="T76" fmla="*/ 0 w 646"/>
              <a:gd name="T77" fmla="*/ 2147483647 h 1861"/>
              <a:gd name="T78" fmla="*/ 0 w 646"/>
              <a:gd name="T79" fmla="*/ 0 h 186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646"/>
              <a:gd name="T121" fmla="*/ 0 h 1861"/>
              <a:gd name="T122" fmla="*/ 646 w 646"/>
              <a:gd name="T123" fmla="*/ 1861 h 1861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646" h="1861">
                <a:moveTo>
                  <a:pt x="0" y="0"/>
                </a:moveTo>
                <a:lnTo>
                  <a:pt x="48" y="14"/>
                </a:lnTo>
                <a:lnTo>
                  <a:pt x="98" y="32"/>
                </a:lnTo>
                <a:lnTo>
                  <a:pt x="147" y="54"/>
                </a:lnTo>
                <a:lnTo>
                  <a:pt x="195" y="81"/>
                </a:lnTo>
                <a:lnTo>
                  <a:pt x="242" y="111"/>
                </a:lnTo>
                <a:lnTo>
                  <a:pt x="288" y="147"/>
                </a:lnTo>
                <a:lnTo>
                  <a:pt x="333" y="185"/>
                </a:lnTo>
                <a:lnTo>
                  <a:pt x="377" y="228"/>
                </a:lnTo>
                <a:lnTo>
                  <a:pt x="418" y="275"/>
                </a:lnTo>
                <a:lnTo>
                  <a:pt x="457" y="325"/>
                </a:lnTo>
                <a:lnTo>
                  <a:pt x="493" y="379"/>
                </a:lnTo>
                <a:lnTo>
                  <a:pt x="526" y="437"/>
                </a:lnTo>
                <a:lnTo>
                  <a:pt x="555" y="497"/>
                </a:lnTo>
                <a:lnTo>
                  <a:pt x="582" y="562"/>
                </a:lnTo>
                <a:lnTo>
                  <a:pt x="604" y="630"/>
                </a:lnTo>
                <a:lnTo>
                  <a:pt x="621" y="700"/>
                </a:lnTo>
                <a:lnTo>
                  <a:pt x="634" y="774"/>
                </a:lnTo>
                <a:lnTo>
                  <a:pt x="642" y="851"/>
                </a:lnTo>
                <a:lnTo>
                  <a:pt x="646" y="930"/>
                </a:lnTo>
                <a:lnTo>
                  <a:pt x="643" y="1011"/>
                </a:lnTo>
                <a:lnTo>
                  <a:pt x="636" y="1086"/>
                </a:lnTo>
                <a:lnTo>
                  <a:pt x="623" y="1160"/>
                </a:lnTo>
                <a:lnTo>
                  <a:pt x="607" y="1230"/>
                </a:lnTo>
                <a:lnTo>
                  <a:pt x="585" y="1297"/>
                </a:lnTo>
                <a:lnTo>
                  <a:pt x="561" y="1361"/>
                </a:lnTo>
                <a:lnTo>
                  <a:pt x="533" y="1421"/>
                </a:lnTo>
                <a:lnTo>
                  <a:pt x="500" y="1478"/>
                </a:lnTo>
                <a:lnTo>
                  <a:pt x="466" y="1532"/>
                </a:lnTo>
                <a:lnTo>
                  <a:pt x="428" y="1582"/>
                </a:lnTo>
                <a:lnTo>
                  <a:pt x="388" y="1627"/>
                </a:lnTo>
                <a:lnTo>
                  <a:pt x="345" y="1670"/>
                </a:lnTo>
                <a:lnTo>
                  <a:pt x="301" y="1709"/>
                </a:lnTo>
                <a:lnTo>
                  <a:pt x="254" y="1744"/>
                </a:lnTo>
                <a:lnTo>
                  <a:pt x="205" y="1776"/>
                </a:lnTo>
                <a:lnTo>
                  <a:pt x="156" y="1803"/>
                </a:lnTo>
                <a:lnTo>
                  <a:pt x="104" y="1826"/>
                </a:lnTo>
                <a:lnTo>
                  <a:pt x="53" y="1846"/>
                </a:lnTo>
                <a:lnTo>
                  <a:pt x="0" y="1861"/>
                </a:lnTo>
                <a:lnTo>
                  <a:pt x="0" y="0"/>
                </a:lnTo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A2EAE8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13">
            <a:extLst>
              <a:ext uri="{FF2B5EF4-FFF2-40B4-BE49-F238E27FC236}">
                <a16:creationId xmlns="" xmlns:a16="http://schemas.microsoft.com/office/drawing/2014/main" id="{4D9E3F8E-C69D-434E-9DA5-FDF02A428A39}"/>
              </a:ext>
            </a:extLst>
          </p:cNvPr>
          <p:cNvGrpSpPr>
            <a:grpSpLocks/>
          </p:cNvGrpSpPr>
          <p:nvPr/>
        </p:nvGrpSpPr>
        <p:grpSpPr bwMode="auto">
          <a:xfrm>
            <a:off x="3595688" y="2786063"/>
            <a:ext cx="1600200" cy="1600200"/>
            <a:chOff x="2016" y="1920"/>
            <a:chExt cx="1680" cy="1680"/>
          </a:xfrm>
        </p:grpSpPr>
        <p:sp>
          <p:nvSpPr>
            <p:cNvPr id="24591" name="Oval 14">
              <a:extLst>
                <a:ext uri="{FF2B5EF4-FFF2-40B4-BE49-F238E27FC236}">
                  <a16:creationId xmlns="" xmlns:a16="http://schemas.microsoft.com/office/drawing/2014/main" id="{E19CA960-B356-3945-B5E1-250896325D0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F14343"/>
                </a:gs>
                <a:gs pos="100000">
                  <a:srgbClr val="6E1E1E"/>
                </a:gs>
              </a:gsLst>
              <a:lin ang="54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" name="Freeform 15">
              <a:extLst>
                <a:ext uri="{FF2B5EF4-FFF2-40B4-BE49-F238E27FC236}">
                  <a16:creationId xmlns="" xmlns:a16="http://schemas.microsoft.com/office/drawing/2014/main" id="{EBE6901F-54FF-994E-90B4-A28D63354BA8}"/>
                </a:ext>
              </a:extLst>
            </p:cNvPr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521 w 1321"/>
                <a:gd name="T1" fmla="*/ 4 h 712"/>
                <a:gd name="T2" fmla="*/ 526 w 1321"/>
                <a:gd name="T3" fmla="*/ 4 h 712"/>
                <a:gd name="T4" fmla="*/ 528 w 1321"/>
                <a:gd name="T5" fmla="*/ 4 h 712"/>
                <a:gd name="T6" fmla="*/ 525 w 1321"/>
                <a:gd name="T7" fmla="*/ 4 h 712"/>
                <a:gd name="T8" fmla="*/ 519 w 1321"/>
                <a:gd name="T9" fmla="*/ 4 h 712"/>
                <a:gd name="T10" fmla="*/ 508 w 1321"/>
                <a:gd name="T11" fmla="*/ 4 h 712"/>
                <a:gd name="T12" fmla="*/ 494 w 1321"/>
                <a:gd name="T13" fmla="*/ 4 h 712"/>
                <a:gd name="T14" fmla="*/ 477 w 1321"/>
                <a:gd name="T15" fmla="*/ 4 h 712"/>
                <a:gd name="T16" fmla="*/ 458 w 1321"/>
                <a:gd name="T17" fmla="*/ 4 h 712"/>
                <a:gd name="T18" fmla="*/ 436 w 1321"/>
                <a:gd name="T19" fmla="*/ 4 h 712"/>
                <a:gd name="T20" fmla="*/ 412 w 1321"/>
                <a:gd name="T21" fmla="*/ 4 h 712"/>
                <a:gd name="T22" fmla="*/ 386 w 1321"/>
                <a:gd name="T23" fmla="*/ 4 h 712"/>
                <a:gd name="T24" fmla="*/ 358 w 1321"/>
                <a:gd name="T25" fmla="*/ 4 h 712"/>
                <a:gd name="T26" fmla="*/ 330 w 1321"/>
                <a:gd name="T27" fmla="*/ 4 h 712"/>
                <a:gd name="T28" fmla="*/ 319 w 1321"/>
                <a:gd name="T29" fmla="*/ 4 h 712"/>
                <a:gd name="T30" fmla="*/ 190 w 1321"/>
                <a:gd name="T31" fmla="*/ 4 h 712"/>
                <a:gd name="T32" fmla="*/ 188 w 1321"/>
                <a:gd name="T33" fmla="*/ 4 h 712"/>
                <a:gd name="T34" fmla="*/ 164 w 1321"/>
                <a:gd name="T35" fmla="*/ 4 h 712"/>
                <a:gd name="T36" fmla="*/ 139 w 1321"/>
                <a:gd name="T37" fmla="*/ 4 h 712"/>
                <a:gd name="T38" fmla="*/ 118 w 1321"/>
                <a:gd name="T39" fmla="*/ 4 h 712"/>
                <a:gd name="T40" fmla="*/ 96 w 1321"/>
                <a:gd name="T41" fmla="*/ 4 h 712"/>
                <a:gd name="T42" fmla="*/ 75 w 1321"/>
                <a:gd name="T43" fmla="*/ 4 h 712"/>
                <a:gd name="T44" fmla="*/ 60 w 1321"/>
                <a:gd name="T45" fmla="*/ 4 h 712"/>
                <a:gd name="T46" fmla="*/ 42 w 1321"/>
                <a:gd name="T47" fmla="*/ 4 h 712"/>
                <a:gd name="T48" fmla="*/ 26 w 1321"/>
                <a:gd name="T49" fmla="*/ 4 h 712"/>
                <a:gd name="T50" fmla="*/ 26 w 1321"/>
                <a:gd name="T51" fmla="*/ 4 h 712"/>
                <a:gd name="T52" fmla="*/ 18 w 1321"/>
                <a:gd name="T53" fmla="*/ 4 h 712"/>
                <a:gd name="T54" fmla="*/ 6 w 1321"/>
                <a:gd name="T55" fmla="*/ 4 h 712"/>
                <a:gd name="T56" fmla="*/ 0 w 1321"/>
                <a:gd name="T57" fmla="*/ 4 h 712"/>
                <a:gd name="T58" fmla="*/ 0 w 1321"/>
                <a:gd name="T59" fmla="*/ 4 h 712"/>
                <a:gd name="T60" fmla="*/ 4 w 1321"/>
                <a:gd name="T61" fmla="*/ 4 h 712"/>
                <a:gd name="T62" fmla="*/ 16 w 1321"/>
                <a:gd name="T63" fmla="*/ 4 h 712"/>
                <a:gd name="T64" fmla="*/ 26 w 1321"/>
                <a:gd name="T65" fmla="*/ 4 h 712"/>
                <a:gd name="T66" fmla="*/ 38 w 1321"/>
                <a:gd name="T67" fmla="*/ 4 h 712"/>
                <a:gd name="T68" fmla="*/ 62 w 1321"/>
                <a:gd name="T69" fmla="*/ 4 h 712"/>
                <a:gd name="T70" fmla="*/ 80 w 1321"/>
                <a:gd name="T71" fmla="*/ 4 h 712"/>
                <a:gd name="T72" fmla="*/ 110 w 1321"/>
                <a:gd name="T73" fmla="*/ 4 h 712"/>
                <a:gd name="T74" fmla="*/ 136 w 1321"/>
                <a:gd name="T75" fmla="*/ 4 h 712"/>
                <a:gd name="T76" fmla="*/ 166 w 1321"/>
                <a:gd name="T77" fmla="*/ 4 h 712"/>
                <a:gd name="T78" fmla="*/ 199 w 1321"/>
                <a:gd name="T79" fmla="*/ 4 h 712"/>
                <a:gd name="T80" fmla="*/ 232 w 1321"/>
                <a:gd name="T81" fmla="*/ 4 h 712"/>
                <a:gd name="T82" fmla="*/ 268 w 1321"/>
                <a:gd name="T83" fmla="*/ 0 h 712"/>
                <a:gd name="T84" fmla="*/ 268 w 1321"/>
                <a:gd name="T85" fmla="*/ 0 h 712"/>
                <a:gd name="T86" fmla="*/ 304 w 1321"/>
                <a:gd name="T87" fmla="*/ 4 h 712"/>
                <a:gd name="T88" fmla="*/ 337 w 1321"/>
                <a:gd name="T89" fmla="*/ 4 h 712"/>
                <a:gd name="T90" fmla="*/ 372 w 1321"/>
                <a:gd name="T91" fmla="*/ 4 h 712"/>
                <a:gd name="T92" fmla="*/ 404 w 1321"/>
                <a:gd name="T93" fmla="*/ 4 h 712"/>
                <a:gd name="T94" fmla="*/ 433 w 1321"/>
                <a:gd name="T95" fmla="*/ 4 h 712"/>
                <a:gd name="T96" fmla="*/ 459 w 1321"/>
                <a:gd name="T97" fmla="*/ 4 h 712"/>
                <a:gd name="T98" fmla="*/ 483 w 1321"/>
                <a:gd name="T99" fmla="*/ 4 h 712"/>
                <a:gd name="T100" fmla="*/ 503 w 1321"/>
                <a:gd name="T101" fmla="*/ 4 h 712"/>
                <a:gd name="T102" fmla="*/ 521 w 1321"/>
                <a:gd name="T103" fmla="*/ 4 h 712"/>
                <a:gd name="T104" fmla="*/ 521 w 1321"/>
                <a:gd name="T105" fmla="*/ 4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14343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592" name="Text Box 16">
            <a:extLst>
              <a:ext uri="{FF2B5EF4-FFF2-40B4-BE49-F238E27FC236}">
                <a16:creationId xmlns="" xmlns:a16="http://schemas.microsoft.com/office/drawing/2014/main" id="{02827EFB-6D6D-854C-99C0-432B283D07F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886200" y="3429000"/>
            <a:ext cx="1057275" cy="830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Quyết</a:t>
            </a:r>
          </a:p>
          <a:p>
            <a:r>
              <a:rPr lang="en-US" altLang="en-US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Định</a:t>
            </a:r>
          </a:p>
        </p:txBody>
      </p:sp>
      <p:sp>
        <p:nvSpPr>
          <p:cNvPr id="49164" name="Text Box 17">
            <a:extLst>
              <a:ext uri="{FF2B5EF4-FFF2-40B4-BE49-F238E27FC236}">
                <a16:creationId xmlns="" xmlns:a16="http://schemas.microsoft.com/office/drawing/2014/main" id="{DC6D2A26-4D12-1C4A-A2DB-3C94C116C23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52400" y="2286000"/>
            <a:ext cx="3581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>
                <a:solidFill>
                  <a:srgbClr val="C00000"/>
                </a:solidFill>
              </a:rPr>
              <a:t>              A</a:t>
            </a:r>
            <a:endParaRPr lang="en-US" altLang="en-US" b="1" dirty="0">
              <a:solidFill>
                <a:srgbClr val="003399"/>
              </a:solidFill>
            </a:endParaRPr>
          </a:p>
          <a:p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quyết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định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chiến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lược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  <a:r>
              <a:rPr lang="en-US" altLang="en-US" b="1" dirty="0" err="1">
                <a:solidFill>
                  <a:srgbClr val="003399"/>
                </a:solidFill>
              </a:rPr>
              <a:t>quyết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định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chiến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thuật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  <a:r>
              <a:rPr lang="en-US" altLang="en-US" b="1" dirty="0" err="1">
                <a:solidFill>
                  <a:srgbClr val="003399"/>
                </a:solidFill>
              </a:rPr>
              <a:t>quyết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định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tác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nghiệp</a:t>
            </a:r>
            <a:r>
              <a:rPr lang="en-US" altLang="en-US" b="1" dirty="0">
                <a:solidFill>
                  <a:srgbClr val="003399"/>
                </a:solidFill>
              </a:rPr>
              <a:t>.</a:t>
            </a:r>
          </a:p>
        </p:txBody>
      </p:sp>
      <p:sp>
        <p:nvSpPr>
          <p:cNvPr id="49165" name="Text Box 18">
            <a:extLst>
              <a:ext uri="{FF2B5EF4-FFF2-40B4-BE49-F238E27FC236}">
                <a16:creationId xmlns="" xmlns:a16="http://schemas.microsoft.com/office/drawing/2014/main" id="{E262680E-7066-D24A-A1DB-CF550D9AE25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419600" y="1981200"/>
            <a:ext cx="4724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/>
            <a:r>
              <a:rPr lang="en-US" altLang="en-US" sz="2000" b="1" dirty="0">
                <a:solidFill>
                  <a:srgbClr val="003399"/>
                </a:solidFill>
              </a:rPr>
              <a:t>                        </a:t>
            </a:r>
            <a:r>
              <a:rPr lang="en-US" altLang="en-US" b="1" dirty="0">
                <a:solidFill>
                  <a:srgbClr val="C00000"/>
                </a:solidFill>
              </a:rPr>
              <a:t>B</a:t>
            </a:r>
            <a:endParaRPr lang="en-US" altLang="en-US" dirty="0">
              <a:solidFill>
                <a:srgbClr val="003399"/>
              </a:solidFill>
            </a:endParaRPr>
          </a:p>
          <a:p>
            <a:pPr algn="l"/>
            <a:r>
              <a:rPr lang="en-US" altLang="en-US" dirty="0">
                <a:solidFill>
                  <a:srgbClr val="003399"/>
                </a:solidFill>
              </a:rPr>
              <a:t> </a:t>
            </a:r>
            <a:r>
              <a:rPr lang="en-US" altLang="en-US" b="1" dirty="0">
                <a:solidFill>
                  <a:srgbClr val="003399"/>
                </a:solidFill>
              </a:rPr>
              <a:t>QĐ </a:t>
            </a:r>
            <a:r>
              <a:rPr lang="en-US" altLang="en-US" b="1" dirty="0" err="1">
                <a:solidFill>
                  <a:srgbClr val="003399"/>
                </a:solidFill>
              </a:rPr>
              <a:t>theo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chương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trình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sẵn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có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</a:p>
          <a:p>
            <a:pPr algn="l"/>
            <a:r>
              <a:rPr lang="en-US" altLang="en-US" b="1" dirty="0">
                <a:solidFill>
                  <a:srgbClr val="003399"/>
                </a:solidFill>
              </a:rPr>
              <a:t>QĐ </a:t>
            </a:r>
            <a:r>
              <a:rPr lang="en-US" altLang="en-US" b="1" dirty="0" err="1">
                <a:solidFill>
                  <a:srgbClr val="003399"/>
                </a:solidFill>
              </a:rPr>
              <a:t>không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có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chương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trình</a:t>
            </a:r>
            <a:endParaRPr lang="en-US" altLang="en-US" b="1" dirty="0">
              <a:solidFill>
                <a:srgbClr val="000000"/>
              </a:solidFill>
            </a:endParaRPr>
          </a:p>
        </p:txBody>
      </p:sp>
      <p:sp>
        <p:nvSpPr>
          <p:cNvPr id="49166" name="Text Box 19">
            <a:extLst>
              <a:ext uri="{FF2B5EF4-FFF2-40B4-BE49-F238E27FC236}">
                <a16:creationId xmlns="" xmlns:a16="http://schemas.microsoft.com/office/drawing/2014/main" id="{14820316-5C9D-5044-82E2-8F0994415E8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0" y="4953000"/>
            <a:ext cx="5410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b="1" dirty="0">
                <a:solidFill>
                  <a:srgbClr val="C00000"/>
                </a:solidFill>
              </a:rPr>
              <a:t>                             C</a:t>
            </a:r>
          </a:p>
          <a:p>
            <a:r>
              <a:rPr lang="en-US" altLang="en-US" dirty="0">
                <a:solidFill>
                  <a:srgbClr val="C00000"/>
                </a:solidFill>
              </a:rPr>
              <a:t>:</a:t>
            </a:r>
            <a:r>
              <a:rPr lang="en-US" altLang="en-US" dirty="0">
                <a:solidFill>
                  <a:srgbClr val="003399"/>
                </a:solidFill>
              </a:rPr>
              <a:t> </a:t>
            </a:r>
            <a:r>
              <a:rPr lang="en-US" altLang="en-US" b="1" dirty="0">
                <a:solidFill>
                  <a:srgbClr val="003399"/>
                </a:solidFill>
              </a:rPr>
              <a:t>QĐ </a:t>
            </a:r>
            <a:r>
              <a:rPr lang="en-US" altLang="en-US" b="1" dirty="0" err="1">
                <a:solidFill>
                  <a:srgbClr val="003399"/>
                </a:solidFill>
              </a:rPr>
              <a:t>về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kế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hoạch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  <a:r>
              <a:rPr lang="en-US" altLang="en-US" b="1" dirty="0" err="1">
                <a:solidFill>
                  <a:srgbClr val="003399"/>
                </a:solidFill>
              </a:rPr>
              <a:t>về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tổ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chức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  <a:r>
              <a:rPr lang="en-US" altLang="en-US" b="1" dirty="0" err="1">
                <a:solidFill>
                  <a:srgbClr val="003399"/>
                </a:solidFill>
              </a:rPr>
              <a:t>về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chỉ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huy</a:t>
            </a:r>
            <a:r>
              <a:rPr lang="en-US" altLang="en-US" b="1" dirty="0">
                <a:solidFill>
                  <a:srgbClr val="003399"/>
                </a:solidFill>
              </a:rPr>
              <a:t> - </a:t>
            </a:r>
            <a:r>
              <a:rPr lang="en-US" altLang="en-US" b="1" dirty="0" err="1">
                <a:solidFill>
                  <a:srgbClr val="003399"/>
                </a:solidFill>
              </a:rPr>
              <a:t>điều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khiển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  <a:r>
              <a:rPr lang="en-US" altLang="en-US" b="1" dirty="0" err="1">
                <a:solidFill>
                  <a:srgbClr val="003399"/>
                </a:solidFill>
              </a:rPr>
              <a:t>về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phối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hợp</a:t>
            </a:r>
            <a:r>
              <a:rPr lang="en-US" altLang="en-US" b="1" dirty="0">
                <a:solidFill>
                  <a:srgbClr val="003399"/>
                </a:solidFill>
              </a:rPr>
              <a:t>, </a:t>
            </a:r>
            <a:r>
              <a:rPr lang="en-US" altLang="en-US" b="1" dirty="0" err="1">
                <a:solidFill>
                  <a:srgbClr val="003399"/>
                </a:solidFill>
              </a:rPr>
              <a:t>về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kiểm</a:t>
            </a:r>
            <a:r>
              <a:rPr lang="en-US" altLang="en-US" b="1" dirty="0">
                <a:solidFill>
                  <a:srgbClr val="003399"/>
                </a:solidFill>
              </a:rPr>
              <a:t> </a:t>
            </a:r>
            <a:r>
              <a:rPr lang="en-US" altLang="en-US" b="1" dirty="0" err="1">
                <a:solidFill>
                  <a:srgbClr val="003399"/>
                </a:solidFill>
              </a:rPr>
              <a:t>tra</a:t>
            </a:r>
            <a:r>
              <a:rPr lang="en-US" altLang="en-US" dirty="0">
                <a:solidFill>
                  <a:srgbClr val="003399"/>
                </a:solidFill>
              </a:rPr>
              <a:t>,…</a:t>
            </a:r>
          </a:p>
        </p:txBody>
      </p:sp>
    </p:spTree>
    <p:extLst>
      <p:ext uri="{BB962C8B-B14F-4D97-AF65-F5344CB8AC3E}">
        <p14:creationId xmlns="" xmlns:p14="http://schemas.microsoft.com/office/powerpoint/2010/main" val="381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2" grpId="0"/>
      <p:bldP spid="49164" grpId="0"/>
      <p:bldP spid="49165" grpId="0"/>
      <p:bldP spid="4916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8">
            <a:extLst>
              <a:ext uri="{FF2B5EF4-FFF2-40B4-BE49-F238E27FC236}">
                <a16:creationId xmlns="" xmlns:a16="http://schemas.microsoft.com/office/drawing/2014/main" id="{98D1DC9A-73FB-CA48-9874-DD9A9E03C51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00F499B-1B88-784F-92E6-102B7225131A}" type="slidenum">
              <a:rPr lang="en-US" altLang="en-US" sz="900"/>
              <a:pPr eaLnBrk="1" hangingPunct="1"/>
              <a:t>57</a:t>
            </a:fld>
            <a:endParaRPr lang="en-US" altLang="en-US" sz="900"/>
          </a:p>
        </p:txBody>
      </p:sp>
      <p:sp>
        <p:nvSpPr>
          <p:cNvPr id="50179" name="Rectangle 3">
            <a:extLst>
              <a:ext uri="{FF2B5EF4-FFF2-40B4-BE49-F238E27FC236}">
                <a16:creationId xmlns="" xmlns:a16="http://schemas.microsoft.com/office/drawing/2014/main" id="{C5973A87-8177-2043-9E85-C361CC762F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6019800"/>
          </a:xfrm>
          <a:solidFill>
            <a:schemeClr val="bg1"/>
          </a:solidFill>
        </p:spPr>
        <p:txBody>
          <a:bodyPr/>
          <a:lstStyle/>
          <a:p>
            <a:pPr marL="914400" lvl="1" indent="-457200">
              <a:lnSpc>
                <a:spcPct val="120000"/>
              </a:lnSpc>
              <a:buFontTx/>
              <a:buNone/>
            </a:pPr>
            <a:endParaRPr lang="en-US" altLang="en-US" sz="2800" b="0">
              <a:ea typeface="ＭＳ Ｐゴシック" panose="020B0600070205080204" pitchFamily="34" charset="-128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B56041BD-7DBF-8140-BAB3-67ED40F9A094}"/>
              </a:ext>
            </a:extLst>
          </p:cNvPr>
          <p:cNvSpPr/>
          <p:nvPr/>
        </p:nvSpPr>
        <p:spPr bwMode="auto">
          <a:xfrm>
            <a:off x="15766" y="1615966"/>
            <a:ext cx="8975834" cy="4800600"/>
          </a:xfrm>
          <a:prstGeom prst="roundRect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eaLnBrk="1" hangingPunct="1">
              <a:lnSpc>
                <a:spcPct val="120000"/>
              </a:lnSpc>
            </a:pPr>
            <a:r>
              <a:rPr lang="en-US" altLang="en-US" sz="4000" b="1" dirty="0">
                <a:solidFill>
                  <a:srgbClr val="FF0000"/>
                </a:solidFill>
              </a:rPr>
              <a:t>                        A</a:t>
            </a: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000099"/>
                </a:solidFill>
              </a:rPr>
              <a:t>Quyết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đoán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rgbClr val="000099"/>
                </a:solidFill>
              </a:rPr>
              <a:t>Khoa </a:t>
            </a:r>
            <a:r>
              <a:rPr lang="en-US" altLang="en-US" sz="2800" b="1" dirty="0" err="1">
                <a:solidFill>
                  <a:srgbClr val="000099"/>
                </a:solidFill>
              </a:rPr>
              <a:t>học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000099"/>
                </a:solidFill>
              </a:rPr>
              <a:t>Khách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quan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000099"/>
                </a:solidFill>
              </a:rPr>
              <a:t>Thống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nhất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000099"/>
                </a:solidFill>
              </a:rPr>
              <a:t>Năng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động</a:t>
            </a:r>
            <a:r>
              <a:rPr lang="en-US" altLang="en-US" sz="2800" b="1" dirty="0">
                <a:solidFill>
                  <a:srgbClr val="000099"/>
                </a:solidFill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</a:rPr>
              <a:t>sáng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tạo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000099"/>
                </a:solidFill>
              </a:rPr>
              <a:t>Không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chồng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chéo</a:t>
            </a:r>
            <a:r>
              <a:rPr lang="en-US" altLang="en-US" sz="2800" b="1" dirty="0">
                <a:solidFill>
                  <a:srgbClr val="000099"/>
                </a:solidFill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</a:rPr>
              <a:t>kịp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thời</a:t>
            </a:r>
            <a:r>
              <a:rPr lang="en-US" altLang="en-US" sz="2800" b="1" dirty="0">
                <a:solidFill>
                  <a:srgbClr val="000099"/>
                </a:solidFill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</a:rPr>
              <a:t>hiệu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quả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r>
              <a:rPr lang="en-US" altLang="en-US" sz="2800" b="1" dirty="0" err="1">
                <a:solidFill>
                  <a:srgbClr val="000099"/>
                </a:solidFill>
              </a:rPr>
              <a:t>Gắn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chặt</a:t>
            </a:r>
            <a:r>
              <a:rPr lang="en-US" altLang="en-US" sz="2800" b="1" dirty="0">
                <a:solidFill>
                  <a:srgbClr val="000099"/>
                </a:solidFill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</a:rPr>
              <a:t>quyền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hạn</a:t>
            </a:r>
            <a:r>
              <a:rPr lang="en-US" altLang="en-US" sz="2800" b="1" dirty="0">
                <a:solidFill>
                  <a:srgbClr val="000099"/>
                </a:solidFill>
              </a:rPr>
              <a:t>, </a:t>
            </a:r>
            <a:r>
              <a:rPr lang="en-US" altLang="en-US" sz="2800" b="1" dirty="0" err="1">
                <a:solidFill>
                  <a:srgbClr val="000099"/>
                </a:solidFill>
              </a:rPr>
              <a:t>quyền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lợi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và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trách</a:t>
            </a:r>
            <a:r>
              <a:rPr lang="en-US" altLang="en-US" sz="2800" b="1" dirty="0">
                <a:solidFill>
                  <a:srgbClr val="000099"/>
                </a:solidFill>
              </a:rPr>
              <a:t> </a:t>
            </a:r>
            <a:r>
              <a:rPr lang="en-US" altLang="en-US" sz="2800" b="1" dirty="0" err="1">
                <a:solidFill>
                  <a:srgbClr val="000099"/>
                </a:solidFill>
              </a:rPr>
              <a:t>nhiệm</a:t>
            </a: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endParaRPr lang="en-US" altLang="en-US" sz="2800" b="1" dirty="0">
              <a:solidFill>
                <a:srgbClr val="000099"/>
              </a:solidFill>
            </a:endParaRPr>
          </a:p>
          <a:p>
            <a:pPr lvl="1" eaLnBrk="1" hangingPunct="1">
              <a:lnSpc>
                <a:spcPct val="120000"/>
              </a:lnSpc>
            </a:pPr>
            <a:endParaRPr lang="en-US" altLang="en-US" sz="2800" b="1" dirty="0">
              <a:solidFill>
                <a:srgbClr val="000099"/>
              </a:solidFill>
            </a:endParaRPr>
          </a:p>
        </p:txBody>
      </p:sp>
      <p:sp>
        <p:nvSpPr>
          <p:cNvPr id="25604" name="Rounded Rectangle 5">
            <a:extLst>
              <a:ext uri="{FF2B5EF4-FFF2-40B4-BE49-F238E27FC236}">
                <a16:creationId xmlns="" xmlns:a16="http://schemas.microsoft.com/office/drawing/2014/main" id="{0EA97B65-6BD1-1243-9D74-882FDE2420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914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rgbClr val="FF0000"/>
                </a:solidFill>
              </a:rPr>
              <a:t>7. A LÀ NỘI DUNG GÌ TRONG QUYẾT ĐỊNH</a:t>
            </a:r>
          </a:p>
        </p:txBody>
      </p:sp>
    </p:spTree>
    <p:extLst>
      <p:ext uri="{BB962C8B-B14F-4D97-AF65-F5344CB8AC3E}">
        <p14:creationId xmlns="" xmlns:p14="http://schemas.microsoft.com/office/powerpoint/2010/main" val="105008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8">
            <a:extLst>
              <a:ext uri="{FF2B5EF4-FFF2-40B4-BE49-F238E27FC236}">
                <a16:creationId xmlns="" xmlns:a16="http://schemas.microsoft.com/office/drawing/2014/main" id="{49D451A3-29E2-384E-9E10-EA70D6E20D9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FCC643D-544B-8E4A-9833-436459971461}" type="slidenum">
              <a:rPr lang="en-US" altLang="en-US" sz="900"/>
              <a:pPr eaLnBrk="1" hangingPunct="1"/>
              <a:t>58</a:t>
            </a:fld>
            <a:endParaRPr lang="en-US" altLang="en-US" sz="900"/>
          </a:p>
        </p:txBody>
      </p:sp>
      <p:sp>
        <p:nvSpPr>
          <p:cNvPr id="47108" name="Rectangle 3">
            <a:extLst>
              <a:ext uri="{FF2B5EF4-FFF2-40B4-BE49-F238E27FC236}">
                <a16:creationId xmlns="" xmlns:a16="http://schemas.microsoft.com/office/drawing/2014/main" id="{10695A5E-DCC4-8749-937C-F6B5B93CDB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4572000" cy="6858000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dirty="0">
                <a:ea typeface="ＭＳ Ｐゴシック" panose="020B0600070205080204" pitchFamily="34" charset="-128"/>
              </a:rPr>
              <a:t>8.BÀI TẬP TÌNH HUỐNG</a:t>
            </a:r>
          </a:p>
          <a:p>
            <a:pPr algn="just">
              <a:buFontTx/>
              <a:buNone/>
            </a:pPr>
            <a:r>
              <a:rPr lang="en-US" altLang="en-US" sz="2600" dirty="0">
                <a:ea typeface="ＭＳ Ｐゴシック" panose="020B0600070205080204" pitchFamily="34" charset="-128"/>
              </a:rPr>
              <a:t>1.Hãy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lập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bước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xác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mục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tiêu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một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cá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nhân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đối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với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cuộc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sống</a:t>
            </a:r>
            <a:endParaRPr lang="en-US" altLang="en-US" sz="2600" dirty="0">
              <a:ea typeface="ＭＳ Ｐゴシック" panose="020B0600070205080204" pitchFamily="34" charset="-128"/>
            </a:endParaRPr>
          </a:p>
          <a:p>
            <a:pPr algn="just">
              <a:buFontTx/>
              <a:buNone/>
            </a:pPr>
            <a:endParaRPr lang="en-US" altLang="en-US" sz="2600" dirty="0">
              <a:ea typeface="ＭＳ Ｐゴシック" panose="020B0600070205080204" pitchFamily="34" charset="-128"/>
            </a:endParaRPr>
          </a:p>
          <a:p>
            <a:pPr algn="just">
              <a:buFontTx/>
              <a:buNone/>
            </a:pPr>
            <a:r>
              <a:rPr lang="en-US" altLang="en-US" sz="2600" dirty="0">
                <a:ea typeface="ＭＳ Ｐゴシック" panose="020B0600070205080204" pitchFamily="34" charset="-128"/>
              </a:rPr>
              <a:t>2.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Giả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sử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anh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chị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đang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cần</a:t>
            </a:r>
            <a:r>
              <a:rPr lang="en-US" altLang="en-US" sz="2600" dirty="0">
                <a:ea typeface="ＭＳ Ｐゴシック" panose="020B0600070205080204" pitchFamily="34" charset="-128"/>
              </a:rPr>
              <a:t> 1 laptop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phục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vụ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cho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việc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học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tập</a:t>
            </a:r>
            <a:r>
              <a:rPr lang="en-US" altLang="en-US" sz="2600" dirty="0">
                <a:ea typeface="ＭＳ Ｐゴシック" panose="020B0600070205080204" pitchFamily="34" charset="-128"/>
              </a:rPr>
              <a:t>. Anh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chị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hãy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xây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dựng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tiến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trình</a:t>
            </a:r>
            <a:r>
              <a:rPr lang="en-US" altLang="en-US" sz="2600" dirty="0">
                <a:ea typeface="ＭＳ Ｐゴシック" panose="020B0600070205080204" pitchFamily="34" charset="-128"/>
              </a:rPr>
              <a:t> ra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600" dirty="0">
                <a:ea typeface="ＭＳ Ｐゴシック" panose="020B0600070205080204" pitchFamily="34" charset="-128"/>
              </a:rPr>
              <a:t> </a:t>
            </a:r>
            <a:r>
              <a:rPr lang="en-US" altLang="en-US" sz="2600" dirty="0" err="1">
                <a:ea typeface="ＭＳ Ｐゴシック" panose="020B0600070205080204" pitchFamily="34" charset="-128"/>
              </a:rPr>
              <a:t>này</a:t>
            </a:r>
            <a:r>
              <a:rPr lang="en-US" altLang="en-US" sz="2600" dirty="0">
                <a:ea typeface="ＭＳ Ｐゴシック" panose="020B0600070205080204" pitchFamily="34" charset="-128"/>
              </a:rPr>
              <a:t>?</a:t>
            </a:r>
          </a:p>
        </p:txBody>
      </p:sp>
      <p:pic>
        <p:nvPicPr>
          <p:cNvPr id="52228" name="Picture 5">
            <a:extLst>
              <a:ext uri="{FF2B5EF4-FFF2-40B4-BE49-F238E27FC236}">
                <a16:creationId xmlns="" xmlns:a16="http://schemas.microsoft.com/office/drawing/2014/main" id="{7F234EB2-3AB9-524D-BC1B-C4CDF8641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8747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94D3846D-67AF-E44E-B7B3-2E09E8F6EA67}"/>
              </a:ext>
            </a:extLst>
          </p:cNvPr>
          <p:cNvGrpSpPr>
            <a:grpSpLocks/>
          </p:cNvGrpSpPr>
          <p:nvPr/>
        </p:nvGrpSpPr>
        <p:grpSpPr>
          <a:xfrm>
            <a:off x="2209800" y="304800"/>
            <a:ext cx="6756400" cy="1524001"/>
            <a:chOff x="0" y="0"/>
            <a:chExt cx="5842000" cy="846667"/>
          </a:xfrm>
        </p:grpSpPr>
        <p:sp>
          <p:nvSpPr>
            <p:cNvPr id="5" name="Flowchart: Card 69">
              <a:extLst>
                <a:ext uri="{FF2B5EF4-FFF2-40B4-BE49-F238E27FC236}">
                  <a16:creationId xmlns="" xmlns:a16="http://schemas.microsoft.com/office/drawing/2014/main" id="{E4E5CF1C-3206-534A-9903-5FC2622E3C7C}"/>
                </a:ext>
              </a:extLst>
            </p:cNvPr>
            <p:cNvSpPr/>
            <p:nvPr/>
          </p:nvSpPr>
          <p:spPr>
            <a:xfrm>
              <a:off x="0" y="50800"/>
              <a:ext cx="976184" cy="704335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Khái niệm</a:t>
              </a:r>
              <a:endParaRPr lang="en-US" sz="2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Callout 1 (Border and Accent Bar) 5">
              <a:extLst>
                <a:ext uri="{FF2B5EF4-FFF2-40B4-BE49-F238E27FC236}">
                  <a16:creationId xmlns="" xmlns:a16="http://schemas.microsoft.com/office/drawing/2014/main" id="{472B9C8C-EE3F-634B-BC78-A855FFB13389}"/>
                </a:ext>
              </a:extLst>
            </p:cNvPr>
            <p:cNvSpPr/>
            <p:nvPr/>
          </p:nvSpPr>
          <p:spPr>
            <a:xfrm>
              <a:off x="1270000" y="0"/>
              <a:ext cx="4572000" cy="846667"/>
            </a:xfrm>
            <a:prstGeom prst="accentBorderCallout1">
              <a:avLst>
                <a:gd name="adj1" fmla="val 52002"/>
                <a:gd name="adj2" fmla="val -1449"/>
                <a:gd name="adj3" fmla="val 60305"/>
                <a:gd name="adj4" fmla="val -6354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trị sự thay đổi: là q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uá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thiết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kế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thực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hiện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toán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mới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theo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hướng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thích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nghi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với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môi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trường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hoặc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mục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đích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mới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" name="Group 6">
            <a:extLst>
              <a:ext uri="{FF2B5EF4-FFF2-40B4-BE49-F238E27FC236}">
                <a16:creationId xmlns="" xmlns:a16="http://schemas.microsoft.com/office/drawing/2014/main" id="{02FB0D51-64B9-9C4F-9A8D-06CE7963C094}"/>
              </a:ext>
            </a:extLst>
          </p:cNvPr>
          <p:cNvGrpSpPr>
            <a:grpSpLocks/>
          </p:cNvGrpSpPr>
          <p:nvPr/>
        </p:nvGrpSpPr>
        <p:grpSpPr>
          <a:xfrm>
            <a:off x="2340029" y="1975692"/>
            <a:ext cx="5816965" cy="1333757"/>
            <a:chOff x="0" y="-125039"/>
            <a:chExt cx="5816965" cy="1104737"/>
          </a:xfrm>
        </p:grpSpPr>
        <p:sp>
          <p:nvSpPr>
            <p:cNvPr id="8" name="Flowchart: Card 76">
              <a:extLst>
                <a:ext uri="{FF2B5EF4-FFF2-40B4-BE49-F238E27FC236}">
                  <a16:creationId xmlns="" xmlns:a16="http://schemas.microsoft.com/office/drawing/2014/main" id="{5F9D1451-3EB5-604A-882C-679407E00DE3}"/>
                </a:ext>
              </a:extLst>
            </p:cNvPr>
            <p:cNvSpPr/>
            <p:nvPr/>
          </p:nvSpPr>
          <p:spPr>
            <a:xfrm>
              <a:off x="0" y="-125039"/>
              <a:ext cx="976184" cy="880176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Nội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dung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Callout 1 (Border and Accent Bar) 8">
              <a:extLst>
                <a:ext uri="{FF2B5EF4-FFF2-40B4-BE49-F238E27FC236}">
                  <a16:creationId xmlns="" xmlns:a16="http://schemas.microsoft.com/office/drawing/2014/main" id="{E862F456-8715-7441-B44A-8BB676E172AF}"/>
                </a:ext>
              </a:extLst>
            </p:cNvPr>
            <p:cNvSpPr/>
            <p:nvPr/>
          </p:nvSpPr>
          <p:spPr>
            <a:xfrm>
              <a:off x="1244965" y="-94048"/>
              <a:ext cx="4572000" cy="1073746"/>
            </a:xfrm>
            <a:prstGeom prst="accentBorderCallout1">
              <a:avLst>
                <a:gd name="adj1" fmla="val 52002"/>
                <a:gd name="adj2" fmla="val -1449"/>
                <a:gd name="adj3" fmla="val 60305"/>
                <a:gd name="adj4" fmla="val -6354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 đổi đổi cơ cấu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 đổi công nghệ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 đổi con người</a:t>
              </a:r>
            </a:p>
          </p:txBody>
        </p:sp>
      </p:grpSp>
      <p:grpSp>
        <p:nvGrpSpPr>
          <p:cNvPr id="7" name="Group 9">
            <a:extLst>
              <a:ext uri="{FF2B5EF4-FFF2-40B4-BE49-F238E27FC236}">
                <a16:creationId xmlns="" xmlns:a16="http://schemas.microsoft.com/office/drawing/2014/main" id="{B1DF0421-BB09-B14E-8165-A5C630626178}"/>
              </a:ext>
            </a:extLst>
          </p:cNvPr>
          <p:cNvGrpSpPr>
            <a:grpSpLocks/>
          </p:cNvGrpSpPr>
          <p:nvPr/>
        </p:nvGrpSpPr>
        <p:grpSpPr>
          <a:xfrm>
            <a:off x="2209800" y="3492062"/>
            <a:ext cx="6096000" cy="1516721"/>
            <a:chOff x="-254000" y="-12700"/>
            <a:chExt cx="6096000" cy="990600"/>
          </a:xfrm>
        </p:grpSpPr>
        <p:sp>
          <p:nvSpPr>
            <p:cNvPr id="11" name="Flowchart: Card 79">
              <a:extLst>
                <a:ext uri="{FF2B5EF4-FFF2-40B4-BE49-F238E27FC236}">
                  <a16:creationId xmlns="" xmlns:a16="http://schemas.microsoft.com/office/drawing/2014/main" id="{2437E403-7986-E745-BD02-787E34BDB57A}"/>
                </a:ext>
              </a:extLst>
            </p:cNvPr>
            <p:cNvSpPr/>
            <p:nvPr/>
          </p:nvSpPr>
          <p:spPr>
            <a:xfrm>
              <a:off x="-254000" y="-12700"/>
              <a:ext cx="1295400" cy="990600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hình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thức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Callout 1 (Border and Accent Bar) 11">
              <a:extLst>
                <a:ext uri="{FF2B5EF4-FFF2-40B4-BE49-F238E27FC236}">
                  <a16:creationId xmlns="" xmlns:a16="http://schemas.microsoft.com/office/drawing/2014/main" id="{0EF8E338-D2CC-AB4B-86FE-D718C0558253}"/>
                </a:ext>
              </a:extLst>
            </p:cNvPr>
            <p:cNvSpPr/>
            <p:nvPr/>
          </p:nvSpPr>
          <p:spPr>
            <a:xfrm>
              <a:off x="1270000" y="0"/>
              <a:ext cx="4572000" cy="977900"/>
            </a:xfrm>
            <a:prstGeom prst="accentBorderCallout1">
              <a:avLst>
                <a:gd name="adj1" fmla="val 52002"/>
                <a:gd name="adj2" fmla="val -1449"/>
                <a:gd name="adj3" fmla="val 60305"/>
                <a:gd name="adj4" fmla="val -6354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457200" algn="l"/>
                </a:tabLs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hoàn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thiện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  <a:tabLst>
                  <a:tab pos="457200" algn="l"/>
                </a:tabLs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tính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biến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10" name="Group 12">
            <a:extLst>
              <a:ext uri="{FF2B5EF4-FFF2-40B4-BE49-F238E27FC236}">
                <a16:creationId xmlns="" xmlns:a16="http://schemas.microsoft.com/office/drawing/2014/main" id="{857B6FFA-4601-724B-A532-D2C19A28C82F}"/>
              </a:ext>
            </a:extLst>
          </p:cNvPr>
          <p:cNvGrpSpPr>
            <a:grpSpLocks/>
          </p:cNvGrpSpPr>
          <p:nvPr/>
        </p:nvGrpSpPr>
        <p:grpSpPr>
          <a:xfrm>
            <a:off x="1898048" y="5320431"/>
            <a:ext cx="7245952" cy="1525042"/>
            <a:chOff x="-260304" y="253999"/>
            <a:chExt cx="6271483" cy="1016033"/>
          </a:xfrm>
        </p:grpSpPr>
        <p:sp>
          <p:nvSpPr>
            <p:cNvPr id="14" name="Flowchart: Card 82">
              <a:extLst>
                <a:ext uri="{FF2B5EF4-FFF2-40B4-BE49-F238E27FC236}">
                  <a16:creationId xmlns="" xmlns:a16="http://schemas.microsoft.com/office/drawing/2014/main" id="{8CC03EFE-1E67-1E47-A496-7034B229D4CD}"/>
                </a:ext>
              </a:extLst>
            </p:cNvPr>
            <p:cNvSpPr/>
            <p:nvPr/>
          </p:nvSpPr>
          <p:spPr>
            <a:xfrm>
              <a:off x="-260304" y="253999"/>
              <a:ext cx="1295400" cy="1016033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Phản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ứng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đối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với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Line Callout 1 (Border and Accent Bar) 14">
              <a:extLst>
                <a:ext uri="{FF2B5EF4-FFF2-40B4-BE49-F238E27FC236}">
                  <a16:creationId xmlns="" xmlns:a16="http://schemas.microsoft.com/office/drawing/2014/main" id="{C83F1008-957A-2548-8B34-B7C1F135E875}"/>
                </a:ext>
              </a:extLst>
            </p:cNvPr>
            <p:cNvSpPr/>
            <p:nvPr/>
          </p:nvSpPr>
          <p:spPr>
            <a:xfrm>
              <a:off x="1270000" y="253999"/>
              <a:ext cx="4741179" cy="863666"/>
            </a:xfrm>
            <a:prstGeom prst="accentBorderCallout1">
              <a:avLst>
                <a:gd name="adj1" fmla="val 52002"/>
                <a:gd name="adj2" fmla="val -1449"/>
                <a:gd name="adj3" fmla="val 60305"/>
                <a:gd name="adj4" fmla="val -6354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342900" marR="0" lvl="0" indent="-342900">
                <a:spcBef>
                  <a:spcPts val="0"/>
                </a:spcBef>
                <a:spcAft>
                  <a:spcPts val="0"/>
                </a:spcAft>
                <a:buFont typeface="Times New Roman" panose="02020603050405020304" pitchFamily="18" charset="0"/>
                <a:buChar char="-"/>
                <a:tabLst>
                  <a:tab pos="457200" algn="l"/>
                </a:tabLs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Suy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nghĩ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kỹ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về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phản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đối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</a:p>
            <a:p>
              <a:pPr marL="342900" marR="0" lvl="0" indent="-342900">
                <a:spcBef>
                  <a:spcPts val="0"/>
                </a:spcBef>
                <a:spcAft>
                  <a:spcPts val="0"/>
                </a:spcAft>
                <a:buFont typeface="Times New Roman" panose="02020603050405020304" pitchFamily="18" charset="0"/>
                <a:buChar char="-"/>
                <a:tabLst>
                  <a:tab pos="457200" algn="l"/>
                </a:tabLs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Giúp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họ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bước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đầu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tiên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</a:t>
              </a:r>
            </a:p>
            <a:p>
              <a:pPr marL="342900" marR="0" lvl="0" indent="-342900">
                <a:spcBef>
                  <a:spcPts val="0"/>
                </a:spcBef>
                <a:spcAft>
                  <a:spcPts val="0"/>
                </a:spcAft>
                <a:buFont typeface="Times New Roman" panose="02020603050405020304" pitchFamily="18" charset="0"/>
                <a:buChar char="-"/>
                <a:tabLst>
                  <a:tab pos="457200" algn="l"/>
                </a:tabLst>
              </a:pP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Duy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lực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thay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đổi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23FD9B05-8B85-374D-B51E-D4072EB268F8}"/>
              </a:ext>
            </a:extLst>
          </p:cNvPr>
          <p:cNvSpPr>
            <a:spLocks/>
          </p:cNvSpPr>
          <p:nvPr/>
        </p:nvSpPr>
        <p:spPr>
          <a:xfrm>
            <a:off x="49629" y="1676400"/>
            <a:ext cx="1329690" cy="374586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 TRỊ VÀ SỰ THAY ĐỔI</a:t>
            </a:r>
            <a:endParaRPr lang="en-US" sz="13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D0AC3FBC-CCFE-1A4E-8C54-1A77C9149275}"/>
              </a:ext>
            </a:extLst>
          </p:cNvPr>
          <p:cNvCxnSpPr>
            <a:stCxn id="16" idx="6"/>
          </p:cNvCxnSpPr>
          <p:nvPr/>
        </p:nvCxnSpPr>
        <p:spPr>
          <a:xfrm flipV="1">
            <a:off x="1379319" y="1295400"/>
            <a:ext cx="830481" cy="225393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29CFE9DD-F0A3-A642-B8B5-EB0F3353A3C5}"/>
              </a:ext>
            </a:extLst>
          </p:cNvPr>
          <p:cNvCxnSpPr>
            <a:cxnSpLocks/>
          </p:cNvCxnSpPr>
          <p:nvPr/>
        </p:nvCxnSpPr>
        <p:spPr>
          <a:xfrm flipV="1">
            <a:off x="1423030" y="2730092"/>
            <a:ext cx="950036" cy="80786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63E41054-7BA6-C645-A9FC-2009709E6E90}"/>
              </a:ext>
            </a:extLst>
          </p:cNvPr>
          <p:cNvCxnSpPr>
            <a:cxnSpLocks/>
            <a:stCxn id="16" idx="6"/>
          </p:cNvCxnSpPr>
          <p:nvPr/>
        </p:nvCxnSpPr>
        <p:spPr>
          <a:xfrm>
            <a:off x="1379319" y="3549333"/>
            <a:ext cx="892247" cy="10515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87EAB180-FA4F-CD4F-BC3E-5A4B716E00C3}"/>
              </a:ext>
            </a:extLst>
          </p:cNvPr>
          <p:cNvCxnSpPr>
            <a:cxnSpLocks/>
            <a:stCxn id="16" idx="6"/>
          </p:cNvCxnSpPr>
          <p:nvPr/>
        </p:nvCxnSpPr>
        <p:spPr>
          <a:xfrm>
            <a:off x="1379319" y="3549333"/>
            <a:ext cx="457200" cy="231806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58761737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7B2BFFB7-E082-F045-83F8-F4AB0ECDB77F}"/>
              </a:ext>
            </a:extLst>
          </p:cNvPr>
          <p:cNvGrpSpPr>
            <a:grpSpLocks/>
          </p:cNvGrpSpPr>
          <p:nvPr/>
        </p:nvGrpSpPr>
        <p:grpSpPr>
          <a:xfrm>
            <a:off x="2438400" y="186270"/>
            <a:ext cx="6484642" cy="2199201"/>
            <a:chOff x="0" y="-76193"/>
            <a:chExt cx="6126006" cy="1377853"/>
          </a:xfrm>
        </p:grpSpPr>
        <p:sp>
          <p:nvSpPr>
            <p:cNvPr id="5" name="Flowchart: Card 90">
              <a:extLst>
                <a:ext uri="{FF2B5EF4-FFF2-40B4-BE49-F238E27FC236}">
                  <a16:creationId xmlns="" xmlns:a16="http://schemas.microsoft.com/office/drawing/2014/main" id="{05562EAC-FBCC-7D4D-A886-7BB383BC1B37}"/>
                </a:ext>
              </a:extLst>
            </p:cNvPr>
            <p:cNvSpPr/>
            <p:nvPr/>
          </p:nvSpPr>
          <p:spPr>
            <a:xfrm>
              <a:off x="0" y="50800"/>
              <a:ext cx="976184" cy="704335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Khái niệm</a:t>
              </a:r>
              <a:endParaRPr lang="en-US" sz="2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Callout 1 (Border and Accent Bar) 5">
              <a:extLst>
                <a:ext uri="{FF2B5EF4-FFF2-40B4-BE49-F238E27FC236}">
                  <a16:creationId xmlns="" xmlns:a16="http://schemas.microsoft.com/office/drawing/2014/main" id="{A07151B0-89CC-AD41-BBC1-31C3FC9A79F6}"/>
                </a:ext>
              </a:extLst>
            </p:cNvPr>
            <p:cNvSpPr/>
            <p:nvPr/>
          </p:nvSpPr>
          <p:spPr>
            <a:xfrm>
              <a:off x="1270000" y="-76193"/>
              <a:ext cx="4856006" cy="1377853"/>
            </a:xfrm>
            <a:prstGeom prst="accentBorderCallout1">
              <a:avLst>
                <a:gd name="adj1" fmla="val 52002"/>
                <a:gd name="adj2" fmla="val -1449"/>
                <a:gd name="adj3" fmla="val 34840"/>
                <a:gd name="adj4" fmla="val -5889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</a:t>
              </a:r>
              <a:r>
                <a:rPr lang="vi-VN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đối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đầu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sinh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từ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nhất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trí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do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bên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tiêu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tư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tưởng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tình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cảm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trái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ngược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nhau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sử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dụng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biện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can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thiệp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làm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giảm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hoặc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tăng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đối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lập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trong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tình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mâu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thuẫn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yếu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3" name="Group 6">
            <a:extLst>
              <a:ext uri="{FF2B5EF4-FFF2-40B4-BE49-F238E27FC236}">
                <a16:creationId xmlns="" xmlns:a16="http://schemas.microsoft.com/office/drawing/2014/main" id="{2A66A936-B5DB-FA4E-9D4C-098DF7E21C34}"/>
              </a:ext>
            </a:extLst>
          </p:cNvPr>
          <p:cNvGrpSpPr>
            <a:grpSpLocks/>
          </p:cNvGrpSpPr>
          <p:nvPr/>
        </p:nvGrpSpPr>
        <p:grpSpPr>
          <a:xfrm>
            <a:off x="2286000" y="2636296"/>
            <a:ext cx="6657788" cy="2577054"/>
            <a:chOff x="-426314" y="578928"/>
            <a:chExt cx="6346808" cy="2577196"/>
          </a:xfrm>
        </p:grpSpPr>
        <p:sp>
          <p:nvSpPr>
            <p:cNvPr id="8" name="Flowchart: Card 93">
              <a:extLst>
                <a:ext uri="{FF2B5EF4-FFF2-40B4-BE49-F238E27FC236}">
                  <a16:creationId xmlns="" xmlns:a16="http://schemas.microsoft.com/office/drawing/2014/main" id="{7A61334F-B715-DD45-A697-7CA6C006CC34}"/>
                </a:ext>
              </a:extLst>
            </p:cNvPr>
            <p:cNvSpPr/>
            <p:nvPr/>
          </p:nvSpPr>
          <p:spPr>
            <a:xfrm>
              <a:off x="-426314" y="578928"/>
              <a:ext cx="976184" cy="1501655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Nguồn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gốc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Callout 1 (Border and Accent Bar) 8">
              <a:extLst>
                <a:ext uri="{FF2B5EF4-FFF2-40B4-BE49-F238E27FC236}">
                  <a16:creationId xmlns="" xmlns:a16="http://schemas.microsoft.com/office/drawing/2014/main" id="{BEAC4B6E-4B79-954E-8C68-AA19C5BABBA1}"/>
                </a:ext>
              </a:extLst>
            </p:cNvPr>
            <p:cNvSpPr/>
            <p:nvPr/>
          </p:nvSpPr>
          <p:spPr>
            <a:xfrm>
              <a:off x="867031" y="604894"/>
              <a:ext cx="5053463" cy="2551230"/>
            </a:xfrm>
            <a:prstGeom prst="accentBorderCallout1">
              <a:avLst>
                <a:gd name="adj1" fmla="val 52002"/>
                <a:gd name="adj2" fmla="val -1449"/>
                <a:gd name="adj3" fmla="val 45001"/>
                <a:gd name="adj4" fmla="val -7151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phụ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thuộc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l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ẫ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nhau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đối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với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nhiệm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vụ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Mục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tiêu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tương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đồng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Điều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kiện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nguồn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lực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khan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hiếm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nguồn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lực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Những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sai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lệch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tin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cố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ý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dễ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nắm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được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thế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lực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Sử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dụng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đe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doạ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gắn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nhóm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Thái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thắng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–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thua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4" name="Group 9">
            <a:extLst>
              <a:ext uri="{FF2B5EF4-FFF2-40B4-BE49-F238E27FC236}">
                <a16:creationId xmlns="" xmlns:a16="http://schemas.microsoft.com/office/drawing/2014/main" id="{91516506-B4E6-5B49-A09A-8BD81829332E}"/>
              </a:ext>
            </a:extLst>
          </p:cNvPr>
          <p:cNvGrpSpPr>
            <a:grpSpLocks/>
          </p:cNvGrpSpPr>
          <p:nvPr/>
        </p:nvGrpSpPr>
        <p:grpSpPr>
          <a:xfrm>
            <a:off x="1905000" y="5213350"/>
            <a:ext cx="7018042" cy="1339850"/>
            <a:chOff x="-940981" y="-85150"/>
            <a:chExt cx="7018042" cy="1339703"/>
          </a:xfrm>
        </p:grpSpPr>
        <p:sp>
          <p:nvSpPr>
            <p:cNvPr id="11" name="Flowchart: Card 97">
              <a:extLst>
                <a:ext uri="{FF2B5EF4-FFF2-40B4-BE49-F238E27FC236}">
                  <a16:creationId xmlns="" xmlns:a16="http://schemas.microsoft.com/office/drawing/2014/main" id="{0B42934D-DF33-0A49-BC8D-FCEBE5FB8331}"/>
                </a:ext>
              </a:extLst>
            </p:cNvPr>
            <p:cNvSpPr/>
            <p:nvPr/>
          </p:nvSpPr>
          <p:spPr>
            <a:xfrm>
              <a:off x="-940981" y="-85150"/>
              <a:ext cx="1534349" cy="1339703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hình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thức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xung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đột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Callout 1 (Border and Accent Bar) 11">
              <a:extLst>
                <a:ext uri="{FF2B5EF4-FFF2-40B4-BE49-F238E27FC236}">
                  <a16:creationId xmlns="" xmlns:a16="http://schemas.microsoft.com/office/drawing/2014/main" id="{521F7ACF-D02A-8442-878D-B2D12309CE7C}"/>
                </a:ext>
              </a:extLst>
            </p:cNvPr>
            <p:cNvSpPr/>
            <p:nvPr/>
          </p:nvSpPr>
          <p:spPr>
            <a:xfrm>
              <a:off x="1023598" y="191610"/>
              <a:ext cx="5053463" cy="947768"/>
            </a:xfrm>
            <a:prstGeom prst="accentBorderCallout1">
              <a:avLst>
                <a:gd name="adj1" fmla="val 52002"/>
                <a:gd name="adj2" fmla="val -1449"/>
                <a:gd name="adj3" fmla="val 45001"/>
                <a:gd name="adj4" fmla="val -7151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đột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năng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Xung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đột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phi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chức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năng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CE96826B-D1AA-594C-A34F-5ABE2BD99D22}"/>
              </a:ext>
            </a:extLst>
          </p:cNvPr>
          <p:cNvSpPr>
            <a:spLocks/>
          </p:cNvSpPr>
          <p:nvPr/>
        </p:nvSpPr>
        <p:spPr>
          <a:xfrm>
            <a:off x="200212" y="1981200"/>
            <a:ext cx="1329690" cy="241617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 trị xung đột</a:t>
            </a:r>
            <a:endParaRPr lang="en-US" sz="2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EB3FAE11-E77A-844C-9124-13874216B52B}"/>
              </a:ext>
            </a:extLst>
          </p:cNvPr>
          <p:cNvCxnSpPr>
            <a:stCxn id="13" idx="6"/>
          </p:cNvCxnSpPr>
          <p:nvPr/>
        </p:nvCxnSpPr>
        <p:spPr>
          <a:xfrm flipV="1">
            <a:off x="1529902" y="1143000"/>
            <a:ext cx="908498" cy="20462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187D4D78-BCAC-EA48-B814-B5BB798B42DD}"/>
              </a:ext>
            </a:extLst>
          </p:cNvPr>
          <p:cNvCxnSpPr>
            <a:cxnSpLocks/>
            <a:stCxn id="13" idx="6"/>
            <a:endCxn id="8" idx="1"/>
          </p:cNvCxnSpPr>
          <p:nvPr/>
        </p:nvCxnSpPr>
        <p:spPr>
          <a:xfrm>
            <a:off x="1529902" y="3189288"/>
            <a:ext cx="756098" cy="19779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7663E3A7-6D11-3D48-9156-22FB775ED3B9}"/>
              </a:ext>
            </a:extLst>
          </p:cNvPr>
          <p:cNvCxnSpPr>
            <a:cxnSpLocks/>
            <a:stCxn id="13" idx="6"/>
          </p:cNvCxnSpPr>
          <p:nvPr/>
        </p:nvCxnSpPr>
        <p:spPr>
          <a:xfrm>
            <a:off x="1529902" y="3189288"/>
            <a:ext cx="454249" cy="207171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2243826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ADE374CF-43FD-B04A-91C0-9747132C4C93}"/>
              </a:ext>
            </a:extLst>
          </p:cNvPr>
          <p:cNvGrpSpPr>
            <a:grpSpLocks/>
          </p:cNvGrpSpPr>
          <p:nvPr/>
        </p:nvGrpSpPr>
        <p:grpSpPr>
          <a:xfrm>
            <a:off x="2057400" y="204952"/>
            <a:ext cx="6859706" cy="2667000"/>
            <a:chOff x="-67110" y="0"/>
            <a:chExt cx="5909110" cy="2666772"/>
          </a:xfrm>
        </p:grpSpPr>
        <p:sp>
          <p:nvSpPr>
            <p:cNvPr id="5" name="Flowchart: Card 104">
              <a:extLst>
                <a:ext uri="{FF2B5EF4-FFF2-40B4-BE49-F238E27FC236}">
                  <a16:creationId xmlns="" xmlns:a16="http://schemas.microsoft.com/office/drawing/2014/main" id="{08950C22-76D5-464D-A0D8-C6D0742A31D4}"/>
                </a:ext>
              </a:extLst>
            </p:cNvPr>
            <p:cNvSpPr/>
            <p:nvPr/>
          </p:nvSpPr>
          <p:spPr>
            <a:xfrm>
              <a:off x="-67110" y="534466"/>
              <a:ext cx="976184" cy="936856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Khái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niệm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Callout 1 (Border and Accent Bar) 5">
              <a:extLst>
                <a:ext uri="{FF2B5EF4-FFF2-40B4-BE49-F238E27FC236}">
                  <a16:creationId xmlns="" xmlns:a16="http://schemas.microsoft.com/office/drawing/2014/main" id="{ECBC9FA4-05DF-A34E-B62A-F3D078488A05}"/>
                </a:ext>
              </a:extLst>
            </p:cNvPr>
            <p:cNvSpPr/>
            <p:nvPr/>
          </p:nvSpPr>
          <p:spPr>
            <a:xfrm>
              <a:off x="1270000" y="0"/>
              <a:ext cx="4572000" cy="2666772"/>
            </a:xfrm>
            <a:prstGeom prst="accentBorderCallout1">
              <a:avLst>
                <a:gd name="adj1" fmla="val 41362"/>
                <a:gd name="adj2" fmla="val -1746"/>
                <a:gd name="adj3" fmla="val 41342"/>
                <a:gd name="adj4" fmla="val -8265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cố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xảy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ngẫu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nhiên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mong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muốn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hại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công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việc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doanh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doanh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nghiệp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 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mức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người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định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được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vấn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cần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giải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quyết,đánh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giá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được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tỷ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suất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việc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thể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xảy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ra,nhận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diện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giải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nhau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tỷ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lệ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xác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suất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về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kết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mỗi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giải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3" name="Group 6">
            <a:extLst>
              <a:ext uri="{FF2B5EF4-FFF2-40B4-BE49-F238E27FC236}">
                <a16:creationId xmlns="" xmlns:a16="http://schemas.microsoft.com/office/drawing/2014/main" id="{912A1675-2B5F-B64E-BF3F-FC03E83411EA}"/>
              </a:ext>
            </a:extLst>
          </p:cNvPr>
          <p:cNvGrpSpPr>
            <a:grpSpLocks/>
          </p:cNvGrpSpPr>
          <p:nvPr/>
        </p:nvGrpSpPr>
        <p:grpSpPr>
          <a:xfrm>
            <a:off x="1905000" y="2743200"/>
            <a:ext cx="7057697" cy="1719580"/>
            <a:chOff x="0" y="-125261"/>
            <a:chExt cx="5884164" cy="1719632"/>
          </a:xfrm>
        </p:grpSpPr>
        <p:sp>
          <p:nvSpPr>
            <p:cNvPr id="8" name="Flowchart: Card 110">
              <a:extLst>
                <a:ext uri="{FF2B5EF4-FFF2-40B4-BE49-F238E27FC236}">
                  <a16:creationId xmlns="" xmlns:a16="http://schemas.microsoft.com/office/drawing/2014/main" id="{C0026980-2929-0E49-AF62-45BBB83D0869}"/>
                </a:ext>
              </a:extLst>
            </p:cNvPr>
            <p:cNvSpPr/>
            <p:nvPr/>
          </p:nvSpPr>
          <p:spPr>
            <a:xfrm>
              <a:off x="0" y="-125261"/>
              <a:ext cx="1071853" cy="1600248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Tiến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trình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quản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trị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Callout 1 (Border and Accent Bar) 8">
              <a:extLst>
                <a:ext uri="{FF2B5EF4-FFF2-40B4-BE49-F238E27FC236}">
                  <a16:creationId xmlns="" xmlns:a16="http://schemas.microsoft.com/office/drawing/2014/main" id="{8D4173AD-7EFB-4B41-8C6D-DCB3F2998A2D}"/>
                </a:ext>
              </a:extLst>
            </p:cNvPr>
            <p:cNvSpPr/>
            <p:nvPr/>
          </p:nvSpPr>
          <p:spPr>
            <a:xfrm>
              <a:off x="1312164" y="255750"/>
              <a:ext cx="4572000" cy="1338621"/>
            </a:xfrm>
            <a:prstGeom prst="accentBorderCallout1">
              <a:avLst>
                <a:gd name="adj1" fmla="val 52002"/>
                <a:gd name="adj2" fmla="val -1449"/>
                <a:gd name="adj3" fmla="val 55287"/>
                <a:gd name="adj4" fmla="val -6668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Dự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đoán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có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thể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xảy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</a:t>
              </a: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Đánh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giá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mức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tác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động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của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Đề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ra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các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biện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phòng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chống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grpSp>
        <p:nvGrpSpPr>
          <p:cNvPr id="4" name="Group 9">
            <a:extLst>
              <a:ext uri="{FF2B5EF4-FFF2-40B4-BE49-F238E27FC236}">
                <a16:creationId xmlns="" xmlns:a16="http://schemas.microsoft.com/office/drawing/2014/main" id="{283C2D8D-8CBF-5841-9CBF-F889ABD1ED00}"/>
              </a:ext>
            </a:extLst>
          </p:cNvPr>
          <p:cNvGrpSpPr>
            <a:grpSpLocks/>
          </p:cNvGrpSpPr>
          <p:nvPr/>
        </p:nvGrpSpPr>
        <p:grpSpPr>
          <a:xfrm>
            <a:off x="1905000" y="4595647"/>
            <a:ext cx="6898285" cy="1938019"/>
            <a:chOff x="-463519" y="-341137"/>
            <a:chExt cx="6296054" cy="1938078"/>
          </a:xfrm>
        </p:grpSpPr>
        <p:sp>
          <p:nvSpPr>
            <p:cNvPr id="11" name="Flowchart: Card 113">
              <a:extLst>
                <a:ext uri="{FF2B5EF4-FFF2-40B4-BE49-F238E27FC236}">
                  <a16:creationId xmlns="" xmlns:a16="http://schemas.microsoft.com/office/drawing/2014/main" id="{4B3F959E-2EDD-724C-98DF-C8848A1F3EDD}"/>
                </a:ext>
              </a:extLst>
            </p:cNvPr>
            <p:cNvSpPr/>
            <p:nvPr/>
          </p:nvSpPr>
          <p:spPr>
            <a:xfrm>
              <a:off x="-463519" y="-341137"/>
              <a:ext cx="1173385" cy="1938078"/>
            </a:xfrm>
            <a:prstGeom prst="flowChartPunchedCard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Phương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pháp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phòng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chống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Callout 1 (Border and Accent Bar) 11">
              <a:extLst>
                <a:ext uri="{FF2B5EF4-FFF2-40B4-BE49-F238E27FC236}">
                  <a16:creationId xmlns="" xmlns:a16="http://schemas.microsoft.com/office/drawing/2014/main" id="{65A41CB2-90CF-4F4C-8F60-BE4254F090D5}"/>
                </a:ext>
              </a:extLst>
            </p:cNvPr>
            <p:cNvSpPr/>
            <p:nvPr/>
          </p:nvSpPr>
          <p:spPr>
            <a:xfrm>
              <a:off x="1196159" y="-112531"/>
              <a:ext cx="4636376" cy="1709472"/>
            </a:xfrm>
            <a:prstGeom prst="accentBorderCallout1">
              <a:avLst>
                <a:gd name="adj1" fmla="val 52924"/>
                <a:gd name="adj2" fmla="val -4282"/>
                <a:gd name="adj3" fmla="val 51598"/>
                <a:gd name="adj4" fmla="val -11389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Tránh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khỏi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Phòng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ngừa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thiệt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hại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và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hạn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chế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Tự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bảo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hiểm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Ph</a:t>
              </a:r>
              <a:r>
                <a:rPr lang="vi-VN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ng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toả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Chuyển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giao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rủi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ro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3B004F0B-D3B3-4D4C-B2B3-9291817E32F6}"/>
              </a:ext>
            </a:extLst>
          </p:cNvPr>
          <p:cNvSpPr>
            <a:spLocks/>
          </p:cNvSpPr>
          <p:nvPr/>
        </p:nvSpPr>
        <p:spPr>
          <a:xfrm>
            <a:off x="56606" y="2632513"/>
            <a:ext cx="1315220" cy="187642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rủi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FE665631-88AC-2443-8DF9-BFE8D286E3DC}"/>
              </a:ext>
            </a:extLst>
          </p:cNvPr>
          <p:cNvCxnSpPr>
            <a:cxnSpLocks/>
            <a:stCxn id="13" idx="6"/>
          </p:cNvCxnSpPr>
          <p:nvPr/>
        </p:nvCxnSpPr>
        <p:spPr>
          <a:xfrm flipV="1">
            <a:off x="1371826" y="1538452"/>
            <a:ext cx="685574" cy="203227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59A0B4EB-B056-1940-974B-8B0601DC4AB9}"/>
              </a:ext>
            </a:extLst>
          </p:cNvPr>
          <p:cNvCxnSpPr>
            <a:cxnSpLocks/>
          </p:cNvCxnSpPr>
          <p:nvPr/>
        </p:nvCxnSpPr>
        <p:spPr>
          <a:xfrm>
            <a:off x="1382862" y="3570725"/>
            <a:ext cx="416756" cy="18394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="" xmlns:a16="http://schemas.microsoft.com/office/drawing/2014/main" id="{AEC06413-E38A-FB48-83DE-D549328466EB}"/>
              </a:ext>
            </a:extLst>
          </p:cNvPr>
          <p:cNvCxnSpPr>
            <a:cxnSpLocks/>
            <a:stCxn id="13" idx="6"/>
            <a:endCxn id="8" idx="1"/>
          </p:cNvCxnSpPr>
          <p:nvPr/>
        </p:nvCxnSpPr>
        <p:spPr>
          <a:xfrm flipV="1">
            <a:off x="1371826" y="3543300"/>
            <a:ext cx="533174" cy="2742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7531756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78ECC7E2-7C53-2540-92FA-1EDD9161DE2E}"/>
              </a:ext>
            </a:extLst>
          </p:cNvPr>
          <p:cNvSpPr/>
          <p:nvPr/>
        </p:nvSpPr>
        <p:spPr>
          <a:xfrm>
            <a:off x="0" y="152400"/>
            <a:ext cx="9144000" cy="6104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just">
              <a:spcBef>
                <a:spcPts val="50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Chương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vấn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500"/>
              </a:spcBef>
              <a:spcAft>
                <a:spcPts val="0"/>
              </a:spcAft>
            </a:pP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lọai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kênh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đơn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yêu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thế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spcBef>
                <a:spcPts val="500"/>
              </a:spcBef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Nội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dung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Khi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ứng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4.Xung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lọai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5.Rủi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rủi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lọai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rủi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rủi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phòng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ngừa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rủi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72063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Oval 3">
            <a:extLst>
              <a:ext uri="{FF2B5EF4-FFF2-40B4-BE49-F238E27FC236}">
                <a16:creationId xmlns="" xmlns:a16="http://schemas.microsoft.com/office/drawing/2014/main" id="{B717C637-084A-D047-97D0-253D408FD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5486400"/>
            <a:ext cx="2362200" cy="1371600"/>
          </a:xfrm>
          <a:prstGeom prst="ellipse">
            <a:avLst/>
          </a:prstGeom>
          <a:gradFill rotWithShape="1">
            <a:gsLst>
              <a:gs pos="0">
                <a:srgbClr val="FF00FF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b="1" dirty="0">
                <a:solidFill>
                  <a:srgbClr val="003399"/>
                </a:solidFill>
              </a:rPr>
              <a:t>D</a:t>
            </a:r>
            <a:endParaRPr lang="en-US" altLang="en-US" b="1" dirty="0">
              <a:solidFill>
                <a:srgbClr val="333399"/>
              </a:solidFill>
              <a:latin typeface="Tahoma" panose="020B0604030504040204" pitchFamily="34" charset="0"/>
            </a:endParaRPr>
          </a:p>
        </p:txBody>
      </p:sp>
      <p:sp>
        <p:nvSpPr>
          <p:cNvPr id="75779" name="Oval 4">
            <a:extLst>
              <a:ext uri="{FF2B5EF4-FFF2-40B4-BE49-F238E27FC236}">
                <a16:creationId xmlns="" xmlns:a16="http://schemas.microsoft.com/office/drawing/2014/main" id="{99037B5E-8FFA-8D43-9EA5-835ACE59D522}"/>
              </a:ext>
            </a:extLst>
          </p:cNvPr>
          <p:cNvSpPr>
            <a:spLocks noChangeArrowheads="1"/>
          </p:cNvSpPr>
          <p:nvPr/>
        </p:nvSpPr>
        <p:spPr bwMode="auto">
          <a:xfrm rot="20939786">
            <a:off x="553465" y="4303241"/>
            <a:ext cx="2362200" cy="13716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00CCFF"/>
              </a:gs>
            </a:gsLst>
            <a:lin ang="2700000" scaled="1"/>
          </a:gradFill>
          <a:ln w="9525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b="1" dirty="0">
                <a:solidFill>
                  <a:srgbClr val="003399"/>
                </a:solidFill>
              </a:rPr>
              <a:t>E</a:t>
            </a:r>
            <a:endParaRPr lang="en-US" altLang="en-US" b="1" dirty="0">
              <a:solidFill>
                <a:srgbClr val="333399"/>
              </a:solidFill>
              <a:latin typeface="Tahoma" panose="020B0604030504040204" pitchFamily="34" charset="0"/>
            </a:endParaRPr>
          </a:p>
        </p:txBody>
      </p:sp>
      <p:sp>
        <p:nvSpPr>
          <p:cNvPr id="75780" name="Oval 5">
            <a:extLst>
              <a:ext uri="{FF2B5EF4-FFF2-40B4-BE49-F238E27FC236}">
                <a16:creationId xmlns="" xmlns:a16="http://schemas.microsoft.com/office/drawing/2014/main" id="{179C70BF-FFB9-3E40-9326-5E29435FB0EC}"/>
              </a:ext>
            </a:extLst>
          </p:cNvPr>
          <p:cNvSpPr>
            <a:spLocks noChangeArrowheads="1"/>
          </p:cNvSpPr>
          <p:nvPr/>
        </p:nvSpPr>
        <p:spPr bwMode="auto">
          <a:xfrm rot="1634741">
            <a:off x="557213" y="1541463"/>
            <a:ext cx="2533650" cy="14446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6699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b="1" dirty="0">
                <a:solidFill>
                  <a:srgbClr val="003399"/>
                </a:solidFill>
              </a:rPr>
              <a:t>A</a:t>
            </a:r>
            <a:endParaRPr lang="en-US" altLang="en-US" b="1" dirty="0">
              <a:solidFill>
                <a:srgbClr val="333399"/>
              </a:solidFill>
              <a:latin typeface="Tahoma" panose="020B0604030504040204" pitchFamily="34" charset="0"/>
            </a:endParaRPr>
          </a:p>
        </p:txBody>
      </p:sp>
      <p:sp>
        <p:nvSpPr>
          <p:cNvPr id="34820" name="Line 6">
            <a:extLst>
              <a:ext uri="{FF2B5EF4-FFF2-40B4-BE49-F238E27FC236}">
                <a16:creationId xmlns="" xmlns:a16="http://schemas.microsoft.com/office/drawing/2014/main" id="{F5132653-748F-3F4E-BDAE-153512796810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2895600"/>
            <a:ext cx="609600" cy="304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1" name="Line 7">
            <a:extLst>
              <a:ext uri="{FF2B5EF4-FFF2-40B4-BE49-F238E27FC236}">
                <a16:creationId xmlns="" xmlns:a16="http://schemas.microsoft.com/office/drawing/2014/main" id="{587AF32F-7D59-9D49-A0E0-6741D5A1B2E2}"/>
              </a:ext>
            </a:extLst>
          </p:cNvPr>
          <p:cNvSpPr>
            <a:spLocks noChangeShapeType="1"/>
          </p:cNvSpPr>
          <p:nvPr/>
        </p:nvSpPr>
        <p:spPr bwMode="auto">
          <a:xfrm rot="15041262" flipV="1">
            <a:off x="5499894" y="4096544"/>
            <a:ext cx="735013" cy="5492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2" name="Line 9">
            <a:extLst>
              <a:ext uri="{FF2B5EF4-FFF2-40B4-BE49-F238E27FC236}">
                <a16:creationId xmlns="" xmlns:a16="http://schemas.microsoft.com/office/drawing/2014/main" id="{D1A16A1F-69C8-2046-B477-AF90BE844035}"/>
              </a:ext>
            </a:extLst>
          </p:cNvPr>
          <p:cNvSpPr>
            <a:spLocks noChangeShapeType="1"/>
          </p:cNvSpPr>
          <p:nvPr/>
        </p:nvSpPr>
        <p:spPr bwMode="auto">
          <a:xfrm rot="3026561" flipH="1" flipV="1">
            <a:off x="4024313" y="4494213"/>
            <a:ext cx="714375" cy="6889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3" name="Line 10">
            <a:extLst>
              <a:ext uri="{FF2B5EF4-FFF2-40B4-BE49-F238E27FC236}">
                <a16:creationId xmlns="" xmlns:a16="http://schemas.microsoft.com/office/drawing/2014/main" id="{8E4228D3-C438-AC46-B67C-CC46C967BFCF}"/>
              </a:ext>
            </a:extLst>
          </p:cNvPr>
          <p:cNvSpPr>
            <a:spLocks noChangeShapeType="1"/>
          </p:cNvSpPr>
          <p:nvPr/>
        </p:nvSpPr>
        <p:spPr bwMode="auto">
          <a:xfrm rot="6889673">
            <a:off x="2763837" y="4083051"/>
            <a:ext cx="873125" cy="6032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4" name="Line 24">
            <a:extLst>
              <a:ext uri="{FF2B5EF4-FFF2-40B4-BE49-F238E27FC236}">
                <a16:creationId xmlns="" xmlns:a16="http://schemas.microsoft.com/office/drawing/2014/main" id="{ACAC66CE-65A8-F342-9753-5EF86030DA3C}"/>
              </a:ext>
            </a:extLst>
          </p:cNvPr>
          <p:cNvSpPr>
            <a:spLocks noChangeShapeType="1"/>
          </p:cNvSpPr>
          <p:nvPr/>
        </p:nvSpPr>
        <p:spPr bwMode="auto">
          <a:xfrm rot="-6558738">
            <a:off x="5684838" y="2466975"/>
            <a:ext cx="203200" cy="8858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6" name="Oval 25">
            <a:extLst>
              <a:ext uri="{FF2B5EF4-FFF2-40B4-BE49-F238E27FC236}">
                <a16:creationId xmlns="" xmlns:a16="http://schemas.microsoft.com/office/drawing/2014/main" id="{F9164860-0F5A-3B47-B3D6-655AA9F0ECEB}"/>
              </a:ext>
            </a:extLst>
          </p:cNvPr>
          <p:cNvSpPr>
            <a:spLocks noChangeArrowheads="1"/>
          </p:cNvSpPr>
          <p:nvPr/>
        </p:nvSpPr>
        <p:spPr bwMode="auto">
          <a:xfrm rot="990876">
            <a:off x="5967413" y="4672013"/>
            <a:ext cx="3044825" cy="13716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b="1" dirty="0">
                <a:solidFill>
                  <a:srgbClr val="003399"/>
                </a:solidFill>
              </a:rPr>
              <a:t>C</a:t>
            </a:r>
            <a:endParaRPr lang="en-US" altLang="en-US" b="1" dirty="0">
              <a:solidFill>
                <a:srgbClr val="333399"/>
              </a:solidFill>
              <a:latin typeface="Tahoma" panose="020B0604030504040204" pitchFamily="34" charset="0"/>
            </a:endParaRPr>
          </a:p>
        </p:txBody>
      </p:sp>
      <p:sp>
        <p:nvSpPr>
          <p:cNvPr id="75787" name="Oval 26">
            <a:extLst>
              <a:ext uri="{FF2B5EF4-FFF2-40B4-BE49-F238E27FC236}">
                <a16:creationId xmlns="" xmlns:a16="http://schemas.microsoft.com/office/drawing/2014/main" id="{5E901A01-5C7B-0B45-94DA-B8B9A244ED58}"/>
              </a:ext>
            </a:extLst>
          </p:cNvPr>
          <p:cNvSpPr>
            <a:spLocks noChangeArrowheads="1"/>
          </p:cNvSpPr>
          <p:nvPr/>
        </p:nvSpPr>
        <p:spPr bwMode="auto">
          <a:xfrm rot="-1326070">
            <a:off x="6018213" y="1462088"/>
            <a:ext cx="2767012" cy="1343025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9933"/>
              </a:gs>
            </a:gsLst>
            <a:lin ang="2700000" scaled="1"/>
          </a:gradFill>
          <a:ln w="9525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b="1" dirty="0">
                <a:solidFill>
                  <a:srgbClr val="003399"/>
                </a:solidFill>
              </a:rPr>
              <a:t>B</a:t>
            </a:r>
            <a:endParaRPr lang="en-US" altLang="en-US" b="1" dirty="0">
              <a:solidFill>
                <a:srgbClr val="333399"/>
              </a:solidFill>
              <a:latin typeface="Tahoma" panose="020B0604030504040204" pitchFamily="34" charset="0"/>
            </a:endParaRPr>
          </a:p>
        </p:txBody>
      </p:sp>
      <p:sp>
        <p:nvSpPr>
          <p:cNvPr id="34827" name="AutoShape 28">
            <a:extLst>
              <a:ext uri="{FF2B5EF4-FFF2-40B4-BE49-F238E27FC236}">
                <a16:creationId xmlns="" xmlns:a16="http://schemas.microsoft.com/office/drawing/2014/main" id="{1C5AD855-1E56-AF45-94A1-399B9E3B9DB5}"/>
              </a:ext>
            </a:extLst>
          </p:cNvPr>
          <p:cNvSpPr>
            <a:spLocks/>
          </p:cNvSpPr>
          <p:nvPr/>
        </p:nvSpPr>
        <p:spPr bwMode="auto">
          <a:xfrm>
            <a:off x="5410200" y="28575"/>
            <a:ext cx="101600" cy="1144588"/>
          </a:xfrm>
          <a:prstGeom prst="leftBrace">
            <a:avLst>
              <a:gd name="adj1" fmla="val 58049"/>
              <a:gd name="adj2" fmla="val 50000"/>
            </a:avLst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E98A0BA3-CA8B-934E-809A-F9661DBE5F58}"/>
              </a:ext>
            </a:extLst>
          </p:cNvPr>
          <p:cNvSpPr/>
          <p:nvPr/>
        </p:nvSpPr>
        <p:spPr bwMode="auto">
          <a:xfrm>
            <a:off x="3505200" y="2971800"/>
            <a:ext cx="2133600" cy="1371600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309563" indent="-309563" algn="ctr" defTabSz="825500" eaLnBrk="0" hangingPunct="0">
              <a:spcAft>
                <a:spcPct val="25000"/>
              </a:spcAft>
              <a:defRPr/>
            </a:pPr>
            <a:r>
              <a:rPr lang="en-US" sz="2800" b="1" dirty="0" err="1">
                <a:solidFill>
                  <a:srgbClr val="FF3300"/>
                </a:solidFill>
                <a:latin typeface="Arial" charset="0"/>
                <a:ea typeface="ＭＳ Ｐゴシック" charset="0"/>
              </a:rPr>
              <a:t>Phòng</a:t>
            </a:r>
            <a:r>
              <a:rPr lang="en-US" sz="2800" b="1" dirty="0">
                <a:solidFill>
                  <a:srgbClr val="FF330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2800" b="1" dirty="0" err="1">
                <a:solidFill>
                  <a:srgbClr val="FF3300"/>
                </a:solidFill>
                <a:latin typeface="Arial" charset="0"/>
                <a:ea typeface="ＭＳ Ｐゴシック" charset="0"/>
              </a:rPr>
              <a:t>ngừa</a:t>
            </a:r>
            <a:r>
              <a:rPr lang="en-US" sz="2800" b="1" dirty="0">
                <a:solidFill>
                  <a:srgbClr val="FF3300"/>
                </a:solidFill>
                <a:latin typeface="Arial" charset="0"/>
                <a:ea typeface="ＭＳ Ｐゴシック" charset="0"/>
              </a:rPr>
              <a:t> </a:t>
            </a:r>
          </a:p>
          <a:p>
            <a:pPr marL="309563" indent="-309563" algn="ctr" defTabSz="825500" eaLnBrk="0" hangingPunct="0">
              <a:spcAft>
                <a:spcPct val="25000"/>
              </a:spcAft>
              <a:defRPr/>
            </a:pPr>
            <a:r>
              <a:rPr lang="en-US" sz="2800" b="1" dirty="0" err="1">
                <a:solidFill>
                  <a:srgbClr val="FF3300"/>
                </a:solidFill>
                <a:latin typeface="Arial" charset="0"/>
                <a:ea typeface="ＭＳ Ｐゴシック" charset="0"/>
              </a:rPr>
              <a:t>rủi</a:t>
            </a:r>
            <a:r>
              <a:rPr lang="en-US" sz="2800" b="1" dirty="0">
                <a:solidFill>
                  <a:srgbClr val="FF3300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2800" b="1" dirty="0" err="1">
                <a:solidFill>
                  <a:srgbClr val="FF3300"/>
                </a:solidFill>
                <a:latin typeface="Arial" charset="0"/>
                <a:ea typeface="ＭＳ Ｐゴシック" charset="0"/>
              </a:rPr>
              <a:t>ro</a:t>
            </a:r>
            <a:endParaRPr lang="en-US" sz="2800" b="1" dirty="0">
              <a:solidFill>
                <a:srgbClr val="FF33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C1FA7E9A-7F0F-AD4E-BBD7-FC4FA3B31177}"/>
              </a:ext>
            </a:extLst>
          </p:cNvPr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indent="360363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2800" b="1" dirty="0" err="1">
                <a:solidFill>
                  <a:srgbClr val="003399"/>
                </a:solidFill>
              </a:rPr>
              <a:t>Nêu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các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phương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pháp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phòng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ngừa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quản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trị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rủi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r>
              <a:rPr lang="en-US" altLang="en-US" sz="2800" b="1" dirty="0" err="1">
                <a:solidFill>
                  <a:srgbClr val="003399"/>
                </a:solidFill>
              </a:rPr>
              <a:t>ro</a:t>
            </a:r>
            <a:r>
              <a:rPr lang="en-US" altLang="en-US" sz="2800" b="1" dirty="0">
                <a:solidFill>
                  <a:srgbClr val="003399"/>
                </a:solidFill>
              </a:rPr>
              <a:t> </a:t>
            </a:r>
            <a:endParaRPr lang="en-US" alt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31105813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animBg="1"/>
      <p:bldP spid="75779" grpId="0" animBg="1"/>
      <p:bldP spid="75780" grpId="0" animBg="1"/>
      <p:bldP spid="75786" grpId="0" animBg="1"/>
      <p:bldP spid="75787" grpId="0" animBg="1"/>
      <p:bldP spid="17" grpId="0" animBg="1"/>
      <p:bldP spid="1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0CB7F22-8A47-5B42-8D4E-533C271A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29393"/>
            <a:ext cx="8229600" cy="915193"/>
          </a:xfrm>
        </p:spPr>
        <p:txBody>
          <a:bodyPr>
            <a:normAutofit/>
          </a:bodyPr>
          <a:lstStyle/>
          <a:p>
            <a:r>
              <a:rPr lang="en-US" altLang="en-US" sz="2800" dirty="0">
                <a:ea typeface="ＭＳ Ｐゴシック" panose="020B0600070205080204" pitchFamily="34" charset="-128"/>
              </a:rPr>
              <a:t>Câu </a:t>
            </a:r>
            <a:r>
              <a:rPr lang="en-US" altLang="en-US" sz="2800" dirty="0" err="1">
                <a:ea typeface="ＭＳ Ｐゴシック" panose="020B0600070205080204" pitchFamily="34" charset="-128"/>
              </a:rPr>
              <a:t>hỏi</a:t>
            </a:r>
            <a:r>
              <a:rPr lang="en-US" altLang="en-US" sz="280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dirty="0" err="1">
                <a:ea typeface="ＭＳ Ｐゴシック" panose="020B0600070205080204" pitchFamily="34" charset="-128"/>
              </a:rPr>
              <a:t>trắc</a:t>
            </a:r>
            <a:r>
              <a:rPr lang="en-US" altLang="en-US" sz="280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dirty="0" err="1">
                <a:ea typeface="ＭＳ Ｐゴシック" panose="020B0600070205080204" pitchFamily="34" charset="-128"/>
              </a:rPr>
              <a:t>nghiệm</a:t>
            </a:r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81923" name="Content Placeholder 2">
            <a:extLst>
              <a:ext uri="{FF2B5EF4-FFF2-40B4-BE49-F238E27FC236}">
                <a16:creationId xmlns="" xmlns:a16="http://schemas.microsoft.com/office/drawing/2014/main" id="{9247D357-0D32-C845-A26D-125C3C5A8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03238"/>
            <a:ext cx="9125607" cy="6035675"/>
          </a:xfrm>
        </p:spPr>
        <p:txBody>
          <a:bodyPr>
            <a:noAutofit/>
          </a:bodyPr>
          <a:lstStyle/>
          <a:p>
            <a:pPr algn="just"/>
            <a:r>
              <a:rPr lang="en-US" altLang="en-US" sz="2800" b="1" dirty="0">
                <a:ea typeface="ＭＳ Ｐゴシック" panose="020B0600070205080204" pitchFamily="34" charset="-128"/>
              </a:rPr>
              <a:t>1. 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hoạt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sáng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tạo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dùng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giải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vấn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đề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đã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chín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muồi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dựa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trên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quy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luật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khách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quan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kiến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thức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800" b="1" dirty="0">
                <a:ea typeface="ＭＳ Ｐゴシック" panose="020B0600070205080204" pitchFamily="34" charset="-128"/>
                <a:hlinkClick r:id="rId2"/>
              </a:rPr>
              <a:t>kinh nghiệm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>
                <a:ea typeface="ＭＳ Ｐゴシック" panose="020B0600070205080204" pitchFamily="34" charset="-128"/>
                <a:hlinkClick r:id="rId3"/>
              </a:rPr>
              <a:t>nhà quản trị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nội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dung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khái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niệm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:</a:t>
            </a:r>
          </a:p>
          <a:p>
            <a:pPr marL="0" indent="0">
              <a:buNone/>
            </a:pPr>
            <a:r>
              <a:rPr lang="en-US" altLang="en-US" sz="2800" b="0" dirty="0" err="1">
                <a:ea typeface="ＭＳ Ｐゴシック" panose="020B0600070205080204" pitchFamily="34" charset="-128"/>
              </a:rPr>
              <a:t>A.Họach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    B.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  C.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  D.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Lãnh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đạo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r>
              <a:rPr lang="en-US" altLang="en-US" sz="2800" b="1" dirty="0">
                <a:ea typeface="ＭＳ Ｐゴシック" panose="020B0600070205080204" pitchFamily="34" charset="-128"/>
              </a:rPr>
              <a:t>2- Khi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có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vấn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đề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phức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tạp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mang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tính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chiến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lược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muốn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chất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lượng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được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đảm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bảo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tận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dụng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được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kiến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thức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kinh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nghiệm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người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khác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cần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áp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dụng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ra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theo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phương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:</a:t>
            </a:r>
          </a:p>
          <a:p>
            <a:r>
              <a:rPr lang="en-US" altLang="en-US" sz="2800" b="0" dirty="0">
                <a:ea typeface="ＭＳ Ｐゴシック" panose="020B0600070205080204" pitchFamily="34" charset="-128"/>
              </a:rPr>
              <a:t>A.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Phương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cá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nhân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ra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; </a:t>
            </a:r>
          </a:p>
          <a:p>
            <a:r>
              <a:rPr lang="en-US" altLang="en-US" sz="2800" b="0" dirty="0">
                <a:ea typeface="ＭＳ Ｐゴシック" panose="020B0600070205080204" pitchFamily="34" charset="-128"/>
              </a:rPr>
              <a:t>B.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Phương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tập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thể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 </a:t>
            </a:r>
          </a:p>
          <a:p>
            <a:r>
              <a:rPr lang="en-US" altLang="en-US" sz="2800" b="0" dirty="0">
                <a:ea typeface="ＭＳ Ｐゴシック" panose="020B0600070205080204" pitchFamily="34" charset="-128"/>
              </a:rPr>
              <a:t>C.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Phương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độc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đóan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r>
              <a:rPr lang="en-US" altLang="en-US" sz="2800" b="0" dirty="0">
                <a:ea typeface="ＭＳ Ｐゴシック" panose="020B0600070205080204" pitchFamily="34" charset="-128"/>
              </a:rPr>
              <a:t>D.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Lắng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nghe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ý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kiến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riêng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lẻ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từ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nhân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viên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37891" name="Slide Number Placeholder 3">
            <a:extLst>
              <a:ext uri="{FF2B5EF4-FFF2-40B4-BE49-F238E27FC236}">
                <a16:creationId xmlns="" xmlns:a16="http://schemas.microsoft.com/office/drawing/2014/main" id="{7684A5AA-92BD-EF49-BA76-D3BB4AAF33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8F912F8-C399-724F-B03D-171A22A0E26C}" type="slidenum">
              <a:rPr lang="en-US" altLang="en-US" sz="900"/>
              <a:pPr eaLnBrk="1" hangingPunct="1"/>
              <a:t>64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133457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51635A5-9B54-1C4F-8EFB-96B8E6D05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" y="136524"/>
            <a:ext cx="8915400" cy="6721475"/>
          </a:xfrm>
        </p:spPr>
        <p:txBody>
          <a:bodyPr>
            <a:noAutofit/>
          </a:bodyPr>
          <a:lstStyle/>
          <a:p>
            <a:pPr marL="914400" lvl="1" indent="-457200">
              <a:lnSpc>
                <a:spcPct val="120000"/>
              </a:lnSpc>
              <a:buFontTx/>
              <a:buNone/>
            </a:pPr>
            <a:r>
              <a:rPr lang="en-US" altLang="en-US" b="1" dirty="0">
                <a:ea typeface="ＭＳ Ｐゴシック" panose="020B0600070205080204" pitchFamily="34" charset="-128"/>
              </a:rPr>
              <a:t>3 Khi ra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ngòai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việc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tuân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thủ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nguyên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tắc</a:t>
            </a:r>
            <a:r>
              <a:rPr lang="en-US" altLang="en-US" b="1" dirty="0">
                <a:ea typeface="ＭＳ Ｐゴシック" panose="020B0600070205080204" pitchFamily="34" charset="-128"/>
              </a:rPr>
              <a:t>: khoa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học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khách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quan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thống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nhất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không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chồng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chéo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kịp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thời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hiệu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quả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gắn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chặt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quyền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hạn</a:t>
            </a:r>
            <a:r>
              <a:rPr lang="en-US" altLang="en-US" b="1" dirty="0">
                <a:ea typeface="ＭＳ Ｐゴシック" panose="020B0600070205080204" pitchFamily="34" charset="-128"/>
              </a:rPr>
              <a:t>,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quyền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lợi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trách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nhiệm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còn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nguyên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tắc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sau</a:t>
            </a:r>
            <a:r>
              <a:rPr lang="en-US" altLang="en-US" b="1" dirty="0">
                <a:ea typeface="ＭＳ Ｐゴシック" panose="020B0600070205080204" pitchFamily="34" charset="-128"/>
              </a:rPr>
              <a:t>:</a:t>
            </a:r>
          </a:p>
          <a:p>
            <a:pPr marL="914400" lvl="1" indent="-457200">
              <a:buFontTx/>
              <a:buAutoNum type="alphaUcPeriod"/>
            </a:pPr>
            <a:r>
              <a:rPr lang="en-US" altLang="en-US" b="0" dirty="0" err="1">
                <a:ea typeface="ＭＳ Ｐゴシック" panose="020B0600070205080204" pitchFamily="34" charset="-128"/>
              </a:rPr>
              <a:t>Chủ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sáng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tạo</a:t>
            </a:r>
            <a:r>
              <a:rPr lang="en-US" altLang="en-US" b="0" dirty="0">
                <a:ea typeface="ＭＳ Ｐゴシック" panose="020B0600070205080204" pitchFamily="34" charset="-128"/>
              </a:rPr>
              <a:t>      B.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Tự</a:t>
            </a:r>
            <a:r>
              <a:rPr lang="en-US" altLang="en-US" b="0" dirty="0">
                <a:ea typeface="ＭＳ Ｐゴシック" panose="020B0600070205080204" pitchFamily="34" charset="-128"/>
              </a:rPr>
              <a:t> tin -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Năng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b="0" dirty="0">
                <a:ea typeface="ＭＳ Ｐゴシック" panose="020B0600070205080204" pitchFamily="34" charset="-128"/>
              </a:rPr>
              <a:t>,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sáng</a:t>
            </a:r>
            <a:r>
              <a:rPr lang="en-US" altLang="en-US" b="0" dirty="0">
                <a:ea typeface="ＭＳ Ｐゴシック" panose="020B0600070205080204" pitchFamily="34" charset="-128"/>
              </a:rPr>
              <a:t> </a:t>
            </a:r>
            <a:r>
              <a:rPr lang="en-US" altLang="en-US" b="0" dirty="0" err="1">
                <a:ea typeface="ＭＳ Ｐゴシック" panose="020B0600070205080204" pitchFamily="34" charset="-128"/>
              </a:rPr>
              <a:t>tạo</a:t>
            </a:r>
            <a:endParaRPr lang="en-US" altLang="en-US" b="0" dirty="0">
              <a:ea typeface="ＭＳ Ｐゴシック" panose="020B0600070205080204" pitchFamily="34" charset="-128"/>
            </a:endParaRPr>
          </a:p>
          <a:p>
            <a:pPr marL="457200" indent="-457200"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C.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Tự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tin –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đóan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D.Quyết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đóan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-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Năng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,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sáng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tạo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pPr marL="457200" indent="-457200">
              <a:buFontTx/>
              <a:buNone/>
            </a:pP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 marL="457200" indent="-457200"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4 .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Phương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phòng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ngừa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rủi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ro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:</a:t>
            </a:r>
          </a:p>
          <a:p>
            <a:pPr marL="457200" indent="-457200"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A.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Tránh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khỏi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rủi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ro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chuyển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giao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rủi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ro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 marL="457200" indent="-457200"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B.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Phòng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ngừa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thiệt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hại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hạn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chế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rủi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ro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</a:p>
          <a:p>
            <a:pPr marL="457200" indent="-457200"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C.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Tự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bảo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hiểm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phong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toả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rủi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ro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 marL="457200" indent="-457200"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D.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câu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trên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đúng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pPr marL="914400" lvl="1" indent="-457200">
              <a:lnSpc>
                <a:spcPct val="120000"/>
              </a:lnSpc>
              <a:buFontTx/>
              <a:buNone/>
            </a:pPr>
            <a:endParaRPr lang="en-US" altLang="en-US" b="0" dirty="0">
              <a:ea typeface="ＭＳ Ｐゴシック" panose="020B0600070205080204" pitchFamily="34" charset="-128"/>
            </a:endParaRPr>
          </a:p>
          <a:p>
            <a:pPr marL="457200" indent="-457200"/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38915" name="Slide Number Placeholder 3">
            <a:extLst>
              <a:ext uri="{FF2B5EF4-FFF2-40B4-BE49-F238E27FC236}">
                <a16:creationId xmlns="" xmlns:a16="http://schemas.microsoft.com/office/drawing/2014/main" id="{35C8D3C4-9323-8C46-90E3-2F5B221888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6D7A199-94CA-5E46-8BF7-2798AC8DD466}" type="slidenum">
              <a:rPr lang="en-US" altLang="en-US" sz="900"/>
              <a:pPr eaLnBrk="1" hangingPunct="1"/>
              <a:t>65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139475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Content Placeholder 2">
            <a:extLst>
              <a:ext uri="{FF2B5EF4-FFF2-40B4-BE49-F238E27FC236}">
                <a16:creationId xmlns="" xmlns:a16="http://schemas.microsoft.com/office/drawing/2014/main" id="{FB748A71-9481-A442-BD7D-F64491475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566" y="136525"/>
            <a:ext cx="8518634" cy="6584950"/>
          </a:xfrm>
        </p:spPr>
        <p:txBody>
          <a:bodyPr>
            <a:noAutofit/>
          </a:bodyPr>
          <a:lstStyle/>
          <a:p>
            <a:pPr algn="just"/>
            <a:r>
              <a:rPr lang="en-US" altLang="en-US" sz="2800" b="1" dirty="0">
                <a:ea typeface="ＭＳ Ｐゴシック" panose="020B0600070205080204" pitchFamily="34" charset="-128"/>
              </a:rPr>
              <a:t>5.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Sự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đối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đầu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giữa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hai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phía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sự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đối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đầu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này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nhằm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hoàn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thiện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hoặc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mang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lại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lợi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ích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việc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thực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hiện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nhiệm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vụ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thì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gọi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: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A.Xung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phi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năng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B.Xung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năng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C.Xung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nội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bộ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D.Xung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khách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quan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endParaRPr lang="en-US" altLang="en-US" sz="2800" dirty="0">
              <a:ea typeface="ＭＳ Ｐゴシック" panose="020B0600070205080204" pitchFamily="34" charset="-128"/>
            </a:endParaRPr>
          </a:p>
          <a:p>
            <a:pPr>
              <a:buFontTx/>
              <a:buAutoNum type="arabicPeriod" startAt="6"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Khi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mức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độ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xung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giữa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nhóm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ở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thái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cực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cao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hoặc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thấp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việc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thực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hiện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nhiệm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vụ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tổ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là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: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A. Cao      B.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Thấp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   C.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Trung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bình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   D. Cao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nhât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None/>
            </a:pP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39939" name="Slide Number Placeholder 3">
            <a:extLst>
              <a:ext uri="{FF2B5EF4-FFF2-40B4-BE49-F238E27FC236}">
                <a16:creationId xmlns="" xmlns:a16="http://schemas.microsoft.com/office/drawing/2014/main" id="{CDA4D96E-5602-0948-8230-193CB2C253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4785BF0-3CED-BF4A-B712-74EB17CEC1D4}" type="slidenum">
              <a:rPr lang="en-US" altLang="en-US" sz="900"/>
              <a:pPr eaLnBrk="1" hangingPunct="1"/>
              <a:t>66</a:t>
            </a:fld>
            <a:endParaRPr lang="en-US" altLang="en-US" sz="900"/>
          </a:p>
        </p:txBody>
      </p:sp>
      <p:sp>
        <p:nvSpPr>
          <p:cNvPr id="5" name="12-Point Star 4">
            <a:extLst>
              <a:ext uri="{FF2B5EF4-FFF2-40B4-BE49-F238E27FC236}">
                <a16:creationId xmlns="" xmlns:a16="http://schemas.microsoft.com/office/drawing/2014/main" id="{B3793ADF-3CCE-8440-90D9-DE01B845D0C2}"/>
              </a:ext>
            </a:extLst>
          </p:cNvPr>
          <p:cNvSpPr/>
          <p:nvPr/>
        </p:nvSpPr>
        <p:spPr bwMode="auto">
          <a:xfrm>
            <a:off x="7620000" y="3200400"/>
            <a:ext cx="914400" cy="914400"/>
          </a:xfrm>
          <a:prstGeom prst="star12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latin typeface="Arial" charset="0"/>
                <a:ea typeface="+mn-ea"/>
              </a:rPr>
              <a:t>B</a:t>
            </a:r>
          </a:p>
        </p:txBody>
      </p:sp>
    </p:spTree>
    <p:extLst>
      <p:ext uri="{BB962C8B-B14F-4D97-AF65-F5344CB8AC3E}">
        <p14:creationId xmlns="" xmlns:p14="http://schemas.microsoft.com/office/powerpoint/2010/main" val="115988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2ED48FC-566C-824F-A896-2992D7783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>
              <a:ea typeface="+mj-ea"/>
              <a:cs typeface="+mj-cs"/>
            </a:endParaRPr>
          </a:p>
        </p:txBody>
      </p:sp>
      <p:sp>
        <p:nvSpPr>
          <p:cNvPr id="84995" name="Content Placeholder 2">
            <a:extLst>
              <a:ext uri="{FF2B5EF4-FFF2-40B4-BE49-F238E27FC236}">
                <a16:creationId xmlns="" xmlns:a16="http://schemas.microsoft.com/office/drawing/2014/main" id="{AD070E9E-C9C0-C746-AB67-38F9D09E3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pPr algn="just">
              <a:buFontTx/>
              <a:buNone/>
            </a:pPr>
            <a:r>
              <a:rPr lang="en-US" altLang="en-US" sz="2400" dirty="0">
                <a:ea typeface="ＭＳ Ｐゴシック" panose="020B0600070205080204" pitchFamily="34" charset="-128"/>
              </a:rPr>
              <a:t>7.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Sử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dụng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những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biện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pháp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can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thiệp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làm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giảm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sự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xung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quá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mức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hoặc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gia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tăng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sự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đối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lập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trong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tình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trạng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mâu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thuẫn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quá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yếu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là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họat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b="1" dirty="0">
                <a:ea typeface="ＭＳ Ｐゴシック" panose="020B0600070205080204" pitchFamily="34" charset="-128"/>
              </a:rPr>
              <a:t>:</a:t>
            </a:r>
          </a:p>
          <a:p>
            <a:pPr>
              <a:buFontTx/>
              <a:buNone/>
            </a:pPr>
            <a:r>
              <a:rPr lang="en-US" altLang="en-US" b="0" dirty="0">
                <a:ea typeface="ＭＳ Ｐゴシック" panose="020B0600070205080204" pitchFamily="34" charset="-128"/>
              </a:rPr>
              <a:t>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A.Xung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đột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phi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chức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năng</a:t>
            </a:r>
            <a:endParaRPr lang="en-US" altLang="en-US" sz="24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B.Quản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xung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đột</a:t>
            </a:r>
            <a:endParaRPr lang="en-US" altLang="en-US" sz="24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C.Quản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họat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nội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bộ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D.Chức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năng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của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nhà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.</a:t>
            </a:r>
          </a:p>
          <a:p>
            <a:pPr algn="just">
              <a:buFontTx/>
              <a:buNone/>
            </a:pPr>
            <a:r>
              <a:rPr lang="en-US" altLang="en-US" sz="2400" dirty="0">
                <a:ea typeface="ＭＳ Ｐゴシック" panose="020B0600070205080204" pitchFamily="34" charset="-128"/>
              </a:rPr>
              <a:t>8.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Tổng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hợp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con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người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phần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cứng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phần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mềm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dữ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liệu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mạng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truyền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thực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hiện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việc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thu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thập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xử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lý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lưu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trữ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,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phân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phối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tin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và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lý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hoạt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động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chuyển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hoá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nguồn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dữ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liệu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thành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các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sản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phẩm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1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 tin .</a:t>
            </a: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A.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Truyền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thông</a:t>
            </a:r>
            <a:endParaRPr lang="en-US" altLang="en-US" sz="24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B.Quản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tin</a:t>
            </a: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C.Hệ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thống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tin     </a:t>
            </a:r>
          </a:p>
          <a:p>
            <a:pPr>
              <a:buFontTx/>
              <a:buNone/>
            </a:pPr>
            <a:r>
              <a:rPr lang="en-US" altLang="en-US" sz="24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D.Hệ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thống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công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nghệ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4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400" b="0" dirty="0">
                <a:ea typeface="ＭＳ Ｐゴシック" panose="020B0600070205080204" pitchFamily="34" charset="-128"/>
              </a:rPr>
              <a:t> tin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  <p:sp>
        <p:nvSpPr>
          <p:cNvPr id="40963" name="Slide Number Placeholder 3">
            <a:extLst>
              <a:ext uri="{FF2B5EF4-FFF2-40B4-BE49-F238E27FC236}">
                <a16:creationId xmlns="" xmlns:a16="http://schemas.microsoft.com/office/drawing/2014/main" id="{78082EE8-B06E-324D-9724-8249A6029E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BE58832-74A6-1E4F-B60D-87ED637FE051}" type="slidenum">
              <a:rPr lang="en-US" altLang="en-US" sz="900"/>
              <a:pPr eaLnBrk="1" hangingPunct="1"/>
              <a:t>67</a:t>
            </a:fld>
            <a:endParaRPr lang="en-US" altLang="en-US" sz="900"/>
          </a:p>
        </p:txBody>
      </p:sp>
      <p:sp>
        <p:nvSpPr>
          <p:cNvPr id="5" name="10-Point Star 4">
            <a:extLst>
              <a:ext uri="{FF2B5EF4-FFF2-40B4-BE49-F238E27FC236}">
                <a16:creationId xmlns="" xmlns:a16="http://schemas.microsoft.com/office/drawing/2014/main" id="{21A2BB11-C469-6D47-92F4-72AF8DC9F101}"/>
              </a:ext>
            </a:extLst>
          </p:cNvPr>
          <p:cNvSpPr/>
          <p:nvPr/>
        </p:nvSpPr>
        <p:spPr bwMode="auto">
          <a:xfrm>
            <a:off x="7848600" y="5562600"/>
            <a:ext cx="914400" cy="914400"/>
          </a:xfrm>
          <a:prstGeom prst="star10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dirty="0">
                <a:latin typeface="Arial" charset="0"/>
                <a:ea typeface="+mn-ea"/>
              </a:rPr>
              <a:t>C</a:t>
            </a:r>
          </a:p>
        </p:txBody>
      </p:sp>
    </p:spTree>
    <p:extLst>
      <p:ext uri="{BB962C8B-B14F-4D97-AF65-F5344CB8AC3E}">
        <p14:creationId xmlns="" xmlns:p14="http://schemas.microsoft.com/office/powerpoint/2010/main" val="79970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49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49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49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49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5B02ADF-A6AB-C248-9B41-0E10D9ED0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378" y="144408"/>
            <a:ext cx="9012621" cy="6713592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  9.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Sự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chia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sẻ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tin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giữa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hai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hoặc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nhiều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người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hoặc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nhóm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người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để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đạt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quan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điểm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chung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về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một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vấn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đề</a:t>
            </a:r>
            <a:endParaRPr lang="en-US" altLang="en-US" sz="28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 A.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Truyền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thông</a:t>
            </a: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B.Quản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trị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tin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C.Hệ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thống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tin     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D.Hệ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thống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công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nghệ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tin</a:t>
            </a:r>
          </a:p>
          <a:p>
            <a:pPr>
              <a:buFontTx/>
              <a:buNone/>
            </a:pPr>
            <a:endParaRPr lang="en-US" altLang="en-US" sz="2800" b="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1" dirty="0">
                <a:ea typeface="ＭＳ Ｐゴシック" panose="020B0600070205080204" pitchFamily="34" charset="-128"/>
              </a:rPr>
              <a:t>10.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Vai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trò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nhà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quản</a:t>
            </a:r>
            <a:r>
              <a:rPr lang="en-US" altLang="en-US" sz="2800" b="1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1" dirty="0" err="1">
                <a:ea typeface="ＭＳ Ｐゴシック" panose="020B0600070205080204" pitchFamily="34" charset="-128"/>
              </a:rPr>
              <a:t>trị</a:t>
            </a:r>
            <a:endParaRPr lang="en-US" altLang="en-US" sz="2800" b="1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 A. Theo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mối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quan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hệ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với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con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người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B.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Thông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tin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C. Ra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quyết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định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    </a:t>
            </a:r>
          </a:p>
          <a:p>
            <a:pPr>
              <a:buFontTx/>
              <a:buNone/>
            </a:pPr>
            <a:r>
              <a:rPr lang="en-US" altLang="en-US" sz="2800" b="0" dirty="0">
                <a:ea typeface="ＭＳ Ｐゴシック" panose="020B0600070205080204" pitchFamily="34" charset="-128"/>
              </a:rPr>
              <a:t>    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D.Câu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A,B,C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đều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 </a:t>
            </a:r>
            <a:r>
              <a:rPr lang="en-US" altLang="en-US" sz="2800" b="0" dirty="0" err="1">
                <a:ea typeface="ＭＳ Ｐゴシック" panose="020B0600070205080204" pitchFamily="34" charset="-128"/>
              </a:rPr>
              <a:t>đúng</a:t>
            </a:r>
            <a:r>
              <a:rPr lang="en-US" altLang="en-US" sz="2800" b="0" dirty="0">
                <a:ea typeface="ＭＳ Ｐゴシック" panose="020B0600070205080204" pitchFamily="34" charset="-128"/>
              </a:rPr>
              <a:t>.</a:t>
            </a:r>
            <a:endParaRPr lang="en-US" altLang="en-US" sz="280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  <a:p>
            <a:pPr>
              <a:buFontTx/>
              <a:buNone/>
            </a:pPr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41987" name="Slide Number Placeholder 3">
            <a:extLst>
              <a:ext uri="{FF2B5EF4-FFF2-40B4-BE49-F238E27FC236}">
                <a16:creationId xmlns="" xmlns:a16="http://schemas.microsoft.com/office/drawing/2014/main" id="{6E52AEBF-09CF-E446-8DCD-25CE0BAADC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013C33F-9978-554F-9F10-C150D760D022}" type="slidenum">
              <a:rPr lang="en-US" altLang="en-US" sz="900"/>
              <a:pPr eaLnBrk="1" hangingPunct="1"/>
              <a:t>68</a:t>
            </a:fld>
            <a:endParaRPr lang="en-US" altLang="en-US" sz="900"/>
          </a:p>
        </p:txBody>
      </p:sp>
    </p:spTree>
    <p:extLst>
      <p:ext uri="{BB962C8B-B14F-4D97-AF65-F5344CB8AC3E}">
        <p14:creationId xmlns="" xmlns:p14="http://schemas.microsoft.com/office/powerpoint/2010/main" val="325552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6029</Words>
  <Application>Microsoft Macintosh PowerPoint</Application>
  <PresentationFormat>On-screen Show (4:3)</PresentationFormat>
  <Paragraphs>1143</Paragraphs>
  <Slides>68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69" baseType="lpstr">
      <vt:lpstr>Office Theme</vt:lpstr>
      <vt:lpstr>TÔNG ÔN QUẢN TRỊ HỌC</vt:lpstr>
      <vt:lpstr>Slide 2</vt:lpstr>
      <vt:lpstr>Slide 3</vt:lpstr>
      <vt:lpstr>Các yếu tố ảnh hưởng đến tầm hạn quản trị</vt:lpstr>
      <vt:lpstr>Slide 5</vt:lpstr>
      <vt:lpstr>Slide 6</vt:lpstr>
      <vt:lpstr>Slide 7</vt:lpstr>
      <vt:lpstr>Slide 8</vt:lpstr>
      <vt:lpstr>Slide 9</vt:lpstr>
      <vt:lpstr>1.Kết nối nội dung A,B,C phù hợp với  Ô 1,2,3 ?</vt:lpstr>
      <vt:lpstr>Slide 11</vt:lpstr>
      <vt:lpstr>Slide 12</vt:lpstr>
      <vt:lpstr>2. C là yếu tố gì ảnh hưởng thiết kế tổ chức?</vt:lpstr>
      <vt:lpstr>Slide 14</vt:lpstr>
      <vt:lpstr>Slide 15</vt:lpstr>
      <vt:lpstr>Slide 16</vt:lpstr>
      <vt:lpstr>Tóm tắt Lý thuyết động viên</vt:lpstr>
      <vt:lpstr>Slide 18</vt:lpstr>
      <vt:lpstr>Slide 19</vt:lpstr>
      <vt:lpstr>Slide 20</vt:lpstr>
      <vt:lpstr>B.Phong cách lãnh đạo</vt:lpstr>
      <vt:lpstr>Slide 22</vt:lpstr>
      <vt:lpstr>Slide 23</vt:lpstr>
      <vt:lpstr>Slide 24</vt:lpstr>
      <vt:lpstr>Slide 25</vt:lpstr>
      <vt:lpstr>KẾT NỐI 1,2,3,4 PHÙ HỢP VỚI A,B,C,D  đúng nội dung lý thuyết động viên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2-Quy trình tổ chức kiểm tra</vt:lpstr>
      <vt:lpstr>Slide 35</vt:lpstr>
      <vt:lpstr>Các hình thức kiểm tra kết quả đầu ra </vt:lpstr>
      <vt:lpstr>4. Các công cụ kiểm tra</vt:lpstr>
      <vt:lpstr>Slide 38</vt:lpstr>
      <vt:lpstr>Slide 39</vt:lpstr>
      <vt:lpstr>Slide 40</vt:lpstr>
      <vt:lpstr>Slide 41</vt:lpstr>
      <vt:lpstr>Slide 42</vt:lpstr>
      <vt:lpstr> Câu hỏi  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Câu hỏi trắc nghiệm</vt:lpstr>
      <vt:lpstr>Slide 65</vt:lpstr>
      <vt:lpstr>Slide 66</vt:lpstr>
      <vt:lpstr>Slide 67</vt:lpstr>
      <vt:lpstr>Slide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99</cp:revision>
  <dcterms:created xsi:type="dcterms:W3CDTF">2017-12-26T06:24:32Z</dcterms:created>
  <dcterms:modified xsi:type="dcterms:W3CDTF">2021-03-03T04:04:06Z</dcterms:modified>
</cp:coreProperties>
</file>