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94" r:id="rId5"/>
    <p:sldId id="557" r:id="rId6"/>
    <p:sldId id="450" r:id="rId7"/>
    <p:sldId id="451" r:id="rId8"/>
    <p:sldId id="461" r:id="rId9"/>
    <p:sldId id="481" r:id="rId10"/>
    <p:sldId id="463" r:id="rId11"/>
    <p:sldId id="467" r:id="rId12"/>
    <p:sldId id="468" r:id="rId13"/>
    <p:sldId id="469" r:id="rId14"/>
    <p:sldId id="470" r:id="rId15"/>
    <p:sldId id="471" r:id="rId16"/>
    <p:sldId id="472" r:id="rId17"/>
    <p:sldId id="473" r:id="rId18"/>
    <p:sldId id="474" r:id="rId19"/>
    <p:sldId id="475" r:id="rId20"/>
    <p:sldId id="476" r:id="rId21"/>
    <p:sldId id="477" r:id="rId22"/>
    <p:sldId id="478" r:id="rId23"/>
    <p:sldId id="479" r:id="rId24"/>
    <p:sldId id="480" r:id="rId25"/>
    <p:sldId id="462" r:id="rId26"/>
    <p:sldId id="565" r:id="rId27"/>
    <p:sldId id="494" r:id="rId28"/>
    <p:sldId id="487" r:id="rId29"/>
    <p:sldId id="488" r:id="rId30"/>
    <p:sldId id="489" r:id="rId31"/>
    <p:sldId id="490" r:id="rId32"/>
    <p:sldId id="491" r:id="rId33"/>
    <p:sldId id="493" r:id="rId34"/>
    <p:sldId id="482" r:id="rId35"/>
    <p:sldId id="483" r:id="rId36"/>
    <p:sldId id="484" r:id="rId37"/>
    <p:sldId id="485" r:id="rId38"/>
    <p:sldId id="486" r:id="rId39"/>
    <p:sldId id="571" r:id="rId40"/>
    <p:sldId id="556" r:id="rId41"/>
    <p:sldId id="572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4E6384-2E2B-4C99-AAE1-C948B24BBD43}" v="9" dt="2021-03-16T10:50:10.9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48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ga Nguyễn Thị Tố" userId="9e4207c6-5e87-4990-ba9a-809d2b18bee4" providerId="ADAL" clId="{5A4E6384-2E2B-4C99-AAE1-C948B24BBD43}"/>
    <pc:docChg chg="undo custSel addSld modSld">
      <pc:chgData name="Nga Nguyễn Thị Tố" userId="9e4207c6-5e87-4990-ba9a-809d2b18bee4" providerId="ADAL" clId="{5A4E6384-2E2B-4C99-AAE1-C948B24BBD43}" dt="2021-03-16T10:51:31.971" v="29" actId="14100"/>
      <pc:docMkLst>
        <pc:docMk/>
      </pc:docMkLst>
      <pc:sldChg chg="addSp delSp modSp addAnim delAnim">
        <pc:chgData name="Nga Nguyễn Thị Tố" userId="9e4207c6-5e87-4990-ba9a-809d2b18bee4" providerId="ADAL" clId="{5A4E6384-2E2B-4C99-AAE1-C948B24BBD43}" dt="2021-03-16T10:50:21.304" v="24" actId="478"/>
        <pc:sldMkLst>
          <pc:docMk/>
          <pc:sldMk cId="3677387281" sldId="480"/>
        </pc:sldMkLst>
        <pc:spChg chg="del mod">
          <ac:chgData name="Nga Nguyễn Thị Tố" userId="9e4207c6-5e87-4990-ba9a-809d2b18bee4" providerId="ADAL" clId="{5A4E6384-2E2B-4C99-AAE1-C948B24BBD43}" dt="2021-03-16T10:50:21.304" v="24" actId="478"/>
          <ac:spMkLst>
            <pc:docMk/>
            <pc:sldMk cId="3677387281" sldId="480"/>
            <ac:spMk id="6" creationId="{00000000-0000-0000-0000-000000000000}"/>
          </ac:spMkLst>
        </pc:spChg>
        <pc:picChg chg="add del">
          <ac:chgData name="Nga Nguyễn Thị Tố" userId="9e4207c6-5e87-4990-ba9a-809d2b18bee4" providerId="ADAL" clId="{5A4E6384-2E2B-4C99-AAE1-C948B24BBD43}" dt="2021-03-16T10:50:15.686" v="22" actId="478"/>
          <ac:picMkLst>
            <pc:docMk/>
            <pc:sldMk cId="3677387281" sldId="480"/>
            <ac:picMk id="2" creationId="{00000000-0000-0000-0000-000000000000}"/>
          </ac:picMkLst>
        </pc:picChg>
      </pc:sldChg>
      <pc:sldChg chg="modSp">
        <pc:chgData name="Nga Nguyễn Thị Tố" userId="9e4207c6-5e87-4990-ba9a-809d2b18bee4" providerId="ADAL" clId="{5A4E6384-2E2B-4C99-AAE1-C948B24BBD43}" dt="2021-03-16T10:51:31.971" v="29" actId="14100"/>
        <pc:sldMkLst>
          <pc:docMk/>
          <pc:sldMk cId="4172855058" sldId="491"/>
        </pc:sldMkLst>
        <pc:spChg chg="mod">
          <ac:chgData name="Nga Nguyễn Thị Tố" userId="9e4207c6-5e87-4990-ba9a-809d2b18bee4" providerId="ADAL" clId="{5A4E6384-2E2B-4C99-AAE1-C948B24BBD43}" dt="2021-03-16T10:51:15.924" v="25" actId="1076"/>
          <ac:spMkLst>
            <pc:docMk/>
            <pc:sldMk cId="4172855058" sldId="491"/>
            <ac:spMk id="18" creationId="{00000000-0000-0000-0000-000000000000}"/>
          </ac:spMkLst>
        </pc:spChg>
        <pc:spChg chg="mod">
          <ac:chgData name="Nga Nguyễn Thị Tố" userId="9e4207c6-5e87-4990-ba9a-809d2b18bee4" providerId="ADAL" clId="{5A4E6384-2E2B-4C99-AAE1-C948B24BBD43}" dt="2021-03-16T10:51:31.971" v="29" actId="14100"/>
          <ac:spMkLst>
            <pc:docMk/>
            <pc:sldMk cId="4172855058" sldId="491"/>
            <ac:spMk id="31" creationId="{00000000-0000-0000-0000-000000000000}"/>
          </ac:spMkLst>
        </pc:spChg>
        <pc:grpChg chg="mod">
          <ac:chgData name="Nga Nguyễn Thị Tố" userId="9e4207c6-5e87-4990-ba9a-809d2b18bee4" providerId="ADAL" clId="{5A4E6384-2E2B-4C99-AAE1-C948B24BBD43}" dt="2021-03-16T10:51:24.852" v="27" actId="1076"/>
          <ac:grpSpMkLst>
            <pc:docMk/>
            <pc:sldMk cId="4172855058" sldId="491"/>
            <ac:grpSpMk id="24" creationId="{00000000-0000-0000-0000-000000000000}"/>
          </ac:grpSpMkLst>
        </pc:grpChg>
      </pc:sldChg>
      <pc:sldChg chg="addSp delSp modSp">
        <pc:chgData name="Nga Nguyễn Thị Tố" userId="9e4207c6-5e87-4990-ba9a-809d2b18bee4" providerId="ADAL" clId="{5A4E6384-2E2B-4C99-AAE1-C948B24BBD43}" dt="2021-03-16T10:41:20.088" v="7" actId="14100"/>
        <pc:sldMkLst>
          <pc:docMk/>
          <pc:sldMk cId="3865793556" sldId="556"/>
        </pc:sldMkLst>
        <pc:picChg chg="add mod">
          <ac:chgData name="Nga Nguyễn Thị Tố" userId="9e4207c6-5e87-4990-ba9a-809d2b18bee4" providerId="ADAL" clId="{5A4E6384-2E2B-4C99-AAE1-C948B24BBD43}" dt="2021-03-16T10:41:20.088" v="7" actId="14100"/>
          <ac:picMkLst>
            <pc:docMk/>
            <pc:sldMk cId="3865793556" sldId="556"/>
            <ac:picMk id="3" creationId="{C4FE21D7-8C60-415B-80D8-411A405D7925}"/>
          </ac:picMkLst>
        </pc:picChg>
        <pc:picChg chg="del">
          <ac:chgData name="Nga Nguyễn Thị Tố" userId="9e4207c6-5e87-4990-ba9a-809d2b18bee4" providerId="ADAL" clId="{5A4E6384-2E2B-4C99-AAE1-C948B24BBD43}" dt="2021-03-16T10:41:03.376" v="4" actId="478"/>
          <ac:picMkLst>
            <pc:docMk/>
            <pc:sldMk cId="3865793556" sldId="556"/>
            <ac:picMk id="4" creationId="{49D8F1F9-A581-438B-91C4-BD024FB893E5}"/>
          </ac:picMkLst>
        </pc:picChg>
      </pc:sldChg>
      <pc:sldChg chg="addSp delSp modSp">
        <pc:chgData name="Nga Nguyễn Thị Tố" userId="9e4207c6-5e87-4990-ba9a-809d2b18bee4" providerId="ADAL" clId="{5A4E6384-2E2B-4C99-AAE1-C948B24BBD43}" dt="2021-03-16T10:41:00.188" v="3" actId="14100"/>
        <pc:sldMkLst>
          <pc:docMk/>
          <pc:sldMk cId="445291506" sldId="571"/>
        </pc:sldMkLst>
        <pc:picChg chg="del">
          <ac:chgData name="Nga Nguyễn Thị Tố" userId="9e4207c6-5e87-4990-ba9a-809d2b18bee4" providerId="ADAL" clId="{5A4E6384-2E2B-4C99-AAE1-C948B24BBD43}" dt="2021-03-16T10:40:49.177" v="0" actId="478"/>
          <ac:picMkLst>
            <pc:docMk/>
            <pc:sldMk cId="445291506" sldId="571"/>
            <ac:picMk id="4" creationId="{65EDA752-5BB4-4604-8B5B-0E92EF321CC7}"/>
          </ac:picMkLst>
        </pc:picChg>
        <pc:picChg chg="add mod">
          <ac:chgData name="Nga Nguyễn Thị Tố" userId="9e4207c6-5e87-4990-ba9a-809d2b18bee4" providerId="ADAL" clId="{5A4E6384-2E2B-4C99-AAE1-C948B24BBD43}" dt="2021-03-16T10:41:00.188" v="3" actId="14100"/>
          <ac:picMkLst>
            <pc:docMk/>
            <pc:sldMk cId="445291506" sldId="571"/>
            <ac:picMk id="5" creationId="{7B7ED528-87AD-48E0-9B87-17D76DDBBEE1}"/>
          </ac:picMkLst>
        </pc:picChg>
      </pc:sldChg>
      <pc:sldChg chg="addSp delSp modSp add">
        <pc:chgData name="Nga Nguyễn Thị Tố" userId="9e4207c6-5e87-4990-ba9a-809d2b18bee4" providerId="ADAL" clId="{5A4E6384-2E2B-4C99-AAE1-C948B24BBD43}" dt="2021-03-16T10:42:42.736" v="19" actId="113"/>
        <pc:sldMkLst>
          <pc:docMk/>
          <pc:sldMk cId="1749342022" sldId="572"/>
        </pc:sldMkLst>
        <pc:spChg chg="del">
          <ac:chgData name="Nga Nguyễn Thị Tố" userId="9e4207c6-5e87-4990-ba9a-809d2b18bee4" providerId="ADAL" clId="{5A4E6384-2E2B-4C99-AAE1-C948B24BBD43}" dt="2021-03-16T10:42:14.214" v="9" actId="478"/>
          <ac:spMkLst>
            <pc:docMk/>
            <pc:sldMk cId="1749342022" sldId="572"/>
            <ac:spMk id="2" creationId="{86F058CE-FE2B-4B55-B46E-983419591371}"/>
          </ac:spMkLst>
        </pc:spChg>
        <pc:spChg chg="del">
          <ac:chgData name="Nga Nguyễn Thị Tố" userId="9e4207c6-5e87-4990-ba9a-809d2b18bee4" providerId="ADAL" clId="{5A4E6384-2E2B-4C99-AAE1-C948B24BBD43}" dt="2021-03-16T10:42:15.570" v="10" actId="478"/>
          <ac:spMkLst>
            <pc:docMk/>
            <pc:sldMk cId="1749342022" sldId="572"/>
            <ac:spMk id="3" creationId="{A515CCC7-0ABD-4B8B-9B61-383E27A7FF2E}"/>
          </ac:spMkLst>
        </pc:spChg>
        <pc:spChg chg="add mod">
          <ac:chgData name="Nga Nguyễn Thị Tố" userId="9e4207c6-5e87-4990-ba9a-809d2b18bee4" providerId="ADAL" clId="{5A4E6384-2E2B-4C99-AAE1-C948B24BBD43}" dt="2021-03-16T10:42:42.736" v="19" actId="113"/>
          <ac:spMkLst>
            <pc:docMk/>
            <pc:sldMk cId="1749342022" sldId="572"/>
            <ac:spMk id="4" creationId="{1A1DCDB8-814E-4C38-9E82-7BAFFDDFA0F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7B6C8-5E77-42D4-9325-C9BFEDFD98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0AB51E-872E-48E7-956C-5F05DF4B54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46C6DE-458D-4199-9BC1-408423212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723BC-5800-4C18-A5E1-76FF98670F6F}" type="datetimeFigureOut">
              <a:rPr lang="en-US" smtClean="0"/>
              <a:t>3/16/2021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74EA5D-7A5B-4A98-BCDF-F648D09B8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D5A60-C19B-42C1-A5C5-0B998BB7D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6FF4-6E2D-4DB0-819D-10F4F8543E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307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54CE9-329F-42D7-8575-98028DF1C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5CE119-28DF-4BFD-8C7A-E103DF115F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507AD4-3457-428F-9835-E48ACF844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723BC-5800-4C18-A5E1-76FF98670F6F}" type="datetimeFigureOut">
              <a:rPr lang="en-US" smtClean="0"/>
              <a:t>3/16/2021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A11E3B-8410-4237-BC45-ABAA80775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E1C63-662D-4321-B934-132009D6F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6FF4-6E2D-4DB0-819D-10F4F8543E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83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EA99A-BEB7-4D07-881D-E73FFC6DA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F12CB1-CBA5-46D3-91E0-75686D3AF1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3672A8-F4CE-47F3-813E-1B99838A2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723BC-5800-4C18-A5E1-76FF98670F6F}" type="datetimeFigureOut">
              <a:rPr lang="en-US" smtClean="0"/>
              <a:t>3/16/2021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2E850D-AD7E-4705-A3BC-1579170F6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D2FC18-17F6-467B-A7D0-5566011B6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6FF4-6E2D-4DB0-819D-10F4F8543E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719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AE15F-315B-4996-B55A-EC73480D2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61FEBC-1B3B-4C32-8664-FA53ADDE42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5F7197-0470-476A-A02F-8B9F69CD3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D57FC0-4B4A-4E9A-B0EC-6B06AF35B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723BC-5800-4C18-A5E1-76FF98670F6F}" type="datetimeFigureOut">
              <a:rPr lang="en-US" smtClean="0"/>
              <a:t>3/16/2021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3A33F7-FA6B-4D48-84B7-9DE91B6F1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9BA30B-94E7-46AC-AFA4-D118E8A79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6FF4-6E2D-4DB0-819D-10F4F8543E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098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3BD54-A5C5-426A-A085-D9404C3B0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9A60FD-3C23-49F5-8948-0A629C864D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531286-254A-446E-AEED-9871D6AA64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0D3633-AC6C-4103-B420-B3B17E3261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D537BB-C486-488B-8A3F-74C1B1E24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240DEC-ADF1-4258-8051-496CEA5CB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723BC-5800-4C18-A5E1-76FF98670F6F}" type="datetimeFigureOut">
              <a:rPr lang="en-US" smtClean="0"/>
              <a:t>3/16/2021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87770A-CBD3-4006-91F0-B59B7E266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E72CCC-8737-49FA-A77D-384C14AB1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6FF4-6E2D-4DB0-819D-10F4F8543E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363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33120-6C7E-4969-8F4D-DF4394F0F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EB4C91-BEFB-41FE-AA8E-2D1E2025D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723BC-5800-4C18-A5E1-76FF98670F6F}" type="datetimeFigureOut">
              <a:rPr lang="en-US" smtClean="0"/>
              <a:t>3/16/2021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12F479-6B74-4B1A-9D52-5BFC9D923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BA005C-1197-4A70-93AA-59CD241FF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6FF4-6E2D-4DB0-819D-10F4F8543E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317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4EBD05-6ECE-4544-8F70-41A70E7DD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723BC-5800-4C18-A5E1-76FF98670F6F}" type="datetimeFigureOut">
              <a:rPr lang="en-US" smtClean="0"/>
              <a:t>3/16/2021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64B54E-DB21-473C-A70D-040DA1CFF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14262C-DC8C-4D3A-93A1-C8FEC9B00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6FF4-6E2D-4DB0-819D-10F4F8543E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232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30BE0-60A5-44B2-9721-7E85D5779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3103B0-179B-49EF-983F-BDD48343D4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C9A47C-931A-44E3-8A39-2C35964714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3D86BC-A6F1-4F1B-957A-03A31D61D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723BC-5800-4C18-A5E1-76FF98670F6F}" type="datetimeFigureOut">
              <a:rPr lang="en-US" smtClean="0"/>
              <a:t>3/16/2021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805BA5-F5DA-4B9D-BF67-0FD922138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032FF4-4B97-47B7-80C1-65B86A31B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6FF4-6E2D-4DB0-819D-10F4F8543E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641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48A5A-23F1-48AD-A99C-F671F2702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E0DED2-CB46-4EC9-AFE4-AB878E64BE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4C7BE3-EB54-4084-8CD9-4478C8CAF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A69D51-5413-4331-956D-4457D9404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723BC-5800-4C18-A5E1-76FF98670F6F}" type="datetimeFigureOut">
              <a:rPr lang="en-US" smtClean="0"/>
              <a:t>3/16/2021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353C7-A47C-45FA-AEFD-F06C3BC6B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CA3DBD-E76D-4194-B5BD-DF5F4AC1C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6FF4-6E2D-4DB0-819D-10F4F8543E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926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F7F38-5FFB-4E03-A1A2-CCA5468D0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B1E5C4-A548-44C8-AFF3-2F99963BC5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A0E728-2EC3-4522-9C10-70381D3A0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723BC-5800-4C18-A5E1-76FF98670F6F}" type="datetimeFigureOut">
              <a:rPr lang="en-US" smtClean="0"/>
              <a:t>3/16/2021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1EF18-FF28-42F2-B200-36E5796AC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65CD8D-8345-4DAE-BA5E-9B65E0B9F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6FF4-6E2D-4DB0-819D-10F4F8543E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364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2A4BDE-30C3-48F8-A410-65CB133213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77F0C6-6E3F-462E-8A75-08B12B9B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9552B5-14E7-496B-B7E3-B75600DF3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723BC-5800-4C18-A5E1-76FF98670F6F}" type="datetimeFigureOut">
              <a:rPr lang="en-US" smtClean="0"/>
              <a:t>3/16/2021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72878-AE42-4333-9A5E-595FBC72D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28F1DB-E608-4DB8-B3FC-03A52BA6D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6FF4-6E2D-4DB0-819D-10F4F8543E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41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17F0DC-6606-4E91-B971-3E6663E6C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FB8F3-3332-4516-8AC9-E1EBEB8DA6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FE767B-2950-4A04-8CB4-8AEDC15E5A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723BC-5800-4C18-A5E1-76FF98670F6F}" type="datetimeFigureOut">
              <a:rPr lang="en-US" smtClean="0"/>
              <a:t>3/16/2021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052FB-78A7-4FF3-BFB3-28D2491AF6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34026C-045F-45E4-B6D8-20DBD96F44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26FF4-6E2D-4DB0-819D-10F4F8543E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428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5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0.png"/><Relationship Id="rId2" Type="http://schemas.openxmlformats.org/officeDocument/2006/relationships/image" Target="../media/image170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05897" y="129006"/>
            <a:ext cx="80943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>
                <a:latin typeface="Times New Roman" panose="02020603050405020304" pitchFamily="18" charset="0"/>
                <a:cs typeface="Times New Roman" panose="02020603050405020304" pitchFamily="18" charset="0"/>
              </a:rPr>
              <a:t>3.2.5 Quá 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5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2505" y="1081712"/>
            <a:ext cx="84176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Đặc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hợp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3109" y="1928670"/>
            <a:ext cx="28055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Đặc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1481" y="2651373"/>
            <a:ext cx="1125541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ngẫu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lẻ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lẻ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385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523220"/>
            <a:ext cx="88120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3000">
                <a:latin typeface="Times New Roman" panose="02020603050405020304" pitchFamily="18" charset="0"/>
                <a:ea typeface="Times New Roman" panose="02020603050405020304" pitchFamily="18" charset="0"/>
              </a:rPr>
              <a:t>a. Lập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hợp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yêu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cầu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1808" y="1306532"/>
            <a:ext cx="3599561" cy="530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0"/>
            <a:ext cx="21788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2800"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20631" y="1451760"/>
            <a:ext cx="7786718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trộn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cát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ciment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Start M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Valve V</a:t>
            </a:r>
            <a:r>
              <a:rPr kumimoji="0" lang="en-US" altLang="en-US" sz="3200" b="0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xả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cát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Valve V</a:t>
            </a:r>
            <a:r>
              <a:rPr kumimoji="0" lang="en-US" altLang="en-US" sz="3200" b="0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xả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ciment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trộn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30s.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xả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10s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kiệm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nhất.Các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Valve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Solenoid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628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4892" y="585279"/>
            <a:ext cx="9876238" cy="584775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trộn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endParaRPr lang="en-US" sz="3200" b="1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75" y="3022282"/>
            <a:ext cx="7078141" cy="215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6264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4892" y="585279"/>
            <a:ext cx="9876238" cy="584775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Chia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b="1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75" y="3035729"/>
            <a:ext cx="7078141" cy="2153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/>
          <p:cNvCxnSpPr/>
          <p:nvPr/>
        </p:nvCxnSpPr>
        <p:spPr>
          <a:xfrm flipH="1">
            <a:off x="5798579" y="2278253"/>
            <a:ext cx="161363" cy="149140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7306231" y="2179639"/>
            <a:ext cx="165167" cy="1495891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8250205" y="2230809"/>
            <a:ext cx="151663" cy="1423485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9807817" y="2441249"/>
            <a:ext cx="103605" cy="1319446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898773" y="2179639"/>
            <a:ext cx="591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11002" y="2179639"/>
            <a:ext cx="591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16653" y="2179639"/>
            <a:ext cx="591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47199" y="4389439"/>
            <a:ext cx="591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216193" y="2154400"/>
            <a:ext cx="591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y5</a:t>
            </a:r>
          </a:p>
        </p:txBody>
      </p:sp>
    </p:spTree>
    <p:extLst>
      <p:ext uri="{BB962C8B-B14F-4D97-AF65-F5344CB8AC3E}">
        <p14:creationId xmlns:p14="http://schemas.microsoft.com/office/powerpoint/2010/main" val="1170666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44167" y="167426"/>
            <a:ext cx="8597225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nb-NO" sz="3600">
                <a:latin typeface="Times New Roman" panose="02020603050405020304" pitchFamily="18" charset="0"/>
                <a:ea typeface="Times New Roman" panose="02020603050405020304" pitchFamily="18" charset="0"/>
              </a:rPr>
              <a:t>b.  </a:t>
            </a:r>
            <a:r>
              <a:rPr lang="nb-NO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Hãy chia giai đoạn của biểu đồ trạng thái</a:t>
            </a:r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3600" dirty="0"/>
          </a:p>
        </p:txBody>
      </p:sp>
      <p:pic>
        <p:nvPicPr>
          <p:cNvPr id="6" name="Picture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7881" y="2254566"/>
            <a:ext cx="9017391" cy="3653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>
          <a:xfrm flipH="1">
            <a:off x="2743200" y="1730326"/>
            <a:ext cx="393895" cy="158964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4473527" y="1742683"/>
            <a:ext cx="393895" cy="158964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815145" y="1644215"/>
            <a:ext cx="255561" cy="105694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6818143" y="1726093"/>
            <a:ext cx="255561" cy="105694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7038538" y="1724194"/>
            <a:ext cx="255561" cy="105694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6140255" y="3108960"/>
            <a:ext cx="127197" cy="70338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8056877" y="1871003"/>
            <a:ext cx="873973" cy="40374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502604" y="3953022"/>
            <a:ext cx="307353" cy="144897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913206" y="1871002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55867" y="1801174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163202" y="1579043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07180" y="1553860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79257" y="1173752"/>
            <a:ext cx="65833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056877" y="1579043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297958" y="1871512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937938" y="2841420"/>
            <a:ext cx="568508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Y8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703549" y="2953372"/>
            <a:ext cx="621115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Y9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488892" y="5120639"/>
            <a:ext cx="85683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703549" y="5176910"/>
            <a:ext cx="85683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Y11</a:t>
            </a:r>
          </a:p>
        </p:txBody>
      </p:sp>
    </p:spTree>
    <p:extLst>
      <p:ext uri="{BB962C8B-B14F-4D97-AF65-F5344CB8AC3E}">
        <p14:creationId xmlns:p14="http://schemas.microsoft.com/office/powerpoint/2010/main" val="119497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434968" y="628382"/>
                <a:ext cx="3882345" cy="5241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nb-NO" sz="28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- Lập trình cho nút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nb-NO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𝑆𝑡𝑜𝑝</m:t>
                        </m:r>
                      </m:e>
                    </m:acc>
                  </m:oMath>
                </a14:m>
                <a:r>
                  <a:rPr lang="nb-NO" sz="28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 </a:t>
                </a:r>
                <a:endParaRPr lang="en-US" sz="28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968" y="628382"/>
                <a:ext cx="3882345" cy="524118"/>
              </a:xfrm>
              <a:prstGeom prst="rect">
                <a:avLst/>
              </a:prstGeom>
              <a:blipFill rotWithShape="0">
                <a:blip r:embed="rId2"/>
                <a:stretch>
                  <a:fillRect l="-3140" t="-12791" r="-2355" b="-302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t="28829" r="6879"/>
          <a:stretch/>
        </p:blipFill>
        <p:spPr>
          <a:xfrm>
            <a:off x="434967" y="3455894"/>
            <a:ext cx="10752986" cy="20027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8036" y="147124"/>
            <a:ext cx="5165875" cy="282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614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38480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Y1</a:t>
            </a:r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968" y="3172169"/>
            <a:ext cx="10645408" cy="3495896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41464" y="5069542"/>
            <a:ext cx="5616208" cy="84716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14262" y="2159200"/>
            <a:ext cx="50193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Lập trình cho vòng lặp: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1483" y="164242"/>
            <a:ext cx="5165875" cy="282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212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  <p:bldP spid="3" grpId="1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30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Y2</a:t>
            </a:r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257" y="3510601"/>
            <a:ext cx="10683307" cy="25954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8036" y="147124"/>
            <a:ext cx="5165875" cy="282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289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30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Y8</a:t>
            </a:r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968" y="3548687"/>
            <a:ext cx="10820220" cy="24249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8036" y="147124"/>
            <a:ext cx="5165875" cy="282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118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30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Y9</a:t>
            </a:r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362" y="3324574"/>
            <a:ext cx="11127061" cy="28289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4048" y="147124"/>
            <a:ext cx="5809863" cy="317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72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38480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Y3</a:t>
            </a:r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1443" b="24221"/>
          <a:stretch/>
        </p:blipFill>
        <p:spPr>
          <a:xfrm>
            <a:off x="249152" y="2900907"/>
            <a:ext cx="11019483" cy="30157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6706" y="147124"/>
            <a:ext cx="5717205" cy="31267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49152" y="1949785"/>
            <a:ext cx="59298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vòng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lặp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lần</a:t>
            </a:r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3600" dirty="0"/>
          </a:p>
        </p:txBody>
      </p:sp>
      <p:sp>
        <p:nvSpPr>
          <p:cNvPr id="2" name="Rectangle 1"/>
          <p:cNvSpPr/>
          <p:nvPr/>
        </p:nvSpPr>
        <p:spPr>
          <a:xfrm>
            <a:off x="249152" y="4958234"/>
            <a:ext cx="4486656" cy="7833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818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2" grpId="0" animBg="1"/>
      <p:bldP spid="2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30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Y5</a:t>
            </a:r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540" y="3172169"/>
            <a:ext cx="10642966" cy="23451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5682" y="147124"/>
            <a:ext cx="5838229" cy="3192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591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30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Y6</a:t>
            </a:r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21" y="3172169"/>
            <a:ext cx="10914350" cy="32682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4760" y="147124"/>
            <a:ext cx="6099152" cy="3335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678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30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Y7</a:t>
            </a:r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3572" y="147124"/>
            <a:ext cx="5730339" cy="31339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04" y="3474723"/>
            <a:ext cx="11221189" cy="2979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821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32122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Y10</a:t>
            </a:r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2574" b="35200"/>
          <a:stretch/>
        </p:blipFill>
        <p:spPr>
          <a:xfrm>
            <a:off x="-1" y="3745508"/>
            <a:ext cx="11456895" cy="19230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5346" y="147124"/>
            <a:ext cx="5698566" cy="311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31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3198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Y11</a:t>
            </a:r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12" y="3558062"/>
            <a:ext cx="11564775" cy="25482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0956" y="147124"/>
            <a:ext cx="6032956" cy="3299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224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36824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counter</a:t>
            </a:r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b="33714"/>
          <a:stretch/>
        </p:blipFill>
        <p:spPr>
          <a:xfrm>
            <a:off x="195364" y="3454469"/>
            <a:ext cx="11032930" cy="26857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3686" y="147124"/>
            <a:ext cx="5880225" cy="3215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987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44037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D1S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D2S</a:t>
            </a:r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868" t="12120" b="9216"/>
          <a:stretch/>
        </p:blipFill>
        <p:spPr>
          <a:xfrm>
            <a:off x="168811" y="3425388"/>
            <a:ext cx="10818057" cy="29261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2458" y="147124"/>
            <a:ext cx="5801454" cy="317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83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40158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298" t="18422" r="1798" b="16226"/>
          <a:stretch/>
        </p:blipFill>
        <p:spPr>
          <a:xfrm>
            <a:off x="337003" y="2784115"/>
            <a:ext cx="10508567" cy="36435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7695" y="0"/>
            <a:ext cx="5165875" cy="282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928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40168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</a:t>
            </a:r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968" y="3437856"/>
            <a:ext cx="10791050" cy="2987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8036" y="147124"/>
            <a:ext cx="5165875" cy="282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81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4968" y="628382"/>
            <a:ext cx="40158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Lập trình cho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</a:t>
            </a:r>
            <a:r>
              <a:rPr lang="nb-NO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76" r="1753" b="19251"/>
          <a:stretch/>
        </p:blipFill>
        <p:spPr>
          <a:xfrm>
            <a:off x="253217" y="2981698"/>
            <a:ext cx="10578905" cy="34412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8036" y="147124"/>
            <a:ext cx="5165875" cy="282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387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47164" y="623983"/>
            <a:ext cx="7148111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nb-NO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Hãy chia giai đoạn của giản đồ sau</a:t>
            </a:r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3600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685352" y="2555386"/>
            <a:ext cx="154366" cy="90526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6370492" y="2398575"/>
            <a:ext cx="255561" cy="105694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6194890" y="4216242"/>
            <a:ext cx="255561" cy="105694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7269485" y="4303521"/>
            <a:ext cx="255561" cy="105694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7591845" y="4468229"/>
            <a:ext cx="215479" cy="111955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8242718" y="2078013"/>
            <a:ext cx="393895" cy="158964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351702" y="3579035"/>
            <a:ext cx="307353" cy="14489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8998678" y="3911494"/>
            <a:ext cx="307353" cy="14489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682531" y="2170553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468390" y="1816403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311336" y="1759087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54283" y="1939643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343313" y="4570383"/>
            <a:ext cx="65833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284824" y="3379369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540375" y="5010972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31233" y="5268344"/>
            <a:ext cx="568508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Y8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214488" y="5869404"/>
            <a:ext cx="621115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Y9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213429" y="5568976"/>
            <a:ext cx="85683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Y10</a:t>
            </a:r>
          </a:p>
        </p:txBody>
      </p:sp>
      <p:pic>
        <p:nvPicPr>
          <p:cNvPr id="31" name="Picture 3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9894" y="2394060"/>
            <a:ext cx="8579223" cy="326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1232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740" y="2131792"/>
            <a:ext cx="9654988" cy="338865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669894" y="462618"/>
            <a:ext cx="7148111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nb-NO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Hãy chia giai đoạn của giản đồ sau</a:t>
            </a:r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36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469334" y="1432545"/>
            <a:ext cx="658907" cy="197671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772145" y="1661145"/>
            <a:ext cx="201706" cy="13043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7321920" y="1693896"/>
            <a:ext cx="201706" cy="13043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6933075" y="1647265"/>
            <a:ext cx="201706" cy="13043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8764118" y="1761133"/>
            <a:ext cx="201706" cy="13043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6624916" y="3375213"/>
            <a:ext cx="201706" cy="13043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7523626" y="3375212"/>
            <a:ext cx="201706" cy="13043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8617322" y="3348321"/>
            <a:ext cx="201706" cy="13043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9066677" y="3455894"/>
            <a:ext cx="201706" cy="13043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777362" y="1593476"/>
            <a:ext cx="504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220247" y="1552268"/>
            <a:ext cx="504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289284" y="1572873"/>
            <a:ext cx="504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170356" y="1219468"/>
            <a:ext cx="504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42186" y="1324564"/>
            <a:ext cx="504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683048" y="3323836"/>
            <a:ext cx="504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992461" y="3305280"/>
            <a:ext cx="504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988664" y="3361481"/>
            <a:ext cx="504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884013" y="3134062"/>
            <a:ext cx="504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Y9</a:t>
            </a:r>
          </a:p>
        </p:txBody>
      </p:sp>
    </p:spTree>
    <p:extLst>
      <p:ext uri="{BB962C8B-B14F-4D97-AF65-F5344CB8AC3E}">
        <p14:creationId xmlns:p14="http://schemas.microsoft.com/office/powerpoint/2010/main" val="4223956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47164" y="623983"/>
            <a:ext cx="7148111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nb-NO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Hãy chia giai đoạn của giản đồ sau</a:t>
            </a:r>
            <a:r>
              <a:rPr lang="nb-NO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3600" dirty="0"/>
          </a:p>
        </p:txBody>
      </p:sp>
      <p:grpSp>
        <p:nvGrpSpPr>
          <p:cNvPr id="58" name="Group 57"/>
          <p:cNvGrpSpPr/>
          <p:nvPr/>
        </p:nvGrpSpPr>
        <p:grpSpPr>
          <a:xfrm>
            <a:off x="769663" y="2306189"/>
            <a:ext cx="10934657" cy="3053593"/>
            <a:chOff x="769663" y="2306189"/>
            <a:chExt cx="10934657" cy="305359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Rectangle 38"/>
                <p:cNvSpPr/>
                <p:nvPr/>
              </p:nvSpPr>
              <p:spPr>
                <a:xfrm>
                  <a:off x="769663" y="2306189"/>
                  <a:ext cx="10934657" cy="3053593"/>
                </a:xfrm>
                <a:prstGeom prst="rect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accent1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r>
                    <a:rPr lang="nb-NO" sz="3600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    Start A+                   </a:t>
                  </a:r>
                  <a14:m>
                    <m:oMath xmlns:m="http://schemas.openxmlformats.org/officeDocument/2006/math">
                      <m:d>
                        <m:dPr>
                          <m:begChr m:val="{"/>
                          <m:endChr m:val="}"/>
                          <m:ctrlPr>
                            <a:rPr lang="nb-NO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nb-NO" sz="360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+ 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+  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−   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e>
                            </m:mr>
                          </m:m>
                          <m:r>
                            <a:rPr lang="en-U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  </m:t>
                          </m:r>
                        </m:e>
                      </m:d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endParaRPr lang="en-US" sz="3600" b="0" dirty="0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  <a:p>
                  <a:pPr marL="571500" indent="-571500">
                    <a:buFontTx/>
                    <a:buChar char="-"/>
                  </a:pPr>
                  <a:endParaRPr lang="en-US" sz="3600" b="0" dirty="0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  <a:p>
                  <a:pPr marL="571500" indent="-571500">
                    <a:buFontTx/>
                    <a:buChar char="-"/>
                  </a:pPr>
                  <a:endParaRPr lang="en-US" sz="3600" b="0" dirty="0">
                    <a:solidFill>
                      <a:srgbClr val="FF0000"/>
                    </a:solidFill>
                    <a:latin typeface="Times New Roman" panose="02020603050405020304" pitchFamily="18" charset="0"/>
                  </a:endParaRPr>
                </a:p>
                <a:p>
                  <a:r>
                    <a:rPr lang="nb-NO" sz="3600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                              </a:t>
                  </a:r>
                  <a14:m>
                    <m:oMath xmlns:m="http://schemas.openxmlformats.org/officeDocument/2006/math">
                      <m:d>
                        <m:dPr>
                          <m:begChr m:val="{"/>
                          <m:endChr m:val="}"/>
                          <m:ctrlPr>
                            <a:rPr lang="nb-NO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nb-NO" sz="360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  <m:r>
                                  <a:rPr lang="en-US" sz="36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sz="36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 sz="36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36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 sz="3600" b="0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nb-NO" sz="3600" dirty="0">
                      <a:solidFill>
                        <a:srgbClr val="FF0000"/>
                      </a:solidFill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  </a:t>
                  </a:r>
                  <a:endParaRPr lang="en-US" sz="3600" dirty="0"/>
                </a:p>
              </p:txBody>
            </p:sp>
          </mc:Choice>
          <mc:Fallback xmlns="">
            <p:sp>
              <p:nvSpPr>
                <p:cNvPr id="39" name="Rectangle 3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9663" y="2306189"/>
                  <a:ext cx="10934657" cy="3053593"/>
                </a:xfrm>
                <a:prstGeom prst="rect">
                  <a:avLst/>
                </a:prstGeom>
                <a:blipFill rotWithShape="0">
                  <a:blip r:embed="rId2"/>
                  <a:stretch>
                    <a:fillRect/>
                  </a:stretch>
                </a:blipFill>
                <a:ln>
                  <a:solidFill>
                    <a:schemeClr val="accent1"/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0" name="Straight Arrow Connector 39"/>
            <p:cNvCxnSpPr/>
            <p:nvPr/>
          </p:nvCxnSpPr>
          <p:spPr>
            <a:xfrm flipV="1">
              <a:off x="2863453" y="2955028"/>
              <a:ext cx="1958866" cy="562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>
              <a:off x="2861209" y="3033681"/>
              <a:ext cx="1456944" cy="127337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3411414" y="2441282"/>
              <a:ext cx="11705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xp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=0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959448" y="3832985"/>
              <a:ext cx="11705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xp</a:t>
              </a:r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=1</a:t>
              </a:r>
            </a:p>
          </p:txBody>
        </p:sp>
      </p:grpSp>
      <p:cxnSp>
        <p:nvCxnSpPr>
          <p:cNvPr id="48" name="Straight Connector 47"/>
          <p:cNvCxnSpPr/>
          <p:nvPr/>
        </p:nvCxnSpPr>
        <p:spPr>
          <a:xfrm flipH="1">
            <a:off x="2536754" y="1907957"/>
            <a:ext cx="675099" cy="173736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6888601" y="1613312"/>
            <a:ext cx="442520" cy="121590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H="1">
            <a:off x="6818380" y="2739201"/>
            <a:ext cx="400606" cy="9841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5053689" y="4017912"/>
            <a:ext cx="400606" cy="9841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6789293" y="3981336"/>
            <a:ext cx="400606" cy="9841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>
            <a:off x="8660972" y="2409696"/>
            <a:ext cx="1126314" cy="284658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1946640" y="1720289"/>
            <a:ext cx="7811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846438" y="1668546"/>
            <a:ext cx="7811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Y2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8033037" y="1694598"/>
            <a:ext cx="7811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Y3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590539" y="2935253"/>
            <a:ext cx="7811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Y4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8033037" y="2961305"/>
            <a:ext cx="7811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Y5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447102" y="3750503"/>
            <a:ext cx="7811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Y6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864053" y="3743864"/>
            <a:ext cx="7811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Y7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306039" y="3863666"/>
            <a:ext cx="7811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Y8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599043" y="5181539"/>
            <a:ext cx="7811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Y9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8225074" y="3885014"/>
            <a:ext cx="7811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Y10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9571027" y="3997180"/>
            <a:ext cx="78110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Y11</a:t>
            </a:r>
          </a:p>
        </p:txBody>
      </p:sp>
    </p:spTree>
    <p:extLst>
      <p:ext uri="{BB962C8B-B14F-4D97-AF65-F5344CB8AC3E}">
        <p14:creationId xmlns:p14="http://schemas.microsoft.com/office/powerpoint/2010/main" val="300270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55128" y="436791"/>
            <a:ext cx="1830629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nb-NO" sz="3600" dirty="0">
                <a:latin typeface="Times New Roman" panose="02020603050405020304" pitchFamily="18" charset="0"/>
              </a:rPr>
              <a:t>ÔN TẬP</a:t>
            </a:r>
            <a:endParaRPr lang="en-US" sz="3600" dirty="0"/>
          </a:p>
        </p:txBody>
      </p:sp>
      <p:sp>
        <p:nvSpPr>
          <p:cNvPr id="5" name="Rectangle 4"/>
          <p:cNvSpPr/>
          <p:nvPr/>
        </p:nvSpPr>
        <p:spPr>
          <a:xfrm>
            <a:off x="6300346" y="1895579"/>
            <a:ext cx="4987263" cy="64633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Quá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tuần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nối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tiếp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6" name="Rectangle 5"/>
          <p:cNvSpPr/>
          <p:nvPr/>
        </p:nvSpPr>
        <p:spPr>
          <a:xfrm>
            <a:off x="159296" y="1146788"/>
            <a:ext cx="62376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:</a:t>
            </a:r>
          </a:p>
        </p:txBody>
      </p:sp>
      <p:sp>
        <p:nvSpPr>
          <p:cNvPr id="7" name="Rectangle 6"/>
          <p:cNvSpPr/>
          <p:nvPr/>
        </p:nvSpPr>
        <p:spPr>
          <a:xfrm>
            <a:off x="6300346" y="3053622"/>
            <a:ext cx="5448928" cy="646331"/>
          </a:xfrm>
          <a:prstGeom prst="rect">
            <a:avLst/>
          </a:prstGeom>
          <a:solidFill>
            <a:srgbClr val="00B0F0"/>
          </a:solidFill>
        </p:spPr>
        <p:txBody>
          <a:bodyPr wrap="non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Quá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tuần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song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8" name="Rectangle 7"/>
          <p:cNvSpPr/>
          <p:nvPr/>
        </p:nvSpPr>
        <p:spPr>
          <a:xfrm>
            <a:off x="6300346" y="4013249"/>
            <a:ext cx="4442242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Quá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9" name="Rectangle 8"/>
          <p:cNvSpPr/>
          <p:nvPr/>
        </p:nvSpPr>
        <p:spPr>
          <a:xfrm>
            <a:off x="6300346" y="5123043"/>
            <a:ext cx="4211409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Quá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lặp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vòng</a:t>
            </a:r>
            <a:endParaRPr lang="en-US" sz="3600" dirty="0"/>
          </a:p>
        </p:txBody>
      </p:sp>
      <p:sp>
        <p:nvSpPr>
          <p:cNvPr id="10" name="Rectangle 9"/>
          <p:cNvSpPr/>
          <p:nvPr/>
        </p:nvSpPr>
        <p:spPr>
          <a:xfrm>
            <a:off x="238962" y="3438498"/>
            <a:ext cx="3698448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Quá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sz="3600" dirty="0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4180114" y="2448576"/>
            <a:ext cx="1985954" cy="1173872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4180114" y="3469276"/>
            <a:ext cx="1985954" cy="306345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071688" y="4076309"/>
            <a:ext cx="2161945" cy="1287947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4180114" y="3973313"/>
            <a:ext cx="1985954" cy="363102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2769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260" y="531237"/>
            <a:ext cx="7128875" cy="64633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2.Đặc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quá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tuần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nối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tiếp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77384" y="1568999"/>
            <a:ext cx="109553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60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Quá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tuần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nối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là quá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nhiều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đoạn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xảy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tiếp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đè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kết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hợp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tác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có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quá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hoàn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chỉnh</a:t>
            </a:r>
            <a:endParaRPr lang="en-US" sz="3200" dirty="0"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3999" y="3530090"/>
            <a:ext cx="8630915" cy="787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2687334" y="5228034"/>
            <a:ext cx="38749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A+ B+ B- A- C+ C-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658791" y="4835342"/>
            <a:ext cx="12234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endParaRPr lang="en-US" sz="3600" dirty="0"/>
          </a:p>
        </p:txBody>
      </p:sp>
      <p:sp>
        <p:nvSpPr>
          <p:cNvPr id="18" name="Rectangle 17"/>
          <p:cNvSpPr/>
          <p:nvPr/>
        </p:nvSpPr>
        <p:spPr>
          <a:xfrm>
            <a:off x="7648294" y="4627870"/>
            <a:ext cx="3784473" cy="120032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giãn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3868697" y="4708565"/>
            <a:ext cx="389965" cy="149822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758495" y="4627870"/>
            <a:ext cx="389965" cy="149822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106272" y="4627870"/>
            <a:ext cx="762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841112" y="4655688"/>
            <a:ext cx="762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45156" y="4655688"/>
            <a:ext cx="762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Y3</a:t>
            </a:r>
          </a:p>
        </p:txBody>
      </p:sp>
    </p:spTree>
    <p:extLst>
      <p:ext uri="{BB962C8B-B14F-4D97-AF65-F5344CB8AC3E}">
        <p14:creationId xmlns:p14="http://schemas.microsoft.com/office/powerpoint/2010/main" val="143906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2" grpId="0"/>
      <p:bldP spid="3" grpId="0"/>
      <p:bldP spid="18" grpId="0" animBg="1"/>
      <p:bldP spid="23" grpId="0"/>
      <p:bldP spid="24" grpId="0"/>
      <p:bldP spid="2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25846" y="1294893"/>
            <a:ext cx="109553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600"/>
              </a:spcAft>
            </a:pP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Quá</a:t>
            </a:r>
            <a:r>
              <a:rPr lang="en-US" sz="3200" spc="5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trình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tu</a:t>
            </a:r>
            <a:r>
              <a:rPr lang="en-US" sz="3200" spc="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ầ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n</a:t>
            </a:r>
            <a:r>
              <a:rPr lang="en-US" sz="3200" spc="15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tự</a:t>
            </a:r>
            <a:r>
              <a:rPr lang="en-US" sz="3200" spc="25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song</a:t>
            </a:r>
            <a:r>
              <a:rPr lang="en-US" sz="3200" spc="5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song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đ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ó</a:t>
            </a:r>
            <a:r>
              <a:rPr lang="en-US" sz="3200" spc="1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là</a:t>
            </a:r>
            <a:r>
              <a:rPr lang="en-US" sz="3200" spc="3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quá</a:t>
            </a:r>
            <a:r>
              <a:rPr lang="en-US" sz="3200" spc="1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trình</a:t>
            </a:r>
            <a:r>
              <a:rPr lang="en-US" sz="3200" spc="5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nh</a:t>
            </a:r>
            <a:r>
              <a:rPr lang="en-US" sz="3200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i</a:t>
            </a:r>
            <a:r>
              <a:rPr lang="en-US" sz="3200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ề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u</a:t>
            </a:r>
            <a:r>
              <a:rPr lang="en-US" sz="3200" spc="1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giai</a:t>
            </a:r>
            <a:r>
              <a:rPr lang="en-US" sz="3200" spc="25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spc="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đo</a:t>
            </a:r>
            <a:r>
              <a:rPr lang="en-US" sz="3200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ạ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n</a:t>
            </a:r>
            <a:r>
              <a:rPr lang="en-US" sz="3200" spc="1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spc="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x</a:t>
            </a:r>
            <a:r>
              <a:rPr lang="en-US" sz="3200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ả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y</a:t>
            </a:r>
            <a:r>
              <a:rPr lang="en-US" sz="3200" spc="1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ra</a:t>
            </a:r>
            <a:r>
              <a:rPr lang="en-US" sz="3200" spc="15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spc="1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đ</a:t>
            </a:r>
            <a:r>
              <a:rPr lang="en-US" sz="3200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ồ</a:t>
            </a:r>
            <a:r>
              <a:rPr lang="en-US" sz="3200" spc="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ng</a:t>
            </a:r>
            <a:r>
              <a:rPr lang="en-US" sz="3200" spc="5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t</a:t>
            </a:r>
            <a:r>
              <a:rPr lang="en-US" sz="3200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h</a:t>
            </a:r>
            <a:r>
              <a:rPr lang="en-US" sz="3200" spc="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ờ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i</a:t>
            </a:r>
            <a:r>
              <a:rPr lang="en-US" sz="3200" spc="2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cùng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nhau</a:t>
            </a:r>
            <a:r>
              <a:rPr lang="en-US" sz="3200" spc="5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b</a:t>
            </a:r>
            <a:r>
              <a:rPr lang="en-US" sz="3200" spc="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ắ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t</a:t>
            </a:r>
            <a:r>
              <a:rPr lang="en-US" sz="3200" spc="2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spc="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đầ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u</a:t>
            </a:r>
            <a:r>
              <a:rPr lang="en-US" sz="3200" spc="15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và</a:t>
            </a:r>
            <a:r>
              <a:rPr lang="en-US" sz="3200" spc="2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c</a:t>
            </a:r>
            <a:r>
              <a:rPr lang="en-US" sz="3200" spc="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h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ờ</a:t>
            </a:r>
            <a:r>
              <a:rPr lang="en-US" sz="3200" spc="25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spc="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đ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ợi</a:t>
            </a:r>
            <a:r>
              <a:rPr lang="en-US" sz="3200" spc="15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nhau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spc="1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k</a:t>
            </a:r>
            <a:r>
              <a:rPr lang="en-US" sz="3200" spc="5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ế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t</a:t>
            </a:r>
            <a:r>
              <a:rPr lang="en-US" sz="3200" spc="25" dirty="0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Meiryo" panose="020B0604030504040204" pitchFamily="34" charset="-128"/>
              </a:rPr>
              <a:t>thúc</a:t>
            </a:r>
            <a:endParaRPr lang="en-US" sz="3200" dirty="0"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9850" y="2867568"/>
            <a:ext cx="12234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endParaRPr lang="en-US" sz="3600" dirty="0"/>
          </a:p>
        </p:txBody>
      </p:sp>
      <p:sp>
        <p:nvSpPr>
          <p:cNvPr id="18" name="Rectangle 17"/>
          <p:cNvSpPr/>
          <p:nvPr/>
        </p:nvSpPr>
        <p:spPr>
          <a:xfrm>
            <a:off x="7755871" y="2867568"/>
            <a:ext cx="3784473" cy="120032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giãn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4523337" y="2867568"/>
            <a:ext cx="180191" cy="85489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3229013" y="2926166"/>
            <a:ext cx="389965" cy="149822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706528" y="2809482"/>
            <a:ext cx="76242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891446" y="2633721"/>
            <a:ext cx="76242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933151" y="2692798"/>
            <a:ext cx="76242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26408" y="339768"/>
            <a:ext cx="5795176" cy="646331"/>
          </a:xfrm>
          <a:prstGeom prst="rect">
            <a:avLst/>
          </a:prstGeom>
          <a:solidFill>
            <a:srgbClr val="00B0F0"/>
          </a:solidFill>
        </p:spPr>
        <p:txBody>
          <a:bodyPr wrap="non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3.Quá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tuần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song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782539" y="3216018"/>
                <a:ext cx="3365921" cy="9185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Meiryo" panose="020B0604030504040204" pitchFamily="34" charset="-128"/>
                  </a:rPr>
                  <a:t>A+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sz="32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Meiryo" panose="020B0604030504040204" pitchFamily="34" charset="-128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32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Meiryo" panose="020B0604030504040204" pitchFamily="34" charset="-128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𝐵</m:t>
                              </m:r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+</m:t>
                              </m:r>
                            </m:e>
                            <m:e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𝐵</m:t>
                              </m:r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−</m:t>
                              </m:r>
                            </m:e>
                          </m:mr>
                          <m:mr>
                            <m:e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𝐶</m:t>
                              </m:r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+</m:t>
                              </m:r>
                            </m:e>
                            <m:e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𝐴</m:t>
                              </m:r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−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3200" dirty="0"/>
                  <a:t> C-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2539" y="3216018"/>
                <a:ext cx="3365921" cy="918521"/>
              </a:xfrm>
              <a:prstGeom prst="rect">
                <a:avLst/>
              </a:prstGeom>
              <a:blipFill rotWithShape="0">
                <a:blip r:embed="rId2"/>
                <a:stretch>
                  <a:fillRect l="-4521" r="-3617" b="-4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/>
          <p:cNvCxnSpPr/>
          <p:nvPr/>
        </p:nvCxnSpPr>
        <p:spPr>
          <a:xfrm flipH="1">
            <a:off x="5500594" y="2973354"/>
            <a:ext cx="389965" cy="149822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073234" y="4341938"/>
            <a:ext cx="762426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060789" y="2867568"/>
            <a:ext cx="76242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Y5</a:t>
            </a:r>
          </a:p>
        </p:txBody>
      </p:sp>
      <p:sp>
        <p:nvSpPr>
          <p:cNvPr id="8" name="Oval 7"/>
          <p:cNvSpPr/>
          <p:nvPr/>
        </p:nvSpPr>
        <p:spPr>
          <a:xfrm>
            <a:off x="3618978" y="3563477"/>
            <a:ext cx="1711386" cy="68220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861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" grpId="0"/>
      <p:bldP spid="18" grpId="0" animBg="1"/>
      <p:bldP spid="23" grpId="0" animBg="1"/>
      <p:bldP spid="24" grpId="0" animBg="1"/>
      <p:bldP spid="25" grpId="0" animBg="1"/>
      <p:bldP spid="4" grpId="0"/>
      <p:bldP spid="19" grpId="0" animBg="1"/>
      <p:bldP spid="22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9251" y="957008"/>
            <a:ext cx="109553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60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Quá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tuần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có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là quá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rẽ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nhánh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gồm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nhiều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đoạn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xảy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đồng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thời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endParaRPr lang="en-US" sz="3200" dirty="0"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0640" y="2173897"/>
            <a:ext cx="12234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endParaRPr lang="en-US" sz="3600" dirty="0"/>
          </a:p>
        </p:txBody>
      </p:sp>
      <p:sp>
        <p:nvSpPr>
          <p:cNvPr id="18" name="Rectangle 17"/>
          <p:cNvSpPr/>
          <p:nvPr/>
        </p:nvSpPr>
        <p:spPr>
          <a:xfrm>
            <a:off x="7755871" y="2867568"/>
            <a:ext cx="3784473" cy="120032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giãn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707907" y="2972571"/>
                <a:ext cx="4676986" cy="9185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Meiryo" panose="020B0604030504040204" pitchFamily="34" charset="-128"/>
                  </a:rPr>
                  <a:t>A +            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sz="32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Meiryo" panose="020B0604030504040204" pitchFamily="34" charset="-128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32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Meiryo" panose="020B0604030504040204" pitchFamily="34" charset="-128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𝐵</m:t>
                              </m:r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+</m:t>
                              </m:r>
                            </m:e>
                            <m:e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𝐵</m:t>
                              </m:r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−</m:t>
                              </m:r>
                            </m:e>
                          </m:mr>
                          <m:mr>
                            <m:e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𝐶</m:t>
                              </m:r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+</m:t>
                              </m:r>
                            </m:e>
                            <m:e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𝐴</m:t>
                              </m:r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−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3200" dirty="0"/>
                  <a:t> C-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7907" y="2972571"/>
                <a:ext cx="4676986" cy="918521"/>
              </a:xfrm>
              <a:prstGeom prst="rect">
                <a:avLst/>
              </a:prstGeom>
              <a:blipFill rotWithShape="0">
                <a:blip r:embed="rId2"/>
                <a:stretch>
                  <a:fillRect l="-3259" r="-2477" b="-4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193359" y="153038"/>
            <a:ext cx="4788490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4.Quá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2486947" y="3485617"/>
            <a:ext cx="1091874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621665" y="2795182"/>
            <a:ext cx="1233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=0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2486947" y="3530032"/>
            <a:ext cx="1117023" cy="1302764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3578821" y="4525703"/>
                <a:ext cx="1723229" cy="9071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sz="32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Meiryo" panose="020B0604030504040204" pitchFamily="34" charset="-128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32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Meiryo" panose="020B0604030504040204" pitchFamily="34" charset="-128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𝐵</m:t>
                              </m:r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+</m:t>
                              </m:r>
                            </m:e>
                          </m:mr>
                          <m:mr>
                            <m:e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𝐴</m:t>
                              </m:r>
                              <m:r>
                                <a:rPr lang="en-US" sz="3200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Meiryo" panose="020B0604030504040204" pitchFamily="34" charset="-128"/>
                                </a:rPr>
                                <m:t>−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B-</a:t>
                </a: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8821" y="4525703"/>
                <a:ext cx="1723229" cy="907108"/>
              </a:xfrm>
              <a:prstGeom prst="rect">
                <a:avLst/>
              </a:prstGeom>
              <a:blipFill rotWithShape="0">
                <a:blip r:embed="rId3"/>
                <a:stretch>
                  <a:fillRect r="-8481" b="-26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2059662" y="3952777"/>
            <a:ext cx="1233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=1</a:t>
            </a:r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2335237" y="2191865"/>
            <a:ext cx="341097" cy="169922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4678137" y="4328599"/>
            <a:ext cx="135632" cy="128490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4678136" y="2698280"/>
            <a:ext cx="271266" cy="84961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5707620" y="2485159"/>
            <a:ext cx="341097" cy="169922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1762219" y="2607364"/>
            <a:ext cx="5827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030496" y="2412354"/>
            <a:ext cx="5827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295437" y="2412353"/>
            <a:ext cx="5827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189856" y="3860473"/>
            <a:ext cx="5827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Y4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250584" y="2532698"/>
            <a:ext cx="5827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996090" y="5061491"/>
            <a:ext cx="5827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Y6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04071" y="5168100"/>
            <a:ext cx="58273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Y7</a:t>
            </a:r>
          </a:p>
        </p:txBody>
      </p:sp>
    </p:spTree>
    <p:extLst>
      <p:ext uri="{BB962C8B-B14F-4D97-AF65-F5344CB8AC3E}">
        <p14:creationId xmlns:p14="http://schemas.microsoft.com/office/powerpoint/2010/main" val="216925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" grpId="0"/>
      <p:bldP spid="18" grpId="0" animBg="1"/>
      <p:bldP spid="4" grpId="0"/>
      <p:bldP spid="7" grpId="0"/>
      <p:bldP spid="27" grpId="0"/>
      <p:bldP spid="28" grpId="0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772652"/>
            <a:ext cx="118449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60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Quá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trình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tuần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̣ có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lặp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vòng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là quá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trình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thực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hiện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lặp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lại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một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trình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một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điều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kiện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nào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đó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thỏa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mãn</a:t>
            </a:r>
            <a:endParaRPr lang="en-US" sz="3200" dirty="0"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0640" y="2173897"/>
            <a:ext cx="12234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endParaRPr lang="en-US" sz="3600" dirty="0"/>
          </a:p>
        </p:txBody>
      </p:sp>
      <p:sp>
        <p:nvSpPr>
          <p:cNvPr id="18" name="Rectangle 17"/>
          <p:cNvSpPr/>
          <p:nvPr/>
        </p:nvSpPr>
        <p:spPr>
          <a:xfrm>
            <a:off x="8060524" y="1495752"/>
            <a:ext cx="3784473" cy="120032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giãn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81242" y="81907"/>
            <a:ext cx="4557658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5.Quá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lặp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vòng</a:t>
            </a:r>
            <a:endParaRPr lang="en-US" sz="3600" dirty="0"/>
          </a:p>
        </p:txBody>
      </p:sp>
      <p:grpSp>
        <p:nvGrpSpPr>
          <p:cNvPr id="24" name="Group 23"/>
          <p:cNvGrpSpPr/>
          <p:nvPr/>
        </p:nvGrpSpPr>
        <p:grpSpPr>
          <a:xfrm>
            <a:off x="653100" y="3312586"/>
            <a:ext cx="6954520" cy="1773008"/>
            <a:chOff x="2541494" y="4107474"/>
            <a:chExt cx="5066936" cy="1450839"/>
          </a:xfrm>
        </p:grpSpPr>
        <p:sp>
          <p:nvSpPr>
            <p:cNvPr id="25" name="Rectangle 24"/>
            <p:cNvSpPr/>
            <p:nvPr/>
          </p:nvSpPr>
          <p:spPr>
            <a:xfrm>
              <a:off x="2541494" y="4107474"/>
              <a:ext cx="5066936" cy="579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nb-NO" sz="4000" dirty="0">
                  <a:latin typeface="Times New Roman" panose="02020603050405020304" pitchFamily="18" charset="0"/>
                  <a:ea typeface="Times New Roman" panose="02020603050405020304" pitchFamily="18" charset="0"/>
                </a:rPr>
                <a:t>Start  A+ delay B+ </a:t>
              </a:r>
              <a:r>
                <a:rPr lang="en-US" sz="4000" dirty="0"/>
                <a:t>C+ C- B-     A-</a:t>
              </a:r>
            </a:p>
          </p:txBody>
        </p:sp>
        <p:sp>
          <p:nvSpPr>
            <p:cNvPr id="31" name="Curved Left Arrow 30"/>
            <p:cNvSpPr/>
            <p:nvPr/>
          </p:nvSpPr>
          <p:spPr>
            <a:xfrm rot="5400000">
              <a:off x="5344451" y="4175294"/>
              <a:ext cx="871580" cy="1894457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571767" y="4868669"/>
              <a:ext cx="715043" cy="4281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5 </a:t>
              </a:r>
              <a:r>
                <a:rPr lang="en-US" sz="28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lần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6" name="Straight Connector 5"/>
          <p:cNvCxnSpPr/>
          <p:nvPr/>
        </p:nvCxnSpPr>
        <p:spPr>
          <a:xfrm flipH="1">
            <a:off x="3688479" y="2792483"/>
            <a:ext cx="296147" cy="135049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5092418" y="2833874"/>
            <a:ext cx="296147" cy="135049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6175952" y="2885007"/>
            <a:ext cx="296147" cy="135049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>
            <a:off x="6569357" y="2868689"/>
            <a:ext cx="296147" cy="135049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518780" y="2792483"/>
            <a:ext cx="62152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233483" y="2821702"/>
            <a:ext cx="62152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Y2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559935" y="2833874"/>
            <a:ext cx="62152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Y3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398476" y="2328583"/>
            <a:ext cx="62152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986091" y="2883040"/>
            <a:ext cx="62152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Y5</a:t>
            </a:r>
          </a:p>
        </p:txBody>
      </p:sp>
    </p:spTree>
    <p:extLst>
      <p:ext uri="{BB962C8B-B14F-4D97-AF65-F5344CB8AC3E}">
        <p14:creationId xmlns:p14="http://schemas.microsoft.com/office/powerpoint/2010/main" val="4172855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" grpId="0"/>
      <p:bldP spid="18" grpId="0" animBg="1"/>
      <p:bldP spid="10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 flipH="1">
            <a:off x="5162460" y="2991484"/>
            <a:ext cx="154366" cy="90526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7847600" y="2834673"/>
            <a:ext cx="255561" cy="105694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7671998" y="4652340"/>
            <a:ext cx="255561" cy="105694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8746593" y="4739619"/>
            <a:ext cx="255561" cy="105694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9068953" y="4904327"/>
            <a:ext cx="215479" cy="111955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9719826" y="2514111"/>
            <a:ext cx="393895" cy="158964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6828810" y="4015133"/>
            <a:ext cx="307353" cy="14489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10475786" y="4347592"/>
            <a:ext cx="307353" cy="14489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159639" y="2606651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945498" y="2252501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788444" y="2195185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31391" y="2375741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820421" y="5006481"/>
            <a:ext cx="65833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761932" y="3815467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17483" y="5447070"/>
            <a:ext cx="62111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908341" y="5704442"/>
            <a:ext cx="568508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Y8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691596" y="6305502"/>
            <a:ext cx="621115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Y9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690537" y="6005074"/>
            <a:ext cx="85683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Y10</a:t>
            </a:r>
          </a:p>
        </p:txBody>
      </p:sp>
      <p:pic>
        <p:nvPicPr>
          <p:cNvPr id="31" name="Picture 3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986" y="2853338"/>
            <a:ext cx="8579223" cy="326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2"/>
          <p:cNvSpPr/>
          <p:nvPr/>
        </p:nvSpPr>
        <p:spPr>
          <a:xfrm>
            <a:off x="8071752" y="589466"/>
            <a:ext cx="3784473" cy="120032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giãn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50646" y="122158"/>
            <a:ext cx="4044697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6.Quá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sz="3600" dirty="0"/>
          </a:p>
        </p:txBody>
      </p:sp>
      <p:sp>
        <p:nvSpPr>
          <p:cNvPr id="2" name="Rectangle 1"/>
          <p:cNvSpPr/>
          <p:nvPr/>
        </p:nvSpPr>
        <p:spPr>
          <a:xfrm>
            <a:off x="145059" y="1100987"/>
            <a:ext cx="269480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600"/>
              </a:spcAft>
            </a:pP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Quá trình tổng hợp là quá trình hoạt động một cách ngẫu nhiên , không theo quy luật nào của các quá trình đơn lẻ</a:t>
            </a:r>
            <a:endParaRPr lang="en-US" sz="3200" dirty="0"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05921" y="1559875"/>
            <a:ext cx="12218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92061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2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717" y="3429000"/>
            <a:ext cx="1069319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giản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giản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trạng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thái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mô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tả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họat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457200"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valve, cylinder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.</a:t>
            </a:r>
          </a:p>
          <a:p>
            <a:pPr marL="457200" algn="just"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điều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PLC.</a:t>
            </a:r>
          </a:p>
          <a:p>
            <a:pPr marL="457200" algn="just"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(Cho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xylanh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phía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Valve 5 / 2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cuộn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loxo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phục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hồi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7717" y="58397"/>
            <a:ext cx="1075440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dập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lỗ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vuông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342900">
              <a:spcAft>
                <a:spcPts val="0"/>
              </a:spcAft>
              <a:tabLst>
                <a:tab pos="112713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Ấn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Start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Pittông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đẩy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phễu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cấp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phôi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trí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gá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đặt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kẹp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chặt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đó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Pittông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xuống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hành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dập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dập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Pittông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 quay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đó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Pittông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 quay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lỏng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tháo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Pittông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hành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đẩy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thùng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rồi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quay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thúc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77389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5490" y="91159"/>
            <a:ext cx="78021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giản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chia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giai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đoạn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600" dirty="0"/>
          </a:p>
        </p:txBody>
      </p:sp>
      <p:sp>
        <p:nvSpPr>
          <p:cNvPr id="5" name="Rectangle 4"/>
          <p:cNvSpPr/>
          <p:nvPr/>
        </p:nvSpPr>
        <p:spPr>
          <a:xfrm>
            <a:off x="625490" y="2193950"/>
            <a:ext cx="61010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giản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trạng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thái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endParaRPr lang="en-US" sz="360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2377440" y="3317622"/>
            <a:ext cx="6699325" cy="152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389162" y="4257814"/>
            <a:ext cx="668760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386814" y="4410214"/>
            <a:ext cx="6689951" cy="140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2398534" y="5378537"/>
            <a:ext cx="6772360" cy="140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410254" y="5545005"/>
            <a:ext cx="6760640" cy="1923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407906" y="6434972"/>
            <a:ext cx="6762988" cy="80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386814" y="2895605"/>
            <a:ext cx="0" cy="3882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3495813" y="2907325"/>
            <a:ext cx="0" cy="3882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4562615" y="2933113"/>
            <a:ext cx="0" cy="3882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5657550" y="2933113"/>
            <a:ext cx="0" cy="3882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6710282" y="2907325"/>
            <a:ext cx="0" cy="3882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7791149" y="2975317"/>
            <a:ext cx="0" cy="3882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2407906" y="3331690"/>
            <a:ext cx="1087907" cy="92612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3495812" y="4424282"/>
            <a:ext cx="1094936" cy="954255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6689174" y="5530937"/>
            <a:ext cx="1087907" cy="92612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682289" y="3354739"/>
            <a:ext cx="1087478" cy="93121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7797377" y="5548642"/>
            <a:ext cx="1072580" cy="92612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594614" y="4416881"/>
            <a:ext cx="1080866" cy="98979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2390403" y="5384416"/>
            <a:ext cx="1147455" cy="812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3472281" y="3348119"/>
            <a:ext cx="1102055" cy="229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386814" y="6442992"/>
            <a:ext cx="1120138" cy="1406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726178" y="3446524"/>
            <a:ext cx="627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672822" y="4592309"/>
            <a:ext cx="627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672822" y="5675510"/>
            <a:ext cx="627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</p:txBody>
      </p:sp>
      <p:cxnSp>
        <p:nvCxnSpPr>
          <p:cNvPr id="57" name="Straight Connector 56"/>
          <p:cNvCxnSpPr/>
          <p:nvPr/>
        </p:nvCxnSpPr>
        <p:spPr>
          <a:xfrm flipV="1">
            <a:off x="3496070" y="6440403"/>
            <a:ext cx="1071539" cy="1345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V="1">
            <a:off x="4578280" y="6445809"/>
            <a:ext cx="1071539" cy="1345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5632812" y="5402482"/>
            <a:ext cx="1077470" cy="41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6699611" y="5395223"/>
            <a:ext cx="1077470" cy="41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6710282" y="4271382"/>
            <a:ext cx="1077470" cy="41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343" name="Group 4"/>
          <p:cNvGrpSpPr>
            <a:grpSpLocks noChangeAspect="1"/>
          </p:cNvGrpSpPr>
          <p:nvPr/>
        </p:nvGrpSpPr>
        <p:grpSpPr bwMode="auto">
          <a:xfrm>
            <a:off x="1784048" y="978048"/>
            <a:ext cx="5613400" cy="1135063"/>
            <a:chOff x="1161" y="596"/>
            <a:chExt cx="3536" cy="715"/>
          </a:xfrm>
        </p:grpSpPr>
        <p:sp>
          <p:nvSpPr>
            <p:cNvPr id="14344" name="AutoShape 3"/>
            <p:cNvSpPr>
              <a:spLocks noChangeAspect="1" noChangeArrowheads="1" noTextEdit="1"/>
            </p:cNvSpPr>
            <p:nvPr/>
          </p:nvSpPr>
          <p:spPr bwMode="auto">
            <a:xfrm>
              <a:off x="1161" y="596"/>
              <a:ext cx="3536" cy="7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45" name="Rectangle 5"/>
            <p:cNvSpPr>
              <a:spLocks noChangeArrowheads="1"/>
            </p:cNvSpPr>
            <p:nvPr/>
          </p:nvSpPr>
          <p:spPr bwMode="auto">
            <a:xfrm>
              <a:off x="1190" y="828"/>
              <a:ext cx="3478" cy="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600" b="0" i="0" u="none" strike="noStrike" cap="none" normalizeH="0" baseline="0">
                  <a:ln>
                    <a:noFill/>
                  </a:ln>
                  <a:solidFill>
                    <a:srgbClr val="1F1A17"/>
                  </a:solidFill>
                  <a:effectLst/>
                  <a:latin typeface="VNI-Times" pitchFamily="2" charset="0"/>
                </a:rPr>
                <a:t>Start A+ B+   B- A- C+   C-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346" name="Line 6"/>
            <p:cNvSpPr>
              <a:spLocks noChangeShapeType="1"/>
            </p:cNvSpPr>
            <p:nvPr/>
          </p:nvSpPr>
          <p:spPr bwMode="auto">
            <a:xfrm flipH="1">
              <a:off x="2657" y="689"/>
              <a:ext cx="275" cy="575"/>
            </a:xfrm>
            <a:prstGeom prst="line">
              <a:avLst/>
            </a:prstGeom>
            <a:noFill/>
            <a:ln w="36513">
              <a:solidFill>
                <a:srgbClr val="1F1A1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47" name="Line 7"/>
            <p:cNvSpPr>
              <a:spLocks noChangeShapeType="1"/>
            </p:cNvSpPr>
            <p:nvPr/>
          </p:nvSpPr>
          <p:spPr bwMode="auto">
            <a:xfrm flipH="1">
              <a:off x="3966" y="730"/>
              <a:ext cx="263" cy="552"/>
            </a:xfrm>
            <a:prstGeom prst="line">
              <a:avLst/>
            </a:prstGeom>
            <a:noFill/>
            <a:ln w="36513">
              <a:solidFill>
                <a:srgbClr val="1F1A1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48" name="Rectangle 8"/>
            <p:cNvSpPr>
              <a:spLocks noChangeArrowheads="1"/>
            </p:cNvSpPr>
            <p:nvPr/>
          </p:nvSpPr>
          <p:spPr bwMode="auto">
            <a:xfrm>
              <a:off x="2172" y="526"/>
              <a:ext cx="403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100" b="0" i="0" u="none" strike="noStrike" cap="none" normalizeH="0" baseline="0" dirty="0">
                  <a:ln>
                    <a:noFill/>
                  </a:ln>
                  <a:solidFill>
                    <a:srgbClr val="1F1A17"/>
                  </a:solidFill>
                  <a:effectLst/>
                  <a:latin typeface="VNI-Times" pitchFamily="2" charset="0"/>
                </a:rPr>
                <a:t> y1</a:t>
              </a:r>
              <a:endPara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349" name="Rectangle 9"/>
            <p:cNvSpPr>
              <a:spLocks noChangeArrowheads="1"/>
            </p:cNvSpPr>
            <p:nvPr/>
          </p:nvSpPr>
          <p:spPr bwMode="auto">
            <a:xfrm>
              <a:off x="3470" y="526"/>
              <a:ext cx="345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100" b="0" i="0" u="none" strike="noStrike" cap="none" normalizeH="0" baseline="0">
                  <a:ln>
                    <a:noFill/>
                  </a:ln>
                  <a:solidFill>
                    <a:srgbClr val="1F1A17"/>
                  </a:solidFill>
                  <a:effectLst/>
                  <a:latin typeface="VNI-Times" pitchFamily="2" charset="0"/>
                </a:rPr>
                <a:t>y2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350" name="Rectangle 10"/>
            <p:cNvSpPr>
              <a:spLocks noChangeArrowheads="1"/>
            </p:cNvSpPr>
            <p:nvPr/>
          </p:nvSpPr>
          <p:spPr bwMode="auto">
            <a:xfrm>
              <a:off x="4440" y="549"/>
              <a:ext cx="345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100" b="0" i="0" u="none" strike="noStrike" cap="none" normalizeH="0" baseline="0">
                  <a:ln>
                    <a:noFill/>
                  </a:ln>
                  <a:solidFill>
                    <a:srgbClr val="1F1A17"/>
                  </a:solidFill>
                  <a:effectLst/>
                  <a:latin typeface="VNI-Times" pitchFamily="2" charset="0"/>
                </a:rPr>
                <a:t>y3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cxnSp>
        <p:nvCxnSpPr>
          <p:cNvPr id="42" name="Straight Connector 41"/>
          <p:cNvCxnSpPr/>
          <p:nvPr/>
        </p:nvCxnSpPr>
        <p:spPr>
          <a:xfrm flipV="1">
            <a:off x="8804161" y="2840281"/>
            <a:ext cx="0" cy="3882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5632812" y="6439905"/>
            <a:ext cx="1071539" cy="1345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4568082" y="3354739"/>
            <a:ext cx="1122878" cy="414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7777081" y="4274758"/>
            <a:ext cx="1077470" cy="41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7793496" y="5403232"/>
            <a:ext cx="1077470" cy="41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848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00"/>
                            </p:stCondLst>
                            <p:childTnLst>
                              <p:par>
                                <p:cTn id="1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9" grpId="0"/>
      <p:bldP spid="30" grpId="0"/>
      <p:bldP spid="3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62258" y="416727"/>
            <a:ext cx="45833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Sơ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khí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nén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6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58" y="1233159"/>
            <a:ext cx="8071379" cy="4237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2752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31694" y="108553"/>
            <a:ext cx="10600765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dập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lỗ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tự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hình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tròn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tự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dập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sau:Ấn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Start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Pittông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đẩy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phễu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cấp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phôi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vị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trí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gá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đặt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kẹp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chặt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đó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Pittông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hành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kẹp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chặt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phôi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phía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bên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trái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đó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Pittông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xuống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hành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dập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Pittông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lui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dập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thì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Pittông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lùi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cuối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cùng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Pittông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lùi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kết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thúc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457200"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(a).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giản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giản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trạng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thái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mô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tả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họat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457200"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(b).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kết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valve, cylinder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.</a:t>
            </a:r>
          </a:p>
          <a:p>
            <a:pPr marL="457200"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(c).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điều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khiển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họat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PLC.</a:t>
            </a:r>
          </a:p>
          <a:p>
            <a:pPr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(Cho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biết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chỉ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xylanh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phía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Valve 5 / 2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cuộn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loxo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phục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hồi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7137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6568" y="515202"/>
            <a:ext cx="93490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giản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giản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trạng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thái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527875" y="1302990"/>
                <a:ext cx="3546420" cy="91031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A+ B+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32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𝐶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 </m:t>
                              </m:r>
                            </m:e>
                          </m:mr>
                          <m:mr>
                            <m:e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𝐴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 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C- B-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7875" y="1302990"/>
                <a:ext cx="3546420" cy="910314"/>
              </a:xfrm>
              <a:prstGeom prst="rect">
                <a:avLst/>
              </a:prstGeom>
              <a:blipFill rotWithShape="0">
                <a:blip r:embed="rId2"/>
                <a:stretch>
                  <a:fillRect l="-4475" r="-3614" b="-26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Straight Connector 6"/>
          <p:cNvCxnSpPr/>
          <p:nvPr/>
        </p:nvCxnSpPr>
        <p:spPr>
          <a:xfrm>
            <a:off x="2039815" y="3010467"/>
            <a:ext cx="6189785" cy="140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051537" y="3950659"/>
            <a:ext cx="6189785" cy="140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49189" y="4103059"/>
            <a:ext cx="6189785" cy="140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060909" y="5085450"/>
            <a:ext cx="6189785" cy="140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072629" y="5237850"/>
            <a:ext cx="6189785" cy="140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070281" y="6135837"/>
            <a:ext cx="6189785" cy="140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2049189" y="2588450"/>
            <a:ext cx="0" cy="3882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3158188" y="2600170"/>
            <a:ext cx="0" cy="3882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4224990" y="2625958"/>
            <a:ext cx="0" cy="3882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5319925" y="2625958"/>
            <a:ext cx="0" cy="3882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6372657" y="2600170"/>
            <a:ext cx="0" cy="3882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7453524" y="2668162"/>
            <a:ext cx="0" cy="38826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2070281" y="3024535"/>
            <a:ext cx="1087907" cy="92612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3158187" y="4117127"/>
            <a:ext cx="1094936" cy="954255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4220298" y="5228459"/>
            <a:ext cx="1087907" cy="92612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228505" y="3038603"/>
            <a:ext cx="1072580" cy="92612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308205" y="5230778"/>
            <a:ext cx="1072580" cy="92612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380785" y="4123794"/>
            <a:ext cx="1080866" cy="98979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2052778" y="5077261"/>
            <a:ext cx="1147455" cy="812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3134656" y="3040964"/>
            <a:ext cx="1102055" cy="229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2037470" y="6111177"/>
            <a:ext cx="2169913" cy="1217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4228505" y="4135916"/>
            <a:ext cx="2168680" cy="34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367884" y="6119409"/>
            <a:ext cx="1093767" cy="943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388553" y="3139369"/>
            <a:ext cx="627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335197" y="4285154"/>
            <a:ext cx="627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335197" y="5368355"/>
            <a:ext cx="627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543895" y="2406179"/>
            <a:ext cx="572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a2</a:t>
            </a:r>
          </a:p>
        </p:txBody>
      </p:sp>
      <p:sp>
        <p:nvSpPr>
          <p:cNvPr id="43" name="Oval 42"/>
          <p:cNvSpPr/>
          <p:nvPr/>
        </p:nvSpPr>
        <p:spPr>
          <a:xfrm>
            <a:off x="3052692" y="2929399"/>
            <a:ext cx="168808" cy="11385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/>
          <p:cNvCxnSpPr/>
          <p:nvPr/>
        </p:nvCxnSpPr>
        <p:spPr>
          <a:xfrm>
            <a:off x="5330520" y="3941881"/>
            <a:ext cx="2148117" cy="34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43" idx="4"/>
          </p:cNvCxnSpPr>
          <p:nvPr/>
        </p:nvCxnSpPr>
        <p:spPr>
          <a:xfrm flipH="1">
            <a:off x="2825265" y="3043257"/>
            <a:ext cx="311831" cy="58159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829941" y="3616567"/>
            <a:ext cx="0" cy="10328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2829941" y="4608319"/>
            <a:ext cx="260261" cy="399799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3709169" y="3446371"/>
            <a:ext cx="572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b2</a:t>
            </a:r>
          </a:p>
        </p:txBody>
      </p:sp>
      <p:sp>
        <p:nvSpPr>
          <p:cNvPr id="56" name="Oval 55"/>
          <p:cNvSpPr/>
          <p:nvPr/>
        </p:nvSpPr>
        <p:spPr>
          <a:xfrm>
            <a:off x="4144290" y="4035101"/>
            <a:ext cx="168808" cy="11385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/>
          <p:nvPr/>
        </p:nvCxnSpPr>
        <p:spPr>
          <a:xfrm flipH="1">
            <a:off x="3886281" y="4148959"/>
            <a:ext cx="317618" cy="5663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3896743" y="4722269"/>
            <a:ext cx="0" cy="10328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3896743" y="5714021"/>
            <a:ext cx="284571" cy="33154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val 59"/>
          <p:cNvSpPr/>
          <p:nvPr/>
        </p:nvSpPr>
        <p:spPr>
          <a:xfrm>
            <a:off x="5247371" y="5141717"/>
            <a:ext cx="168808" cy="11385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/>
          <p:cNvSpPr txBox="1"/>
          <p:nvPr/>
        </p:nvSpPr>
        <p:spPr>
          <a:xfrm>
            <a:off x="5284764" y="4487430"/>
            <a:ext cx="572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c2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062016" y="3120706"/>
            <a:ext cx="572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a1</a:t>
            </a:r>
          </a:p>
        </p:txBody>
      </p:sp>
      <p:sp>
        <p:nvSpPr>
          <p:cNvPr id="63" name="Oval 62"/>
          <p:cNvSpPr/>
          <p:nvPr/>
        </p:nvSpPr>
        <p:spPr>
          <a:xfrm>
            <a:off x="5214420" y="3821698"/>
            <a:ext cx="147708" cy="1595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5" name="Straight Connector 64"/>
          <p:cNvCxnSpPr/>
          <p:nvPr/>
        </p:nvCxnSpPr>
        <p:spPr>
          <a:xfrm flipH="1">
            <a:off x="5060848" y="3931624"/>
            <a:ext cx="166465" cy="3843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5062016" y="4285154"/>
            <a:ext cx="0" cy="6707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5062016" y="4931485"/>
            <a:ext cx="152404" cy="168033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Curved Down Arrow 71"/>
          <p:cNvSpPr/>
          <p:nvPr/>
        </p:nvSpPr>
        <p:spPr>
          <a:xfrm>
            <a:off x="5247372" y="4931484"/>
            <a:ext cx="239152" cy="217497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Oval 72"/>
          <p:cNvSpPr/>
          <p:nvPr/>
        </p:nvSpPr>
        <p:spPr>
          <a:xfrm>
            <a:off x="6297477" y="6058049"/>
            <a:ext cx="168808" cy="11385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TextBox 73"/>
          <p:cNvSpPr txBox="1"/>
          <p:nvPr/>
        </p:nvSpPr>
        <p:spPr>
          <a:xfrm>
            <a:off x="5934674" y="5408671"/>
            <a:ext cx="572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c1</a:t>
            </a:r>
          </a:p>
        </p:txBody>
      </p:sp>
      <p:cxnSp>
        <p:nvCxnSpPr>
          <p:cNvPr id="76" name="Straight Connector 75"/>
          <p:cNvCxnSpPr>
            <a:stCxn id="73" idx="7"/>
          </p:cNvCxnSpPr>
          <p:nvPr/>
        </p:nvCxnSpPr>
        <p:spPr>
          <a:xfrm flipV="1">
            <a:off x="6441564" y="5760689"/>
            <a:ext cx="224163" cy="31403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6668075" y="4638874"/>
            <a:ext cx="9374" cy="113822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/>
          <p:nvPr/>
        </p:nvCxnSpPr>
        <p:spPr>
          <a:xfrm flipH="1" flipV="1">
            <a:off x="6414184" y="4236343"/>
            <a:ext cx="284942" cy="413034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5060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 animBg="1"/>
      <p:bldP spid="55" grpId="0"/>
      <p:bldP spid="56" grpId="0" animBg="1"/>
      <p:bldP spid="60" grpId="0" animBg="1"/>
      <p:bldP spid="61" grpId="0"/>
      <p:bldP spid="62" grpId="0"/>
      <p:bldP spid="63" grpId="0" animBg="1"/>
      <p:bldP spid="72" grpId="0" animBg="1"/>
      <p:bldP spid="73" grpId="0" animBg="1"/>
      <p:bldP spid="7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46741F1-342C-4CF0-9D4D-1706D5555DAA}"/>
              </a:ext>
            </a:extLst>
          </p:cNvPr>
          <p:cNvSpPr/>
          <p:nvPr/>
        </p:nvSpPr>
        <p:spPr>
          <a:xfrm>
            <a:off x="498138" y="340622"/>
            <a:ext cx="96587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>
                <a:latin typeface="Times New Roman" panose="02020603050405020304" pitchFamily="18" charset="0"/>
                <a:ea typeface="Times New Roman" panose="02020603050405020304" pitchFamily="18" charset="0"/>
              </a:rPr>
              <a:t>Hãy nêu nguyên lý hoạt động và viết giản đồ quá trình của mạch điều khiển sau</a:t>
            </a:r>
            <a:endParaRPr lang="en-US" sz="32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7ED528-87AD-48E0-9B87-17D76DDBBEE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2" y="1907494"/>
            <a:ext cx="11110864" cy="47324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52915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FE21D7-8C60-415B-80D8-411A405D79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702972" y="226572"/>
            <a:ext cx="8102210" cy="6399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7935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A1DCDB8-814E-4C38-9E82-7BAFFDDFA0FB}"/>
                  </a:ext>
                </a:extLst>
              </p:cNvPr>
              <p:cNvSpPr/>
              <p:nvPr/>
            </p:nvSpPr>
            <p:spPr>
              <a:xfrm>
                <a:off x="253218" y="1041011"/>
                <a:ext cx="9073661" cy="11147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40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A+B+C+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sz="40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40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40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𝑨</m:t>
                              </m:r>
                              <m:r>
                                <a:rPr lang="en-US" sz="40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</m:e>
                          </m:mr>
                          <m:mr>
                            <m:e>
                              <m:r>
                                <a:rPr lang="en-US" sz="40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𝑩</m:t>
                              </m:r>
                              <m:r>
                                <a:rPr lang="en-US" sz="40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40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D+D-C-</a:t>
                </a:r>
                <a:endParaRPr lang="en-US" sz="4000" b="1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A1DCDB8-814E-4C38-9E82-7BAFFDDFA0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218" y="1041011"/>
                <a:ext cx="9073661" cy="1114792"/>
              </a:xfrm>
              <a:prstGeom prst="rect">
                <a:avLst/>
              </a:prstGeom>
              <a:blipFill>
                <a:blip r:embed="rId2"/>
                <a:stretch>
                  <a:fillRect b="-43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93420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9A889AE20AF243AB559D00F12562FB" ma:contentTypeVersion="10" ma:contentTypeDescription="Create a new document." ma:contentTypeScope="" ma:versionID="ee7d50380cd56b91c72c1908c7031dbf">
  <xsd:schema xmlns:xsd="http://www.w3.org/2001/XMLSchema" xmlns:xs="http://www.w3.org/2001/XMLSchema" xmlns:p="http://schemas.microsoft.com/office/2006/metadata/properties" xmlns:ns3="819ce2cf-bb3f-48b5-b536-62350721c644" targetNamespace="http://schemas.microsoft.com/office/2006/metadata/properties" ma:root="true" ma:fieldsID="19d1e5fc6a25afa5b99e2e7a831a9b91" ns3:_="">
    <xsd:import namespace="819ce2cf-bb3f-48b5-b536-62350721c64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9ce2cf-bb3f-48b5-b536-62350721c6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C3F1272-69DF-4E12-9023-64385895B01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C7B89AE-7391-490C-AA56-06013458BA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19ce2cf-bb3f-48b5-b536-62350721c64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652C35E-6BC6-4E61-BA57-06AFF09C9707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1251</Words>
  <Application>Microsoft Office PowerPoint</Application>
  <PresentationFormat>Widescreen</PresentationFormat>
  <Paragraphs>181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Cambria Math</vt:lpstr>
      <vt:lpstr>Tahoma</vt:lpstr>
      <vt:lpstr>Times New Roman</vt:lpstr>
      <vt:lpstr>VNI-Times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Nga Nguyễn Thị Tố</dc:creator>
  <cp:lastModifiedBy>Nga Nguyễn Thị Tố</cp:lastModifiedBy>
  <cp:revision>1</cp:revision>
  <dcterms:created xsi:type="dcterms:W3CDTF">2021-03-16T10:30:36Z</dcterms:created>
  <dcterms:modified xsi:type="dcterms:W3CDTF">2021-03-16T10:51:37Z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0x010100F49A889AE20AF243AB559D00F12562FB</vt:lpwstr>
  </property>
</Properties>
</file>