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34" autoAdjust="0"/>
    <p:restoredTop sz="94660"/>
  </p:normalViewPr>
  <p:slideViewPr>
    <p:cSldViewPr snapToGrid="0">
      <p:cViewPr varScale="1">
        <p:scale>
          <a:sx n="61" d="100"/>
          <a:sy n="61" d="100"/>
        </p:scale>
        <p:origin x="96" y="3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4/22/2021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819807"/>
          </a:xfrm>
        </p:spPr>
        <p:txBody>
          <a:bodyPr>
            <a:normAutofit fontScale="90000"/>
          </a:bodyPr>
          <a:lstStyle/>
          <a:p>
            <a:r>
              <a:rPr lang="nl-NL" b="1" dirty="0" smtClean="0"/>
              <a:t>PHÁP </a:t>
            </a:r>
            <a:r>
              <a:rPr lang="nl-NL" b="1" dirty="0"/>
              <a:t>LUẬT DÂN SỰ </a:t>
            </a:r>
            <a:endParaRPr lang="en-US" dirty="0"/>
          </a:p>
        </p:txBody>
      </p:sp>
      <p:sp>
        <p:nvSpPr>
          <p:cNvPr id="3" name="Subtitle 2"/>
          <p:cNvSpPr>
            <a:spLocks noGrp="1"/>
          </p:cNvSpPr>
          <p:nvPr>
            <p:ph type="subTitle" idx="1"/>
          </p:nvPr>
        </p:nvSpPr>
        <p:spPr>
          <a:xfrm>
            <a:off x="1718441" y="819807"/>
            <a:ext cx="10473559" cy="6038193"/>
          </a:xfrm>
        </p:spPr>
        <p:txBody>
          <a:bodyPr>
            <a:noAutofit/>
          </a:bodyPr>
          <a:lstStyle/>
          <a:p>
            <a:r>
              <a:rPr lang="en-US" sz="3200" dirty="0" err="1"/>
              <a:t>Bài</a:t>
            </a:r>
            <a:r>
              <a:rPr lang="en-US" sz="3200" dirty="0"/>
              <a:t> </a:t>
            </a:r>
            <a:r>
              <a:rPr lang="en-US" sz="3200" dirty="0" err="1"/>
              <a:t>tập</a:t>
            </a:r>
            <a:r>
              <a:rPr lang="en-US" sz="3200" dirty="0"/>
              <a:t> </a:t>
            </a:r>
            <a:r>
              <a:rPr lang="en-US" sz="3200" dirty="0" smtClean="0"/>
              <a:t>1:</a:t>
            </a:r>
          </a:p>
          <a:p>
            <a:r>
              <a:rPr lang="vi-VN" sz="3200" dirty="0" smtClean="0"/>
              <a:t>Bà </a:t>
            </a:r>
            <a:r>
              <a:rPr lang="vi-VN" sz="3200" dirty="0"/>
              <a:t>An và ông Ba yêu nhau, vì không có tiền nên không tổ chức lễ cưới chỉ ra phường đăng ký kết hôn, rồi chung sống với nhau và có 1 con trai tên là Can. Sau 2 năm chung sống không hạnh phúc, ông Ba dọn ra ở riêng và họ không có tài sản chung. </a:t>
            </a:r>
          </a:p>
          <a:p>
            <a:r>
              <a:rPr lang="vi-VN" sz="3200" dirty="0"/>
              <a:t>Khoảng 1 năm sau ông Ba làm ăn khấm khá, ông Ba yêu cô Danh và tổ chức tiệc cưới rất đông họ hàng, anh em và bạn bè đến dự, nhưng khi ra Ủy ban Nhân dân phường đăng ký kết hôn thì không được (vì bà An và ông Ba chưa ly dị). Sau đó bà Danh và ông Ba có 1 con gái chung là Giang</a:t>
            </a:r>
            <a:r>
              <a:rPr lang="vi-VN" sz="3200" dirty="0" smtClean="0"/>
              <a:t>.</a:t>
            </a:r>
            <a:endParaRPr lang="vi-VN" sz="3200" dirty="0"/>
          </a:p>
        </p:txBody>
      </p:sp>
    </p:spTree>
    <p:extLst>
      <p:ext uri="{BB962C8B-B14F-4D97-AF65-F5344CB8AC3E}">
        <p14:creationId xmlns:p14="http://schemas.microsoft.com/office/powerpoint/2010/main" val="28381442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772510"/>
          </a:xfrm>
        </p:spPr>
        <p:txBody>
          <a:bodyPr>
            <a:normAutofit fontScale="90000"/>
          </a:bodyPr>
          <a:lstStyle/>
          <a:p>
            <a:r>
              <a:rPr lang="nl-NL" b="1" dirty="0" smtClean="0"/>
              <a:t>PHÁP </a:t>
            </a:r>
            <a:r>
              <a:rPr lang="nl-NL" b="1" dirty="0"/>
              <a:t>LUẬT DÂN SỰ </a:t>
            </a:r>
            <a:endParaRPr lang="en-US" dirty="0"/>
          </a:p>
        </p:txBody>
      </p:sp>
      <p:sp>
        <p:nvSpPr>
          <p:cNvPr id="3" name="Subtitle 2"/>
          <p:cNvSpPr>
            <a:spLocks noGrp="1"/>
          </p:cNvSpPr>
          <p:nvPr>
            <p:ph type="subTitle" idx="1"/>
          </p:nvPr>
        </p:nvSpPr>
        <p:spPr>
          <a:xfrm>
            <a:off x="1718441" y="1008993"/>
            <a:ext cx="9786171" cy="5849007"/>
          </a:xfrm>
        </p:spPr>
        <p:txBody>
          <a:bodyPr>
            <a:normAutofit fontScale="92500" lnSpcReduction="10000"/>
          </a:bodyPr>
          <a:lstStyle/>
          <a:p>
            <a:r>
              <a:rPr lang="vi-VN" sz="3200" dirty="0" smtClean="0"/>
              <a:t>Bốn </a:t>
            </a:r>
            <a:r>
              <a:rPr lang="vi-VN" sz="3200" dirty="0"/>
              <a:t>năm sau, ông Ba bị nhồi máu cơ tim và chết. Lúc đó ông có tài sản riêng là 300 triệu đồng, trước đó ông không viết di chúc, ngoài những người kể trên ông Ba không còn họ hàng thân thuộc nào cả.</a:t>
            </a:r>
          </a:p>
          <a:p>
            <a:r>
              <a:rPr lang="vi-VN" sz="3200" dirty="0"/>
              <a:t>Bằng kiến thức đã học anh /chị hãy cho biết:</a:t>
            </a:r>
          </a:p>
          <a:p>
            <a:r>
              <a:rPr lang="vi-VN" sz="3200" dirty="0"/>
              <a:t>a/ Hôn nhân giữa bà An và ông Ba có được pháp luật công nhận hay không? Tại sao? </a:t>
            </a:r>
          </a:p>
          <a:p>
            <a:r>
              <a:rPr lang="vi-VN" sz="3200" dirty="0"/>
              <a:t>b/ Hôn nhân giữa bà Danh và ông Ba có được pháp luật công nhận hay không? Tại sao? </a:t>
            </a:r>
          </a:p>
          <a:p>
            <a:r>
              <a:rPr lang="vi-VN" sz="3200" dirty="0"/>
              <a:t>c/ Những ai được hưởng thừa kế và những ai không được hưởng thừa kế của ông Ba? Giải thích từng trường hợp.</a:t>
            </a:r>
          </a:p>
          <a:p>
            <a:endParaRPr lang="en-US" dirty="0"/>
          </a:p>
        </p:txBody>
      </p:sp>
    </p:spTree>
    <p:extLst>
      <p:ext uri="{BB962C8B-B14F-4D97-AF65-F5344CB8AC3E}">
        <p14:creationId xmlns:p14="http://schemas.microsoft.com/office/powerpoint/2010/main" val="40806069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2995448"/>
          </a:xfrm>
        </p:spPr>
        <p:txBody>
          <a:bodyPr>
            <a:normAutofit fontScale="90000"/>
          </a:bodyPr>
          <a:lstStyle/>
          <a:p>
            <a:r>
              <a:rPr lang="en-US" dirty="0" smtClean="0"/>
              <a:t>a</a:t>
            </a:r>
            <a:r>
              <a:rPr lang="en-US" dirty="0"/>
              <a:t>/ </a:t>
            </a:r>
            <a:r>
              <a:rPr lang="vi-VN" dirty="0"/>
              <a:t>Hôn nhân giữa bà An và ông Ba có được pháp luật công nhận hay không? Tại sao? </a:t>
            </a:r>
            <a:endParaRPr lang="en-US" dirty="0"/>
          </a:p>
        </p:txBody>
      </p:sp>
      <p:sp>
        <p:nvSpPr>
          <p:cNvPr id="3" name="Subtitle 2"/>
          <p:cNvSpPr>
            <a:spLocks noGrp="1"/>
          </p:cNvSpPr>
          <p:nvPr>
            <p:ph type="subTitle" idx="1"/>
          </p:nvPr>
        </p:nvSpPr>
        <p:spPr>
          <a:xfrm>
            <a:off x="1718441" y="3389586"/>
            <a:ext cx="9786171" cy="3468414"/>
          </a:xfrm>
        </p:spPr>
        <p:txBody>
          <a:bodyPr>
            <a:normAutofit/>
          </a:bodyPr>
          <a:lstStyle/>
          <a:p>
            <a:endParaRPr lang="en-US" sz="3600" dirty="0" smtClean="0"/>
          </a:p>
          <a:p>
            <a:pPr marL="457200" indent="-457200">
              <a:buFontTx/>
              <a:buChar char="-"/>
            </a:pPr>
            <a:r>
              <a:rPr lang="en-US" sz="3600" dirty="0" err="1" smtClean="0"/>
              <a:t>Được</a:t>
            </a:r>
            <a:endParaRPr lang="en-US" sz="3600" dirty="0" smtClean="0"/>
          </a:p>
          <a:p>
            <a:pPr marL="457200" indent="-457200">
              <a:buFontTx/>
              <a:buChar char="-"/>
            </a:pPr>
            <a:r>
              <a:rPr lang="en-US" sz="3600" dirty="0" err="1" smtClean="0"/>
              <a:t>Tại</a:t>
            </a:r>
            <a:r>
              <a:rPr lang="en-US" sz="3600" dirty="0" smtClean="0"/>
              <a:t> </a:t>
            </a:r>
            <a:r>
              <a:rPr lang="en-US" sz="3600" dirty="0" err="1" smtClean="0"/>
              <a:t>vì</a:t>
            </a:r>
            <a:r>
              <a:rPr lang="en-US" sz="3600" dirty="0" smtClean="0"/>
              <a:t>:  ……………</a:t>
            </a:r>
          </a:p>
          <a:p>
            <a:endParaRPr lang="vi-VN" sz="3600" dirty="0"/>
          </a:p>
          <a:p>
            <a:endParaRPr lang="en-US" dirty="0"/>
          </a:p>
        </p:txBody>
      </p:sp>
    </p:spTree>
    <p:extLst>
      <p:ext uri="{BB962C8B-B14F-4D97-AF65-F5344CB8AC3E}">
        <p14:creationId xmlns:p14="http://schemas.microsoft.com/office/powerpoint/2010/main" val="3190840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3026979"/>
          </a:xfrm>
        </p:spPr>
        <p:txBody>
          <a:bodyPr>
            <a:normAutofit fontScale="90000"/>
          </a:bodyPr>
          <a:lstStyle/>
          <a:p>
            <a:r>
              <a:rPr lang="vi-VN" dirty="0"/>
              <a:t>b/ Hôn nhân giữa bà Danh và ông Ba có được pháp luật công nhận hay không? Tại sao? </a:t>
            </a:r>
            <a:br>
              <a:rPr lang="vi-VN" dirty="0"/>
            </a:br>
            <a:endParaRPr lang="en-US" dirty="0"/>
          </a:p>
        </p:txBody>
      </p:sp>
      <p:sp>
        <p:nvSpPr>
          <p:cNvPr id="3" name="Subtitle 2"/>
          <p:cNvSpPr>
            <a:spLocks noGrp="1"/>
          </p:cNvSpPr>
          <p:nvPr>
            <p:ph type="subTitle" idx="1"/>
          </p:nvPr>
        </p:nvSpPr>
        <p:spPr>
          <a:xfrm>
            <a:off x="1718441" y="3168869"/>
            <a:ext cx="9786171" cy="3689131"/>
          </a:xfrm>
        </p:spPr>
        <p:txBody>
          <a:bodyPr>
            <a:normAutofit/>
          </a:bodyPr>
          <a:lstStyle/>
          <a:p>
            <a:pPr marL="457200" indent="-457200">
              <a:buFontTx/>
              <a:buChar char="-"/>
            </a:pPr>
            <a:r>
              <a:rPr lang="en-US" sz="3600" dirty="0" err="1" smtClean="0"/>
              <a:t>Không</a:t>
            </a:r>
            <a:r>
              <a:rPr lang="en-US" sz="3600" dirty="0" smtClean="0"/>
              <a:t> </a:t>
            </a:r>
          </a:p>
          <a:p>
            <a:pPr marL="457200" indent="-457200">
              <a:buFontTx/>
              <a:buChar char="-"/>
            </a:pPr>
            <a:r>
              <a:rPr lang="en-US" sz="3600" dirty="0" err="1"/>
              <a:t>Tại</a:t>
            </a:r>
            <a:r>
              <a:rPr lang="en-US" sz="3600" dirty="0"/>
              <a:t> </a:t>
            </a:r>
            <a:r>
              <a:rPr lang="en-US" sz="3600" dirty="0" err="1"/>
              <a:t>vì</a:t>
            </a:r>
            <a:r>
              <a:rPr lang="en-US" sz="3600" dirty="0"/>
              <a:t>:  ……………</a:t>
            </a:r>
          </a:p>
          <a:p>
            <a:endParaRPr lang="vi-VN" sz="3200" dirty="0"/>
          </a:p>
          <a:p>
            <a:endParaRPr lang="en-US" dirty="0"/>
          </a:p>
        </p:txBody>
      </p:sp>
    </p:spTree>
    <p:extLst>
      <p:ext uri="{BB962C8B-B14F-4D97-AF65-F5344CB8AC3E}">
        <p14:creationId xmlns:p14="http://schemas.microsoft.com/office/powerpoint/2010/main" val="36218516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3767959"/>
          </a:xfrm>
        </p:spPr>
        <p:txBody>
          <a:bodyPr>
            <a:normAutofit fontScale="90000"/>
          </a:bodyPr>
          <a:lstStyle/>
          <a:p>
            <a:r>
              <a:rPr lang="vi-VN" dirty="0"/>
              <a:t>c/ Những ai được hưởng thừa kế và những ai không được hưởng thừa kế của ông Ba? Giải thích từng trường hợp.</a:t>
            </a:r>
            <a:br>
              <a:rPr lang="vi-VN" dirty="0"/>
            </a:br>
            <a:endParaRPr lang="en-US" dirty="0"/>
          </a:p>
        </p:txBody>
      </p:sp>
      <p:sp>
        <p:nvSpPr>
          <p:cNvPr id="3" name="Subtitle 2"/>
          <p:cNvSpPr>
            <a:spLocks noGrp="1"/>
          </p:cNvSpPr>
          <p:nvPr>
            <p:ph type="subTitle" idx="1"/>
          </p:nvPr>
        </p:nvSpPr>
        <p:spPr>
          <a:xfrm>
            <a:off x="1718441" y="2979683"/>
            <a:ext cx="9786171" cy="3878317"/>
          </a:xfrm>
        </p:spPr>
        <p:txBody>
          <a:bodyPr>
            <a:normAutofit lnSpcReduction="10000"/>
          </a:bodyPr>
          <a:lstStyle/>
          <a:p>
            <a:pPr marL="457200" indent="-457200">
              <a:buFontTx/>
              <a:buChar char="-"/>
            </a:pPr>
            <a:r>
              <a:rPr lang="en-US" sz="3600" dirty="0" err="1" smtClean="0"/>
              <a:t>Được</a:t>
            </a:r>
            <a:r>
              <a:rPr lang="en-US" sz="3600" dirty="0" smtClean="0"/>
              <a:t> chia </a:t>
            </a:r>
            <a:r>
              <a:rPr lang="en-US" sz="3600" dirty="0" err="1" smtClean="0"/>
              <a:t>thùa</a:t>
            </a:r>
            <a:r>
              <a:rPr lang="en-US" sz="3600" dirty="0" smtClean="0"/>
              <a:t> </a:t>
            </a:r>
            <a:r>
              <a:rPr lang="en-US" sz="3600" dirty="0" err="1" smtClean="0"/>
              <a:t>kế</a:t>
            </a:r>
            <a:r>
              <a:rPr lang="en-US" sz="3600" dirty="0" smtClean="0"/>
              <a:t>: </a:t>
            </a:r>
            <a:r>
              <a:rPr lang="en-US" sz="3600" dirty="0" err="1" smtClean="0"/>
              <a:t>Bà</a:t>
            </a:r>
            <a:r>
              <a:rPr lang="en-US" sz="3600" dirty="0" smtClean="0"/>
              <a:t> An, Can, </a:t>
            </a:r>
            <a:r>
              <a:rPr lang="en-US" sz="3600" dirty="0" err="1" smtClean="0"/>
              <a:t>Giang</a:t>
            </a:r>
            <a:endParaRPr lang="en-US" sz="3600" dirty="0" smtClean="0"/>
          </a:p>
          <a:p>
            <a:pPr marL="457200" indent="-457200">
              <a:buFontTx/>
              <a:buChar char="-"/>
            </a:pPr>
            <a:r>
              <a:rPr lang="en-US" sz="3600" dirty="0" err="1" smtClean="0"/>
              <a:t>Không</a:t>
            </a:r>
            <a:r>
              <a:rPr lang="en-US" sz="3600" dirty="0" smtClean="0"/>
              <a:t> </a:t>
            </a:r>
            <a:r>
              <a:rPr lang="en-US" sz="3600" dirty="0" err="1" smtClean="0"/>
              <a:t>Được</a:t>
            </a:r>
            <a:r>
              <a:rPr lang="en-US" sz="3600" dirty="0" smtClean="0"/>
              <a:t> </a:t>
            </a:r>
            <a:r>
              <a:rPr lang="en-US" sz="3600" dirty="0"/>
              <a:t>chia </a:t>
            </a:r>
            <a:r>
              <a:rPr lang="en-US" sz="3600" dirty="0" err="1"/>
              <a:t>thùa</a:t>
            </a:r>
            <a:r>
              <a:rPr lang="en-US" sz="3600" dirty="0"/>
              <a:t> </a:t>
            </a:r>
            <a:r>
              <a:rPr lang="en-US" sz="3600" dirty="0" err="1"/>
              <a:t>kế</a:t>
            </a:r>
            <a:r>
              <a:rPr lang="en-US" sz="3600" dirty="0"/>
              <a:t>: </a:t>
            </a:r>
            <a:r>
              <a:rPr lang="en-US" sz="3600" dirty="0" err="1" smtClean="0"/>
              <a:t>Bà</a:t>
            </a:r>
            <a:r>
              <a:rPr lang="en-US" sz="3600" dirty="0" smtClean="0"/>
              <a:t> </a:t>
            </a:r>
            <a:r>
              <a:rPr lang="en-US" sz="3600" dirty="0" err="1" smtClean="0"/>
              <a:t>Danh</a:t>
            </a:r>
            <a:endParaRPr lang="en-US" sz="3600" dirty="0" smtClean="0"/>
          </a:p>
          <a:p>
            <a:pPr marL="457200" indent="-457200">
              <a:buFontTx/>
              <a:buChar char="-"/>
            </a:pPr>
            <a:r>
              <a:rPr lang="en-US" sz="3600" dirty="0" err="1" smtClean="0"/>
              <a:t>Tại</a:t>
            </a:r>
            <a:r>
              <a:rPr lang="en-US" sz="3600" dirty="0" smtClean="0"/>
              <a:t> </a:t>
            </a:r>
            <a:r>
              <a:rPr lang="en-US" sz="3600" dirty="0" err="1"/>
              <a:t>vì</a:t>
            </a:r>
            <a:r>
              <a:rPr lang="en-US" sz="3600" dirty="0"/>
              <a:t>:  </a:t>
            </a:r>
            <a:endParaRPr lang="en-US" sz="3600" dirty="0" smtClean="0"/>
          </a:p>
          <a:p>
            <a:pPr marL="457200" indent="-457200">
              <a:buFontTx/>
              <a:buChar char="-"/>
            </a:pPr>
            <a:r>
              <a:rPr lang="en-US" sz="3600" dirty="0" err="1" smtClean="0"/>
              <a:t>Bà</a:t>
            </a:r>
            <a:r>
              <a:rPr lang="en-US" sz="3600" dirty="0" smtClean="0"/>
              <a:t> An: </a:t>
            </a:r>
            <a:r>
              <a:rPr lang="en-US" sz="3600" dirty="0" err="1" smtClean="0"/>
              <a:t>Vợ</a:t>
            </a:r>
            <a:r>
              <a:rPr lang="en-US" sz="3600" dirty="0" smtClean="0"/>
              <a:t> </a:t>
            </a:r>
            <a:r>
              <a:rPr lang="en-US" sz="3600" dirty="0" err="1" smtClean="0"/>
              <a:t>của</a:t>
            </a:r>
            <a:r>
              <a:rPr lang="en-US" sz="3600" dirty="0" smtClean="0"/>
              <a:t> </a:t>
            </a:r>
            <a:r>
              <a:rPr lang="en-US" sz="3600" dirty="0" err="1" smtClean="0"/>
              <a:t>ông</a:t>
            </a:r>
            <a:r>
              <a:rPr lang="en-US" sz="3600" dirty="0" smtClean="0"/>
              <a:t> Ba</a:t>
            </a:r>
          </a:p>
          <a:p>
            <a:pPr marL="457200" indent="-457200">
              <a:buFontTx/>
              <a:buChar char="-"/>
            </a:pPr>
            <a:r>
              <a:rPr lang="en-US" sz="3600" dirty="0" smtClean="0"/>
              <a:t>Can</a:t>
            </a:r>
            <a:r>
              <a:rPr lang="en-US" sz="3600" dirty="0"/>
              <a:t>, </a:t>
            </a:r>
            <a:r>
              <a:rPr lang="en-US" sz="3600" dirty="0" err="1" smtClean="0"/>
              <a:t>Giang</a:t>
            </a:r>
            <a:r>
              <a:rPr lang="en-US" sz="3600" dirty="0" smtClean="0"/>
              <a:t>: </a:t>
            </a:r>
            <a:r>
              <a:rPr lang="en-US" sz="3600" dirty="0" err="1" smtClean="0"/>
              <a:t>là</a:t>
            </a:r>
            <a:r>
              <a:rPr lang="en-US" sz="3600" dirty="0" smtClean="0"/>
              <a:t> </a:t>
            </a:r>
            <a:r>
              <a:rPr lang="en-US" sz="3600" dirty="0" err="1" smtClean="0"/>
              <a:t>con</a:t>
            </a:r>
            <a:r>
              <a:rPr lang="en-US" sz="3600" dirty="0" err="1"/>
              <a:t>của</a:t>
            </a:r>
            <a:r>
              <a:rPr lang="en-US" sz="3600" dirty="0"/>
              <a:t> </a:t>
            </a:r>
            <a:r>
              <a:rPr lang="en-US" sz="3600" dirty="0" err="1"/>
              <a:t>ông</a:t>
            </a:r>
            <a:r>
              <a:rPr lang="en-US" sz="3600" dirty="0"/>
              <a:t> Ba</a:t>
            </a:r>
          </a:p>
          <a:p>
            <a:pPr marL="457200" indent="-457200">
              <a:buFontTx/>
              <a:buChar char="-"/>
            </a:pPr>
            <a:r>
              <a:rPr lang="en-US" sz="3600" dirty="0" err="1"/>
              <a:t>Bà</a:t>
            </a:r>
            <a:r>
              <a:rPr lang="en-US" sz="3600" dirty="0"/>
              <a:t> </a:t>
            </a:r>
            <a:r>
              <a:rPr lang="en-US" sz="3600" dirty="0" err="1" smtClean="0"/>
              <a:t>Danh</a:t>
            </a:r>
            <a:r>
              <a:rPr lang="en-US" sz="3600" dirty="0" smtClean="0"/>
              <a:t>: </a:t>
            </a:r>
            <a:r>
              <a:rPr lang="en-US" sz="3600" dirty="0" err="1" smtClean="0"/>
              <a:t>không</a:t>
            </a:r>
            <a:r>
              <a:rPr lang="en-US" sz="3600" dirty="0" smtClean="0"/>
              <a:t> </a:t>
            </a:r>
            <a:r>
              <a:rPr lang="en-US" sz="3600" dirty="0" err="1" smtClean="0"/>
              <a:t>được</a:t>
            </a:r>
            <a:r>
              <a:rPr lang="en-US" sz="3600" dirty="0" smtClean="0"/>
              <a:t> </a:t>
            </a:r>
            <a:r>
              <a:rPr lang="en-US" sz="3600" dirty="0" err="1" smtClean="0"/>
              <a:t>xem</a:t>
            </a:r>
            <a:r>
              <a:rPr lang="en-US" sz="3600" dirty="0" smtClean="0"/>
              <a:t> </a:t>
            </a:r>
            <a:r>
              <a:rPr lang="en-US" sz="3600" dirty="0" err="1" smtClean="0"/>
              <a:t>là</a:t>
            </a:r>
            <a:r>
              <a:rPr lang="en-US" sz="3600" dirty="0" smtClean="0"/>
              <a:t> </a:t>
            </a:r>
            <a:r>
              <a:rPr lang="en-US" sz="3600" dirty="0" err="1" smtClean="0"/>
              <a:t>vợ</a:t>
            </a:r>
            <a:endParaRPr lang="en-US" sz="3600" dirty="0"/>
          </a:p>
          <a:p>
            <a:endParaRPr lang="vi-VN" sz="3200" dirty="0"/>
          </a:p>
          <a:p>
            <a:endParaRPr lang="en-US" dirty="0"/>
          </a:p>
        </p:txBody>
      </p:sp>
    </p:spTree>
    <p:extLst>
      <p:ext uri="{BB962C8B-B14F-4D97-AF65-F5344CB8AC3E}">
        <p14:creationId xmlns:p14="http://schemas.microsoft.com/office/powerpoint/2010/main" val="2755529891"/>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14</TotalTime>
  <Words>407</Words>
  <Application>Microsoft Office PowerPoint</Application>
  <PresentationFormat>Widescreen</PresentationFormat>
  <Paragraphs>24</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Century Gothic</vt:lpstr>
      <vt:lpstr>Tahoma</vt:lpstr>
      <vt:lpstr>Wingdings 3</vt:lpstr>
      <vt:lpstr>Wisp</vt:lpstr>
      <vt:lpstr>PHÁP LUẬT DÂN SỰ </vt:lpstr>
      <vt:lpstr>PHÁP LUẬT DÂN SỰ </vt:lpstr>
      <vt:lpstr>a/ Hôn nhân giữa bà An và ông Ba có được pháp luật công nhận hay không? Tại sao? </vt:lpstr>
      <vt:lpstr>b/ Hôn nhân giữa bà Danh và ông Ba có được pháp luật công nhận hay không? Tại sao?  </vt:lpstr>
      <vt:lpstr>c/ Những ai được hưởng thừa kế và những ai không được hưởng thừa kế của ông Ba? Giải thích từng trường hợp.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PHÁP LUẬT DÂN SỰ</dc:title>
  <dc:creator>User</dc:creator>
  <cp:lastModifiedBy>User</cp:lastModifiedBy>
  <cp:revision>2</cp:revision>
  <dcterms:created xsi:type="dcterms:W3CDTF">2021-04-21T23:45:55Z</dcterms:created>
  <dcterms:modified xsi:type="dcterms:W3CDTF">2021-04-22T00:00:30Z</dcterms:modified>
</cp:coreProperties>
</file>