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303" r:id="rId3"/>
    <p:sldId id="314" r:id="rId4"/>
    <p:sldId id="287" r:id="rId5"/>
    <p:sldId id="313" r:id="rId6"/>
    <p:sldId id="315" r:id="rId7"/>
    <p:sldId id="316" r:id="rId8"/>
    <p:sldId id="295" r:id="rId9"/>
    <p:sldId id="286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3366FF"/>
    <a:srgbClr val="4242EC"/>
    <a:srgbClr val="0066FF"/>
    <a:srgbClr val="5B51DD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91" autoAdjust="0"/>
    <p:restoredTop sz="95268" autoAdjust="0"/>
  </p:normalViewPr>
  <p:slideViewPr>
    <p:cSldViewPr>
      <p:cViewPr varScale="1">
        <p:scale>
          <a:sx n="73" d="100"/>
          <a:sy n="73" d="100"/>
        </p:scale>
        <p:origin x="-4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92D05D-E67C-4FE4-BA71-02E0423C2BD1}" type="doc">
      <dgm:prSet loTypeId="urn:microsoft.com/office/officeart/2005/8/layout/vList6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76C5313-B49F-4DD3-9C3C-3669CEC55FF1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bg1"/>
              </a:solidFill>
            </a:rPr>
            <a:t>Bước</a:t>
          </a:r>
          <a:r>
            <a:rPr lang="en-US" sz="2800" dirty="0" smtClean="0">
              <a:solidFill>
                <a:schemeClr val="bg1"/>
              </a:solidFill>
            </a:rPr>
            <a:t> 1</a:t>
          </a:r>
          <a:endParaRPr lang="en-US" sz="2800" dirty="0">
            <a:solidFill>
              <a:schemeClr val="bg1"/>
            </a:solidFill>
          </a:endParaRPr>
        </a:p>
      </dgm:t>
    </dgm:pt>
    <dgm:pt modelId="{22BE189E-1587-4768-AE73-AD33E26BAA2F}" type="parTrans" cxnId="{16B0B489-FBEA-47DA-B79E-8AECB4A980CB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105617B4-33AB-455F-A120-501AF0AC0468}" type="sibTrans" cxnId="{16B0B489-FBEA-47DA-B79E-8AECB4A980CB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5A26FAB6-5D3C-4178-8147-6BB4057BDEB3}">
      <dgm:prSet phldrT="[Text]" custT="1"/>
      <dgm:spPr/>
      <dgm:t>
        <a:bodyPr/>
        <a:lstStyle/>
        <a:p>
          <a:r>
            <a:rPr lang="en-US" sz="2800" dirty="0" smtClean="0"/>
            <a:t>Sao </a:t>
          </a:r>
          <a:r>
            <a:rPr lang="en-US" sz="2800" dirty="0" err="1" smtClean="0"/>
            <a:t>chép</a:t>
          </a:r>
          <a:r>
            <a:rPr lang="en-US" sz="2800" dirty="0" smtClean="0"/>
            <a:t> </a:t>
          </a:r>
          <a:r>
            <a:rPr lang="en-US" sz="2800" dirty="0" err="1" smtClean="0"/>
            <a:t>các</a:t>
          </a:r>
          <a:r>
            <a:rPr lang="en-US" sz="2800" dirty="0" smtClean="0"/>
            <a:t> </a:t>
          </a:r>
          <a:r>
            <a:rPr lang="en-US" sz="2800" dirty="0" err="1" smtClean="0"/>
            <a:t>đường</a:t>
          </a:r>
          <a:r>
            <a:rPr lang="en-US" sz="2800" dirty="0" smtClean="0"/>
            <a:t> </a:t>
          </a:r>
          <a:r>
            <a:rPr lang="en-US" sz="2800" dirty="0" err="1" smtClean="0"/>
            <a:t>tròn</a:t>
          </a:r>
          <a:r>
            <a:rPr lang="en-US" sz="2800" dirty="0" smtClean="0"/>
            <a:t> ϕ20 </a:t>
          </a:r>
          <a:r>
            <a:rPr lang="en-US" sz="2800" dirty="0" err="1" smtClean="0"/>
            <a:t>và</a:t>
          </a:r>
          <a:r>
            <a:rPr lang="en-US" sz="2800" dirty="0" smtClean="0"/>
            <a:t> R18 </a:t>
          </a:r>
          <a:r>
            <a:rPr lang="en-US" sz="2800" dirty="0" err="1" smtClean="0"/>
            <a:t>bằng</a:t>
          </a:r>
          <a:r>
            <a:rPr lang="en-US" sz="2800" dirty="0" smtClean="0"/>
            <a:t> </a:t>
          </a:r>
          <a:r>
            <a:rPr lang="en-US" sz="2800" b="1" dirty="0" err="1" smtClean="0">
              <a:solidFill>
                <a:srgbClr val="FF0000"/>
              </a:solidFill>
            </a:rPr>
            <a:t>lệnh</a:t>
          </a:r>
          <a:r>
            <a:rPr lang="en-US" sz="2800" b="1" dirty="0" smtClean="0">
              <a:solidFill>
                <a:srgbClr val="FF0000"/>
              </a:solidFill>
            </a:rPr>
            <a:t> Copy</a:t>
          </a:r>
          <a:endParaRPr lang="en-US" sz="2800" b="1" dirty="0">
            <a:solidFill>
              <a:srgbClr val="FF0000"/>
            </a:solidFill>
          </a:endParaRPr>
        </a:p>
      </dgm:t>
    </dgm:pt>
    <dgm:pt modelId="{06310762-4A06-4063-877E-F21020674DD2}" type="parTrans" cxnId="{2ABB9067-876D-4C22-AAB8-90F91423E06F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D9AB252B-CE3D-4F69-AD0B-699368AFDA30}" type="sibTrans" cxnId="{2ABB9067-876D-4C22-AAB8-90F91423E06F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583D019E-E267-4E24-B74A-2C8536AD6740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bg1"/>
              </a:solidFill>
            </a:rPr>
            <a:t>Bước</a:t>
          </a:r>
          <a:r>
            <a:rPr lang="en-US" sz="2800" dirty="0" smtClean="0">
              <a:solidFill>
                <a:schemeClr val="bg1"/>
              </a:solidFill>
            </a:rPr>
            <a:t> 2</a:t>
          </a:r>
          <a:endParaRPr lang="en-US" sz="2800" dirty="0">
            <a:solidFill>
              <a:schemeClr val="bg1"/>
            </a:solidFill>
          </a:endParaRPr>
        </a:p>
      </dgm:t>
    </dgm:pt>
    <dgm:pt modelId="{1A4BDDD0-CA99-47F2-9DF2-3673AEEE2765}" type="parTrans" cxnId="{E2C1BEAB-EAFD-4877-9102-2AD242FF4A2C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1769929C-8F28-4916-BDAE-DF85565E50F4}" type="sibTrans" cxnId="{E2C1BEAB-EAFD-4877-9102-2AD242FF4A2C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B1FBCF82-3A94-4C25-9BF5-E4C3F1E29759}">
      <dgm:prSet phldrT="[Text]" custT="1"/>
      <dgm:spPr/>
      <dgm:t>
        <a:bodyPr/>
        <a:lstStyle/>
        <a:p>
          <a:r>
            <a:rPr lang="en-US" sz="2800" dirty="0" err="1" smtClean="0"/>
            <a:t>Vẽ</a:t>
          </a:r>
          <a:r>
            <a:rPr lang="en-US" sz="2800" dirty="0" smtClean="0"/>
            <a:t> </a:t>
          </a:r>
          <a:r>
            <a:rPr lang="en-US" sz="2800" dirty="0" err="1" smtClean="0"/>
            <a:t>cung</a:t>
          </a:r>
          <a:r>
            <a:rPr lang="en-US" sz="2800" dirty="0" smtClean="0"/>
            <a:t> </a:t>
          </a:r>
          <a:r>
            <a:rPr lang="en-US" sz="2800" dirty="0" err="1" smtClean="0"/>
            <a:t>tròn</a:t>
          </a:r>
          <a:r>
            <a:rPr lang="en-US" sz="2800" dirty="0" smtClean="0"/>
            <a:t> R17 </a:t>
          </a:r>
          <a:r>
            <a:rPr lang="en-US" sz="2800" dirty="0" err="1" smtClean="0"/>
            <a:t>và</a:t>
          </a:r>
          <a:r>
            <a:rPr lang="en-US" sz="2800" dirty="0" smtClean="0"/>
            <a:t> 2 </a:t>
          </a:r>
          <a:r>
            <a:rPr lang="en-US" sz="2800" dirty="0" err="1" smtClean="0"/>
            <a:t>cung</a:t>
          </a:r>
          <a:r>
            <a:rPr lang="en-US" sz="2800" dirty="0" smtClean="0"/>
            <a:t> </a:t>
          </a:r>
          <a:r>
            <a:rPr lang="en-US" sz="2800" dirty="0" err="1" smtClean="0"/>
            <a:t>tròn</a:t>
          </a:r>
          <a:r>
            <a:rPr lang="en-US" sz="2800" dirty="0" smtClean="0"/>
            <a:t> R14 </a:t>
          </a:r>
          <a:r>
            <a:rPr lang="en-US" sz="2800" dirty="0" err="1" smtClean="0"/>
            <a:t>bằng</a:t>
          </a:r>
          <a:r>
            <a:rPr lang="en-US" sz="2800" dirty="0" smtClean="0"/>
            <a:t> </a:t>
          </a:r>
          <a:r>
            <a:rPr lang="en-US" sz="2800" dirty="0" err="1" smtClean="0"/>
            <a:t>lệnh</a:t>
          </a:r>
          <a:r>
            <a:rPr lang="en-US" sz="2800" dirty="0" smtClean="0"/>
            <a:t> </a:t>
          </a:r>
          <a:r>
            <a:rPr lang="en-US" sz="2800" dirty="0" err="1" smtClean="0"/>
            <a:t>Cirle</a:t>
          </a:r>
          <a:r>
            <a:rPr lang="en-US" sz="2800" dirty="0" smtClean="0"/>
            <a:t> (Tan </a:t>
          </a:r>
          <a:r>
            <a:rPr lang="en-US" sz="2800" dirty="0" err="1" smtClean="0"/>
            <a:t>Tan</a:t>
          </a:r>
          <a:r>
            <a:rPr lang="en-US" sz="2800" dirty="0" smtClean="0"/>
            <a:t> Radius)</a:t>
          </a:r>
          <a:endParaRPr lang="en-US" sz="2800" dirty="0">
            <a:solidFill>
              <a:srgbClr val="002060"/>
            </a:solidFill>
          </a:endParaRPr>
        </a:p>
      </dgm:t>
    </dgm:pt>
    <dgm:pt modelId="{BD4DA067-D4A8-45AB-BA7D-94DB63B20F18}" type="parTrans" cxnId="{39A1128E-8473-4729-AAFE-3511D5807E77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48351E91-7CDC-4EEE-8A91-B2DB8A0E01A4}" type="sibTrans" cxnId="{39A1128E-8473-4729-AAFE-3511D5807E77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749B381F-2D49-4304-ABFB-A47BB6CA6635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bg1"/>
              </a:solidFill>
            </a:rPr>
            <a:t>Bước</a:t>
          </a:r>
          <a:r>
            <a:rPr lang="en-US" sz="2800" dirty="0" smtClean="0">
              <a:solidFill>
                <a:schemeClr val="bg1"/>
              </a:solidFill>
            </a:rPr>
            <a:t> 3</a:t>
          </a:r>
          <a:endParaRPr lang="en-US" sz="2800" dirty="0">
            <a:solidFill>
              <a:schemeClr val="bg1"/>
            </a:solidFill>
          </a:endParaRPr>
        </a:p>
      </dgm:t>
    </dgm:pt>
    <dgm:pt modelId="{365D0D66-2FD7-4536-85CD-FA5D93AFACCD}" type="parTrans" cxnId="{40475103-3475-414B-8E73-E37090ECFDA9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95BA3E51-D0C7-4013-9B41-83ED29AA7B51}" type="sibTrans" cxnId="{40475103-3475-414B-8E73-E37090ECFDA9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A28F8D96-B5D0-45BC-899D-A0044FFE63C8}">
      <dgm:prSet phldrT="[Text]" custT="1"/>
      <dgm:spPr/>
      <dgm:t>
        <a:bodyPr/>
        <a:lstStyle/>
        <a:p>
          <a:r>
            <a:rPr lang="en-US" sz="2800" dirty="0" err="1" smtClean="0">
              <a:solidFill>
                <a:srgbClr val="3366FF"/>
              </a:solidFill>
            </a:rPr>
            <a:t>Bước</a:t>
          </a:r>
          <a:r>
            <a:rPr lang="en-US" sz="2800" dirty="0" smtClean="0">
              <a:solidFill>
                <a:srgbClr val="3366FF"/>
              </a:solidFill>
            </a:rPr>
            <a:t> 4</a:t>
          </a:r>
          <a:endParaRPr lang="en-US" sz="2800" dirty="0">
            <a:solidFill>
              <a:srgbClr val="3366FF"/>
            </a:solidFill>
          </a:endParaRPr>
        </a:p>
      </dgm:t>
    </dgm:pt>
    <dgm:pt modelId="{56510131-45D1-4F37-A919-D76799ACF6D6}" type="parTrans" cxnId="{FD89A711-520A-4EA7-A20B-54989FF4A2F7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4C2B624D-D587-43C0-8436-22CF99E2C017}" type="sibTrans" cxnId="{FD89A711-520A-4EA7-A20B-54989FF4A2F7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C6BBD580-89B5-46AE-9787-6F5A4D385C93}">
      <dgm:prSet phldrT="[Text]" custT="1"/>
      <dgm:spPr/>
      <dgm:t>
        <a:bodyPr/>
        <a:lstStyle/>
        <a:p>
          <a:r>
            <a:rPr lang="en-US" sz="2800" dirty="0" err="1" smtClean="0">
              <a:solidFill>
                <a:srgbClr val="3366FF"/>
              </a:solidFill>
            </a:rPr>
            <a:t>Bước</a:t>
          </a:r>
          <a:r>
            <a:rPr lang="en-US" sz="2800" dirty="0" smtClean="0">
              <a:solidFill>
                <a:srgbClr val="3366FF"/>
              </a:solidFill>
            </a:rPr>
            <a:t> 5</a:t>
          </a:r>
          <a:endParaRPr lang="en-US" sz="2800" dirty="0">
            <a:solidFill>
              <a:srgbClr val="3366FF"/>
            </a:solidFill>
          </a:endParaRPr>
        </a:p>
      </dgm:t>
    </dgm:pt>
    <dgm:pt modelId="{7A48F77A-CC72-4E14-9381-84502A167734}" type="parTrans" cxnId="{D2BECB33-5C16-4FE3-B878-37F21D5F7DD5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5062DA1C-204D-42AE-948D-9FC4BD9BA2D8}" type="sibTrans" cxnId="{D2BECB33-5C16-4FE3-B878-37F21D5F7DD5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AED95CA8-10AC-4A3B-9471-7B8A9DE1DBB5}">
      <dgm:prSet phldrT="[Text]" custT="1"/>
      <dgm:spPr/>
      <dgm:t>
        <a:bodyPr/>
        <a:lstStyle/>
        <a:p>
          <a:r>
            <a:rPr lang="en-US" sz="2800" dirty="0" err="1" smtClean="0"/>
            <a:t>Vẽ</a:t>
          </a:r>
          <a:r>
            <a:rPr lang="en-US" sz="2800" dirty="0" smtClean="0"/>
            <a:t> </a:t>
          </a:r>
          <a:r>
            <a:rPr lang="en-US" sz="2800" dirty="0" err="1" smtClean="0"/>
            <a:t>các</a:t>
          </a:r>
          <a:r>
            <a:rPr lang="en-US" sz="2800" dirty="0" smtClean="0"/>
            <a:t> </a:t>
          </a:r>
          <a:r>
            <a:rPr lang="en-US" sz="2800" dirty="0" err="1" smtClean="0"/>
            <a:t>đoạn</a:t>
          </a:r>
          <a:r>
            <a:rPr lang="en-US" sz="2800" dirty="0" smtClean="0"/>
            <a:t> </a:t>
          </a:r>
          <a:r>
            <a:rPr lang="en-US" sz="2800" dirty="0" err="1" smtClean="0"/>
            <a:t>thẳng</a:t>
          </a:r>
          <a:r>
            <a:rPr lang="en-US" sz="2800" dirty="0" smtClean="0"/>
            <a:t> </a:t>
          </a:r>
          <a:r>
            <a:rPr lang="en-US" sz="2800" dirty="0" err="1" smtClean="0"/>
            <a:t>được</a:t>
          </a:r>
          <a:r>
            <a:rPr lang="en-US" sz="2800" dirty="0" smtClean="0"/>
            <a:t> </a:t>
          </a:r>
          <a:r>
            <a:rPr lang="en-US" sz="2800" dirty="0" err="1" smtClean="0"/>
            <a:t>giới</a:t>
          </a:r>
          <a:r>
            <a:rPr lang="en-US" sz="2800" dirty="0" smtClean="0"/>
            <a:t> </a:t>
          </a:r>
          <a:r>
            <a:rPr lang="en-US" sz="2800" dirty="0" err="1" smtClean="0"/>
            <a:t>hạn</a:t>
          </a:r>
          <a:r>
            <a:rPr lang="en-US" sz="2800" dirty="0" smtClean="0"/>
            <a:t> </a:t>
          </a:r>
          <a:r>
            <a:rPr lang="en-US" sz="2800" dirty="0" err="1" smtClean="0"/>
            <a:t>bởi</a:t>
          </a:r>
          <a:r>
            <a:rPr lang="en-US" sz="2800" dirty="0" smtClean="0"/>
            <a:t> ϕ55 </a:t>
          </a:r>
          <a:r>
            <a:rPr lang="en-US" sz="2800" dirty="0" err="1" smtClean="0"/>
            <a:t>và</a:t>
          </a:r>
          <a:r>
            <a:rPr lang="en-US" sz="2800" dirty="0" smtClean="0"/>
            <a:t> ϕ90</a:t>
          </a:r>
          <a:endParaRPr lang="en-US" sz="2800" dirty="0">
            <a:solidFill>
              <a:srgbClr val="002060"/>
            </a:solidFill>
          </a:endParaRPr>
        </a:p>
      </dgm:t>
    </dgm:pt>
    <dgm:pt modelId="{312A6797-66C3-4252-94A4-48D1132052A8}" type="parTrans" cxnId="{2926281F-B6AF-4B7D-8F65-DA22BBAF456F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B36E30BE-B5D3-42AC-BC91-CB62BF01CBBB}" type="sibTrans" cxnId="{2926281F-B6AF-4B7D-8F65-DA22BBAF456F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BCAD9141-31C0-41B2-97DB-C44983D90CE1}">
      <dgm:prSet phldrT="[Text]" custT="1"/>
      <dgm:spPr/>
      <dgm:t>
        <a:bodyPr/>
        <a:lstStyle/>
        <a:p>
          <a:r>
            <a:rPr lang="en-US" sz="2800" dirty="0" err="1" smtClean="0"/>
            <a:t>Xóa</a:t>
          </a:r>
          <a:r>
            <a:rPr lang="en-US" sz="2800" dirty="0" smtClean="0"/>
            <a:t> </a:t>
          </a:r>
          <a:r>
            <a:rPr lang="en-US" sz="2800" dirty="0" err="1" smtClean="0"/>
            <a:t>đối</a:t>
          </a:r>
          <a:r>
            <a:rPr lang="en-US" sz="2800" dirty="0" smtClean="0"/>
            <a:t> </a:t>
          </a:r>
          <a:r>
            <a:rPr lang="en-US" sz="2800" dirty="0" err="1" smtClean="0"/>
            <a:t>tượng</a:t>
          </a:r>
          <a:r>
            <a:rPr lang="en-US" sz="2800" dirty="0" smtClean="0"/>
            <a:t> </a:t>
          </a:r>
          <a:r>
            <a:rPr lang="en-US" sz="2800" dirty="0" err="1" smtClean="0"/>
            <a:t>thừa</a:t>
          </a:r>
          <a:r>
            <a:rPr lang="en-US" sz="2800" dirty="0" smtClean="0"/>
            <a:t> </a:t>
          </a:r>
          <a:r>
            <a:rPr lang="en-US" sz="2800" dirty="0" err="1" smtClean="0"/>
            <a:t>bằng</a:t>
          </a:r>
          <a:r>
            <a:rPr lang="en-US" sz="2800" dirty="0" smtClean="0"/>
            <a:t> </a:t>
          </a:r>
          <a:r>
            <a:rPr lang="en-US" sz="2800" b="1" dirty="0" err="1" smtClean="0">
              <a:solidFill>
                <a:srgbClr val="FF0000"/>
              </a:solidFill>
            </a:rPr>
            <a:t>lệnh</a:t>
          </a:r>
          <a:r>
            <a:rPr lang="en-US" sz="2800" b="1" dirty="0" smtClean="0">
              <a:solidFill>
                <a:srgbClr val="FF0000"/>
              </a:solidFill>
            </a:rPr>
            <a:t> Trim</a:t>
          </a:r>
          <a:endParaRPr lang="en-US" sz="2800" b="1" dirty="0">
            <a:solidFill>
              <a:srgbClr val="FF0000"/>
            </a:solidFill>
          </a:endParaRPr>
        </a:p>
      </dgm:t>
    </dgm:pt>
    <dgm:pt modelId="{4497BE84-896D-492E-9A2D-581F9C817E29}" type="parTrans" cxnId="{03390C8D-CC6F-4BC4-AF69-A6AAAFF0B9C7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0D11CD8D-3D58-4BCB-B167-7AEEAE960EB1}" type="sibTrans" cxnId="{03390C8D-CC6F-4BC4-AF69-A6AAAFF0B9C7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DF728D18-C2FA-4C30-91E7-F3701AFB75E9}">
      <dgm:prSet phldrT="[Text]" custT="1"/>
      <dgm:spPr/>
      <dgm:t>
        <a:bodyPr/>
        <a:lstStyle/>
        <a:p>
          <a:r>
            <a:rPr lang="en-US" sz="2800" dirty="0" err="1" smtClean="0"/>
            <a:t>Đối</a:t>
          </a:r>
          <a:r>
            <a:rPr lang="en-US" sz="2800" dirty="0" smtClean="0"/>
            <a:t> </a:t>
          </a:r>
          <a:r>
            <a:rPr lang="en-US" sz="2800" dirty="0" err="1" smtClean="0"/>
            <a:t>xứng</a:t>
          </a:r>
          <a:r>
            <a:rPr lang="en-US" sz="2800" dirty="0" smtClean="0"/>
            <a:t> </a:t>
          </a:r>
          <a:r>
            <a:rPr lang="en-US" sz="2800" dirty="0" err="1" smtClean="0"/>
            <a:t>các</a:t>
          </a:r>
          <a:r>
            <a:rPr lang="en-US" sz="2800" dirty="0" smtClean="0"/>
            <a:t> </a:t>
          </a:r>
          <a:r>
            <a:rPr lang="en-US" sz="2800" dirty="0" err="1" smtClean="0"/>
            <a:t>đối</a:t>
          </a:r>
          <a:r>
            <a:rPr lang="en-US" sz="2800" dirty="0" smtClean="0"/>
            <a:t> </a:t>
          </a:r>
          <a:r>
            <a:rPr lang="en-US" sz="2800" dirty="0" err="1" smtClean="0"/>
            <a:t>tượng</a:t>
          </a:r>
          <a:r>
            <a:rPr lang="en-US" sz="2800" dirty="0" smtClean="0"/>
            <a:t> qua </a:t>
          </a:r>
          <a:r>
            <a:rPr lang="en-US" sz="2800" dirty="0" err="1" smtClean="0"/>
            <a:t>trục</a:t>
          </a:r>
          <a:r>
            <a:rPr lang="en-US" sz="2800" dirty="0" smtClean="0"/>
            <a:t> </a:t>
          </a:r>
          <a:r>
            <a:rPr lang="en-US" sz="2800" dirty="0" err="1" smtClean="0"/>
            <a:t>hoành</a:t>
          </a:r>
          <a:r>
            <a:rPr lang="en-US" sz="2800" dirty="0" smtClean="0"/>
            <a:t> </a:t>
          </a:r>
          <a:r>
            <a:rPr lang="en-US" sz="2800" dirty="0" err="1" smtClean="0"/>
            <a:t>bằng</a:t>
          </a:r>
          <a:r>
            <a:rPr lang="en-US" sz="2800" dirty="0" smtClean="0"/>
            <a:t> </a:t>
          </a:r>
          <a:r>
            <a:rPr lang="en-US" sz="2800" b="1" dirty="0" err="1" smtClean="0">
              <a:solidFill>
                <a:srgbClr val="FF0000"/>
              </a:solidFill>
            </a:rPr>
            <a:t>lệnh</a:t>
          </a:r>
          <a:r>
            <a:rPr lang="en-US" sz="2800" b="1" dirty="0" smtClean="0">
              <a:solidFill>
                <a:srgbClr val="FF0000"/>
              </a:solidFill>
            </a:rPr>
            <a:t> Mirror</a:t>
          </a:r>
          <a:endParaRPr lang="en-US" sz="2800" b="1" dirty="0">
            <a:solidFill>
              <a:srgbClr val="FF0000"/>
            </a:solidFill>
          </a:endParaRPr>
        </a:p>
      </dgm:t>
    </dgm:pt>
    <dgm:pt modelId="{77748B78-02D4-4644-83B7-2A8D370A9477}" type="parTrans" cxnId="{30F69C82-5019-43AE-B876-4D81FBF9DECF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7D2F757D-810C-49F8-86DB-864268A0F959}" type="sibTrans" cxnId="{30F69C82-5019-43AE-B876-4D81FBF9DECF}">
      <dgm:prSet/>
      <dgm:spPr/>
      <dgm:t>
        <a:bodyPr/>
        <a:lstStyle/>
        <a:p>
          <a:endParaRPr lang="en-US">
            <a:solidFill>
              <a:srgbClr val="002060"/>
            </a:solidFill>
          </a:endParaRPr>
        </a:p>
      </dgm:t>
    </dgm:pt>
    <dgm:pt modelId="{E9E7EAB9-C68F-453B-A05F-AFADD03E73BF}">
      <dgm:prSet phldrT="[Text]" custT="1"/>
      <dgm:spPr/>
      <dgm:t>
        <a:bodyPr/>
        <a:lstStyle/>
        <a:p>
          <a:r>
            <a:rPr lang="en-US" sz="2800" dirty="0" smtClean="0"/>
            <a:t>Sao </a:t>
          </a:r>
          <a:r>
            <a:rPr lang="en-US" sz="2800" dirty="0" err="1" smtClean="0"/>
            <a:t>chép</a:t>
          </a:r>
          <a:r>
            <a:rPr lang="en-US" sz="2800" dirty="0" smtClean="0"/>
            <a:t> 2 </a:t>
          </a:r>
          <a:r>
            <a:rPr lang="en-US" sz="2800" dirty="0" err="1" smtClean="0"/>
            <a:t>đoạn</a:t>
          </a:r>
          <a:r>
            <a:rPr lang="en-US" sz="2800" dirty="0" smtClean="0"/>
            <a:t> </a:t>
          </a:r>
          <a:r>
            <a:rPr lang="en-US" sz="2800" dirty="0" err="1" smtClean="0"/>
            <a:t>thẳng</a:t>
          </a:r>
          <a:r>
            <a:rPr lang="en-US" sz="2800" dirty="0" smtClean="0"/>
            <a:t> </a:t>
          </a:r>
          <a:r>
            <a:rPr lang="en-US" sz="2800" dirty="0" err="1" smtClean="0"/>
            <a:t>vừa</a:t>
          </a:r>
          <a:r>
            <a:rPr lang="en-US" sz="2800" dirty="0" smtClean="0"/>
            <a:t> </a:t>
          </a:r>
          <a:r>
            <a:rPr lang="en-US" sz="2800" dirty="0" err="1" smtClean="0"/>
            <a:t>vẽ</a:t>
          </a:r>
          <a:r>
            <a:rPr lang="en-US" sz="2800" dirty="0" smtClean="0"/>
            <a:t> </a:t>
          </a:r>
          <a:r>
            <a:rPr lang="en-US" sz="2800" dirty="0" err="1" smtClean="0"/>
            <a:t>thành</a:t>
          </a:r>
          <a:r>
            <a:rPr lang="en-US" sz="2800" dirty="0" smtClean="0"/>
            <a:t> 6 </a:t>
          </a:r>
          <a:r>
            <a:rPr lang="en-US" sz="2800" dirty="0" err="1" smtClean="0"/>
            <a:t>đối</a:t>
          </a:r>
          <a:r>
            <a:rPr lang="en-US" sz="2800" dirty="0" smtClean="0"/>
            <a:t> </a:t>
          </a:r>
          <a:r>
            <a:rPr lang="en-US" sz="2800" dirty="0" err="1" smtClean="0"/>
            <a:t>tượng</a:t>
          </a:r>
          <a:r>
            <a:rPr lang="en-US" sz="2800" dirty="0" smtClean="0"/>
            <a:t> </a:t>
          </a:r>
          <a:r>
            <a:rPr lang="en-US" sz="2800" dirty="0" err="1" smtClean="0"/>
            <a:t>bằng</a:t>
          </a:r>
          <a:r>
            <a:rPr lang="en-US" sz="2800" dirty="0" smtClean="0"/>
            <a:t> </a:t>
          </a:r>
          <a:r>
            <a:rPr lang="en-US" sz="2800" dirty="0" err="1" smtClean="0">
              <a:solidFill>
                <a:srgbClr val="FF0000"/>
              </a:solidFill>
            </a:rPr>
            <a:t>lệnh</a:t>
          </a:r>
          <a:r>
            <a:rPr lang="en-US" sz="2800" dirty="0" smtClean="0">
              <a:solidFill>
                <a:srgbClr val="FF0000"/>
              </a:solidFill>
            </a:rPr>
            <a:t> Array </a:t>
          </a:r>
          <a:r>
            <a:rPr lang="en-US" sz="2800" dirty="0" smtClean="0">
              <a:solidFill>
                <a:srgbClr val="FF0000"/>
              </a:solidFill>
            </a:rPr>
            <a:t>Polar </a:t>
          </a:r>
          <a:endParaRPr lang="en-US" sz="2800" dirty="0">
            <a:solidFill>
              <a:srgbClr val="FF0000"/>
            </a:solidFill>
          </a:endParaRPr>
        </a:p>
      </dgm:t>
    </dgm:pt>
    <dgm:pt modelId="{FA1EBDA1-19AF-44C2-928B-F395678B773F}" type="parTrans" cxnId="{39F55AB0-C555-499E-8C97-E3734719C09C}">
      <dgm:prSet/>
      <dgm:spPr/>
      <dgm:t>
        <a:bodyPr/>
        <a:lstStyle/>
        <a:p>
          <a:endParaRPr lang="en-US"/>
        </a:p>
      </dgm:t>
    </dgm:pt>
    <dgm:pt modelId="{40C65129-BDC2-4604-A0B6-3A1C7DA0098D}" type="sibTrans" cxnId="{39F55AB0-C555-499E-8C97-E3734719C09C}">
      <dgm:prSet/>
      <dgm:spPr/>
      <dgm:t>
        <a:bodyPr/>
        <a:lstStyle/>
        <a:p>
          <a:endParaRPr lang="en-US"/>
        </a:p>
      </dgm:t>
    </dgm:pt>
    <dgm:pt modelId="{F4B16BE9-3334-4252-A6B0-E897C6694A7E}">
      <dgm:prSet phldrT="[Text]" custT="1"/>
      <dgm:spPr/>
      <dgm:t>
        <a:bodyPr/>
        <a:lstStyle/>
        <a:p>
          <a:r>
            <a:rPr lang="en-US" sz="2800" dirty="0" err="1" smtClean="0">
              <a:solidFill>
                <a:srgbClr val="3366FF"/>
              </a:solidFill>
            </a:rPr>
            <a:t>Bước</a:t>
          </a:r>
          <a:r>
            <a:rPr lang="en-US" sz="2800" dirty="0" smtClean="0">
              <a:solidFill>
                <a:srgbClr val="3366FF"/>
              </a:solidFill>
            </a:rPr>
            <a:t> 6</a:t>
          </a:r>
          <a:endParaRPr lang="en-US" sz="2800" dirty="0">
            <a:solidFill>
              <a:srgbClr val="3366FF"/>
            </a:solidFill>
          </a:endParaRPr>
        </a:p>
      </dgm:t>
    </dgm:pt>
    <dgm:pt modelId="{8D34F2AA-B304-4748-82F0-161AFB424C8B}" type="parTrans" cxnId="{1ED22E22-E441-42B0-A51E-06825F432A07}">
      <dgm:prSet/>
      <dgm:spPr/>
      <dgm:t>
        <a:bodyPr/>
        <a:lstStyle/>
        <a:p>
          <a:endParaRPr lang="en-US"/>
        </a:p>
      </dgm:t>
    </dgm:pt>
    <dgm:pt modelId="{C1D3F300-0B71-475A-A742-03D2B678F98F}" type="sibTrans" cxnId="{1ED22E22-E441-42B0-A51E-06825F432A07}">
      <dgm:prSet/>
      <dgm:spPr/>
      <dgm:t>
        <a:bodyPr/>
        <a:lstStyle/>
        <a:p>
          <a:endParaRPr lang="en-US"/>
        </a:p>
      </dgm:t>
    </dgm:pt>
    <dgm:pt modelId="{1CFE44E3-571B-494A-ACB9-7E8F27F060CE}" type="pres">
      <dgm:prSet presAssocID="{6D92D05D-E67C-4FE4-BA71-02E0423C2BD1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ADD9C11-5D0A-4F0E-8F9F-7AA45F2D8450}" type="pres">
      <dgm:prSet presAssocID="{676C5313-B49F-4DD3-9C3C-3669CEC55FF1}" presName="linNode" presStyleCnt="0"/>
      <dgm:spPr/>
    </dgm:pt>
    <dgm:pt modelId="{C1E769C0-2387-4616-8FD1-553FB619E2F5}" type="pres">
      <dgm:prSet presAssocID="{676C5313-B49F-4DD3-9C3C-3669CEC55FF1}" presName="parentShp" presStyleLbl="node1" presStyleIdx="0" presStyleCnt="6" custScaleX="490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4BC3F2-8917-4219-AA07-A54E5F376E70}" type="pres">
      <dgm:prSet presAssocID="{676C5313-B49F-4DD3-9C3C-3669CEC55FF1}" presName="childShp" presStyleLbl="bgAccFollowNode1" presStyleIdx="0" presStyleCnt="6" custScaleX="1339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E1F1BA-76F4-4BFA-B733-BE463CF9FC46}" type="pres">
      <dgm:prSet presAssocID="{105617B4-33AB-455F-A120-501AF0AC0468}" presName="spacing" presStyleCnt="0"/>
      <dgm:spPr/>
    </dgm:pt>
    <dgm:pt modelId="{761D9759-F4C8-464E-AFE0-9C0CDF20A64C}" type="pres">
      <dgm:prSet presAssocID="{583D019E-E267-4E24-B74A-2C8536AD6740}" presName="linNode" presStyleCnt="0"/>
      <dgm:spPr/>
    </dgm:pt>
    <dgm:pt modelId="{95091916-516C-4178-85F8-C84B7B7CDCAC}" type="pres">
      <dgm:prSet presAssocID="{583D019E-E267-4E24-B74A-2C8536AD6740}" presName="parentShp" presStyleLbl="node1" presStyleIdx="1" presStyleCnt="6" custScaleX="482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FEA260-EFBF-4B76-BF1D-46CA9587BE76}" type="pres">
      <dgm:prSet presAssocID="{583D019E-E267-4E24-B74A-2C8536AD6740}" presName="childShp" presStyleLbl="bgAccFollowNode1" presStyleIdx="1" presStyleCnt="6" custScaleX="133371" custLinFactNeighborX="386" custLinFactNeighborY="8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168A89-637C-4DC0-A301-9F9297579A8B}" type="pres">
      <dgm:prSet presAssocID="{1769929C-8F28-4916-BDAE-DF85565E50F4}" presName="spacing" presStyleCnt="0"/>
      <dgm:spPr/>
    </dgm:pt>
    <dgm:pt modelId="{535EF856-1D35-4613-B082-12D956D93D02}" type="pres">
      <dgm:prSet presAssocID="{749B381F-2D49-4304-ABFB-A47BB6CA6635}" presName="linNode" presStyleCnt="0"/>
      <dgm:spPr/>
    </dgm:pt>
    <dgm:pt modelId="{A9DC4491-AE5B-4928-8A80-9E006AA06063}" type="pres">
      <dgm:prSet presAssocID="{749B381F-2D49-4304-ABFB-A47BB6CA6635}" presName="parentShp" presStyleLbl="node1" presStyleIdx="2" presStyleCnt="6" custScaleX="502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ED6978-41FE-403D-B2C1-B2E4FC92E807}" type="pres">
      <dgm:prSet presAssocID="{749B381F-2D49-4304-ABFB-A47BB6CA6635}" presName="childShp" presStyleLbl="bgAccFollowNode1" presStyleIdx="2" presStyleCnt="6" custScaleX="1331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4F60A5-1EF0-4F3B-9CA1-6A772B9B3D2C}" type="pres">
      <dgm:prSet presAssocID="{95BA3E51-D0C7-4013-9B41-83ED29AA7B51}" presName="spacing" presStyleCnt="0"/>
      <dgm:spPr/>
    </dgm:pt>
    <dgm:pt modelId="{26E41D4D-8832-46F6-B86C-79383FED824E}" type="pres">
      <dgm:prSet presAssocID="{A28F8D96-B5D0-45BC-899D-A0044FFE63C8}" presName="linNode" presStyleCnt="0"/>
      <dgm:spPr/>
    </dgm:pt>
    <dgm:pt modelId="{2527A903-CC3F-408B-A08C-BCAF167B5643}" type="pres">
      <dgm:prSet presAssocID="{A28F8D96-B5D0-45BC-899D-A0044FFE63C8}" presName="parentShp" presStyleLbl="node1" presStyleIdx="3" presStyleCnt="6" custScaleX="502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9576BC-264E-4A0F-987D-D77FCE49EF8D}" type="pres">
      <dgm:prSet presAssocID="{A28F8D96-B5D0-45BC-899D-A0044FFE63C8}" presName="childShp" presStyleLbl="bgAccFollowNode1" presStyleIdx="3" presStyleCnt="6" custScaleX="133147" custScaleY="1317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235C11-8A58-4E10-BC1B-E845765CA3C7}" type="pres">
      <dgm:prSet presAssocID="{4C2B624D-D587-43C0-8436-22CF99E2C017}" presName="spacing" presStyleCnt="0"/>
      <dgm:spPr/>
    </dgm:pt>
    <dgm:pt modelId="{207ADD8E-E4BF-49E6-91B2-141FAD55F995}" type="pres">
      <dgm:prSet presAssocID="{C6BBD580-89B5-46AE-9787-6F5A4D385C93}" presName="linNode" presStyleCnt="0"/>
      <dgm:spPr/>
    </dgm:pt>
    <dgm:pt modelId="{0187FFE2-8940-46AA-BA5D-C1F2540D13CC}" type="pres">
      <dgm:prSet presAssocID="{C6BBD580-89B5-46AE-9787-6F5A4D385C93}" presName="parentShp" presStyleLbl="node1" presStyleIdx="4" presStyleCnt="6" custScaleX="502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FEEB18-D832-420D-BA29-FD083D077081}" type="pres">
      <dgm:prSet presAssocID="{C6BBD580-89B5-46AE-9787-6F5A4D385C93}" presName="childShp" presStyleLbl="bgAccFollowNode1" presStyleIdx="4" presStyleCnt="6" custScaleX="1331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3D32BD-7724-4058-BDAE-804F52C72EE6}" type="pres">
      <dgm:prSet presAssocID="{5062DA1C-204D-42AE-948D-9FC4BD9BA2D8}" presName="spacing" presStyleCnt="0"/>
      <dgm:spPr/>
    </dgm:pt>
    <dgm:pt modelId="{12715EC7-C225-45B8-A712-87CB86F17FCF}" type="pres">
      <dgm:prSet presAssocID="{F4B16BE9-3334-4252-A6B0-E897C6694A7E}" presName="linNode" presStyleCnt="0"/>
      <dgm:spPr/>
    </dgm:pt>
    <dgm:pt modelId="{97C4428C-6C8E-427A-BDE2-BA9924AFA258}" type="pres">
      <dgm:prSet presAssocID="{F4B16BE9-3334-4252-A6B0-E897C6694A7E}" presName="parentShp" presStyleLbl="node1" presStyleIdx="5" presStyleCnt="6" custScaleX="502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604C2D-E602-4A44-932C-335365E0915D}" type="pres">
      <dgm:prSet presAssocID="{F4B16BE9-3334-4252-A6B0-E897C6694A7E}" presName="childShp" presStyleLbl="bgAccFollowNode1" presStyleIdx="5" presStyleCnt="6" custScaleX="1331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639F45-5DC0-45A5-AA8A-7C1CBEE07E08}" type="presOf" srcId="{AED95CA8-10AC-4A3B-9471-7B8A9DE1DBB5}" destId="{26FEEB18-D832-420D-BA29-FD083D077081}" srcOrd="0" destOrd="0" presId="urn:microsoft.com/office/officeart/2005/8/layout/vList6"/>
    <dgm:cxn modelId="{03390C8D-CC6F-4BC4-AF69-A6AAAFF0B9C7}" srcId="{749B381F-2D49-4304-ABFB-A47BB6CA6635}" destId="{BCAD9141-31C0-41B2-97DB-C44983D90CE1}" srcOrd="0" destOrd="0" parTransId="{4497BE84-896D-492E-9A2D-581F9C817E29}" sibTransId="{0D11CD8D-3D58-4BCB-B167-7AEEAE960EB1}"/>
    <dgm:cxn modelId="{A82DA594-B3B6-4947-A843-7C3E33665F90}" type="presOf" srcId="{676C5313-B49F-4DD3-9C3C-3669CEC55FF1}" destId="{C1E769C0-2387-4616-8FD1-553FB619E2F5}" srcOrd="0" destOrd="0" presId="urn:microsoft.com/office/officeart/2005/8/layout/vList6"/>
    <dgm:cxn modelId="{D2BECB33-5C16-4FE3-B878-37F21D5F7DD5}" srcId="{6D92D05D-E67C-4FE4-BA71-02E0423C2BD1}" destId="{C6BBD580-89B5-46AE-9787-6F5A4D385C93}" srcOrd="4" destOrd="0" parTransId="{7A48F77A-CC72-4E14-9381-84502A167734}" sibTransId="{5062DA1C-204D-42AE-948D-9FC4BD9BA2D8}"/>
    <dgm:cxn modelId="{E2C1BEAB-EAFD-4877-9102-2AD242FF4A2C}" srcId="{6D92D05D-E67C-4FE4-BA71-02E0423C2BD1}" destId="{583D019E-E267-4E24-B74A-2C8536AD6740}" srcOrd="1" destOrd="0" parTransId="{1A4BDDD0-CA99-47F2-9DF2-3673AEEE2765}" sibTransId="{1769929C-8F28-4916-BDAE-DF85565E50F4}"/>
    <dgm:cxn modelId="{39A1128E-8473-4729-AAFE-3511D5807E77}" srcId="{583D019E-E267-4E24-B74A-2C8536AD6740}" destId="{B1FBCF82-3A94-4C25-9BF5-E4C3F1E29759}" srcOrd="0" destOrd="0" parTransId="{BD4DA067-D4A8-45AB-BA7D-94DB63B20F18}" sibTransId="{48351E91-7CDC-4EEE-8A91-B2DB8A0E01A4}"/>
    <dgm:cxn modelId="{5D2972FE-1B2E-44EC-B5B1-E172BD1EB83B}" type="presOf" srcId="{A28F8D96-B5D0-45BC-899D-A0044FFE63C8}" destId="{2527A903-CC3F-408B-A08C-BCAF167B5643}" srcOrd="0" destOrd="0" presId="urn:microsoft.com/office/officeart/2005/8/layout/vList6"/>
    <dgm:cxn modelId="{16B0B489-FBEA-47DA-B79E-8AECB4A980CB}" srcId="{6D92D05D-E67C-4FE4-BA71-02E0423C2BD1}" destId="{676C5313-B49F-4DD3-9C3C-3669CEC55FF1}" srcOrd="0" destOrd="0" parTransId="{22BE189E-1587-4768-AE73-AD33E26BAA2F}" sibTransId="{105617B4-33AB-455F-A120-501AF0AC0468}"/>
    <dgm:cxn modelId="{428AE1ED-8CBD-4559-BB2A-64DF7EE90972}" type="presOf" srcId="{DF728D18-C2FA-4C30-91E7-F3701AFB75E9}" destId="{879576BC-264E-4A0F-987D-D77FCE49EF8D}" srcOrd="0" destOrd="0" presId="urn:microsoft.com/office/officeart/2005/8/layout/vList6"/>
    <dgm:cxn modelId="{40475103-3475-414B-8E73-E37090ECFDA9}" srcId="{6D92D05D-E67C-4FE4-BA71-02E0423C2BD1}" destId="{749B381F-2D49-4304-ABFB-A47BB6CA6635}" srcOrd="2" destOrd="0" parTransId="{365D0D66-2FD7-4536-85CD-FA5D93AFACCD}" sibTransId="{95BA3E51-D0C7-4013-9B41-83ED29AA7B51}"/>
    <dgm:cxn modelId="{E3EF58FC-244A-4B01-BB1F-95BE9936BE87}" type="presOf" srcId="{F4B16BE9-3334-4252-A6B0-E897C6694A7E}" destId="{97C4428C-6C8E-427A-BDE2-BA9924AFA258}" srcOrd="0" destOrd="0" presId="urn:microsoft.com/office/officeart/2005/8/layout/vList6"/>
    <dgm:cxn modelId="{541B371B-9FB6-45DF-B8D7-789447423B36}" type="presOf" srcId="{C6BBD580-89B5-46AE-9787-6F5A4D385C93}" destId="{0187FFE2-8940-46AA-BA5D-C1F2540D13CC}" srcOrd="0" destOrd="0" presId="urn:microsoft.com/office/officeart/2005/8/layout/vList6"/>
    <dgm:cxn modelId="{5B89EE1C-D821-4EE5-A908-B591936B1A75}" type="presOf" srcId="{6D92D05D-E67C-4FE4-BA71-02E0423C2BD1}" destId="{1CFE44E3-571B-494A-ACB9-7E8F27F060CE}" srcOrd="0" destOrd="0" presId="urn:microsoft.com/office/officeart/2005/8/layout/vList6"/>
    <dgm:cxn modelId="{5EC277BD-0F23-435F-AE8C-0BFD734E8271}" type="presOf" srcId="{BCAD9141-31C0-41B2-97DB-C44983D90CE1}" destId="{ACED6978-41FE-403D-B2C1-B2E4FC92E807}" srcOrd="0" destOrd="0" presId="urn:microsoft.com/office/officeart/2005/8/layout/vList6"/>
    <dgm:cxn modelId="{1ED22E22-E441-42B0-A51E-06825F432A07}" srcId="{6D92D05D-E67C-4FE4-BA71-02E0423C2BD1}" destId="{F4B16BE9-3334-4252-A6B0-E897C6694A7E}" srcOrd="5" destOrd="0" parTransId="{8D34F2AA-B304-4748-82F0-161AFB424C8B}" sibTransId="{C1D3F300-0B71-475A-A742-03D2B678F98F}"/>
    <dgm:cxn modelId="{AA80032E-E5BF-4895-B951-4F208AB34BE1}" type="presOf" srcId="{749B381F-2D49-4304-ABFB-A47BB6CA6635}" destId="{A9DC4491-AE5B-4928-8A80-9E006AA06063}" srcOrd="0" destOrd="0" presId="urn:microsoft.com/office/officeart/2005/8/layout/vList6"/>
    <dgm:cxn modelId="{8CB5E783-C4D4-4E7D-A8B6-4B7D07F6BAFA}" type="presOf" srcId="{5A26FAB6-5D3C-4178-8147-6BB4057BDEB3}" destId="{634BC3F2-8917-4219-AA07-A54E5F376E70}" srcOrd="0" destOrd="0" presId="urn:microsoft.com/office/officeart/2005/8/layout/vList6"/>
    <dgm:cxn modelId="{2926281F-B6AF-4B7D-8F65-DA22BBAF456F}" srcId="{C6BBD580-89B5-46AE-9787-6F5A4D385C93}" destId="{AED95CA8-10AC-4A3B-9471-7B8A9DE1DBB5}" srcOrd="0" destOrd="0" parTransId="{312A6797-66C3-4252-94A4-48D1132052A8}" sibTransId="{B36E30BE-B5D3-42AC-BC91-CB62BF01CBBB}"/>
    <dgm:cxn modelId="{FD89A711-520A-4EA7-A20B-54989FF4A2F7}" srcId="{6D92D05D-E67C-4FE4-BA71-02E0423C2BD1}" destId="{A28F8D96-B5D0-45BC-899D-A0044FFE63C8}" srcOrd="3" destOrd="0" parTransId="{56510131-45D1-4F37-A919-D76799ACF6D6}" sibTransId="{4C2B624D-D587-43C0-8436-22CF99E2C017}"/>
    <dgm:cxn modelId="{6DEC8487-4CA8-456B-9181-599B7288C485}" type="presOf" srcId="{E9E7EAB9-C68F-453B-A05F-AFADD03E73BF}" destId="{D1604C2D-E602-4A44-932C-335365E0915D}" srcOrd="0" destOrd="0" presId="urn:microsoft.com/office/officeart/2005/8/layout/vList6"/>
    <dgm:cxn modelId="{2ABB9067-876D-4C22-AAB8-90F91423E06F}" srcId="{676C5313-B49F-4DD3-9C3C-3669CEC55FF1}" destId="{5A26FAB6-5D3C-4178-8147-6BB4057BDEB3}" srcOrd="0" destOrd="0" parTransId="{06310762-4A06-4063-877E-F21020674DD2}" sibTransId="{D9AB252B-CE3D-4F69-AD0B-699368AFDA30}"/>
    <dgm:cxn modelId="{39F55AB0-C555-499E-8C97-E3734719C09C}" srcId="{F4B16BE9-3334-4252-A6B0-E897C6694A7E}" destId="{E9E7EAB9-C68F-453B-A05F-AFADD03E73BF}" srcOrd="0" destOrd="0" parTransId="{FA1EBDA1-19AF-44C2-928B-F395678B773F}" sibTransId="{40C65129-BDC2-4604-A0B6-3A1C7DA0098D}"/>
    <dgm:cxn modelId="{BAFF6D54-1134-4836-802E-2A3382FF825B}" type="presOf" srcId="{583D019E-E267-4E24-B74A-2C8536AD6740}" destId="{95091916-516C-4178-85F8-C84B7B7CDCAC}" srcOrd="0" destOrd="0" presId="urn:microsoft.com/office/officeart/2005/8/layout/vList6"/>
    <dgm:cxn modelId="{30F69C82-5019-43AE-B876-4D81FBF9DECF}" srcId="{A28F8D96-B5D0-45BC-899D-A0044FFE63C8}" destId="{DF728D18-C2FA-4C30-91E7-F3701AFB75E9}" srcOrd="0" destOrd="0" parTransId="{77748B78-02D4-4644-83B7-2A8D370A9477}" sibTransId="{7D2F757D-810C-49F8-86DB-864268A0F959}"/>
    <dgm:cxn modelId="{75FEB23B-5F7D-4F5E-8ADB-AB2B2B5F7841}" type="presOf" srcId="{B1FBCF82-3A94-4C25-9BF5-E4C3F1E29759}" destId="{82FEA260-EFBF-4B76-BF1D-46CA9587BE76}" srcOrd="0" destOrd="0" presId="urn:microsoft.com/office/officeart/2005/8/layout/vList6"/>
    <dgm:cxn modelId="{F4065A9C-4B87-46D2-88EC-D4481C1AD50A}" type="presParOf" srcId="{1CFE44E3-571B-494A-ACB9-7E8F27F060CE}" destId="{4ADD9C11-5D0A-4F0E-8F9F-7AA45F2D8450}" srcOrd="0" destOrd="0" presId="urn:microsoft.com/office/officeart/2005/8/layout/vList6"/>
    <dgm:cxn modelId="{08346B41-4F89-4F06-BD36-DD5B0E091B0A}" type="presParOf" srcId="{4ADD9C11-5D0A-4F0E-8F9F-7AA45F2D8450}" destId="{C1E769C0-2387-4616-8FD1-553FB619E2F5}" srcOrd="0" destOrd="0" presId="urn:microsoft.com/office/officeart/2005/8/layout/vList6"/>
    <dgm:cxn modelId="{5791681C-932E-422F-BEC3-9206340D4427}" type="presParOf" srcId="{4ADD9C11-5D0A-4F0E-8F9F-7AA45F2D8450}" destId="{634BC3F2-8917-4219-AA07-A54E5F376E70}" srcOrd="1" destOrd="0" presId="urn:microsoft.com/office/officeart/2005/8/layout/vList6"/>
    <dgm:cxn modelId="{C3EEC9A0-FE55-49EE-9F9E-234B3F40203C}" type="presParOf" srcId="{1CFE44E3-571B-494A-ACB9-7E8F27F060CE}" destId="{41E1F1BA-76F4-4BFA-B733-BE463CF9FC46}" srcOrd="1" destOrd="0" presId="urn:microsoft.com/office/officeart/2005/8/layout/vList6"/>
    <dgm:cxn modelId="{627BC946-933A-47C7-BB28-446989348EB5}" type="presParOf" srcId="{1CFE44E3-571B-494A-ACB9-7E8F27F060CE}" destId="{761D9759-F4C8-464E-AFE0-9C0CDF20A64C}" srcOrd="2" destOrd="0" presId="urn:microsoft.com/office/officeart/2005/8/layout/vList6"/>
    <dgm:cxn modelId="{531DE053-ADE0-4E7B-B097-22A74B4B2498}" type="presParOf" srcId="{761D9759-F4C8-464E-AFE0-9C0CDF20A64C}" destId="{95091916-516C-4178-85F8-C84B7B7CDCAC}" srcOrd="0" destOrd="0" presId="urn:microsoft.com/office/officeart/2005/8/layout/vList6"/>
    <dgm:cxn modelId="{EE8103C9-8F88-4946-A7B5-DC30F6FA5AA3}" type="presParOf" srcId="{761D9759-F4C8-464E-AFE0-9C0CDF20A64C}" destId="{82FEA260-EFBF-4B76-BF1D-46CA9587BE76}" srcOrd="1" destOrd="0" presId="urn:microsoft.com/office/officeart/2005/8/layout/vList6"/>
    <dgm:cxn modelId="{443FDF0F-BB03-4DAF-AC48-A800FA3DB974}" type="presParOf" srcId="{1CFE44E3-571B-494A-ACB9-7E8F27F060CE}" destId="{82168A89-637C-4DC0-A301-9F9297579A8B}" srcOrd="3" destOrd="0" presId="urn:microsoft.com/office/officeart/2005/8/layout/vList6"/>
    <dgm:cxn modelId="{0DAB8679-004B-4467-AC91-498C7C9E402D}" type="presParOf" srcId="{1CFE44E3-571B-494A-ACB9-7E8F27F060CE}" destId="{535EF856-1D35-4613-B082-12D956D93D02}" srcOrd="4" destOrd="0" presId="urn:microsoft.com/office/officeart/2005/8/layout/vList6"/>
    <dgm:cxn modelId="{6B0D5699-0685-44ED-9986-CCD67EABCC34}" type="presParOf" srcId="{535EF856-1D35-4613-B082-12D956D93D02}" destId="{A9DC4491-AE5B-4928-8A80-9E006AA06063}" srcOrd="0" destOrd="0" presId="urn:microsoft.com/office/officeart/2005/8/layout/vList6"/>
    <dgm:cxn modelId="{7B94A61C-32D4-4A19-A333-2B13CFA6178E}" type="presParOf" srcId="{535EF856-1D35-4613-B082-12D956D93D02}" destId="{ACED6978-41FE-403D-B2C1-B2E4FC92E807}" srcOrd="1" destOrd="0" presId="urn:microsoft.com/office/officeart/2005/8/layout/vList6"/>
    <dgm:cxn modelId="{696AE172-AD3E-4AA6-8F19-5A9762B07363}" type="presParOf" srcId="{1CFE44E3-571B-494A-ACB9-7E8F27F060CE}" destId="{884F60A5-1EF0-4F3B-9CA1-6A772B9B3D2C}" srcOrd="5" destOrd="0" presId="urn:microsoft.com/office/officeart/2005/8/layout/vList6"/>
    <dgm:cxn modelId="{7927FDEE-85BB-40E9-84BE-13E642A54578}" type="presParOf" srcId="{1CFE44E3-571B-494A-ACB9-7E8F27F060CE}" destId="{26E41D4D-8832-46F6-B86C-79383FED824E}" srcOrd="6" destOrd="0" presId="urn:microsoft.com/office/officeart/2005/8/layout/vList6"/>
    <dgm:cxn modelId="{E0A3DD06-C9B0-4033-89BE-D5D39E586E82}" type="presParOf" srcId="{26E41D4D-8832-46F6-B86C-79383FED824E}" destId="{2527A903-CC3F-408B-A08C-BCAF167B5643}" srcOrd="0" destOrd="0" presId="urn:microsoft.com/office/officeart/2005/8/layout/vList6"/>
    <dgm:cxn modelId="{EE75412E-AFB9-4C91-82B1-9CE047A2E18C}" type="presParOf" srcId="{26E41D4D-8832-46F6-B86C-79383FED824E}" destId="{879576BC-264E-4A0F-987D-D77FCE49EF8D}" srcOrd="1" destOrd="0" presId="urn:microsoft.com/office/officeart/2005/8/layout/vList6"/>
    <dgm:cxn modelId="{9F85BBD2-2C28-4425-BCFC-86D52E05B387}" type="presParOf" srcId="{1CFE44E3-571B-494A-ACB9-7E8F27F060CE}" destId="{4E235C11-8A58-4E10-BC1B-E845765CA3C7}" srcOrd="7" destOrd="0" presId="urn:microsoft.com/office/officeart/2005/8/layout/vList6"/>
    <dgm:cxn modelId="{51BE946B-4A8E-4ADA-A960-762E36084995}" type="presParOf" srcId="{1CFE44E3-571B-494A-ACB9-7E8F27F060CE}" destId="{207ADD8E-E4BF-49E6-91B2-141FAD55F995}" srcOrd="8" destOrd="0" presId="urn:microsoft.com/office/officeart/2005/8/layout/vList6"/>
    <dgm:cxn modelId="{BB9F6221-2949-4CD1-A9C0-116545D4A023}" type="presParOf" srcId="{207ADD8E-E4BF-49E6-91B2-141FAD55F995}" destId="{0187FFE2-8940-46AA-BA5D-C1F2540D13CC}" srcOrd="0" destOrd="0" presId="urn:microsoft.com/office/officeart/2005/8/layout/vList6"/>
    <dgm:cxn modelId="{D166BE4D-C57C-455B-9F25-96F231F5088D}" type="presParOf" srcId="{207ADD8E-E4BF-49E6-91B2-141FAD55F995}" destId="{26FEEB18-D832-420D-BA29-FD083D077081}" srcOrd="1" destOrd="0" presId="urn:microsoft.com/office/officeart/2005/8/layout/vList6"/>
    <dgm:cxn modelId="{055C9B59-8D06-4ABF-928B-B1E5F066C3C9}" type="presParOf" srcId="{1CFE44E3-571B-494A-ACB9-7E8F27F060CE}" destId="{753D32BD-7724-4058-BDAE-804F52C72EE6}" srcOrd="9" destOrd="0" presId="urn:microsoft.com/office/officeart/2005/8/layout/vList6"/>
    <dgm:cxn modelId="{CD5284D3-F017-41AC-B8E0-FAE62D299840}" type="presParOf" srcId="{1CFE44E3-571B-494A-ACB9-7E8F27F060CE}" destId="{12715EC7-C225-45B8-A712-87CB86F17FCF}" srcOrd="10" destOrd="0" presId="urn:microsoft.com/office/officeart/2005/8/layout/vList6"/>
    <dgm:cxn modelId="{BB6BAD90-D659-4581-85F0-F9FC3E8FAAE7}" type="presParOf" srcId="{12715EC7-C225-45B8-A712-87CB86F17FCF}" destId="{97C4428C-6C8E-427A-BDE2-BA9924AFA258}" srcOrd="0" destOrd="0" presId="urn:microsoft.com/office/officeart/2005/8/layout/vList6"/>
    <dgm:cxn modelId="{C8C75037-E9B9-4059-95EE-42D3222BDF1D}" type="presParOf" srcId="{12715EC7-C225-45B8-A712-87CB86F17FCF}" destId="{D1604C2D-E602-4A44-932C-335365E0915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4BC3F2-8917-4219-AA07-A54E5F376E70}">
      <dsp:nvSpPr>
        <dsp:cNvPr id="0" name=""/>
        <dsp:cNvSpPr/>
      </dsp:nvSpPr>
      <dsp:spPr>
        <a:xfrm>
          <a:off x="1637316" y="4173"/>
          <a:ext cx="6703574" cy="892968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/>
            <a:t>Sao </a:t>
          </a:r>
          <a:r>
            <a:rPr lang="en-US" sz="2800" kern="1200" dirty="0" err="1" smtClean="0"/>
            <a:t>chép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các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đường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tròn</a:t>
          </a:r>
          <a:r>
            <a:rPr lang="en-US" sz="2800" kern="1200" dirty="0" smtClean="0"/>
            <a:t> ϕ20 </a:t>
          </a:r>
          <a:r>
            <a:rPr lang="en-US" sz="2800" kern="1200" dirty="0" err="1" smtClean="0"/>
            <a:t>và</a:t>
          </a:r>
          <a:r>
            <a:rPr lang="en-US" sz="2800" kern="1200" dirty="0" smtClean="0"/>
            <a:t> R18 </a:t>
          </a:r>
          <a:r>
            <a:rPr lang="en-US" sz="2800" kern="1200" dirty="0" err="1" smtClean="0"/>
            <a:t>bằng</a:t>
          </a:r>
          <a:r>
            <a:rPr lang="en-US" sz="2800" kern="1200" dirty="0" smtClean="0"/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lệnh</a:t>
          </a:r>
          <a:r>
            <a:rPr lang="en-US" sz="2800" b="1" kern="1200" dirty="0" smtClean="0">
              <a:solidFill>
                <a:srgbClr val="FF0000"/>
              </a:solidFill>
            </a:rPr>
            <a:t> Copy</a:t>
          </a:r>
          <a:endParaRPr lang="en-US" sz="2800" b="1" kern="1200" dirty="0">
            <a:solidFill>
              <a:srgbClr val="FF0000"/>
            </a:solidFill>
          </a:endParaRPr>
        </a:p>
      </dsp:txBody>
      <dsp:txXfrm>
        <a:off x="1637316" y="115794"/>
        <a:ext cx="6368711" cy="669726"/>
      </dsp:txXfrm>
    </dsp:sp>
    <dsp:sp modelId="{C1E769C0-2387-4616-8FD1-553FB619E2F5}">
      <dsp:nvSpPr>
        <dsp:cNvPr id="0" name=""/>
        <dsp:cNvSpPr/>
      </dsp:nvSpPr>
      <dsp:spPr>
        <a:xfrm>
          <a:off x="0" y="4173"/>
          <a:ext cx="1637316" cy="89296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bg1"/>
              </a:solidFill>
            </a:rPr>
            <a:t>Bước</a:t>
          </a:r>
          <a:r>
            <a:rPr lang="en-US" sz="2800" kern="1200" dirty="0" smtClean="0">
              <a:solidFill>
                <a:schemeClr val="bg1"/>
              </a:solidFill>
            </a:rPr>
            <a:t> 1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43591" y="47764"/>
        <a:ext cx="1550134" cy="805786"/>
      </dsp:txXfrm>
    </dsp:sp>
    <dsp:sp modelId="{82FEA260-EFBF-4B76-BF1D-46CA9587BE76}">
      <dsp:nvSpPr>
        <dsp:cNvPr id="0" name=""/>
        <dsp:cNvSpPr/>
      </dsp:nvSpPr>
      <dsp:spPr>
        <a:xfrm>
          <a:off x="1650937" y="993859"/>
          <a:ext cx="6674597" cy="892968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2485926"/>
            <a:satOff val="12493"/>
            <a:lumOff val="2733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2485926"/>
              <a:satOff val="12493"/>
              <a:lumOff val="2733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 smtClean="0"/>
            <a:t>Vẽ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cung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tròn</a:t>
          </a:r>
          <a:r>
            <a:rPr lang="en-US" sz="2800" kern="1200" dirty="0" smtClean="0"/>
            <a:t> R17 </a:t>
          </a:r>
          <a:r>
            <a:rPr lang="en-US" sz="2800" kern="1200" dirty="0" err="1" smtClean="0"/>
            <a:t>và</a:t>
          </a:r>
          <a:r>
            <a:rPr lang="en-US" sz="2800" kern="1200" dirty="0" smtClean="0"/>
            <a:t> 2 </a:t>
          </a:r>
          <a:r>
            <a:rPr lang="en-US" sz="2800" kern="1200" dirty="0" err="1" smtClean="0"/>
            <a:t>cung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tròn</a:t>
          </a:r>
          <a:r>
            <a:rPr lang="en-US" sz="2800" kern="1200" dirty="0" smtClean="0"/>
            <a:t> R14 </a:t>
          </a:r>
          <a:r>
            <a:rPr lang="en-US" sz="2800" kern="1200" dirty="0" err="1" smtClean="0"/>
            <a:t>bằng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lệnh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Cirle</a:t>
          </a:r>
          <a:r>
            <a:rPr lang="en-US" sz="2800" kern="1200" dirty="0" smtClean="0"/>
            <a:t> (Tan </a:t>
          </a:r>
          <a:r>
            <a:rPr lang="en-US" sz="2800" kern="1200" dirty="0" err="1" smtClean="0"/>
            <a:t>Tan</a:t>
          </a:r>
          <a:r>
            <a:rPr lang="en-US" sz="2800" kern="1200" dirty="0" smtClean="0"/>
            <a:t> Radius)</a:t>
          </a:r>
          <a:endParaRPr lang="en-US" sz="2800" kern="1200" dirty="0">
            <a:solidFill>
              <a:srgbClr val="002060"/>
            </a:solidFill>
          </a:endParaRPr>
        </a:p>
      </dsp:txBody>
      <dsp:txXfrm>
        <a:off x="1650937" y="1105480"/>
        <a:ext cx="6339734" cy="669726"/>
      </dsp:txXfrm>
    </dsp:sp>
    <dsp:sp modelId="{95091916-516C-4178-85F8-C84B7B7CDCAC}">
      <dsp:nvSpPr>
        <dsp:cNvPr id="0" name=""/>
        <dsp:cNvSpPr/>
      </dsp:nvSpPr>
      <dsp:spPr>
        <a:xfrm>
          <a:off x="28233" y="986438"/>
          <a:ext cx="1609825" cy="892968"/>
        </a:xfrm>
        <a:prstGeom prst="roundRect">
          <a:avLst/>
        </a:prstGeom>
        <a:solidFill>
          <a:schemeClr val="accent4">
            <a:hueOff val="2461936"/>
            <a:satOff val="13192"/>
            <a:lumOff val="1584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bg1"/>
              </a:solidFill>
            </a:rPr>
            <a:t>Bước</a:t>
          </a:r>
          <a:r>
            <a:rPr lang="en-US" sz="2800" kern="1200" dirty="0" smtClean="0">
              <a:solidFill>
                <a:schemeClr val="bg1"/>
              </a:solidFill>
            </a:rPr>
            <a:t> 2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71824" y="1030029"/>
        <a:ext cx="1522643" cy="805786"/>
      </dsp:txXfrm>
    </dsp:sp>
    <dsp:sp modelId="{ACED6978-41FE-403D-B2C1-B2E4FC92E807}">
      <dsp:nvSpPr>
        <dsp:cNvPr id="0" name=""/>
        <dsp:cNvSpPr/>
      </dsp:nvSpPr>
      <dsp:spPr>
        <a:xfrm>
          <a:off x="1679946" y="1968704"/>
          <a:ext cx="6656880" cy="892968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4971851"/>
            <a:satOff val="24986"/>
            <a:lumOff val="5467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4971851"/>
              <a:satOff val="24986"/>
              <a:lumOff val="546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 smtClean="0"/>
            <a:t>Xóa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đối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tượng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thừa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bằng</a:t>
          </a:r>
          <a:r>
            <a:rPr lang="en-US" sz="2800" kern="1200" dirty="0" smtClean="0"/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lệnh</a:t>
          </a:r>
          <a:r>
            <a:rPr lang="en-US" sz="2800" b="1" kern="1200" dirty="0" smtClean="0">
              <a:solidFill>
                <a:srgbClr val="FF0000"/>
              </a:solidFill>
            </a:rPr>
            <a:t> Trim</a:t>
          </a:r>
          <a:endParaRPr lang="en-US" sz="2800" b="1" kern="1200" dirty="0">
            <a:solidFill>
              <a:srgbClr val="FF0000"/>
            </a:solidFill>
          </a:endParaRPr>
        </a:p>
      </dsp:txBody>
      <dsp:txXfrm>
        <a:off x="1679946" y="2080325"/>
        <a:ext cx="6322017" cy="669726"/>
      </dsp:txXfrm>
    </dsp:sp>
    <dsp:sp modelId="{A9DC4491-AE5B-4928-8A80-9E006AA06063}">
      <dsp:nvSpPr>
        <dsp:cNvPr id="0" name=""/>
        <dsp:cNvSpPr/>
      </dsp:nvSpPr>
      <dsp:spPr>
        <a:xfrm>
          <a:off x="4064" y="1968704"/>
          <a:ext cx="1675881" cy="892968"/>
        </a:xfrm>
        <a:prstGeom prst="roundRect">
          <a:avLst/>
        </a:prstGeom>
        <a:solidFill>
          <a:schemeClr val="accent4">
            <a:hueOff val="4923872"/>
            <a:satOff val="26383"/>
            <a:lumOff val="3168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bg1"/>
              </a:solidFill>
            </a:rPr>
            <a:t>Bước</a:t>
          </a:r>
          <a:r>
            <a:rPr lang="en-US" sz="2800" kern="1200" dirty="0" smtClean="0">
              <a:solidFill>
                <a:schemeClr val="bg1"/>
              </a:solidFill>
            </a:rPr>
            <a:t> 3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47655" y="2012295"/>
        <a:ext cx="1588699" cy="805786"/>
      </dsp:txXfrm>
    </dsp:sp>
    <dsp:sp modelId="{879576BC-264E-4A0F-987D-D77FCE49EF8D}">
      <dsp:nvSpPr>
        <dsp:cNvPr id="0" name=""/>
        <dsp:cNvSpPr/>
      </dsp:nvSpPr>
      <dsp:spPr>
        <a:xfrm>
          <a:off x="1679946" y="2950970"/>
          <a:ext cx="6656880" cy="1176325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7457777"/>
            <a:satOff val="37478"/>
            <a:lumOff val="820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7457777"/>
              <a:satOff val="37478"/>
              <a:lumOff val="820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 smtClean="0"/>
            <a:t>Đối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xứng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các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đối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tượng</a:t>
          </a:r>
          <a:r>
            <a:rPr lang="en-US" sz="2800" kern="1200" dirty="0" smtClean="0"/>
            <a:t> qua </a:t>
          </a:r>
          <a:r>
            <a:rPr lang="en-US" sz="2800" kern="1200" dirty="0" err="1" smtClean="0"/>
            <a:t>trục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hoành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bằng</a:t>
          </a:r>
          <a:r>
            <a:rPr lang="en-US" sz="2800" kern="1200" dirty="0" smtClean="0"/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lệnh</a:t>
          </a:r>
          <a:r>
            <a:rPr lang="en-US" sz="2800" b="1" kern="1200" dirty="0" smtClean="0">
              <a:solidFill>
                <a:srgbClr val="FF0000"/>
              </a:solidFill>
            </a:rPr>
            <a:t> Mirror</a:t>
          </a:r>
          <a:endParaRPr lang="en-US" sz="2800" b="1" kern="1200" dirty="0">
            <a:solidFill>
              <a:srgbClr val="FF0000"/>
            </a:solidFill>
          </a:endParaRPr>
        </a:p>
      </dsp:txBody>
      <dsp:txXfrm>
        <a:off x="1679946" y="3098011"/>
        <a:ext cx="6215758" cy="882243"/>
      </dsp:txXfrm>
    </dsp:sp>
    <dsp:sp modelId="{2527A903-CC3F-408B-A08C-BCAF167B5643}">
      <dsp:nvSpPr>
        <dsp:cNvPr id="0" name=""/>
        <dsp:cNvSpPr/>
      </dsp:nvSpPr>
      <dsp:spPr>
        <a:xfrm>
          <a:off x="4064" y="3092648"/>
          <a:ext cx="1675881" cy="892968"/>
        </a:xfrm>
        <a:prstGeom prst="roundRect">
          <a:avLst/>
        </a:prstGeom>
        <a:solidFill>
          <a:schemeClr val="accent4">
            <a:hueOff val="7385808"/>
            <a:satOff val="39575"/>
            <a:lumOff val="4753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rgbClr val="3366FF"/>
              </a:solidFill>
            </a:rPr>
            <a:t>Bước</a:t>
          </a:r>
          <a:r>
            <a:rPr lang="en-US" sz="2800" kern="1200" dirty="0" smtClean="0">
              <a:solidFill>
                <a:srgbClr val="3366FF"/>
              </a:solidFill>
            </a:rPr>
            <a:t> 4</a:t>
          </a:r>
          <a:endParaRPr lang="en-US" sz="2800" kern="1200" dirty="0">
            <a:solidFill>
              <a:srgbClr val="3366FF"/>
            </a:solidFill>
          </a:endParaRPr>
        </a:p>
      </dsp:txBody>
      <dsp:txXfrm>
        <a:off x="47655" y="3136239"/>
        <a:ext cx="1588699" cy="805786"/>
      </dsp:txXfrm>
    </dsp:sp>
    <dsp:sp modelId="{26FEEB18-D832-420D-BA29-FD083D077081}">
      <dsp:nvSpPr>
        <dsp:cNvPr id="0" name=""/>
        <dsp:cNvSpPr/>
      </dsp:nvSpPr>
      <dsp:spPr>
        <a:xfrm>
          <a:off x="1679946" y="4216592"/>
          <a:ext cx="6656880" cy="892968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9943703"/>
            <a:satOff val="49971"/>
            <a:lumOff val="10934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9943703"/>
              <a:satOff val="49971"/>
              <a:lumOff val="1093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 smtClean="0"/>
            <a:t>Vẽ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các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đoạn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thẳng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được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giới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hạn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bởi</a:t>
          </a:r>
          <a:r>
            <a:rPr lang="en-US" sz="2800" kern="1200" dirty="0" smtClean="0"/>
            <a:t> ϕ55 </a:t>
          </a:r>
          <a:r>
            <a:rPr lang="en-US" sz="2800" kern="1200" dirty="0" err="1" smtClean="0"/>
            <a:t>và</a:t>
          </a:r>
          <a:r>
            <a:rPr lang="en-US" sz="2800" kern="1200" dirty="0" smtClean="0"/>
            <a:t> ϕ90</a:t>
          </a:r>
          <a:endParaRPr lang="en-US" sz="2800" kern="1200" dirty="0">
            <a:solidFill>
              <a:srgbClr val="002060"/>
            </a:solidFill>
          </a:endParaRPr>
        </a:p>
      </dsp:txBody>
      <dsp:txXfrm>
        <a:off x="1679946" y="4328213"/>
        <a:ext cx="6322017" cy="669726"/>
      </dsp:txXfrm>
    </dsp:sp>
    <dsp:sp modelId="{0187FFE2-8940-46AA-BA5D-C1F2540D13CC}">
      <dsp:nvSpPr>
        <dsp:cNvPr id="0" name=""/>
        <dsp:cNvSpPr/>
      </dsp:nvSpPr>
      <dsp:spPr>
        <a:xfrm>
          <a:off x="4064" y="4216592"/>
          <a:ext cx="1675881" cy="892968"/>
        </a:xfrm>
        <a:prstGeom prst="roundRect">
          <a:avLst/>
        </a:prstGeom>
        <a:solidFill>
          <a:schemeClr val="accent4">
            <a:hueOff val="9847744"/>
            <a:satOff val="52766"/>
            <a:lumOff val="6337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rgbClr val="3366FF"/>
              </a:solidFill>
            </a:rPr>
            <a:t>Bước</a:t>
          </a:r>
          <a:r>
            <a:rPr lang="en-US" sz="2800" kern="1200" dirty="0" smtClean="0">
              <a:solidFill>
                <a:srgbClr val="3366FF"/>
              </a:solidFill>
            </a:rPr>
            <a:t> 5</a:t>
          </a:r>
          <a:endParaRPr lang="en-US" sz="2800" kern="1200" dirty="0">
            <a:solidFill>
              <a:srgbClr val="3366FF"/>
            </a:solidFill>
          </a:endParaRPr>
        </a:p>
      </dsp:txBody>
      <dsp:txXfrm>
        <a:off x="47655" y="4260183"/>
        <a:ext cx="1588699" cy="805786"/>
      </dsp:txXfrm>
    </dsp:sp>
    <dsp:sp modelId="{D1604C2D-E602-4A44-932C-335365E0915D}">
      <dsp:nvSpPr>
        <dsp:cNvPr id="0" name=""/>
        <dsp:cNvSpPr/>
      </dsp:nvSpPr>
      <dsp:spPr>
        <a:xfrm>
          <a:off x="1679946" y="5198858"/>
          <a:ext cx="6656880" cy="892968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12429629"/>
            <a:satOff val="62464"/>
            <a:lumOff val="13667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12429629"/>
              <a:satOff val="62464"/>
              <a:lumOff val="1366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/>
            <a:t>Sao </a:t>
          </a:r>
          <a:r>
            <a:rPr lang="en-US" sz="2800" kern="1200" dirty="0" err="1" smtClean="0"/>
            <a:t>chép</a:t>
          </a:r>
          <a:r>
            <a:rPr lang="en-US" sz="2800" kern="1200" dirty="0" smtClean="0"/>
            <a:t> 2 </a:t>
          </a:r>
          <a:r>
            <a:rPr lang="en-US" sz="2800" kern="1200" dirty="0" err="1" smtClean="0"/>
            <a:t>đoạn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thẳng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vừa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vẽ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thành</a:t>
          </a:r>
          <a:r>
            <a:rPr lang="en-US" sz="2800" kern="1200" dirty="0" smtClean="0"/>
            <a:t> 6 </a:t>
          </a:r>
          <a:r>
            <a:rPr lang="en-US" sz="2800" kern="1200" dirty="0" err="1" smtClean="0"/>
            <a:t>đối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tượng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bằng</a:t>
          </a:r>
          <a:r>
            <a:rPr lang="en-US" sz="2800" kern="1200" dirty="0" smtClean="0"/>
            <a:t> </a:t>
          </a:r>
          <a:r>
            <a:rPr lang="en-US" sz="2800" kern="1200" dirty="0" err="1" smtClean="0">
              <a:solidFill>
                <a:srgbClr val="FF0000"/>
              </a:solidFill>
            </a:rPr>
            <a:t>lệnh</a:t>
          </a:r>
          <a:r>
            <a:rPr lang="en-US" sz="2800" kern="1200" dirty="0" smtClean="0">
              <a:solidFill>
                <a:srgbClr val="FF0000"/>
              </a:solidFill>
            </a:rPr>
            <a:t> Array </a:t>
          </a:r>
          <a:r>
            <a:rPr lang="en-US" sz="2800" kern="1200" dirty="0" smtClean="0">
              <a:solidFill>
                <a:srgbClr val="FF0000"/>
              </a:solidFill>
            </a:rPr>
            <a:t>Polar </a:t>
          </a:r>
          <a:endParaRPr lang="en-US" sz="2800" kern="1200" dirty="0">
            <a:solidFill>
              <a:srgbClr val="FF0000"/>
            </a:solidFill>
          </a:endParaRPr>
        </a:p>
      </dsp:txBody>
      <dsp:txXfrm>
        <a:off x="1679946" y="5310479"/>
        <a:ext cx="6322017" cy="669726"/>
      </dsp:txXfrm>
    </dsp:sp>
    <dsp:sp modelId="{97C4428C-6C8E-427A-BDE2-BA9924AFA258}">
      <dsp:nvSpPr>
        <dsp:cNvPr id="0" name=""/>
        <dsp:cNvSpPr/>
      </dsp:nvSpPr>
      <dsp:spPr>
        <a:xfrm>
          <a:off x="4064" y="5198858"/>
          <a:ext cx="1675881" cy="892968"/>
        </a:xfrm>
        <a:prstGeom prst="roundRect">
          <a:avLst/>
        </a:prstGeom>
        <a:solidFill>
          <a:schemeClr val="accent4">
            <a:hueOff val="12309679"/>
            <a:satOff val="65958"/>
            <a:lumOff val="7921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rgbClr val="3366FF"/>
              </a:solidFill>
            </a:rPr>
            <a:t>Bước</a:t>
          </a:r>
          <a:r>
            <a:rPr lang="en-US" sz="2800" kern="1200" dirty="0" smtClean="0">
              <a:solidFill>
                <a:srgbClr val="3366FF"/>
              </a:solidFill>
            </a:rPr>
            <a:t> 6</a:t>
          </a:r>
          <a:endParaRPr lang="en-US" sz="2800" kern="1200" dirty="0">
            <a:solidFill>
              <a:srgbClr val="3366FF"/>
            </a:solidFill>
          </a:endParaRPr>
        </a:p>
      </dsp:txBody>
      <dsp:txXfrm>
        <a:off x="47655" y="5242449"/>
        <a:ext cx="1588699" cy="8057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22ADD-5556-4E40-8BA3-44266B6EC365}" type="datetimeFigureOut">
              <a:rPr lang="en-US" smtClean="0"/>
              <a:t>12/21/2020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959ADF-9E78-4A46-8F4F-1B721AB45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09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5.png"/><Relationship Id="rId11" Type="http://schemas.openxmlformats.org/officeDocument/2006/relationships/image" Target="../media/image10.png"/><Relationship Id="rId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3" name="Rectangle 127"/>
          <p:cNvSpPr>
            <a:spLocks noChangeArrowheads="1"/>
          </p:cNvSpPr>
          <p:nvPr/>
        </p:nvSpPr>
        <p:spPr bwMode="gray">
          <a:xfrm>
            <a:off x="0" y="0"/>
            <a:ext cx="9144000" cy="18288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111" name="Group 15"/>
          <p:cNvGrpSpPr>
            <a:grpSpLocks/>
          </p:cNvGrpSpPr>
          <p:nvPr/>
        </p:nvGrpSpPr>
        <p:grpSpPr bwMode="auto">
          <a:xfrm>
            <a:off x="152400" y="381000"/>
            <a:ext cx="6838950" cy="3365500"/>
            <a:chOff x="664" y="1951"/>
            <a:chExt cx="4308" cy="2120"/>
          </a:xfrm>
        </p:grpSpPr>
        <p:sp>
          <p:nvSpPr>
            <p:cNvPr id="4112" name="Freeform 16"/>
            <p:cNvSpPr>
              <a:spLocks/>
            </p:cNvSpPr>
            <p:nvPr/>
          </p:nvSpPr>
          <p:spPr bwMode="invGray">
            <a:xfrm>
              <a:off x="743" y="2045"/>
              <a:ext cx="1267" cy="1938"/>
            </a:xfrm>
            <a:custGeom>
              <a:avLst/>
              <a:gdLst/>
              <a:ahLst/>
              <a:cxnLst>
                <a:cxn ang="0">
                  <a:pos x="116" y="258"/>
                </a:cxn>
                <a:cxn ang="0">
                  <a:pos x="320" y="210"/>
                </a:cxn>
                <a:cxn ang="0">
                  <a:pos x="434" y="240"/>
                </a:cxn>
                <a:cxn ang="0">
                  <a:pos x="416" y="444"/>
                </a:cxn>
                <a:cxn ang="0">
                  <a:pos x="272" y="582"/>
                </a:cxn>
                <a:cxn ang="0">
                  <a:pos x="218" y="714"/>
                </a:cxn>
                <a:cxn ang="0">
                  <a:pos x="284" y="964"/>
                </a:cxn>
                <a:cxn ang="0">
                  <a:pos x="316" y="960"/>
                </a:cxn>
                <a:cxn ang="0">
                  <a:pos x="328" y="906"/>
                </a:cxn>
                <a:cxn ang="0">
                  <a:pos x="478" y="1154"/>
                </a:cxn>
                <a:cxn ang="0">
                  <a:pos x="650" y="1200"/>
                </a:cxn>
                <a:cxn ang="0">
                  <a:pos x="794" y="1350"/>
                </a:cxn>
                <a:cxn ang="0">
                  <a:pos x="854" y="1422"/>
                </a:cxn>
                <a:cxn ang="0">
                  <a:pos x="770" y="1608"/>
                </a:cxn>
                <a:cxn ang="0">
                  <a:pos x="916" y="1782"/>
                </a:cxn>
                <a:cxn ang="0">
                  <a:pos x="1034" y="2022"/>
                </a:cxn>
                <a:cxn ang="0">
                  <a:pos x="1094" y="2310"/>
                </a:cxn>
                <a:cxn ang="0">
                  <a:pos x="1194" y="2540"/>
                </a:cxn>
                <a:cxn ang="0">
                  <a:pos x="1280" y="2520"/>
                </a:cxn>
                <a:cxn ang="0">
                  <a:pos x="1244" y="2394"/>
                </a:cxn>
                <a:cxn ang="0">
                  <a:pos x="1288" y="2306"/>
                </a:cxn>
                <a:cxn ang="0">
                  <a:pos x="1368" y="2228"/>
                </a:cxn>
                <a:cxn ang="0">
                  <a:pos x="1448" y="2076"/>
                </a:cxn>
                <a:cxn ang="0">
                  <a:pos x="1568" y="1950"/>
                </a:cxn>
                <a:cxn ang="0">
                  <a:pos x="1622" y="1746"/>
                </a:cxn>
                <a:cxn ang="0">
                  <a:pos x="1552" y="1538"/>
                </a:cxn>
                <a:cxn ang="0">
                  <a:pos x="1376" y="1410"/>
                </a:cxn>
                <a:cxn ang="0">
                  <a:pos x="1104" y="1280"/>
                </a:cxn>
                <a:cxn ang="0">
                  <a:pos x="974" y="1260"/>
                </a:cxn>
                <a:cxn ang="0">
                  <a:pos x="904" y="1268"/>
                </a:cxn>
                <a:cxn ang="0">
                  <a:pos x="794" y="1308"/>
                </a:cxn>
                <a:cxn ang="0">
                  <a:pos x="758" y="1174"/>
                </a:cxn>
                <a:cxn ang="0">
                  <a:pos x="736" y="1062"/>
                </a:cxn>
                <a:cxn ang="0">
                  <a:pos x="632" y="1104"/>
                </a:cxn>
                <a:cxn ang="0">
                  <a:pos x="568" y="950"/>
                </a:cxn>
                <a:cxn ang="0">
                  <a:pos x="740" y="912"/>
                </a:cxn>
                <a:cxn ang="0">
                  <a:pos x="842" y="906"/>
                </a:cxn>
                <a:cxn ang="0">
                  <a:pos x="896" y="900"/>
                </a:cxn>
                <a:cxn ang="0">
                  <a:pos x="1058" y="750"/>
                </a:cxn>
                <a:cxn ang="0">
                  <a:pos x="1184" y="678"/>
                </a:cxn>
                <a:cxn ang="0">
                  <a:pos x="1278" y="636"/>
                </a:cxn>
                <a:cxn ang="0">
                  <a:pos x="1340" y="538"/>
                </a:cxn>
                <a:cxn ang="0">
                  <a:pos x="1288" y="512"/>
                </a:cxn>
                <a:cxn ang="0">
                  <a:pos x="1526" y="456"/>
                </a:cxn>
                <a:cxn ang="0">
                  <a:pos x="1406" y="342"/>
                </a:cxn>
                <a:cxn ang="0">
                  <a:pos x="1328" y="264"/>
                </a:cxn>
                <a:cxn ang="0">
                  <a:pos x="1222" y="364"/>
                </a:cxn>
                <a:cxn ang="0">
                  <a:pos x="1110" y="444"/>
                </a:cxn>
                <a:cxn ang="0">
                  <a:pos x="1022" y="304"/>
                </a:cxn>
                <a:cxn ang="0">
                  <a:pos x="1212" y="240"/>
                </a:cxn>
                <a:cxn ang="0">
                  <a:pos x="1266" y="198"/>
                </a:cxn>
                <a:cxn ang="0">
                  <a:pos x="1328" y="172"/>
                </a:cxn>
                <a:cxn ang="0">
                  <a:pos x="1286" y="144"/>
                </a:cxn>
                <a:cxn ang="0">
                  <a:pos x="1262" y="120"/>
                </a:cxn>
                <a:cxn ang="0">
                  <a:pos x="1202" y="102"/>
                </a:cxn>
                <a:cxn ang="0">
                  <a:pos x="1106" y="136"/>
                </a:cxn>
                <a:cxn ang="0">
                  <a:pos x="950" y="120"/>
                </a:cxn>
                <a:cxn ang="0">
                  <a:pos x="550" y="0"/>
                </a:cxn>
                <a:cxn ang="0">
                  <a:pos x="344" y="32"/>
                </a:cxn>
                <a:cxn ang="0">
                  <a:pos x="290" y="102"/>
                </a:cxn>
                <a:cxn ang="0">
                  <a:pos x="128" y="174"/>
                </a:cxn>
                <a:cxn ang="0">
                  <a:pos x="128" y="216"/>
                </a:cxn>
                <a:cxn ang="0">
                  <a:pos x="2" y="252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3" name="Freeform 17"/>
            <p:cNvSpPr>
              <a:spLocks/>
            </p:cNvSpPr>
            <p:nvPr/>
          </p:nvSpPr>
          <p:spPr bwMode="invGray">
            <a:xfrm>
              <a:off x="703" y="2230"/>
              <a:ext cx="34" cy="28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0" y="22"/>
                </a:cxn>
                <a:cxn ang="0">
                  <a:pos x="22" y="38"/>
                </a:cxn>
                <a:cxn ang="0">
                  <a:pos x="46" y="26"/>
                </a:cxn>
                <a:cxn ang="0">
                  <a:pos x="30" y="0"/>
                </a:cxn>
                <a:cxn ang="0">
                  <a:pos x="16" y="4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4" name="Freeform 18"/>
            <p:cNvSpPr>
              <a:spLocks/>
            </p:cNvSpPr>
            <p:nvPr/>
          </p:nvSpPr>
          <p:spPr bwMode="invGray">
            <a:xfrm>
              <a:off x="1010" y="2353"/>
              <a:ext cx="39" cy="32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26" y="44"/>
                </a:cxn>
                <a:cxn ang="0">
                  <a:pos x="42" y="42"/>
                </a:cxn>
                <a:cxn ang="0">
                  <a:pos x="38" y="16"/>
                </a:cxn>
                <a:cxn ang="0">
                  <a:pos x="26" y="2"/>
                </a:cxn>
                <a:cxn ang="0">
                  <a:pos x="12" y="0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Freeform 19"/>
            <p:cNvSpPr>
              <a:spLocks/>
            </p:cNvSpPr>
            <p:nvPr/>
          </p:nvSpPr>
          <p:spPr bwMode="invGray">
            <a:xfrm>
              <a:off x="1792" y="2409"/>
              <a:ext cx="98" cy="74"/>
            </a:xfrm>
            <a:custGeom>
              <a:avLst/>
              <a:gdLst/>
              <a:ahLst/>
              <a:cxnLst>
                <a:cxn ang="0">
                  <a:pos x="97" y="0"/>
                </a:cxn>
                <a:cxn ang="0">
                  <a:pos x="79" y="8"/>
                </a:cxn>
                <a:cxn ang="0">
                  <a:pos x="53" y="24"/>
                </a:cxn>
                <a:cxn ang="0">
                  <a:pos x="39" y="40"/>
                </a:cxn>
                <a:cxn ang="0">
                  <a:pos x="21" y="52"/>
                </a:cxn>
                <a:cxn ang="0">
                  <a:pos x="63" y="82"/>
                </a:cxn>
                <a:cxn ang="0">
                  <a:pos x="79" y="94"/>
                </a:cxn>
                <a:cxn ang="0">
                  <a:pos x="85" y="92"/>
                </a:cxn>
                <a:cxn ang="0">
                  <a:pos x="89" y="86"/>
                </a:cxn>
                <a:cxn ang="0">
                  <a:pos x="97" y="98"/>
                </a:cxn>
                <a:cxn ang="0">
                  <a:pos x="123" y="86"/>
                </a:cxn>
                <a:cxn ang="0">
                  <a:pos x="129" y="74"/>
                </a:cxn>
                <a:cxn ang="0">
                  <a:pos x="101" y="40"/>
                </a:cxn>
                <a:cxn ang="0">
                  <a:pos x="115" y="24"/>
                </a:cxn>
                <a:cxn ang="0">
                  <a:pos x="111" y="4"/>
                </a:cxn>
                <a:cxn ang="0">
                  <a:pos x="97" y="0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6" name="Freeform 20"/>
            <p:cNvSpPr>
              <a:spLocks/>
            </p:cNvSpPr>
            <p:nvPr/>
          </p:nvSpPr>
          <p:spPr bwMode="invGray">
            <a:xfrm>
              <a:off x="1318" y="2793"/>
              <a:ext cx="158" cy="84"/>
            </a:xfrm>
            <a:custGeom>
              <a:avLst/>
              <a:gdLst/>
              <a:ahLst/>
              <a:cxnLst>
                <a:cxn ang="0">
                  <a:pos x="47" y="12"/>
                </a:cxn>
                <a:cxn ang="0">
                  <a:pos x="17" y="12"/>
                </a:cxn>
                <a:cxn ang="0">
                  <a:pos x="5" y="16"/>
                </a:cxn>
                <a:cxn ang="0">
                  <a:pos x="25" y="52"/>
                </a:cxn>
                <a:cxn ang="0">
                  <a:pos x="51" y="44"/>
                </a:cxn>
                <a:cxn ang="0">
                  <a:pos x="93" y="54"/>
                </a:cxn>
                <a:cxn ang="0">
                  <a:pos x="111" y="60"/>
                </a:cxn>
                <a:cxn ang="0">
                  <a:pos x="133" y="88"/>
                </a:cxn>
                <a:cxn ang="0">
                  <a:pos x="141" y="112"/>
                </a:cxn>
                <a:cxn ang="0">
                  <a:pos x="157" y="100"/>
                </a:cxn>
                <a:cxn ang="0">
                  <a:pos x="169" y="96"/>
                </a:cxn>
                <a:cxn ang="0">
                  <a:pos x="187" y="102"/>
                </a:cxn>
                <a:cxn ang="0">
                  <a:pos x="195" y="80"/>
                </a:cxn>
                <a:cxn ang="0">
                  <a:pos x="153" y="54"/>
                </a:cxn>
                <a:cxn ang="0">
                  <a:pos x="105" y="20"/>
                </a:cxn>
                <a:cxn ang="0">
                  <a:pos x="53" y="26"/>
                </a:cxn>
                <a:cxn ang="0">
                  <a:pos x="47" y="12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7" name="Freeform 21"/>
            <p:cNvSpPr>
              <a:spLocks/>
            </p:cNvSpPr>
            <p:nvPr/>
          </p:nvSpPr>
          <p:spPr bwMode="invGray">
            <a:xfrm>
              <a:off x="1448" y="2857"/>
              <a:ext cx="99" cy="41"/>
            </a:xfrm>
            <a:custGeom>
              <a:avLst/>
              <a:gdLst/>
              <a:ahLst/>
              <a:cxnLst>
                <a:cxn ang="0">
                  <a:pos x="57" y="0"/>
                </a:cxn>
                <a:cxn ang="0">
                  <a:pos x="43" y="6"/>
                </a:cxn>
                <a:cxn ang="0">
                  <a:pos x="31" y="30"/>
                </a:cxn>
                <a:cxn ang="0">
                  <a:pos x="15" y="34"/>
                </a:cxn>
                <a:cxn ang="0">
                  <a:pos x="3" y="42"/>
                </a:cxn>
                <a:cxn ang="0">
                  <a:pos x="13" y="54"/>
                </a:cxn>
                <a:cxn ang="0">
                  <a:pos x="133" y="34"/>
                </a:cxn>
                <a:cxn ang="0">
                  <a:pos x="123" y="16"/>
                </a:cxn>
                <a:cxn ang="0">
                  <a:pos x="105" y="8"/>
                </a:cxn>
                <a:cxn ang="0">
                  <a:pos x="101" y="24"/>
                </a:cxn>
                <a:cxn ang="0">
                  <a:pos x="89" y="18"/>
                </a:cxn>
                <a:cxn ang="0">
                  <a:pos x="67" y="14"/>
                </a:cxn>
                <a:cxn ang="0">
                  <a:pos x="57" y="0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8" name="Freeform 22"/>
            <p:cNvSpPr>
              <a:spLocks/>
            </p:cNvSpPr>
            <p:nvPr/>
          </p:nvSpPr>
          <p:spPr bwMode="invGray">
            <a:xfrm>
              <a:off x="1553" y="2883"/>
              <a:ext cx="38" cy="18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7" y="18"/>
                </a:cxn>
                <a:cxn ang="0">
                  <a:pos x="27" y="24"/>
                </a:cxn>
                <a:cxn ang="0">
                  <a:pos x="33" y="4"/>
                </a:cxn>
                <a:cxn ang="0">
                  <a:pos x="13" y="0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9" name="Freeform 23"/>
            <p:cNvSpPr>
              <a:spLocks/>
            </p:cNvSpPr>
            <p:nvPr/>
          </p:nvSpPr>
          <p:spPr bwMode="invGray">
            <a:xfrm>
              <a:off x="1609" y="2886"/>
              <a:ext cx="12" cy="2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14"/>
                </a:cxn>
                <a:cxn ang="0">
                  <a:pos x="16" y="34"/>
                </a:cxn>
                <a:cxn ang="0">
                  <a:pos x="12" y="18"/>
                </a:cxn>
                <a:cxn ang="0">
                  <a:pos x="16" y="6"/>
                </a:cxn>
                <a:cxn ang="0">
                  <a:pos x="14" y="0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0" name="Freeform 24"/>
            <p:cNvSpPr>
              <a:spLocks/>
            </p:cNvSpPr>
            <p:nvPr/>
          </p:nvSpPr>
          <p:spPr bwMode="invGray">
            <a:xfrm>
              <a:off x="1426" y="2040"/>
              <a:ext cx="180" cy="88"/>
            </a:xfrm>
            <a:custGeom>
              <a:avLst/>
              <a:gdLst/>
              <a:ahLst/>
              <a:cxnLst>
                <a:cxn ang="0">
                  <a:pos x="64" y="1"/>
                </a:cxn>
                <a:cxn ang="0">
                  <a:pos x="24" y="31"/>
                </a:cxn>
                <a:cxn ang="0">
                  <a:pos x="6" y="37"/>
                </a:cxn>
                <a:cxn ang="0">
                  <a:pos x="0" y="39"/>
                </a:cxn>
                <a:cxn ang="0">
                  <a:pos x="26" y="59"/>
                </a:cxn>
                <a:cxn ang="0">
                  <a:pos x="38" y="63"/>
                </a:cxn>
                <a:cxn ang="0">
                  <a:pos x="68" y="47"/>
                </a:cxn>
                <a:cxn ang="0">
                  <a:pos x="80" y="43"/>
                </a:cxn>
                <a:cxn ang="0">
                  <a:pos x="82" y="55"/>
                </a:cxn>
                <a:cxn ang="0">
                  <a:pos x="64" y="61"/>
                </a:cxn>
                <a:cxn ang="0">
                  <a:pos x="72" y="73"/>
                </a:cxn>
                <a:cxn ang="0">
                  <a:pos x="40" y="87"/>
                </a:cxn>
                <a:cxn ang="0">
                  <a:pos x="70" y="109"/>
                </a:cxn>
                <a:cxn ang="0">
                  <a:pos x="82" y="113"/>
                </a:cxn>
                <a:cxn ang="0">
                  <a:pos x="118" y="103"/>
                </a:cxn>
                <a:cxn ang="0">
                  <a:pos x="150" y="105"/>
                </a:cxn>
                <a:cxn ang="0">
                  <a:pos x="168" y="117"/>
                </a:cxn>
                <a:cxn ang="0">
                  <a:pos x="204" y="109"/>
                </a:cxn>
                <a:cxn ang="0">
                  <a:pos x="224" y="103"/>
                </a:cxn>
                <a:cxn ang="0">
                  <a:pos x="222" y="77"/>
                </a:cxn>
                <a:cxn ang="0">
                  <a:pos x="234" y="69"/>
                </a:cxn>
                <a:cxn ang="0">
                  <a:pos x="238" y="47"/>
                </a:cxn>
                <a:cxn ang="0">
                  <a:pos x="210" y="57"/>
                </a:cxn>
                <a:cxn ang="0">
                  <a:pos x="200" y="43"/>
                </a:cxn>
                <a:cxn ang="0">
                  <a:pos x="172" y="45"/>
                </a:cxn>
                <a:cxn ang="0">
                  <a:pos x="134" y="9"/>
                </a:cxn>
                <a:cxn ang="0">
                  <a:pos x="94" y="11"/>
                </a:cxn>
                <a:cxn ang="0">
                  <a:pos x="82" y="1"/>
                </a:cxn>
                <a:cxn ang="0">
                  <a:pos x="64" y="1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1" name="Freeform 25"/>
            <p:cNvSpPr>
              <a:spLocks/>
            </p:cNvSpPr>
            <p:nvPr/>
          </p:nvSpPr>
          <p:spPr bwMode="invGray">
            <a:xfrm>
              <a:off x="1506" y="1999"/>
              <a:ext cx="146" cy="60"/>
            </a:xfrm>
            <a:custGeom>
              <a:avLst/>
              <a:gdLst/>
              <a:ahLst/>
              <a:cxnLst>
                <a:cxn ang="0">
                  <a:pos x="97" y="10"/>
                </a:cxn>
                <a:cxn ang="0">
                  <a:pos x="13" y="24"/>
                </a:cxn>
                <a:cxn ang="0">
                  <a:pos x="9" y="34"/>
                </a:cxn>
                <a:cxn ang="0">
                  <a:pos x="57" y="52"/>
                </a:cxn>
                <a:cxn ang="0">
                  <a:pos x="135" y="74"/>
                </a:cxn>
                <a:cxn ang="0">
                  <a:pos x="175" y="68"/>
                </a:cxn>
                <a:cxn ang="0">
                  <a:pos x="187" y="64"/>
                </a:cxn>
                <a:cxn ang="0">
                  <a:pos x="175" y="44"/>
                </a:cxn>
                <a:cxn ang="0">
                  <a:pos x="163" y="36"/>
                </a:cxn>
                <a:cxn ang="0">
                  <a:pos x="129" y="26"/>
                </a:cxn>
                <a:cxn ang="0">
                  <a:pos x="97" y="10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2" name="Freeform 26"/>
            <p:cNvSpPr>
              <a:spLocks/>
            </p:cNvSpPr>
            <p:nvPr/>
          </p:nvSpPr>
          <p:spPr bwMode="invGray">
            <a:xfrm>
              <a:off x="1711" y="2069"/>
              <a:ext cx="233" cy="190"/>
            </a:xfrm>
            <a:custGeom>
              <a:avLst/>
              <a:gdLst/>
              <a:ahLst/>
              <a:cxnLst>
                <a:cxn ang="0">
                  <a:pos x="67" y="9"/>
                </a:cxn>
                <a:cxn ang="0">
                  <a:pos x="51" y="23"/>
                </a:cxn>
                <a:cxn ang="0">
                  <a:pos x="21" y="39"/>
                </a:cxn>
                <a:cxn ang="0">
                  <a:pos x="53" y="77"/>
                </a:cxn>
                <a:cxn ang="0">
                  <a:pos x="79" y="85"/>
                </a:cxn>
                <a:cxn ang="0">
                  <a:pos x="103" y="99"/>
                </a:cxn>
                <a:cxn ang="0">
                  <a:pos x="127" y="85"/>
                </a:cxn>
                <a:cxn ang="0">
                  <a:pos x="143" y="101"/>
                </a:cxn>
                <a:cxn ang="0">
                  <a:pos x="149" y="127"/>
                </a:cxn>
                <a:cxn ang="0">
                  <a:pos x="115" y="151"/>
                </a:cxn>
                <a:cxn ang="0">
                  <a:pos x="89" y="173"/>
                </a:cxn>
                <a:cxn ang="0">
                  <a:pos x="69" y="169"/>
                </a:cxn>
                <a:cxn ang="0">
                  <a:pos x="57" y="165"/>
                </a:cxn>
                <a:cxn ang="0">
                  <a:pos x="43" y="187"/>
                </a:cxn>
                <a:cxn ang="0">
                  <a:pos x="39" y="199"/>
                </a:cxn>
                <a:cxn ang="0">
                  <a:pos x="73" y="205"/>
                </a:cxn>
                <a:cxn ang="0">
                  <a:pos x="95" y="203"/>
                </a:cxn>
                <a:cxn ang="0">
                  <a:pos x="115" y="231"/>
                </a:cxn>
                <a:cxn ang="0">
                  <a:pos x="127" y="235"/>
                </a:cxn>
                <a:cxn ang="0">
                  <a:pos x="139" y="239"/>
                </a:cxn>
                <a:cxn ang="0">
                  <a:pos x="155" y="251"/>
                </a:cxn>
                <a:cxn ang="0">
                  <a:pos x="181" y="237"/>
                </a:cxn>
                <a:cxn ang="0">
                  <a:pos x="203" y="235"/>
                </a:cxn>
                <a:cxn ang="0">
                  <a:pos x="229" y="213"/>
                </a:cxn>
                <a:cxn ang="0">
                  <a:pos x="225" y="185"/>
                </a:cxn>
                <a:cxn ang="0">
                  <a:pos x="217" y="173"/>
                </a:cxn>
                <a:cxn ang="0">
                  <a:pos x="233" y="167"/>
                </a:cxn>
                <a:cxn ang="0">
                  <a:pos x="245" y="183"/>
                </a:cxn>
                <a:cxn ang="0">
                  <a:pos x="247" y="197"/>
                </a:cxn>
                <a:cxn ang="0">
                  <a:pos x="261" y="193"/>
                </a:cxn>
                <a:cxn ang="0">
                  <a:pos x="303" y="169"/>
                </a:cxn>
                <a:cxn ang="0">
                  <a:pos x="293" y="147"/>
                </a:cxn>
                <a:cxn ang="0">
                  <a:pos x="259" y="123"/>
                </a:cxn>
                <a:cxn ang="0">
                  <a:pos x="265" y="107"/>
                </a:cxn>
                <a:cxn ang="0">
                  <a:pos x="277" y="103"/>
                </a:cxn>
                <a:cxn ang="0">
                  <a:pos x="253" y="63"/>
                </a:cxn>
                <a:cxn ang="0">
                  <a:pos x="233" y="59"/>
                </a:cxn>
                <a:cxn ang="0">
                  <a:pos x="221" y="55"/>
                </a:cxn>
                <a:cxn ang="0">
                  <a:pos x="201" y="33"/>
                </a:cxn>
                <a:cxn ang="0">
                  <a:pos x="155" y="45"/>
                </a:cxn>
                <a:cxn ang="0">
                  <a:pos x="167" y="25"/>
                </a:cxn>
                <a:cxn ang="0">
                  <a:pos x="139" y="17"/>
                </a:cxn>
                <a:cxn ang="0">
                  <a:pos x="119" y="19"/>
                </a:cxn>
                <a:cxn ang="0">
                  <a:pos x="67" y="9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3" name="Freeform 27"/>
            <p:cNvSpPr>
              <a:spLocks/>
            </p:cNvSpPr>
            <p:nvPr/>
          </p:nvSpPr>
          <p:spPr bwMode="invGray">
            <a:xfrm>
              <a:off x="1709" y="1987"/>
              <a:ext cx="44" cy="37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10"/>
                </a:cxn>
                <a:cxn ang="0">
                  <a:pos x="30" y="40"/>
                </a:cxn>
                <a:cxn ang="0">
                  <a:pos x="48" y="50"/>
                </a:cxn>
                <a:cxn ang="0">
                  <a:pos x="58" y="28"/>
                </a:cxn>
                <a:cxn ang="0">
                  <a:pos x="44" y="8"/>
                </a:cxn>
                <a:cxn ang="0">
                  <a:pos x="26" y="0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4" name="Freeform 28"/>
            <p:cNvSpPr>
              <a:spLocks/>
            </p:cNvSpPr>
            <p:nvPr/>
          </p:nvSpPr>
          <p:spPr bwMode="invGray">
            <a:xfrm>
              <a:off x="1625" y="2057"/>
              <a:ext cx="65" cy="42"/>
            </a:xfrm>
            <a:custGeom>
              <a:avLst/>
              <a:gdLst/>
              <a:ahLst/>
              <a:cxnLst>
                <a:cxn ang="0">
                  <a:pos x="44" y="7"/>
                </a:cxn>
                <a:cxn ang="0">
                  <a:pos x="24" y="25"/>
                </a:cxn>
                <a:cxn ang="0">
                  <a:pos x="4" y="27"/>
                </a:cxn>
                <a:cxn ang="0">
                  <a:pos x="16" y="57"/>
                </a:cxn>
                <a:cxn ang="0">
                  <a:pos x="74" y="35"/>
                </a:cxn>
                <a:cxn ang="0">
                  <a:pos x="86" y="17"/>
                </a:cxn>
                <a:cxn ang="0">
                  <a:pos x="56" y="7"/>
                </a:cxn>
                <a:cxn ang="0">
                  <a:pos x="44" y="7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5" name="Freeform 29"/>
            <p:cNvSpPr>
              <a:spLocks/>
            </p:cNvSpPr>
            <p:nvPr/>
          </p:nvSpPr>
          <p:spPr bwMode="invGray">
            <a:xfrm>
              <a:off x="1693" y="2065"/>
              <a:ext cx="54" cy="2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10" y="16"/>
                </a:cxn>
                <a:cxn ang="0">
                  <a:pos x="24" y="34"/>
                </a:cxn>
                <a:cxn ang="0">
                  <a:pos x="52" y="28"/>
                </a:cxn>
                <a:cxn ang="0">
                  <a:pos x="64" y="20"/>
                </a:cxn>
                <a:cxn ang="0">
                  <a:pos x="40" y="0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6" name="Freeform 30"/>
            <p:cNvSpPr>
              <a:spLocks/>
            </p:cNvSpPr>
            <p:nvPr/>
          </p:nvSpPr>
          <p:spPr bwMode="invGray">
            <a:xfrm>
              <a:off x="1664" y="2029"/>
              <a:ext cx="64" cy="34"/>
            </a:xfrm>
            <a:custGeom>
              <a:avLst/>
              <a:gdLst/>
              <a:ahLst/>
              <a:cxnLst>
                <a:cxn ang="0">
                  <a:pos x="58" y="10"/>
                </a:cxn>
                <a:cxn ang="0">
                  <a:pos x="28" y="4"/>
                </a:cxn>
                <a:cxn ang="0">
                  <a:pos x="0" y="18"/>
                </a:cxn>
                <a:cxn ang="0">
                  <a:pos x="40" y="32"/>
                </a:cxn>
                <a:cxn ang="0">
                  <a:pos x="64" y="40"/>
                </a:cxn>
                <a:cxn ang="0">
                  <a:pos x="84" y="18"/>
                </a:cxn>
                <a:cxn ang="0">
                  <a:pos x="82" y="6"/>
                </a:cxn>
                <a:cxn ang="0">
                  <a:pos x="64" y="0"/>
                </a:cxn>
                <a:cxn ang="0">
                  <a:pos x="58" y="10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7" name="Freeform 31"/>
            <p:cNvSpPr>
              <a:spLocks/>
            </p:cNvSpPr>
            <p:nvPr/>
          </p:nvSpPr>
          <p:spPr bwMode="invGray">
            <a:xfrm>
              <a:off x="1637" y="1997"/>
              <a:ext cx="44" cy="24"/>
            </a:xfrm>
            <a:custGeom>
              <a:avLst/>
              <a:gdLst/>
              <a:ahLst/>
              <a:cxnLst>
                <a:cxn ang="0">
                  <a:pos x="16" y="4"/>
                </a:cxn>
                <a:cxn ang="0">
                  <a:pos x="0" y="18"/>
                </a:cxn>
                <a:cxn ang="0">
                  <a:pos x="20" y="28"/>
                </a:cxn>
                <a:cxn ang="0">
                  <a:pos x="28" y="20"/>
                </a:cxn>
                <a:cxn ang="0">
                  <a:pos x="52" y="12"/>
                </a:cxn>
                <a:cxn ang="0">
                  <a:pos x="44" y="0"/>
                </a:cxn>
                <a:cxn ang="0">
                  <a:pos x="16" y="4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8" name="Freeform 32"/>
            <p:cNvSpPr>
              <a:spLocks/>
            </p:cNvSpPr>
            <p:nvPr/>
          </p:nvSpPr>
          <p:spPr bwMode="invGray">
            <a:xfrm>
              <a:off x="1751" y="2000"/>
              <a:ext cx="114" cy="77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14" y="6"/>
                </a:cxn>
                <a:cxn ang="0">
                  <a:pos x="4" y="38"/>
                </a:cxn>
                <a:cxn ang="0">
                  <a:pos x="12" y="56"/>
                </a:cxn>
                <a:cxn ang="0">
                  <a:pos x="0" y="72"/>
                </a:cxn>
                <a:cxn ang="0">
                  <a:pos x="56" y="86"/>
                </a:cxn>
                <a:cxn ang="0">
                  <a:pos x="82" y="92"/>
                </a:cxn>
                <a:cxn ang="0">
                  <a:pos x="152" y="86"/>
                </a:cxn>
                <a:cxn ang="0">
                  <a:pos x="76" y="70"/>
                </a:cxn>
                <a:cxn ang="0">
                  <a:pos x="54" y="62"/>
                </a:cxn>
                <a:cxn ang="0">
                  <a:pos x="44" y="52"/>
                </a:cxn>
                <a:cxn ang="0">
                  <a:pos x="50" y="34"/>
                </a:cxn>
                <a:cxn ang="0">
                  <a:pos x="38" y="0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9" name="Freeform 33"/>
            <p:cNvSpPr>
              <a:spLocks/>
            </p:cNvSpPr>
            <p:nvPr/>
          </p:nvSpPr>
          <p:spPr bwMode="invGray">
            <a:xfrm>
              <a:off x="664" y="2245"/>
              <a:ext cx="25" cy="15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24" y="20"/>
                </a:cxn>
                <a:cxn ang="0">
                  <a:pos x="4" y="18"/>
                </a:cxn>
                <a:cxn ang="0">
                  <a:pos x="4" y="6"/>
                </a:cxn>
                <a:cxn ang="0">
                  <a:pos x="34" y="0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30" name="Freeform 34"/>
            <p:cNvSpPr>
              <a:spLocks/>
            </p:cNvSpPr>
            <p:nvPr/>
          </p:nvSpPr>
          <p:spPr bwMode="invGray">
            <a:xfrm>
              <a:off x="1421" y="2756"/>
              <a:ext cx="16" cy="12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3" y="16"/>
                </a:cxn>
                <a:cxn ang="0">
                  <a:pos x="3" y="0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31" name="Freeform 35"/>
            <p:cNvSpPr>
              <a:spLocks/>
            </p:cNvSpPr>
            <p:nvPr/>
          </p:nvSpPr>
          <p:spPr bwMode="invGray">
            <a:xfrm>
              <a:off x="1424" y="2781"/>
              <a:ext cx="16" cy="12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3" y="16"/>
                </a:cxn>
                <a:cxn ang="0">
                  <a:pos x="3" y="0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32" name="Freeform 36"/>
            <p:cNvSpPr>
              <a:spLocks/>
            </p:cNvSpPr>
            <p:nvPr/>
          </p:nvSpPr>
          <p:spPr bwMode="invGray">
            <a:xfrm>
              <a:off x="1628" y="2913"/>
              <a:ext cx="15" cy="12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3" y="16"/>
                </a:cxn>
                <a:cxn ang="0">
                  <a:pos x="3" y="0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33" name="Freeform 37"/>
            <p:cNvSpPr>
              <a:spLocks/>
            </p:cNvSpPr>
            <p:nvPr/>
          </p:nvSpPr>
          <p:spPr bwMode="invGray">
            <a:xfrm>
              <a:off x="1752" y="2429"/>
              <a:ext cx="38" cy="18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7" y="18"/>
                </a:cxn>
                <a:cxn ang="0">
                  <a:pos x="27" y="24"/>
                </a:cxn>
                <a:cxn ang="0">
                  <a:pos x="33" y="4"/>
                </a:cxn>
                <a:cxn ang="0">
                  <a:pos x="13" y="0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34" name="Freeform 38"/>
            <p:cNvSpPr>
              <a:spLocks/>
            </p:cNvSpPr>
            <p:nvPr/>
          </p:nvSpPr>
          <p:spPr bwMode="invGray">
            <a:xfrm>
              <a:off x="1652" y="2224"/>
              <a:ext cx="38" cy="18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7" y="18"/>
                </a:cxn>
                <a:cxn ang="0">
                  <a:pos x="27" y="24"/>
                </a:cxn>
                <a:cxn ang="0">
                  <a:pos x="33" y="4"/>
                </a:cxn>
                <a:cxn ang="0">
                  <a:pos x="13" y="0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35" name="Freeform 39"/>
            <p:cNvSpPr>
              <a:spLocks/>
            </p:cNvSpPr>
            <p:nvPr/>
          </p:nvSpPr>
          <p:spPr bwMode="invGray">
            <a:xfrm>
              <a:off x="1717" y="2045"/>
              <a:ext cx="39" cy="18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7" y="18"/>
                </a:cxn>
                <a:cxn ang="0">
                  <a:pos x="27" y="24"/>
                </a:cxn>
                <a:cxn ang="0">
                  <a:pos x="33" y="4"/>
                </a:cxn>
                <a:cxn ang="0">
                  <a:pos x="13" y="0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36" name="Freeform 40"/>
            <p:cNvSpPr>
              <a:spLocks/>
            </p:cNvSpPr>
            <p:nvPr/>
          </p:nvSpPr>
          <p:spPr bwMode="invGray">
            <a:xfrm>
              <a:off x="1780" y="2153"/>
              <a:ext cx="38" cy="18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7" y="18"/>
                </a:cxn>
                <a:cxn ang="0">
                  <a:pos x="27" y="24"/>
                </a:cxn>
                <a:cxn ang="0">
                  <a:pos x="33" y="4"/>
                </a:cxn>
                <a:cxn ang="0">
                  <a:pos x="13" y="0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37" name="Freeform 41"/>
            <p:cNvSpPr>
              <a:spLocks/>
            </p:cNvSpPr>
            <p:nvPr/>
          </p:nvSpPr>
          <p:spPr bwMode="invGray">
            <a:xfrm>
              <a:off x="1796" y="1951"/>
              <a:ext cx="696" cy="346"/>
            </a:xfrm>
            <a:custGeom>
              <a:avLst/>
              <a:gdLst/>
              <a:ahLst/>
              <a:cxnLst>
                <a:cxn ang="0">
                  <a:pos x="28" y="56"/>
                </a:cxn>
                <a:cxn ang="0">
                  <a:pos x="6" y="92"/>
                </a:cxn>
                <a:cxn ang="0">
                  <a:pos x="36" y="100"/>
                </a:cxn>
                <a:cxn ang="0">
                  <a:pos x="16" y="116"/>
                </a:cxn>
                <a:cxn ang="0">
                  <a:pos x="104" y="136"/>
                </a:cxn>
                <a:cxn ang="0">
                  <a:pos x="142" y="130"/>
                </a:cxn>
                <a:cxn ang="0">
                  <a:pos x="250" y="78"/>
                </a:cxn>
                <a:cxn ang="0">
                  <a:pos x="300" y="66"/>
                </a:cxn>
                <a:cxn ang="0">
                  <a:pos x="324" y="80"/>
                </a:cxn>
                <a:cxn ang="0">
                  <a:pos x="272" y="88"/>
                </a:cxn>
                <a:cxn ang="0">
                  <a:pos x="242" y="112"/>
                </a:cxn>
                <a:cxn ang="0">
                  <a:pos x="254" y="120"/>
                </a:cxn>
                <a:cxn ang="0">
                  <a:pos x="260" y="158"/>
                </a:cxn>
                <a:cxn ang="0">
                  <a:pos x="350" y="192"/>
                </a:cxn>
                <a:cxn ang="0">
                  <a:pos x="336" y="210"/>
                </a:cxn>
                <a:cxn ang="0">
                  <a:pos x="368" y="246"/>
                </a:cxn>
                <a:cxn ang="0">
                  <a:pos x="348" y="266"/>
                </a:cxn>
                <a:cxn ang="0">
                  <a:pos x="324" y="294"/>
                </a:cxn>
                <a:cxn ang="0">
                  <a:pos x="294" y="324"/>
                </a:cxn>
                <a:cxn ang="0">
                  <a:pos x="292" y="420"/>
                </a:cxn>
                <a:cxn ang="0">
                  <a:pos x="332" y="446"/>
                </a:cxn>
                <a:cxn ang="0">
                  <a:pos x="388" y="448"/>
                </a:cxn>
                <a:cxn ang="0">
                  <a:pos x="412" y="422"/>
                </a:cxn>
                <a:cxn ang="0">
                  <a:pos x="506" y="356"/>
                </a:cxn>
                <a:cxn ang="0">
                  <a:pos x="572" y="334"/>
                </a:cxn>
                <a:cxn ang="0">
                  <a:pos x="646" y="308"/>
                </a:cxn>
                <a:cxn ang="0">
                  <a:pos x="720" y="290"/>
                </a:cxn>
                <a:cxn ang="0">
                  <a:pos x="762" y="260"/>
                </a:cxn>
                <a:cxn ang="0">
                  <a:pos x="800" y="200"/>
                </a:cxn>
                <a:cxn ang="0">
                  <a:pos x="802" y="154"/>
                </a:cxn>
                <a:cxn ang="0">
                  <a:pos x="802" y="124"/>
                </a:cxn>
                <a:cxn ang="0">
                  <a:pos x="832" y="90"/>
                </a:cxn>
                <a:cxn ang="0">
                  <a:pos x="876" y="94"/>
                </a:cxn>
                <a:cxn ang="0">
                  <a:pos x="922" y="52"/>
                </a:cxn>
                <a:cxn ang="0">
                  <a:pos x="888" y="56"/>
                </a:cxn>
                <a:cxn ang="0">
                  <a:pos x="848" y="46"/>
                </a:cxn>
                <a:cxn ang="0">
                  <a:pos x="794" y="22"/>
                </a:cxn>
                <a:cxn ang="0">
                  <a:pos x="642" y="26"/>
                </a:cxn>
                <a:cxn ang="0">
                  <a:pos x="584" y="38"/>
                </a:cxn>
                <a:cxn ang="0">
                  <a:pos x="556" y="38"/>
                </a:cxn>
                <a:cxn ang="0">
                  <a:pos x="516" y="54"/>
                </a:cxn>
                <a:cxn ang="0">
                  <a:pos x="478" y="30"/>
                </a:cxn>
                <a:cxn ang="0">
                  <a:pos x="432" y="40"/>
                </a:cxn>
                <a:cxn ang="0">
                  <a:pos x="366" y="52"/>
                </a:cxn>
                <a:cxn ang="0">
                  <a:pos x="410" y="38"/>
                </a:cxn>
                <a:cxn ang="0">
                  <a:pos x="352" y="8"/>
                </a:cxn>
                <a:cxn ang="0">
                  <a:pos x="334" y="2"/>
                </a:cxn>
                <a:cxn ang="0">
                  <a:pos x="314" y="8"/>
                </a:cxn>
                <a:cxn ang="0">
                  <a:pos x="240" y="16"/>
                </a:cxn>
                <a:cxn ang="0">
                  <a:pos x="160" y="28"/>
                </a:cxn>
                <a:cxn ang="0">
                  <a:pos x="108" y="26"/>
                </a:cxn>
                <a:cxn ang="0">
                  <a:pos x="114" y="68"/>
                </a:cxn>
                <a:cxn ang="0">
                  <a:pos x="104" y="52"/>
                </a:cxn>
                <a:cxn ang="0">
                  <a:pos x="60" y="42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38" name="Freeform 42"/>
            <p:cNvSpPr>
              <a:spLocks/>
            </p:cNvSpPr>
            <p:nvPr/>
          </p:nvSpPr>
          <p:spPr bwMode="invGray">
            <a:xfrm>
              <a:off x="2009" y="2135"/>
              <a:ext cx="39" cy="24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8" y="20"/>
                </a:cxn>
                <a:cxn ang="0">
                  <a:pos x="24" y="32"/>
                </a:cxn>
                <a:cxn ang="0">
                  <a:pos x="42" y="30"/>
                </a:cxn>
                <a:cxn ang="0">
                  <a:pos x="34" y="0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39" name="Freeform 43"/>
            <p:cNvSpPr>
              <a:spLocks/>
            </p:cNvSpPr>
            <p:nvPr/>
          </p:nvSpPr>
          <p:spPr bwMode="invGray">
            <a:xfrm>
              <a:off x="2292" y="2201"/>
              <a:ext cx="128" cy="54"/>
            </a:xfrm>
            <a:custGeom>
              <a:avLst/>
              <a:gdLst/>
              <a:ahLst/>
              <a:cxnLst>
                <a:cxn ang="0">
                  <a:pos x="102" y="8"/>
                </a:cxn>
                <a:cxn ang="0">
                  <a:pos x="66" y="4"/>
                </a:cxn>
                <a:cxn ang="0">
                  <a:pos x="54" y="0"/>
                </a:cxn>
                <a:cxn ang="0">
                  <a:pos x="0" y="28"/>
                </a:cxn>
                <a:cxn ang="0">
                  <a:pos x="28" y="40"/>
                </a:cxn>
                <a:cxn ang="0">
                  <a:pos x="42" y="60"/>
                </a:cxn>
                <a:cxn ang="0">
                  <a:pos x="66" y="68"/>
                </a:cxn>
                <a:cxn ang="0">
                  <a:pos x="78" y="72"/>
                </a:cxn>
                <a:cxn ang="0">
                  <a:pos x="130" y="60"/>
                </a:cxn>
                <a:cxn ang="0">
                  <a:pos x="172" y="44"/>
                </a:cxn>
                <a:cxn ang="0">
                  <a:pos x="148" y="18"/>
                </a:cxn>
                <a:cxn ang="0">
                  <a:pos x="136" y="4"/>
                </a:cxn>
                <a:cxn ang="0">
                  <a:pos x="102" y="8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40" name="Freeform 44"/>
            <p:cNvSpPr>
              <a:spLocks/>
            </p:cNvSpPr>
            <p:nvPr/>
          </p:nvSpPr>
          <p:spPr bwMode="invGray">
            <a:xfrm>
              <a:off x="2393" y="2038"/>
              <a:ext cx="39" cy="24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8" y="20"/>
                </a:cxn>
                <a:cxn ang="0">
                  <a:pos x="24" y="32"/>
                </a:cxn>
                <a:cxn ang="0">
                  <a:pos x="42" y="30"/>
                </a:cxn>
                <a:cxn ang="0">
                  <a:pos x="34" y="0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41" name="Freeform 45"/>
            <p:cNvSpPr>
              <a:spLocks/>
            </p:cNvSpPr>
            <p:nvPr/>
          </p:nvSpPr>
          <p:spPr bwMode="invGray">
            <a:xfrm>
              <a:off x="2662" y="2006"/>
              <a:ext cx="155" cy="63"/>
            </a:xfrm>
            <a:custGeom>
              <a:avLst/>
              <a:gdLst/>
              <a:ahLst/>
              <a:cxnLst>
                <a:cxn ang="0">
                  <a:pos x="191" y="7"/>
                </a:cxn>
                <a:cxn ang="0">
                  <a:pos x="103" y="9"/>
                </a:cxn>
                <a:cxn ang="0">
                  <a:pos x="109" y="25"/>
                </a:cxn>
                <a:cxn ang="0">
                  <a:pos x="107" y="33"/>
                </a:cxn>
                <a:cxn ang="0">
                  <a:pos x="89" y="27"/>
                </a:cxn>
                <a:cxn ang="0">
                  <a:pos x="77" y="19"/>
                </a:cxn>
                <a:cxn ang="0">
                  <a:pos x="23" y="27"/>
                </a:cxn>
                <a:cxn ang="0">
                  <a:pos x="31" y="49"/>
                </a:cxn>
                <a:cxn ang="0">
                  <a:pos x="55" y="53"/>
                </a:cxn>
                <a:cxn ang="0">
                  <a:pos x="75" y="73"/>
                </a:cxn>
                <a:cxn ang="0">
                  <a:pos x="89" y="85"/>
                </a:cxn>
                <a:cxn ang="0">
                  <a:pos x="109" y="67"/>
                </a:cxn>
                <a:cxn ang="0">
                  <a:pos x="121" y="59"/>
                </a:cxn>
                <a:cxn ang="0">
                  <a:pos x="127" y="47"/>
                </a:cxn>
                <a:cxn ang="0">
                  <a:pos x="167" y="35"/>
                </a:cxn>
                <a:cxn ang="0">
                  <a:pos x="187" y="31"/>
                </a:cxn>
                <a:cxn ang="0">
                  <a:pos x="199" y="27"/>
                </a:cxn>
                <a:cxn ang="0">
                  <a:pos x="191" y="7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42" name="Freeform 46"/>
            <p:cNvSpPr>
              <a:spLocks/>
            </p:cNvSpPr>
            <p:nvPr/>
          </p:nvSpPr>
          <p:spPr bwMode="invGray">
            <a:xfrm>
              <a:off x="2759" y="2039"/>
              <a:ext cx="48" cy="21"/>
            </a:xfrm>
            <a:custGeom>
              <a:avLst/>
              <a:gdLst/>
              <a:ahLst/>
              <a:cxnLst>
                <a:cxn ang="0">
                  <a:pos x="36" y="6"/>
                </a:cxn>
                <a:cxn ang="0">
                  <a:pos x="8" y="4"/>
                </a:cxn>
                <a:cxn ang="0">
                  <a:pos x="24" y="28"/>
                </a:cxn>
                <a:cxn ang="0">
                  <a:pos x="54" y="14"/>
                </a:cxn>
                <a:cxn ang="0">
                  <a:pos x="36" y="6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43" name="Freeform 47"/>
            <p:cNvSpPr>
              <a:spLocks/>
            </p:cNvSpPr>
            <p:nvPr/>
          </p:nvSpPr>
          <p:spPr bwMode="invGray">
            <a:xfrm>
              <a:off x="2467" y="2311"/>
              <a:ext cx="109" cy="132"/>
            </a:xfrm>
            <a:custGeom>
              <a:avLst/>
              <a:gdLst/>
              <a:ahLst/>
              <a:cxnLst>
                <a:cxn ang="0">
                  <a:pos x="24" y="19"/>
                </a:cxn>
                <a:cxn ang="0">
                  <a:pos x="0" y="25"/>
                </a:cxn>
                <a:cxn ang="0">
                  <a:pos x="14" y="43"/>
                </a:cxn>
                <a:cxn ang="0">
                  <a:pos x="34" y="87"/>
                </a:cxn>
                <a:cxn ang="0">
                  <a:pos x="52" y="91"/>
                </a:cxn>
                <a:cxn ang="0">
                  <a:pos x="50" y="107"/>
                </a:cxn>
                <a:cxn ang="0">
                  <a:pos x="28" y="113"/>
                </a:cxn>
                <a:cxn ang="0">
                  <a:pos x="16" y="131"/>
                </a:cxn>
                <a:cxn ang="0">
                  <a:pos x="18" y="137"/>
                </a:cxn>
                <a:cxn ang="0">
                  <a:pos x="30" y="141"/>
                </a:cxn>
                <a:cxn ang="0">
                  <a:pos x="18" y="169"/>
                </a:cxn>
                <a:cxn ang="0">
                  <a:pos x="20" y="175"/>
                </a:cxn>
                <a:cxn ang="0">
                  <a:pos x="34" y="171"/>
                </a:cxn>
                <a:cxn ang="0">
                  <a:pos x="58" y="169"/>
                </a:cxn>
                <a:cxn ang="0">
                  <a:pos x="92" y="171"/>
                </a:cxn>
                <a:cxn ang="0">
                  <a:pos x="110" y="169"/>
                </a:cxn>
                <a:cxn ang="0">
                  <a:pos x="122" y="165"/>
                </a:cxn>
                <a:cxn ang="0">
                  <a:pos x="128" y="141"/>
                </a:cxn>
                <a:cxn ang="0">
                  <a:pos x="146" y="133"/>
                </a:cxn>
                <a:cxn ang="0">
                  <a:pos x="110" y="109"/>
                </a:cxn>
                <a:cxn ang="0">
                  <a:pos x="88" y="83"/>
                </a:cxn>
                <a:cxn ang="0">
                  <a:pos x="82" y="69"/>
                </a:cxn>
                <a:cxn ang="0">
                  <a:pos x="64" y="61"/>
                </a:cxn>
                <a:cxn ang="0">
                  <a:pos x="86" y="45"/>
                </a:cxn>
                <a:cxn ang="0">
                  <a:pos x="64" y="31"/>
                </a:cxn>
                <a:cxn ang="0">
                  <a:pos x="70" y="13"/>
                </a:cxn>
                <a:cxn ang="0">
                  <a:pos x="46" y="1"/>
                </a:cxn>
                <a:cxn ang="0">
                  <a:pos x="30" y="9"/>
                </a:cxn>
                <a:cxn ang="0">
                  <a:pos x="24" y="19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44" name="Freeform 48"/>
            <p:cNvSpPr>
              <a:spLocks/>
            </p:cNvSpPr>
            <p:nvPr/>
          </p:nvSpPr>
          <p:spPr bwMode="invGray">
            <a:xfrm>
              <a:off x="2413" y="2359"/>
              <a:ext cx="69" cy="68"/>
            </a:xfrm>
            <a:custGeom>
              <a:avLst/>
              <a:gdLst/>
              <a:ahLst/>
              <a:cxnLst>
                <a:cxn ang="0">
                  <a:pos x="58" y="6"/>
                </a:cxn>
                <a:cxn ang="0">
                  <a:pos x="82" y="8"/>
                </a:cxn>
                <a:cxn ang="0">
                  <a:pos x="92" y="26"/>
                </a:cxn>
                <a:cxn ang="0">
                  <a:pos x="78" y="48"/>
                </a:cxn>
                <a:cxn ang="0">
                  <a:pos x="46" y="76"/>
                </a:cxn>
                <a:cxn ang="0">
                  <a:pos x="18" y="92"/>
                </a:cxn>
                <a:cxn ang="0">
                  <a:pos x="8" y="72"/>
                </a:cxn>
                <a:cxn ang="0">
                  <a:pos x="20" y="64"/>
                </a:cxn>
                <a:cxn ang="0">
                  <a:pos x="14" y="46"/>
                </a:cxn>
                <a:cxn ang="0">
                  <a:pos x="40" y="28"/>
                </a:cxn>
                <a:cxn ang="0">
                  <a:pos x="58" y="6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45" name="Freeform 49"/>
            <p:cNvSpPr>
              <a:spLocks/>
            </p:cNvSpPr>
            <p:nvPr/>
          </p:nvSpPr>
          <p:spPr bwMode="invGray">
            <a:xfrm>
              <a:off x="4099" y="3502"/>
              <a:ext cx="474" cy="495"/>
            </a:xfrm>
            <a:custGeom>
              <a:avLst/>
              <a:gdLst/>
              <a:ahLst/>
              <a:cxnLst>
                <a:cxn ang="0">
                  <a:pos x="212" y="11"/>
                </a:cxn>
                <a:cxn ang="0">
                  <a:pos x="176" y="19"/>
                </a:cxn>
                <a:cxn ang="0">
                  <a:pos x="144" y="51"/>
                </a:cxn>
                <a:cxn ang="0">
                  <a:pos x="104" y="59"/>
                </a:cxn>
                <a:cxn ang="0">
                  <a:pos x="84" y="75"/>
                </a:cxn>
                <a:cxn ang="0">
                  <a:pos x="68" y="115"/>
                </a:cxn>
                <a:cxn ang="0">
                  <a:pos x="36" y="167"/>
                </a:cxn>
                <a:cxn ang="0">
                  <a:pos x="0" y="179"/>
                </a:cxn>
                <a:cxn ang="0">
                  <a:pos x="72" y="323"/>
                </a:cxn>
                <a:cxn ang="0">
                  <a:pos x="120" y="427"/>
                </a:cxn>
                <a:cxn ang="0">
                  <a:pos x="144" y="443"/>
                </a:cxn>
                <a:cxn ang="0">
                  <a:pos x="168" y="451"/>
                </a:cxn>
                <a:cxn ang="0">
                  <a:pos x="228" y="431"/>
                </a:cxn>
                <a:cxn ang="0">
                  <a:pos x="252" y="423"/>
                </a:cxn>
                <a:cxn ang="0">
                  <a:pos x="300" y="451"/>
                </a:cxn>
                <a:cxn ang="0">
                  <a:pos x="324" y="527"/>
                </a:cxn>
                <a:cxn ang="0">
                  <a:pos x="336" y="523"/>
                </a:cxn>
                <a:cxn ang="0">
                  <a:pos x="344" y="511"/>
                </a:cxn>
                <a:cxn ang="0">
                  <a:pos x="368" y="547"/>
                </a:cxn>
                <a:cxn ang="0">
                  <a:pos x="404" y="571"/>
                </a:cxn>
                <a:cxn ang="0">
                  <a:pos x="436" y="603"/>
                </a:cxn>
                <a:cxn ang="0">
                  <a:pos x="444" y="615"/>
                </a:cxn>
                <a:cxn ang="0">
                  <a:pos x="456" y="623"/>
                </a:cxn>
                <a:cxn ang="0">
                  <a:pos x="484" y="655"/>
                </a:cxn>
                <a:cxn ang="0">
                  <a:pos x="492" y="631"/>
                </a:cxn>
                <a:cxn ang="0">
                  <a:pos x="540" y="659"/>
                </a:cxn>
                <a:cxn ang="0">
                  <a:pos x="588" y="655"/>
                </a:cxn>
                <a:cxn ang="0">
                  <a:pos x="616" y="531"/>
                </a:cxn>
                <a:cxn ang="0">
                  <a:pos x="632" y="463"/>
                </a:cxn>
                <a:cxn ang="0">
                  <a:pos x="620" y="367"/>
                </a:cxn>
                <a:cxn ang="0">
                  <a:pos x="536" y="271"/>
                </a:cxn>
                <a:cxn ang="0">
                  <a:pos x="528" y="235"/>
                </a:cxn>
                <a:cxn ang="0">
                  <a:pos x="460" y="179"/>
                </a:cxn>
                <a:cxn ang="0">
                  <a:pos x="472" y="155"/>
                </a:cxn>
                <a:cxn ang="0">
                  <a:pos x="456" y="131"/>
                </a:cxn>
                <a:cxn ang="0">
                  <a:pos x="416" y="79"/>
                </a:cxn>
                <a:cxn ang="0">
                  <a:pos x="392" y="31"/>
                </a:cxn>
                <a:cxn ang="0">
                  <a:pos x="388" y="19"/>
                </a:cxn>
                <a:cxn ang="0">
                  <a:pos x="364" y="151"/>
                </a:cxn>
                <a:cxn ang="0">
                  <a:pos x="324" y="115"/>
                </a:cxn>
                <a:cxn ang="0">
                  <a:pos x="292" y="111"/>
                </a:cxn>
                <a:cxn ang="0">
                  <a:pos x="272" y="87"/>
                </a:cxn>
                <a:cxn ang="0">
                  <a:pos x="264" y="63"/>
                </a:cxn>
                <a:cxn ang="0">
                  <a:pos x="276" y="55"/>
                </a:cxn>
                <a:cxn ang="0">
                  <a:pos x="240" y="19"/>
                </a:cxn>
                <a:cxn ang="0">
                  <a:pos x="216" y="11"/>
                </a:cxn>
                <a:cxn ang="0">
                  <a:pos x="204" y="7"/>
                </a:cxn>
                <a:cxn ang="0">
                  <a:pos x="212" y="11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46" name="Freeform 50"/>
            <p:cNvSpPr>
              <a:spLocks/>
            </p:cNvSpPr>
            <p:nvPr/>
          </p:nvSpPr>
          <p:spPr bwMode="invGray">
            <a:xfrm>
              <a:off x="4246" y="3241"/>
              <a:ext cx="319" cy="210"/>
            </a:xfrm>
            <a:custGeom>
              <a:avLst/>
              <a:gdLst/>
              <a:ahLst/>
              <a:cxnLst>
                <a:cxn ang="0">
                  <a:pos x="84" y="60"/>
                </a:cxn>
                <a:cxn ang="0">
                  <a:pos x="68" y="36"/>
                </a:cxn>
                <a:cxn ang="0">
                  <a:pos x="64" y="16"/>
                </a:cxn>
                <a:cxn ang="0">
                  <a:pos x="52" y="12"/>
                </a:cxn>
                <a:cxn ang="0">
                  <a:pos x="16" y="16"/>
                </a:cxn>
                <a:cxn ang="0">
                  <a:pos x="44" y="40"/>
                </a:cxn>
                <a:cxn ang="0">
                  <a:pos x="48" y="52"/>
                </a:cxn>
                <a:cxn ang="0">
                  <a:pos x="24" y="68"/>
                </a:cxn>
                <a:cxn ang="0">
                  <a:pos x="88" y="92"/>
                </a:cxn>
                <a:cxn ang="0">
                  <a:pos x="124" y="112"/>
                </a:cxn>
                <a:cxn ang="0">
                  <a:pos x="128" y="124"/>
                </a:cxn>
                <a:cxn ang="0">
                  <a:pos x="140" y="132"/>
                </a:cxn>
                <a:cxn ang="0">
                  <a:pos x="148" y="156"/>
                </a:cxn>
                <a:cxn ang="0">
                  <a:pos x="132" y="196"/>
                </a:cxn>
                <a:cxn ang="0">
                  <a:pos x="180" y="188"/>
                </a:cxn>
                <a:cxn ang="0">
                  <a:pos x="192" y="216"/>
                </a:cxn>
                <a:cxn ang="0">
                  <a:pos x="216" y="224"/>
                </a:cxn>
                <a:cxn ang="0">
                  <a:pos x="228" y="228"/>
                </a:cxn>
                <a:cxn ang="0">
                  <a:pos x="252" y="224"/>
                </a:cxn>
                <a:cxn ang="0">
                  <a:pos x="276" y="196"/>
                </a:cxn>
                <a:cxn ang="0">
                  <a:pos x="336" y="252"/>
                </a:cxn>
                <a:cxn ang="0">
                  <a:pos x="364" y="280"/>
                </a:cxn>
                <a:cxn ang="0">
                  <a:pos x="360" y="224"/>
                </a:cxn>
                <a:cxn ang="0">
                  <a:pos x="336" y="200"/>
                </a:cxn>
                <a:cxn ang="0">
                  <a:pos x="372" y="168"/>
                </a:cxn>
                <a:cxn ang="0">
                  <a:pos x="408" y="156"/>
                </a:cxn>
                <a:cxn ang="0">
                  <a:pos x="420" y="152"/>
                </a:cxn>
                <a:cxn ang="0">
                  <a:pos x="424" y="140"/>
                </a:cxn>
                <a:cxn ang="0">
                  <a:pos x="356" y="148"/>
                </a:cxn>
                <a:cxn ang="0">
                  <a:pos x="304" y="140"/>
                </a:cxn>
                <a:cxn ang="0">
                  <a:pos x="300" y="128"/>
                </a:cxn>
                <a:cxn ang="0">
                  <a:pos x="292" y="116"/>
                </a:cxn>
                <a:cxn ang="0">
                  <a:pos x="220" y="80"/>
                </a:cxn>
                <a:cxn ang="0">
                  <a:pos x="160" y="60"/>
                </a:cxn>
                <a:cxn ang="0">
                  <a:pos x="136" y="52"/>
                </a:cxn>
                <a:cxn ang="0">
                  <a:pos x="80" y="52"/>
                </a:cxn>
                <a:cxn ang="0">
                  <a:pos x="68" y="32"/>
                </a:cxn>
                <a:cxn ang="0">
                  <a:pos x="68" y="0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47" name="Freeform 51"/>
            <p:cNvSpPr>
              <a:spLocks/>
            </p:cNvSpPr>
            <p:nvPr/>
          </p:nvSpPr>
          <p:spPr bwMode="invGray">
            <a:xfrm>
              <a:off x="4255" y="3243"/>
              <a:ext cx="311" cy="211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0" y="37"/>
                </a:cxn>
                <a:cxn ang="0">
                  <a:pos x="28" y="49"/>
                </a:cxn>
                <a:cxn ang="0">
                  <a:pos x="84" y="89"/>
                </a:cxn>
                <a:cxn ang="0">
                  <a:pos x="120" y="113"/>
                </a:cxn>
                <a:cxn ang="0">
                  <a:pos x="132" y="121"/>
                </a:cxn>
                <a:cxn ang="0">
                  <a:pos x="136" y="169"/>
                </a:cxn>
                <a:cxn ang="0">
                  <a:pos x="116" y="201"/>
                </a:cxn>
                <a:cxn ang="0">
                  <a:pos x="136" y="197"/>
                </a:cxn>
                <a:cxn ang="0">
                  <a:pos x="148" y="189"/>
                </a:cxn>
                <a:cxn ang="0">
                  <a:pos x="160" y="201"/>
                </a:cxn>
                <a:cxn ang="0">
                  <a:pos x="184" y="217"/>
                </a:cxn>
                <a:cxn ang="0">
                  <a:pos x="208" y="233"/>
                </a:cxn>
                <a:cxn ang="0">
                  <a:pos x="240" y="221"/>
                </a:cxn>
                <a:cxn ang="0">
                  <a:pos x="248" y="197"/>
                </a:cxn>
                <a:cxn ang="0">
                  <a:pos x="268" y="201"/>
                </a:cxn>
                <a:cxn ang="0">
                  <a:pos x="292" y="209"/>
                </a:cxn>
                <a:cxn ang="0">
                  <a:pos x="340" y="281"/>
                </a:cxn>
                <a:cxn ang="0">
                  <a:pos x="356" y="277"/>
                </a:cxn>
                <a:cxn ang="0">
                  <a:pos x="352" y="253"/>
                </a:cxn>
                <a:cxn ang="0">
                  <a:pos x="316" y="197"/>
                </a:cxn>
                <a:cxn ang="0">
                  <a:pos x="360" y="173"/>
                </a:cxn>
                <a:cxn ang="0">
                  <a:pos x="408" y="145"/>
                </a:cxn>
                <a:cxn ang="0">
                  <a:pos x="409" y="120"/>
                </a:cxn>
                <a:cxn ang="0">
                  <a:pos x="367" y="138"/>
                </a:cxn>
                <a:cxn ang="0">
                  <a:pos x="308" y="137"/>
                </a:cxn>
                <a:cxn ang="0">
                  <a:pos x="264" y="97"/>
                </a:cxn>
                <a:cxn ang="0">
                  <a:pos x="180" y="61"/>
                </a:cxn>
                <a:cxn ang="0">
                  <a:pos x="132" y="33"/>
                </a:cxn>
                <a:cxn ang="0">
                  <a:pos x="92" y="41"/>
                </a:cxn>
                <a:cxn ang="0">
                  <a:pos x="76" y="57"/>
                </a:cxn>
                <a:cxn ang="0">
                  <a:pos x="56" y="17"/>
                </a:cxn>
                <a:cxn ang="0">
                  <a:pos x="0" y="1"/>
                </a:cxn>
              </a:cxnLst>
              <a:rect l="0" t="0" r="r" b="b"/>
              <a:pathLst>
                <a:path w="416" h="282">
                  <a:moveTo>
                    <a:pt x="0" y="1"/>
                  </a:moveTo>
                  <a:cubicBezTo>
                    <a:pt x="7" y="22"/>
                    <a:pt x="2" y="9"/>
                    <a:pt x="20" y="37"/>
                  </a:cubicBezTo>
                  <a:cubicBezTo>
                    <a:pt x="23" y="41"/>
                    <a:pt x="28" y="49"/>
                    <a:pt x="28" y="49"/>
                  </a:cubicBezTo>
                  <a:cubicBezTo>
                    <a:pt x="5" y="84"/>
                    <a:pt x="65" y="78"/>
                    <a:pt x="84" y="89"/>
                  </a:cubicBezTo>
                  <a:cubicBezTo>
                    <a:pt x="97" y="96"/>
                    <a:pt x="108" y="105"/>
                    <a:pt x="120" y="113"/>
                  </a:cubicBezTo>
                  <a:cubicBezTo>
                    <a:pt x="124" y="116"/>
                    <a:pt x="132" y="121"/>
                    <a:pt x="132" y="121"/>
                  </a:cubicBezTo>
                  <a:cubicBezTo>
                    <a:pt x="138" y="138"/>
                    <a:pt x="132" y="151"/>
                    <a:pt x="136" y="169"/>
                  </a:cubicBezTo>
                  <a:cubicBezTo>
                    <a:pt x="107" y="188"/>
                    <a:pt x="110" y="176"/>
                    <a:pt x="116" y="201"/>
                  </a:cubicBezTo>
                  <a:cubicBezTo>
                    <a:pt x="123" y="200"/>
                    <a:pt x="130" y="199"/>
                    <a:pt x="136" y="197"/>
                  </a:cubicBezTo>
                  <a:cubicBezTo>
                    <a:pt x="141" y="195"/>
                    <a:pt x="143" y="188"/>
                    <a:pt x="148" y="189"/>
                  </a:cubicBezTo>
                  <a:cubicBezTo>
                    <a:pt x="154" y="190"/>
                    <a:pt x="156" y="198"/>
                    <a:pt x="160" y="201"/>
                  </a:cubicBezTo>
                  <a:cubicBezTo>
                    <a:pt x="168" y="207"/>
                    <a:pt x="176" y="212"/>
                    <a:pt x="184" y="217"/>
                  </a:cubicBezTo>
                  <a:cubicBezTo>
                    <a:pt x="192" y="222"/>
                    <a:pt x="208" y="233"/>
                    <a:pt x="208" y="233"/>
                  </a:cubicBezTo>
                  <a:cubicBezTo>
                    <a:pt x="216" y="231"/>
                    <a:pt x="234" y="230"/>
                    <a:pt x="240" y="221"/>
                  </a:cubicBezTo>
                  <a:cubicBezTo>
                    <a:pt x="244" y="214"/>
                    <a:pt x="248" y="197"/>
                    <a:pt x="248" y="197"/>
                  </a:cubicBezTo>
                  <a:cubicBezTo>
                    <a:pt x="255" y="198"/>
                    <a:pt x="261" y="199"/>
                    <a:pt x="268" y="201"/>
                  </a:cubicBezTo>
                  <a:cubicBezTo>
                    <a:pt x="276" y="203"/>
                    <a:pt x="292" y="209"/>
                    <a:pt x="292" y="209"/>
                  </a:cubicBezTo>
                  <a:cubicBezTo>
                    <a:pt x="298" y="242"/>
                    <a:pt x="306" y="270"/>
                    <a:pt x="340" y="281"/>
                  </a:cubicBezTo>
                  <a:cubicBezTo>
                    <a:pt x="345" y="280"/>
                    <a:pt x="354" y="282"/>
                    <a:pt x="356" y="277"/>
                  </a:cubicBezTo>
                  <a:cubicBezTo>
                    <a:pt x="359" y="270"/>
                    <a:pt x="355" y="260"/>
                    <a:pt x="352" y="253"/>
                  </a:cubicBezTo>
                  <a:cubicBezTo>
                    <a:pt x="346" y="238"/>
                    <a:pt x="329" y="206"/>
                    <a:pt x="316" y="197"/>
                  </a:cubicBezTo>
                  <a:cubicBezTo>
                    <a:pt x="307" y="170"/>
                    <a:pt x="339" y="175"/>
                    <a:pt x="360" y="173"/>
                  </a:cubicBezTo>
                  <a:cubicBezTo>
                    <a:pt x="383" y="165"/>
                    <a:pt x="391" y="162"/>
                    <a:pt x="408" y="145"/>
                  </a:cubicBezTo>
                  <a:cubicBezTo>
                    <a:pt x="412" y="140"/>
                    <a:pt x="416" y="121"/>
                    <a:pt x="409" y="120"/>
                  </a:cubicBezTo>
                  <a:cubicBezTo>
                    <a:pt x="402" y="119"/>
                    <a:pt x="384" y="135"/>
                    <a:pt x="367" y="138"/>
                  </a:cubicBezTo>
                  <a:cubicBezTo>
                    <a:pt x="350" y="141"/>
                    <a:pt x="325" y="144"/>
                    <a:pt x="308" y="137"/>
                  </a:cubicBezTo>
                  <a:cubicBezTo>
                    <a:pt x="286" y="130"/>
                    <a:pt x="284" y="111"/>
                    <a:pt x="264" y="97"/>
                  </a:cubicBezTo>
                  <a:cubicBezTo>
                    <a:pt x="238" y="80"/>
                    <a:pt x="203" y="76"/>
                    <a:pt x="180" y="61"/>
                  </a:cubicBezTo>
                  <a:cubicBezTo>
                    <a:pt x="163" y="50"/>
                    <a:pt x="150" y="39"/>
                    <a:pt x="132" y="33"/>
                  </a:cubicBezTo>
                  <a:cubicBezTo>
                    <a:pt x="119" y="35"/>
                    <a:pt x="102" y="31"/>
                    <a:pt x="92" y="41"/>
                  </a:cubicBezTo>
                  <a:cubicBezTo>
                    <a:pt x="71" y="62"/>
                    <a:pt x="108" y="46"/>
                    <a:pt x="76" y="57"/>
                  </a:cubicBezTo>
                  <a:cubicBezTo>
                    <a:pt x="52" y="49"/>
                    <a:pt x="67" y="38"/>
                    <a:pt x="56" y="17"/>
                  </a:cubicBezTo>
                  <a:cubicBezTo>
                    <a:pt x="48" y="0"/>
                    <a:pt x="16" y="1"/>
                    <a:pt x="0" y="1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48" name="Freeform 52"/>
            <p:cNvSpPr>
              <a:spLocks/>
            </p:cNvSpPr>
            <p:nvPr/>
          </p:nvSpPr>
          <p:spPr bwMode="invGray">
            <a:xfrm>
              <a:off x="4485" y="4013"/>
              <a:ext cx="45" cy="58"/>
            </a:xfrm>
            <a:custGeom>
              <a:avLst/>
              <a:gdLst/>
              <a:ahLst/>
              <a:cxnLst>
                <a:cxn ang="0">
                  <a:pos x="32" y="18"/>
                </a:cxn>
                <a:cxn ang="0">
                  <a:pos x="0" y="18"/>
                </a:cxn>
                <a:cxn ang="0">
                  <a:pos x="20" y="42"/>
                </a:cxn>
                <a:cxn ang="0">
                  <a:pos x="28" y="66"/>
                </a:cxn>
                <a:cxn ang="0">
                  <a:pos x="32" y="78"/>
                </a:cxn>
                <a:cxn ang="0">
                  <a:pos x="60" y="50"/>
                </a:cxn>
                <a:cxn ang="0">
                  <a:pos x="32" y="18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49" name="Freeform 53"/>
            <p:cNvSpPr>
              <a:spLocks/>
            </p:cNvSpPr>
            <p:nvPr/>
          </p:nvSpPr>
          <p:spPr bwMode="invGray">
            <a:xfrm>
              <a:off x="4621" y="3923"/>
              <a:ext cx="164" cy="85"/>
            </a:xfrm>
            <a:custGeom>
              <a:avLst/>
              <a:gdLst/>
              <a:ahLst/>
              <a:cxnLst>
                <a:cxn ang="0">
                  <a:pos x="47" y="73"/>
                </a:cxn>
                <a:cxn ang="0">
                  <a:pos x="39" y="61"/>
                </a:cxn>
                <a:cxn ang="0">
                  <a:pos x="15" y="69"/>
                </a:cxn>
                <a:cxn ang="0">
                  <a:pos x="39" y="113"/>
                </a:cxn>
                <a:cxn ang="0">
                  <a:pos x="123" y="89"/>
                </a:cxn>
                <a:cxn ang="0">
                  <a:pos x="147" y="73"/>
                </a:cxn>
                <a:cxn ang="0">
                  <a:pos x="171" y="65"/>
                </a:cxn>
                <a:cxn ang="0">
                  <a:pos x="219" y="19"/>
                </a:cxn>
                <a:cxn ang="0">
                  <a:pos x="210" y="0"/>
                </a:cxn>
                <a:cxn ang="0">
                  <a:pos x="179" y="17"/>
                </a:cxn>
                <a:cxn ang="0">
                  <a:pos x="107" y="41"/>
                </a:cxn>
                <a:cxn ang="0">
                  <a:pos x="83" y="45"/>
                </a:cxn>
                <a:cxn ang="0">
                  <a:pos x="59" y="53"/>
                </a:cxn>
                <a:cxn ang="0">
                  <a:pos x="47" y="73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50" name="Freeform 54"/>
            <p:cNvSpPr>
              <a:spLocks/>
            </p:cNvSpPr>
            <p:nvPr/>
          </p:nvSpPr>
          <p:spPr bwMode="invGray">
            <a:xfrm>
              <a:off x="4791" y="3873"/>
              <a:ext cx="104" cy="92"/>
            </a:xfrm>
            <a:custGeom>
              <a:avLst/>
              <a:gdLst/>
              <a:ahLst/>
              <a:cxnLst>
                <a:cxn ang="0">
                  <a:pos x="12" y="60"/>
                </a:cxn>
                <a:cxn ang="0">
                  <a:pos x="8" y="84"/>
                </a:cxn>
                <a:cxn ang="0">
                  <a:pos x="0" y="108"/>
                </a:cxn>
                <a:cxn ang="0">
                  <a:pos x="36" y="116"/>
                </a:cxn>
                <a:cxn ang="0">
                  <a:pos x="52" y="96"/>
                </a:cxn>
                <a:cxn ang="0">
                  <a:pos x="124" y="68"/>
                </a:cxn>
                <a:cxn ang="0">
                  <a:pos x="136" y="44"/>
                </a:cxn>
                <a:cxn ang="0">
                  <a:pos x="112" y="28"/>
                </a:cxn>
                <a:cxn ang="0">
                  <a:pos x="100" y="20"/>
                </a:cxn>
                <a:cxn ang="0">
                  <a:pos x="64" y="12"/>
                </a:cxn>
                <a:cxn ang="0">
                  <a:pos x="52" y="36"/>
                </a:cxn>
                <a:cxn ang="0">
                  <a:pos x="12" y="60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51" name="Freeform 55"/>
            <p:cNvSpPr>
              <a:spLocks/>
            </p:cNvSpPr>
            <p:nvPr/>
          </p:nvSpPr>
          <p:spPr bwMode="invGray">
            <a:xfrm>
              <a:off x="4846" y="3832"/>
              <a:ext cx="37" cy="26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8" y="11"/>
                </a:cxn>
                <a:cxn ang="0">
                  <a:pos x="24" y="35"/>
                </a:cxn>
                <a:cxn ang="0">
                  <a:pos x="39" y="26"/>
                </a:cxn>
                <a:cxn ang="0">
                  <a:pos x="29" y="0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52" name="Freeform 56"/>
            <p:cNvSpPr>
              <a:spLocks/>
            </p:cNvSpPr>
            <p:nvPr/>
          </p:nvSpPr>
          <p:spPr bwMode="invGray">
            <a:xfrm>
              <a:off x="3123" y="3346"/>
              <a:ext cx="123" cy="201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104" y="28"/>
                </a:cxn>
                <a:cxn ang="0">
                  <a:pos x="88" y="64"/>
                </a:cxn>
                <a:cxn ang="0">
                  <a:pos x="36" y="84"/>
                </a:cxn>
                <a:cxn ang="0">
                  <a:pos x="28" y="96"/>
                </a:cxn>
                <a:cxn ang="0">
                  <a:pos x="16" y="100"/>
                </a:cxn>
                <a:cxn ang="0">
                  <a:pos x="20" y="132"/>
                </a:cxn>
                <a:cxn ang="0">
                  <a:pos x="28" y="156"/>
                </a:cxn>
                <a:cxn ang="0">
                  <a:pos x="0" y="200"/>
                </a:cxn>
                <a:cxn ang="0">
                  <a:pos x="28" y="260"/>
                </a:cxn>
                <a:cxn ang="0">
                  <a:pos x="52" y="268"/>
                </a:cxn>
                <a:cxn ang="0">
                  <a:pos x="88" y="216"/>
                </a:cxn>
                <a:cxn ang="0">
                  <a:pos x="104" y="192"/>
                </a:cxn>
                <a:cxn ang="0">
                  <a:pos x="128" y="116"/>
                </a:cxn>
                <a:cxn ang="0">
                  <a:pos x="140" y="76"/>
                </a:cxn>
                <a:cxn ang="0">
                  <a:pos x="164" y="72"/>
                </a:cxn>
                <a:cxn ang="0">
                  <a:pos x="128" y="0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53" name="Freeform 57"/>
            <p:cNvSpPr>
              <a:spLocks/>
            </p:cNvSpPr>
            <p:nvPr/>
          </p:nvSpPr>
          <p:spPr bwMode="invGray">
            <a:xfrm>
              <a:off x="3655" y="3034"/>
              <a:ext cx="49" cy="61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5" y="60"/>
                </a:cxn>
                <a:cxn ang="0">
                  <a:pos x="29" y="76"/>
                </a:cxn>
                <a:cxn ang="0">
                  <a:pos x="41" y="80"/>
                </a:cxn>
                <a:cxn ang="0">
                  <a:pos x="57" y="76"/>
                </a:cxn>
                <a:cxn ang="0">
                  <a:pos x="29" y="0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54" name="Freeform 58"/>
            <p:cNvSpPr>
              <a:spLocks/>
            </p:cNvSpPr>
            <p:nvPr/>
          </p:nvSpPr>
          <p:spPr bwMode="invGray">
            <a:xfrm>
              <a:off x="3988" y="3100"/>
              <a:ext cx="111" cy="183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60" y="84"/>
                </a:cxn>
                <a:cxn ang="0">
                  <a:pos x="36" y="92"/>
                </a:cxn>
                <a:cxn ang="0">
                  <a:pos x="12" y="108"/>
                </a:cxn>
                <a:cxn ang="0">
                  <a:pos x="40" y="188"/>
                </a:cxn>
                <a:cxn ang="0">
                  <a:pos x="52" y="224"/>
                </a:cxn>
                <a:cxn ang="0">
                  <a:pos x="60" y="236"/>
                </a:cxn>
                <a:cxn ang="0">
                  <a:pos x="84" y="244"/>
                </a:cxn>
                <a:cxn ang="0">
                  <a:pos x="96" y="196"/>
                </a:cxn>
                <a:cxn ang="0">
                  <a:pos x="124" y="168"/>
                </a:cxn>
                <a:cxn ang="0">
                  <a:pos x="112" y="68"/>
                </a:cxn>
                <a:cxn ang="0">
                  <a:pos x="140" y="48"/>
                </a:cxn>
                <a:cxn ang="0">
                  <a:pos x="112" y="20"/>
                </a:cxn>
                <a:cxn ang="0">
                  <a:pos x="96" y="0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55" name="Freeform 59"/>
            <p:cNvSpPr>
              <a:spLocks/>
            </p:cNvSpPr>
            <p:nvPr/>
          </p:nvSpPr>
          <p:spPr bwMode="invGray">
            <a:xfrm>
              <a:off x="3894" y="3043"/>
              <a:ext cx="72" cy="137"/>
            </a:xfrm>
            <a:custGeom>
              <a:avLst/>
              <a:gdLst/>
              <a:ahLst/>
              <a:cxnLst>
                <a:cxn ang="0">
                  <a:pos x="48" y="2"/>
                </a:cxn>
                <a:cxn ang="0">
                  <a:pos x="51" y="35"/>
                </a:cxn>
                <a:cxn ang="0">
                  <a:pos x="60" y="62"/>
                </a:cxn>
                <a:cxn ang="0">
                  <a:pos x="62" y="92"/>
                </a:cxn>
                <a:cxn ang="0">
                  <a:pos x="68" y="105"/>
                </a:cxn>
                <a:cxn ang="0">
                  <a:pos x="71" y="126"/>
                </a:cxn>
                <a:cxn ang="0">
                  <a:pos x="57" y="93"/>
                </a:cxn>
                <a:cxn ang="0">
                  <a:pos x="35" y="78"/>
                </a:cxn>
                <a:cxn ang="0">
                  <a:pos x="5" y="83"/>
                </a:cxn>
                <a:cxn ang="0">
                  <a:pos x="8" y="102"/>
                </a:cxn>
                <a:cxn ang="0">
                  <a:pos x="41" y="114"/>
                </a:cxn>
                <a:cxn ang="0">
                  <a:pos x="57" y="135"/>
                </a:cxn>
                <a:cxn ang="0">
                  <a:pos x="71" y="135"/>
                </a:cxn>
                <a:cxn ang="0">
                  <a:pos x="78" y="150"/>
                </a:cxn>
                <a:cxn ang="0">
                  <a:pos x="96" y="179"/>
                </a:cxn>
                <a:cxn ang="0">
                  <a:pos x="81" y="126"/>
                </a:cxn>
                <a:cxn ang="0">
                  <a:pos x="80" y="93"/>
                </a:cxn>
                <a:cxn ang="0">
                  <a:pos x="71" y="63"/>
                </a:cxn>
                <a:cxn ang="0">
                  <a:pos x="63" y="41"/>
                </a:cxn>
                <a:cxn ang="0">
                  <a:pos x="57" y="20"/>
                </a:cxn>
                <a:cxn ang="0">
                  <a:pos x="48" y="2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56" name="Freeform 60"/>
            <p:cNvSpPr>
              <a:spLocks/>
            </p:cNvSpPr>
            <p:nvPr/>
          </p:nvSpPr>
          <p:spPr bwMode="invGray">
            <a:xfrm>
              <a:off x="3943" y="3153"/>
              <a:ext cx="40" cy="131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25"/>
                </a:cxn>
                <a:cxn ang="0">
                  <a:pos x="9" y="54"/>
                </a:cxn>
                <a:cxn ang="0">
                  <a:pos x="18" y="94"/>
                </a:cxn>
                <a:cxn ang="0">
                  <a:pos x="34" y="129"/>
                </a:cxn>
                <a:cxn ang="0">
                  <a:pos x="54" y="175"/>
                </a:cxn>
                <a:cxn ang="0">
                  <a:pos x="40" y="115"/>
                </a:cxn>
                <a:cxn ang="0">
                  <a:pos x="34" y="93"/>
                </a:cxn>
                <a:cxn ang="0">
                  <a:pos x="28" y="61"/>
                </a:cxn>
                <a:cxn ang="0">
                  <a:pos x="25" y="46"/>
                </a:cxn>
                <a:cxn ang="0">
                  <a:pos x="16" y="37"/>
                </a:cxn>
                <a:cxn ang="0">
                  <a:pos x="6" y="0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57" name="Freeform 61"/>
            <p:cNvSpPr>
              <a:spLocks/>
            </p:cNvSpPr>
            <p:nvPr/>
          </p:nvSpPr>
          <p:spPr bwMode="invGray">
            <a:xfrm>
              <a:off x="3988" y="3290"/>
              <a:ext cx="65" cy="54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8" y="34"/>
                </a:cxn>
                <a:cxn ang="0">
                  <a:pos x="23" y="43"/>
                </a:cxn>
                <a:cxn ang="0">
                  <a:pos x="48" y="49"/>
                </a:cxn>
                <a:cxn ang="0">
                  <a:pos x="62" y="57"/>
                </a:cxn>
                <a:cxn ang="0">
                  <a:pos x="74" y="66"/>
                </a:cxn>
                <a:cxn ang="0">
                  <a:pos x="86" y="69"/>
                </a:cxn>
                <a:cxn ang="0">
                  <a:pos x="72" y="39"/>
                </a:cxn>
                <a:cxn ang="0">
                  <a:pos x="63" y="22"/>
                </a:cxn>
                <a:cxn ang="0">
                  <a:pos x="36" y="24"/>
                </a:cxn>
                <a:cxn ang="0">
                  <a:pos x="24" y="19"/>
                </a:cxn>
                <a:cxn ang="0">
                  <a:pos x="6" y="0"/>
                </a:cxn>
                <a:cxn ang="0">
                  <a:pos x="2" y="0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58" name="Freeform 62"/>
            <p:cNvSpPr>
              <a:spLocks/>
            </p:cNvSpPr>
            <p:nvPr/>
          </p:nvSpPr>
          <p:spPr bwMode="invGray">
            <a:xfrm>
              <a:off x="4092" y="3195"/>
              <a:ext cx="83" cy="117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75" y="10"/>
                </a:cxn>
                <a:cxn ang="0">
                  <a:pos x="23" y="15"/>
                </a:cxn>
                <a:cxn ang="0">
                  <a:pos x="14" y="33"/>
                </a:cxn>
                <a:cxn ang="0">
                  <a:pos x="11" y="61"/>
                </a:cxn>
                <a:cxn ang="0">
                  <a:pos x="14" y="75"/>
                </a:cxn>
                <a:cxn ang="0">
                  <a:pos x="3" y="88"/>
                </a:cxn>
                <a:cxn ang="0">
                  <a:pos x="14" y="109"/>
                </a:cxn>
                <a:cxn ang="0">
                  <a:pos x="23" y="124"/>
                </a:cxn>
                <a:cxn ang="0">
                  <a:pos x="15" y="144"/>
                </a:cxn>
                <a:cxn ang="0">
                  <a:pos x="24" y="156"/>
                </a:cxn>
                <a:cxn ang="0">
                  <a:pos x="42" y="144"/>
                </a:cxn>
                <a:cxn ang="0">
                  <a:pos x="50" y="93"/>
                </a:cxn>
                <a:cxn ang="0">
                  <a:pos x="56" y="126"/>
                </a:cxn>
                <a:cxn ang="0">
                  <a:pos x="65" y="145"/>
                </a:cxn>
                <a:cxn ang="0">
                  <a:pos x="62" y="112"/>
                </a:cxn>
                <a:cxn ang="0">
                  <a:pos x="72" y="73"/>
                </a:cxn>
                <a:cxn ang="0">
                  <a:pos x="69" y="51"/>
                </a:cxn>
                <a:cxn ang="0">
                  <a:pos x="54" y="60"/>
                </a:cxn>
                <a:cxn ang="0">
                  <a:pos x="35" y="54"/>
                </a:cxn>
                <a:cxn ang="0">
                  <a:pos x="41" y="36"/>
                </a:cxn>
                <a:cxn ang="0">
                  <a:pos x="62" y="34"/>
                </a:cxn>
                <a:cxn ang="0">
                  <a:pos x="78" y="39"/>
                </a:cxn>
                <a:cxn ang="0">
                  <a:pos x="98" y="30"/>
                </a:cxn>
                <a:cxn ang="0">
                  <a:pos x="111" y="13"/>
                </a:cxn>
                <a:cxn ang="0">
                  <a:pos x="98" y="0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59" name="Freeform 63"/>
            <p:cNvSpPr>
              <a:spLocks/>
            </p:cNvSpPr>
            <p:nvPr/>
          </p:nvSpPr>
          <p:spPr bwMode="invGray">
            <a:xfrm>
              <a:off x="4064" y="2777"/>
              <a:ext cx="22" cy="71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0" y="16"/>
                </a:cxn>
                <a:cxn ang="0">
                  <a:pos x="6" y="37"/>
                </a:cxn>
                <a:cxn ang="0">
                  <a:pos x="1" y="61"/>
                </a:cxn>
                <a:cxn ang="0">
                  <a:pos x="16" y="94"/>
                </a:cxn>
                <a:cxn ang="0">
                  <a:pos x="30" y="82"/>
                </a:cxn>
                <a:cxn ang="0">
                  <a:pos x="22" y="61"/>
                </a:cxn>
                <a:cxn ang="0">
                  <a:pos x="12" y="0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60" name="Freeform 64"/>
            <p:cNvSpPr>
              <a:spLocks/>
            </p:cNvSpPr>
            <p:nvPr/>
          </p:nvSpPr>
          <p:spPr bwMode="invGray">
            <a:xfrm>
              <a:off x="4078" y="2896"/>
              <a:ext cx="61" cy="118"/>
            </a:xfrm>
            <a:custGeom>
              <a:avLst/>
              <a:gdLst/>
              <a:ahLst/>
              <a:cxnLst>
                <a:cxn ang="0">
                  <a:pos x="12" y="2"/>
                </a:cxn>
                <a:cxn ang="0">
                  <a:pos x="0" y="20"/>
                </a:cxn>
                <a:cxn ang="0">
                  <a:pos x="8" y="49"/>
                </a:cxn>
                <a:cxn ang="0">
                  <a:pos x="6" y="107"/>
                </a:cxn>
                <a:cxn ang="0">
                  <a:pos x="17" y="103"/>
                </a:cxn>
                <a:cxn ang="0">
                  <a:pos x="20" y="115"/>
                </a:cxn>
                <a:cxn ang="0">
                  <a:pos x="29" y="122"/>
                </a:cxn>
                <a:cxn ang="0">
                  <a:pos x="38" y="140"/>
                </a:cxn>
                <a:cxn ang="0">
                  <a:pos x="48" y="128"/>
                </a:cxn>
                <a:cxn ang="0">
                  <a:pos x="65" y="134"/>
                </a:cxn>
                <a:cxn ang="0">
                  <a:pos x="63" y="109"/>
                </a:cxn>
                <a:cxn ang="0">
                  <a:pos x="48" y="104"/>
                </a:cxn>
                <a:cxn ang="0">
                  <a:pos x="39" y="91"/>
                </a:cxn>
                <a:cxn ang="0">
                  <a:pos x="33" y="73"/>
                </a:cxn>
                <a:cxn ang="0">
                  <a:pos x="41" y="53"/>
                </a:cxn>
                <a:cxn ang="0">
                  <a:pos x="35" y="35"/>
                </a:cxn>
                <a:cxn ang="0">
                  <a:pos x="42" y="20"/>
                </a:cxn>
                <a:cxn ang="0">
                  <a:pos x="29" y="4"/>
                </a:cxn>
                <a:cxn ang="0">
                  <a:pos x="18" y="7"/>
                </a:cxn>
                <a:cxn ang="0">
                  <a:pos x="12" y="2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61" name="Freeform 65"/>
            <p:cNvSpPr>
              <a:spLocks/>
            </p:cNvSpPr>
            <p:nvPr/>
          </p:nvSpPr>
          <p:spPr bwMode="invGray">
            <a:xfrm>
              <a:off x="4121" y="3052"/>
              <a:ext cx="64" cy="79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44" y="18"/>
                </a:cxn>
                <a:cxn ang="0">
                  <a:pos x="32" y="30"/>
                </a:cxn>
                <a:cxn ang="0">
                  <a:pos x="16" y="35"/>
                </a:cxn>
                <a:cxn ang="0">
                  <a:pos x="8" y="48"/>
                </a:cxn>
                <a:cxn ang="0">
                  <a:pos x="4" y="74"/>
                </a:cxn>
                <a:cxn ang="0">
                  <a:pos x="13" y="71"/>
                </a:cxn>
                <a:cxn ang="0">
                  <a:pos x="25" y="62"/>
                </a:cxn>
                <a:cxn ang="0">
                  <a:pos x="34" y="69"/>
                </a:cxn>
                <a:cxn ang="0">
                  <a:pos x="58" y="99"/>
                </a:cxn>
                <a:cxn ang="0">
                  <a:pos x="71" y="72"/>
                </a:cxn>
                <a:cxn ang="0">
                  <a:pos x="85" y="68"/>
                </a:cxn>
                <a:cxn ang="0">
                  <a:pos x="74" y="39"/>
                </a:cxn>
                <a:cxn ang="0">
                  <a:pos x="52" y="0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62" name="Freeform 66"/>
            <p:cNvSpPr>
              <a:spLocks/>
            </p:cNvSpPr>
            <p:nvPr/>
          </p:nvSpPr>
          <p:spPr bwMode="invGray">
            <a:xfrm>
              <a:off x="4197" y="3193"/>
              <a:ext cx="29" cy="49"/>
            </a:xfrm>
            <a:custGeom>
              <a:avLst/>
              <a:gdLst/>
              <a:ahLst/>
              <a:cxnLst>
                <a:cxn ang="0">
                  <a:pos x="6" y="27"/>
                </a:cxn>
                <a:cxn ang="0">
                  <a:pos x="26" y="66"/>
                </a:cxn>
                <a:cxn ang="0">
                  <a:pos x="30" y="52"/>
                </a:cxn>
                <a:cxn ang="0">
                  <a:pos x="38" y="40"/>
                </a:cxn>
                <a:cxn ang="0">
                  <a:pos x="30" y="25"/>
                </a:cxn>
                <a:cxn ang="0">
                  <a:pos x="20" y="13"/>
                </a:cxn>
                <a:cxn ang="0">
                  <a:pos x="11" y="1"/>
                </a:cxn>
                <a:cxn ang="0">
                  <a:pos x="2" y="12"/>
                </a:cxn>
                <a:cxn ang="0">
                  <a:pos x="6" y="2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63" name="Freeform 67"/>
            <p:cNvSpPr>
              <a:spLocks/>
            </p:cNvSpPr>
            <p:nvPr/>
          </p:nvSpPr>
          <p:spPr bwMode="invGray">
            <a:xfrm>
              <a:off x="4181" y="3275"/>
              <a:ext cx="18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23"/>
                </a:cxn>
                <a:cxn ang="0">
                  <a:pos x="24" y="11"/>
                </a:cxn>
                <a:cxn ang="0">
                  <a:pos x="0" y="0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64" name="Freeform 68"/>
            <p:cNvSpPr>
              <a:spLocks/>
            </p:cNvSpPr>
            <p:nvPr/>
          </p:nvSpPr>
          <p:spPr bwMode="invGray">
            <a:xfrm>
              <a:off x="4208" y="3265"/>
              <a:ext cx="45" cy="37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18"/>
                </a:cxn>
                <a:cxn ang="0">
                  <a:pos x="28" y="33"/>
                </a:cxn>
                <a:cxn ang="0">
                  <a:pos x="42" y="46"/>
                </a:cxn>
                <a:cxn ang="0">
                  <a:pos x="60" y="42"/>
                </a:cxn>
                <a:cxn ang="0">
                  <a:pos x="49" y="24"/>
                </a:cxn>
                <a:cxn ang="0">
                  <a:pos x="28" y="3"/>
                </a:cxn>
                <a:cxn ang="0">
                  <a:pos x="19" y="16"/>
                </a:cxn>
                <a:cxn ang="0">
                  <a:pos x="9" y="0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65" name="Freeform 69"/>
            <p:cNvSpPr>
              <a:spLocks/>
            </p:cNvSpPr>
            <p:nvPr/>
          </p:nvSpPr>
          <p:spPr bwMode="invGray">
            <a:xfrm>
              <a:off x="4277" y="3335"/>
              <a:ext cx="24" cy="33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10" y="11"/>
                </a:cxn>
                <a:cxn ang="0">
                  <a:pos x="12" y="32"/>
                </a:cxn>
                <a:cxn ang="0">
                  <a:pos x="24" y="36"/>
                </a:cxn>
                <a:cxn ang="0">
                  <a:pos x="28" y="0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66" name="Freeform 70"/>
            <p:cNvSpPr>
              <a:spLocks/>
            </p:cNvSpPr>
            <p:nvPr/>
          </p:nvSpPr>
          <p:spPr bwMode="invGray">
            <a:xfrm>
              <a:off x="4544" y="3293"/>
              <a:ext cx="46" cy="47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14"/>
                </a:cxn>
                <a:cxn ang="0">
                  <a:pos x="24" y="35"/>
                </a:cxn>
                <a:cxn ang="0">
                  <a:pos x="36" y="54"/>
                </a:cxn>
                <a:cxn ang="0">
                  <a:pos x="46" y="63"/>
                </a:cxn>
                <a:cxn ang="0">
                  <a:pos x="61" y="56"/>
                </a:cxn>
                <a:cxn ang="0">
                  <a:pos x="33" y="17"/>
                </a:cxn>
                <a:cxn ang="0">
                  <a:pos x="7" y="0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67" name="Freeform 71"/>
            <p:cNvSpPr>
              <a:spLocks/>
            </p:cNvSpPr>
            <p:nvPr/>
          </p:nvSpPr>
          <p:spPr bwMode="invGray">
            <a:xfrm>
              <a:off x="4147" y="3352"/>
              <a:ext cx="46" cy="50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30" y="34"/>
                </a:cxn>
                <a:cxn ang="0">
                  <a:pos x="16" y="43"/>
                </a:cxn>
                <a:cxn ang="0">
                  <a:pos x="22" y="67"/>
                </a:cxn>
                <a:cxn ang="0">
                  <a:pos x="48" y="58"/>
                </a:cxn>
                <a:cxn ang="0">
                  <a:pos x="60" y="47"/>
                </a:cxn>
                <a:cxn ang="0">
                  <a:pos x="51" y="28"/>
                </a:cxn>
                <a:cxn ang="0">
                  <a:pos x="57" y="14"/>
                </a:cxn>
                <a:cxn ang="0">
                  <a:pos x="55" y="2"/>
                </a:cxn>
                <a:cxn ang="0">
                  <a:pos x="46" y="4"/>
                </a:cxn>
                <a:cxn ang="0">
                  <a:pos x="51" y="5"/>
                </a:cxn>
                <a:cxn ang="0">
                  <a:pos x="49" y="16"/>
                </a:cxn>
                <a:cxn ang="0">
                  <a:pos x="43" y="23"/>
                </a:cxn>
                <a:cxn ang="0">
                  <a:pos x="28" y="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68" name="Freeform 72"/>
            <p:cNvSpPr>
              <a:spLocks/>
            </p:cNvSpPr>
            <p:nvPr/>
          </p:nvSpPr>
          <p:spPr bwMode="invGray">
            <a:xfrm>
              <a:off x="4098" y="3371"/>
              <a:ext cx="32" cy="27"/>
            </a:xfrm>
            <a:custGeom>
              <a:avLst/>
              <a:gdLst/>
              <a:ahLst/>
              <a:cxnLst>
                <a:cxn ang="0">
                  <a:pos x="21" y="3"/>
                </a:cxn>
                <a:cxn ang="0">
                  <a:pos x="6" y="6"/>
                </a:cxn>
                <a:cxn ang="0">
                  <a:pos x="33" y="36"/>
                </a:cxn>
                <a:cxn ang="0">
                  <a:pos x="42" y="30"/>
                </a:cxn>
                <a:cxn ang="0">
                  <a:pos x="21" y="3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69" name="Freeform 73"/>
            <p:cNvSpPr>
              <a:spLocks/>
            </p:cNvSpPr>
            <p:nvPr/>
          </p:nvSpPr>
          <p:spPr bwMode="invGray">
            <a:xfrm>
              <a:off x="4077" y="3342"/>
              <a:ext cx="24" cy="31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26"/>
                </a:cxn>
                <a:cxn ang="0">
                  <a:pos x="16" y="24"/>
                </a:cxn>
                <a:cxn ang="0">
                  <a:pos x="19" y="29"/>
                </a:cxn>
                <a:cxn ang="0">
                  <a:pos x="16" y="35"/>
                </a:cxn>
                <a:cxn ang="0">
                  <a:pos x="30" y="21"/>
                </a:cxn>
                <a:cxn ang="0">
                  <a:pos x="24" y="9"/>
                </a:cxn>
                <a:cxn ang="0">
                  <a:pos x="21" y="0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70" name="Freeform 74"/>
            <p:cNvSpPr>
              <a:spLocks/>
            </p:cNvSpPr>
            <p:nvPr/>
          </p:nvSpPr>
          <p:spPr bwMode="invGray">
            <a:xfrm>
              <a:off x="4111" y="3353"/>
              <a:ext cx="34" cy="24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7"/>
                </a:cxn>
                <a:cxn ang="0">
                  <a:pos x="27" y="31"/>
                </a:cxn>
                <a:cxn ang="0">
                  <a:pos x="45" y="24"/>
                </a:cxn>
                <a:cxn ang="0">
                  <a:pos x="22" y="10"/>
                </a:cxn>
                <a:cxn ang="0">
                  <a:pos x="21" y="0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71" name="Freeform 75"/>
            <p:cNvSpPr>
              <a:spLocks/>
            </p:cNvSpPr>
            <p:nvPr/>
          </p:nvSpPr>
          <p:spPr bwMode="invGray">
            <a:xfrm>
              <a:off x="4062" y="3021"/>
              <a:ext cx="27" cy="5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21" y="15"/>
                </a:cxn>
                <a:cxn ang="0">
                  <a:pos x="9" y="36"/>
                </a:cxn>
                <a:cxn ang="0">
                  <a:pos x="0" y="59"/>
                </a:cxn>
                <a:cxn ang="0">
                  <a:pos x="8" y="74"/>
                </a:cxn>
                <a:cxn ang="0">
                  <a:pos x="20" y="59"/>
                </a:cxn>
                <a:cxn ang="0">
                  <a:pos x="35" y="32"/>
                </a:cxn>
                <a:cxn ang="0">
                  <a:pos x="30" y="0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72" name="Freeform 76"/>
            <p:cNvSpPr>
              <a:spLocks/>
            </p:cNvSpPr>
            <p:nvPr/>
          </p:nvSpPr>
          <p:spPr bwMode="invGray">
            <a:xfrm>
              <a:off x="4113" y="3012"/>
              <a:ext cx="19" cy="55"/>
            </a:xfrm>
            <a:custGeom>
              <a:avLst/>
              <a:gdLst/>
              <a:ahLst/>
              <a:cxnLst>
                <a:cxn ang="0">
                  <a:pos x="13" y="7"/>
                </a:cxn>
                <a:cxn ang="0">
                  <a:pos x="4" y="8"/>
                </a:cxn>
                <a:cxn ang="0">
                  <a:pos x="0" y="22"/>
                </a:cxn>
                <a:cxn ang="0">
                  <a:pos x="15" y="41"/>
                </a:cxn>
                <a:cxn ang="0">
                  <a:pos x="25" y="56"/>
                </a:cxn>
                <a:cxn ang="0">
                  <a:pos x="16" y="20"/>
                </a:cxn>
                <a:cxn ang="0">
                  <a:pos x="13" y="7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73" name="Freeform 77"/>
            <p:cNvSpPr>
              <a:spLocks/>
            </p:cNvSpPr>
            <p:nvPr/>
          </p:nvSpPr>
          <p:spPr bwMode="invGray">
            <a:xfrm>
              <a:off x="4135" y="2995"/>
              <a:ext cx="10" cy="2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" y="10"/>
                </a:cxn>
                <a:cxn ang="0">
                  <a:pos x="11" y="25"/>
                </a:cxn>
                <a:cxn ang="0">
                  <a:pos x="11" y="0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74" name="Freeform 78"/>
            <p:cNvSpPr>
              <a:spLocks/>
            </p:cNvSpPr>
            <p:nvPr/>
          </p:nvSpPr>
          <p:spPr bwMode="invGray">
            <a:xfrm>
              <a:off x="4145" y="3007"/>
              <a:ext cx="21" cy="4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1" y="14"/>
                </a:cxn>
                <a:cxn ang="0">
                  <a:pos x="20" y="21"/>
                </a:cxn>
                <a:cxn ang="0">
                  <a:pos x="8" y="39"/>
                </a:cxn>
                <a:cxn ang="0">
                  <a:pos x="0" y="56"/>
                </a:cxn>
                <a:cxn ang="0">
                  <a:pos x="11" y="57"/>
                </a:cxn>
                <a:cxn ang="0">
                  <a:pos x="26" y="26"/>
                </a:cxn>
                <a:cxn ang="0">
                  <a:pos x="5" y="0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75" name="Freeform 79"/>
            <p:cNvSpPr>
              <a:spLocks/>
            </p:cNvSpPr>
            <p:nvPr/>
          </p:nvSpPr>
          <p:spPr bwMode="invGray">
            <a:xfrm>
              <a:off x="3876" y="3076"/>
              <a:ext cx="12" cy="27"/>
            </a:xfrm>
            <a:custGeom>
              <a:avLst/>
              <a:gdLst/>
              <a:ahLst/>
              <a:cxnLst>
                <a:cxn ang="0">
                  <a:pos x="14" y="3"/>
                </a:cxn>
                <a:cxn ang="0">
                  <a:pos x="0" y="7"/>
                </a:cxn>
                <a:cxn ang="0">
                  <a:pos x="8" y="22"/>
                </a:cxn>
                <a:cxn ang="0">
                  <a:pos x="14" y="3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76" name="Freeform 80"/>
            <p:cNvSpPr>
              <a:spLocks/>
            </p:cNvSpPr>
            <p:nvPr/>
          </p:nvSpPr>
          <p:spPr bwMode="invGray">
            <a:xfrm>
              <a:off x="3866" y="3053"/>
              <a:ext cx="10" cy="1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" y="11"/>
                </a:cxn>
                <a:cxn ang="0">
                  <a:pos x="9" y="20"/>
                </a:cxn>
                <a:cxn ang="0">
                  <a:pos x="10" y="5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77" name="Freeform 81"/>
            <p:cNvSpPr>
              <a:spLocks/>
            </p:cNvSpPr>
            <p:nvPr/>
          </p:nvSpPr>
          <p:spPr bwMode="invGray">
            <a:xfrm>
              <a:off x="3862" y="3035"/>
              <a:ext cx="12" cy="14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0" y="10"/>
                </a:cxn>
                <a:cxn ang="0">
                  <a:pos x="12" y="19"/>
                </a:cxn>
                <a:cxn ang="0">
                  <a:pos x="10" y="5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78" name="Freeform 82"/>
            <p:cNvSpPr>
              <a:spLocks/>
            </p:cNvSpPr>
            <p:nvPr/>
          </p:nvSpPr>
          <p:spPr bwMode="invGray">
            <a:xfrm>
              <a:off x="3850" y="2995"/>
              <a:ext cx="11" cy="19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13"/>
                </a:cxn>
                <a:cxn ang="0">
                  <a:pos x="12" y="24"/>
                </a:cxn>
                <a:cxn ang="0">
                  <a:pos x="6" y="0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79" name="Freeform 83"/>
            <p:cNvSpPr>
              <a:spLocks/>
            </p:cNvSpPr>
            <p:nvPr/>
          </p:nvSpPr>
          <p:spPr bwMode="invGray">
            <a:xfrm>
              <a:off x="3852" y="3020"/>
              <a:ext cx="16" cy="1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19" y="18"/>
                </a:cxn>
                <a:cxn ang="0">
                  <a:pos x="14" y="6"/>
                </a:cxn>
                <a:cxn ang="0">
                  <a:pos x="13" y="0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80" name="Freeform 84"/>
            <p:cNvSpPr>
              <a:spLocks/>
            </p:cNvSpPr>
            <p:nvPr/>
          </p:nvSpPr>
          <p:spPr bwMode="invGray">
            <a:xfrm>
              <a:off x="4688" y="3643"/>
              <a:ext cx="45" cy="60"/>
            </a:xfrm>
            <a:custGeom>
              <a:avLst/>
              <a:gdLst/>
              <a:ahLst/>
              <a:cxnLst>
                <a:cxn ang="0">
                  <a:pos x="10" y="7"/>
                </a:cxn>
                <a:cxn ang="0">
                  <a:pos x="3" y="18"/>
                </a:cxn>
                <a:cxn ang="0">
                  <a:pos x="15" y="39"/>
                </a:cxn>
                <a:cxn ang="0">
                  <a:pos x="27" y="54"/>
                </a:cxn>
                <a:cxn ang="0">
                  <a:pos x="40" y="63"/>
                </a:cxn>
                <a:cxn ang="0">
                  <a:pos x="51" y="81"/>
                </a:cxn>
                <a:cxn ang="0">
                  <a:pos x="52" y="57"/>
                </a:cxn>
                <a:cxn ang="0">
                  <a:pos x="43" y="37"/>
                </a:cxn>
                <a:cxn ang="0">
                  <a:pos x="25" y="18"/>
                </a:cxn>
                <a:cxn ang="0">
                  <a:pos x="10" y="7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81" name="Freeform 85"/>
            <p:cNvSpPr>
              <a:spLocks/>
            </p:cNvSpPr>
            <p:nvPr/>
          </p:nvSpPr>
          <p:spPr bwMode="invGray">
            <a:xfrm>
              <a:off x="4919" y="3594"/>
              <a:ext cx="53" cy="46"/>
            </a:xfrm>
            <a:custGeom>
              <a:avLst/>
              <a:gdLst/>
              <a:ahLst/>
              <a:cxnLst>
                <a:cxn ang="0">
                  <a:pos x="28" y="23"/>
                </a:cxn>
                <a:cxn ang="0">
                  <a:pos x="13" y="32"/>
                </a:cxn>
                <a:cxn ang="0">
                  <a:pos x="1" y="44"/>
                </a:cxn>
                <a:cxn ang="0">
                  <a:pos x="13" y="59"/>
                </a:cxn>
                <a:cxn ang="0">
                  <a:pos x="28" y="44"/>
                </a:cxn>
                <a:cxn ang="0">
                  <a:pos x="40" y="23"/>
                </a:cxn>
                <a:cxn ang="0">
                  <a:pos x="55" y="0"/>
                </a:cxn>
                <a:cxn ang="0">
                  <a:pos x="71" y="11"/>
                </a:cxn>
                <a:cxn ang="0">
                  <a:pos x="35" y="23"/>
                </a:cxn>
                <a:cxn ang="0">
                  <a:pos x="28" y="23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82" name="Freeform 86"/>
            <p:cNvSpPr>
              <a:spLocks/>
            </p:cNvSpPr>
            <p:nvPr/>
          </p:nvSpPr>
          <p:spPr bwMode="invGray">
            <a:xfrm>
              <a:off x="4759" y="3569"/>
              <a:ext cx="17" cy="23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14"/>
                </a:cxn>
                <a:cxn ang="0">
                  <a:pos x="12" y="30"/>
                </a:cxn>
                <a:cxn ang="0">
                  <a:pos x="9" y="0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83" name="Freeform 87"/>
            <p:cNvSpPr>
              <a:spLocks/>
            </p:cNvSpPr>
            <p:nvPr/>
          </p:nvSpPr>
          <p:spPr bwMode="invGray">
            <a:xfrm>
              <a:off x="4751" y="3547"/>
              <a:ext cx="20" cy="17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14"/>
                </a:cxn>
                <a:cxn ang="0">
                  <a:pos x="21" y="20"/>
                </a:cxn>
                <a:cxn ang="0">
                  <a:pos x="19" y="0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84" name="Freeform 88"/>
            <p:cNvSpPr>
              <a:spLocks/>
            </p:cNvSpPr>
            <p:nvPr/>
          </p:nvSpPr>
          <p:spPr bwMode="invGray">
            <a:xfrm>
              <a:off x="4598" y="3353"/>
              <a:ext cx="24" cy="33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10" y="11"/>
                </a:cxn>
                <a:cxn ang="0">
                  <a:pos x="12" y="32"/>
                </a:cxn>
                <a:cxn ang="0">
                  <a:pos x="24" y="36"/>
                </a:cxn>
                <a:cxn ang="0">
                  <a:pos x="28" y="0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85" name="Freeform 89"/>
            <p:cNvSpPr>
              <a:spLocks/>
            </p:cNvSpPr>
            <p:nvPr/>
          </p:nvSpPr>
          <p:spPr bwMode="invGray">
            <a:xfrm>
              <a:off x="4632" y="3396"/>
              <a:ext cx="26" cy="33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10" y="9"/>
                </a:cxn>
                <a:cxn ang="0">
                  <a:pos x="14" y="32"/>
                </a:cxn>
                <a:cxn ang="0">
                  <a:pos x="26" y="36"/>
                </a:cxn>
                <a:cxn ang="0">
                  <a:pos x="30" y="0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86" name="Freeform 90"/>
            <p:cNvSpPr>
              <a:spLocks/>
            </p:cNvSpPr>
            <p:nvPr/>
          </p:nvSpPr>
          <p:spPr bwMode="invGray">
            <a:xfrm>
              <a:off x="4659" y="3459"/>
              <a:ext cx="28" cy="28"/>
            </a:xfrm>
            <a:custGeom>
              <a:avLst/>
              <a:gdLst/>
              <a:ahLst/>
              <a:cxnLst>
                <a:cxn ang="0">
                  <a:pos x="34" y="2"/>
                </a:cxn>
                <a:cxn ang="0">
                  <a:pos x="10" y="2"/>
                </a:cxn>
                <a:cxn ang="0">
                  <a:pos x="14" y="25"/>
                </a:cxn>
                <a:cxn ang="0">
                  <a:pos x="26" y="29"/>
                </a:cxn>
                <a:cxn ang="0">
                  <a:pos x="34" y="2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87" name="Freeform 91"/>
            <p:cNvSpPr>
              <a:spLocks/>
            </p:cNvSpPr>
            <p:nvPr/>
          </p:nvSpPr>
          <p:spPr bwMode="invGray">
            <a:xfrm>
              <a:off x="4693" y="3449"/>
              <a:ext cx="28" cy="26"/>
            </a:xfrm>
            <a:custGeom>
              <a:avLst/>
              <a:gdLst/>
              <a:ahLst/>
              <a:cxnLst>
                <a:cxn ang="0">
                  <a:pos x="34" y="2"/>
                </a:cxn>
                <a:cxn ang="0">
                  <a:pos x="10" y="2"/>
                </a:cxn>
                <a:cxn ang="0">
                  <a:pos x="16" y="22"/>
                </a:cxn>
                <a:cxn ang="0">
                  <a:pos x="27" y="22"/>
                </a:cxn>
                <a:cxn ang="0">
                  <a:pos x="34" y="2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88" name="Freeform 92"/>
            <p:cNvSpPr>
              <a:spLocks/>
            </p:cNvSpPr>
            <p:nvPr/>
          </p:nvSpPr>
          <p:spPr bwMode="invGray">
            <a:xfrm>
              <a:off x="4683" y="3413"/>
              <a:ext cx="26" cy="20"/>
            </a:xfrm>
            <a:custGeom>
              <a:avLst/>
              <a:gdLst/>
              <a:ahLst/>
              <a:cxnLst>
                <a:cxn ang="0">
                  <a:pos x="31" y="1"/>
                </a:cxn>
                <a:cxn ang="0">
                  <a:pos x="10" y="2"/>
                </a:cxn>
                <a:cxn ang="0">
                  <a:pos x="13" y="15"/>
                </a:cxn>
                <a:cxn ang="0">
                  <a:pos x="25" y="19"/>
                </a:cxn>
                <a:cxn ang="0">
                  <a:pos x="31" y="1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89" name="Freeform 93"/>
            <p:cNvSpPr>
              <a:spLocks/>
            </p:cNvSpPr>
            <p:nvPr/>
          </p:nvSpPr>
          <p:spPr bwMode="invGray">
            <a:xfrm>
              <a:off x="4657" y="3388"/>
              <a:ext cx="26" cy="35"/>
            </a:xfrm>
            <a:custGeom>
              <a:avLst/>
              <a:gdLst/>
              <a:ahLst/>
              <a:cxnLst>
                <a:cxn ang="0">
                  <a:pos x="28" y="16"/>
                </a:cxn>
                <a:cxn ang="0">
                  <a:pos x="19" y="2"/>
                </a:cxn>
                <a:cxn ang="0">
                  <a:pos x="10" y="25"/>
                </a:cxn>
                <a:cxn ang="0">
                  <a:pos x="19" y="35"/>
                </a:cxn>
                <a:cxn ang="0">
                  <a:pos x="27" y="29"/>
                </a:cxn>
                <a:cxn ang="0">
                  <a:pos x="28" y="16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90" name="Freeform 94"/>
            <p:cNvSpPr>
              <a:spLocks/>
            </p:cNvSpPr>
            <p:nvPr/>
          </p:nvSpPr>
          <p:spPr bwMode="invGray">
            <a:xfrm>
              <a:off x="4625" y="3372"/>
              <a:ext cx="24" cy="26"/>
            </a:xfrm>
            <a:custGeom>
              <a:avLst/>
              <a:gdLst/>
              <a:ahLst/>
              <a:cxnLst>
                <a:cxn ang="0">
                  <a:pos x="22" y="10"/>
                </a:cxn>
                <a:cxn ang="0">
                  <a:pos x="10" y="2"/>
                </a:cxn>
                <a:cxn ang="0">
                  <a:pos x="12" y="23"/>
                </a:cxn>
                <a:cxn ang="0">
                  <a:pos x="24" y="27"/>
                </a:cxn>
                <a:cxn ang="0">
                  <a:pos x="22" y="10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91" name="Freeform 95"/>
            <p:cNvSpPr>
              <a:spLocks/>
            </p:cNvSpPr>
            <p:nvPr/>
          </p:nvSpPr>
          <p:spPr bwMode="invGray">
            <a:xfrm>
              <a:off x="4665" y="3425"/>
              <a:ext cx="24" cy="26"/>
            </a:xfrm>
            <a:custGeom>
              <a:avLst/>
              <a:gdLst/>
              <a:ahLst/>
              <a:cxnLst>
                <a:cxn ang="0">
                  <a:pos x="22" y="10"/>
                </a:cxn>
                <a:cxn ang="0">
                  <a:pos x="10" y="2"/>
                </a:cxn>
                <a:cxn ang="0">
                  <a:pos x="12" y="23"/>
                </a:cxn>
                <a:cxn ang="0">
                  <a:pos x="24" y="27"/>
                </a:cxn>
                <a:cxn ang="0">
                  <a:pos x="22" y="10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92" name="Freeform 96"/>
            <p:cNvSpPr>
              <a:spLocks/>
            </p:cNvSpPr>
            <p:nvPr/>
          </p:nvSpPr>
          <p:spPr bwMode="invGray">
            <a:xfrm>
              <a:off x="3055" y="2051"/>
              <a:ext cx="141" cy="108"/>
            </a:xfrm>
            <a:custGeom>
              <a:avLst/>
              <a:gdLst/>
              <a:ahLst/>
              <a:cxnLst>
                <a:cxn ang="0">
                  <a:pos x="171" y="4"/>
                </a:cxn>
                <a:cxn ang="0">
                  <a:pos x="185" y="4"/>
                </a:cxn>
                <a:cxn ang="0">
                  <a:pos x="189" y="16"/>
                </a:cxn>
                <a:cxn ang="0">
                  <a:pos x="187" y="24"/>
                </a:cxn>
                <a:cxn ang="0">
                  <a:pos x="131" y="44"/>
                </a:cxn>
                <a:cxn ang="0">
                  <a:pos x="109" y="58"/>
                </a:cxn>
                <a:cxn ang="0">
                  <a:pos x="97" y="62"/>
                </a:cxn>
                <a:cxn ang="0">
                  <a:pos x="71" y="82"/>
                </a:cxn>
                <a:cxn ang="0">
                  <a:pos x="75" y="92"/>
                </a:cxn>
                <a:cxn ang="0">
                  <a:pos x="83" y="116"/>
                </a:cxn>
                <a:cxn ang="0">
                  <a:pos x="107" y="126"/>
                </a:cxn>
                <a:cxn ang="0">
                  <a:pos x="93" y="140"/>
                </a:cxn>
                <a:cxn ang="0">
                  <a:pos x="83" y="130"/>
                </a:cxn>
                <a:cxn ang="0">
                  <a:pos x="71" y="134"/>
                </a:cxn>
                <a:cxn ang="0">
                  <a:pos x="21" y="122"/>
                </a:cxn>
                <a:cxn ang="0">
                  <a:pos x="19" y="106"/>
                </a:cxn>
                <a:cxn ang="0">
                  <a:pos x="47" y="90"/>
                </a:cxn>
                <a:cxn ang="0">
                  <a:pos x="51" y="76"/>
                </a:cxn>
                <a:cxn ang="0">
                  <a:pos x="47" y="64"/>
                </a:cxn>
                <a:cxn ang="0">
                  <a:pos x="73" y="46"/>
                </a:cxn>
                <a:cxn ang="0">
                  <a:pos x="97" y="36"/>
                </a:cxn>
                <a:cxn ang="0">
                  <a:pos x="113" y="24"/>
                </a:cxn>
                <a:cxn ang="0">
                  <a:pos x="171" y="4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93" name="Freeform 97"/>
            <p:cNvSpPr>
              <a:spLocks/>
            </p:cNvSpPr>
            <p:nvPr/>
          </p:nvSpPr>
          <p:spPr bwMode="invGray">
            <a:xfrm>
              <a:off x="3139" y="2155"/>
              <a:ext cx="40" cy="12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12" y="2"/>
                </a:cxn>
                <a:cxn ang="0">
                  <a:pos x="32" y="16"/>
                </a:cxn>
                <a:cxn ang="0">
                  <a:pos x="44" y="14"/>
                </a:cxn>
                <a:cxn ang="0">
                  <a:pos x="24" y="0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94" name="Freeform 98"/>
            <p:cNvSpPr>
              <a:spLocks/>
            </p:cNvSpPr>
            <p:nvPr/>
          </p:nvSpPr>
          <p:spPr bwMode="invGray">
            <a:xfrm>
              <a:off x="3344" y="1999"/>
              <a:ext cx="42" cy="28"/>
            </a:xfrm>
            <a:custGeom>
              <a:avLst/>
              <a:gdLst/>
              <a:ahLst/>
              <a:cxnLst>
                <a:cxn ang="0">
                  <a:pos x="57" y="4"/>
                </a:cxn>
                <a:cxn ang="0">
                  <a:pos x="25" y="24"/>
                </a:cxn>
                <a:cxn ang="0">
                  <a:pos x="11" y="34"/>
                </a:cxn>
                <a:cxn ang="0">
                  <a:pos x="9" y="4"/>
                </a:cxn>
                <a:cxn ang="0">
                  <a:pos x="21" y="0"/>
                </a:cxn>
                <a:cxn ang="0">
                  <a:pos x="57" y="4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95" name="Freeform 99"/>
            <p:cNvSpPr>
              <a:spLocks/>
            </p:cNvSpPr>
            <p:nvPr/>
          </p:nvSpPr>
          <p:spPr bwMode="invGray">
            <a:xfrm>
              <a:off x="3374" y="2012"/>
              <a:ext cx="50" cy="20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11" y="6"/>
                </a:cxn>
                <a:cxn ang="0">
                  <a:pos x="57" y="26"/>
                </a:cxn>
                <a:cxn ang="0">
                  <a:pos x="63" y="24"/>
                </a:cxn>
                <a:cxn ang="0">
                  <a:pos x="29" y="0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96" name="Freeform 100"/>
            <p:cNvSpPr>
              <a:spLocks/>
            </p:cNvSpPr>
            <p:nvPr/>
          </p:nvSpPr>
          <p:spPr bwMode="invGray">
            <a:xfrm>
              <a:off x="3428" y="2015"/>
              <a:ext cx="50" cy="32"/>
            </a:xfrm>
            <a:custGeom>
              <a:avLst/>
              <a:gdLst/>
              <a:ahLst/>
              <a:cxnLst>
                <a:cxn ang="0">
                  <a:pos x="50" y="9"/>
                </a:cxn>
                <a:cxn ang="0">
                  <a:pos x="26" y="9"/>
                </a:cxn>
                <a:cxn ang="0">
                  <a:pos x="10" y="9"/>
                </a:cxn>
                <a:cxn ang="0">
                  <a:pos x="8" y="35"/>
                </a:cxn>
                <a:cxn ang="0">
                  <a:pos x="32" y="43"/>
                </a:cxn>
                <a:cxn ang="0">
                  <a:pos x="62" y="27"/>
                </a:cxn>
                <a:cxn ang="0">
                  <a:pos x="50" y="9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97" name="Freeform 101"/>
            <p:cNvSpPr>
              <a:spLocks/>
            </p:cNvSpPr>
            <p:nvPr/>
          </p:nvSpPr>
          <p:spPr bwMode="invGray">
            <a:xfrm>
              <a:off x="3777" y="2042"/>
              <a:ext cx="88" cy="31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8" y="16"/>
                </a:cxn>
                <a:cxn ang="0">
                  <a:pos x="50" y="30"/>
                </a:cxn>
                <a:cxn ang="0">
                  <a:pos x="76" y="36"/>
                </a:cxn>
                <a:cxn ang="0">
                  <a:pos x="112" y="22"/>
                </a:cxn>
                <a:cxn ang="0">
                  <a:pos x="78" y="4"/>
                </a:cxn>
                <a:cxn ang="0">
                  <a:pos x="14" y="0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98" name="Freeform 102"/>
            <p:cNvSpPr>
              <a:spLocks/>
            </p:cNvSpPr>
            <p:nvPr/>
          </p:nvSpPr>
          <p:spPr bwMode="invGray">
            <a:xfrm>
              <a:off x="3867" y="2041"/>
              <a:ext cx="46" cy="24"/>
            </a:xfrm>
            <a:custGeom>
              <a:avLst/>
              <a:gdLst/>
              <a:ahLst/>
              <a:cxnLst>
                <a:cxn ang="0">
                  <a:pos x="32" y="4"/>
                </a:cxn>
                <a:cxn ang="0">
                  <a:pos x="62" y="10"/>
                </a:cxn>
                <a:cxn ang="0">
                  <a:pos x="30" y="32"/>
                </a:cxn>
                <a:cxn ang="0">
                  <a:pos x="6" y="22"/>
                </a:cxn>
                <a:cxn ang="0">
                  <a:pos x="32" y="4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99" name="Freeform 103"/>
            <p:cNvSpPr>
              <a:spLocks/>
            </p:cNvSpPr>
            <p:nvPr/>
          </p:nvSpPr>
          <p:spPr bwMode="invGray">
            <a:xfrm>
              <a:off x="3846" y="2070"/>
              <a:ext cx="37" cy="17"/>
            </a:xfrm>
            <a:custGeom>
              <a:avLst/>
              <a:gdLst/>
              <a:ahLst/>
              <a:cxnLst>
                <a:cxn ang="0">
                  <a:pos x="20" y="1"/>
                </a:cxn>
                <a:cxn ang="0">
                  <a:pos x="6" y="5"/>
                </a:cxn>
                <a:cxn ang="0">
                  <a:pos x="38" y="23"/>
                </a:cxn>
                <a:cxn ang="0">
                  <a:pos x="20" y="1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00" name="Freeform 104"/>
            <p:cNvSpPr>
              <a:spLocks/>
            </p:cNvSpPr>
            <p:nvPr/>
          </p:nvSpPr>
          <p:spPr bwMode="invGray">
            <a:xfrm>
              <a:off x="4098" y="2294"/>
              <a:ext cx="76" cy="114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18"/>
                </a:cxn>
                <a:cxn ang="0">
                  <a:pos x="14" y="42"/>
                </a:cxn>
                <a:cxn ang="0">
                  <a:pos x="32" y="72"/>
                </a:cxn>
                <a:cxn ang="0">
                  <a:pos x="36" y="104"/>
                </a:cxn>
                <a:cxn ang="0">
                  <a:pos x="80" y="152"/>
                </a:cxn>
                <a:cxn ang="0">
                  <a:pos x="86" y="124"/>
                </a:cxn>
                <a:cxn ang="0">
                  <a:pos x="74" y="102"/>
                </a:cxn>
                <a:cxn ang="0">
                  <a:pos x="62" y="92"/>
                </a:cxn>
                <a:cxn ang="0">
                  <a:pos x="52" y="74"/>
                </a:cxn>
                <a:cxn ang="0">
                  <a:pos x="42" y="44"/>
                </a:cxn>
                <a:cxn ang="0">
                  <a:pos x="4" y="12"/>
                </a:cxn>
                <a:cxn ang="0">
                  <a:pos x="6" y="0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01" name="Freeform 105"/>
            <p:cNvSpPr>
              <a:spLocks/>
            </p:cNvSpPr>
            <p:nvPr/>
          </p:nvSpPr>
          <p:spPr bwMode="invGray">
            <a:xfrm>
              <a:off x="4159" y="2412"/>
              <a:ext cx="55" cy="78"/>
            </a:xfrm>
            <a:custGeom>
              <a:avLst/>
              <a:gdLst/>
              <a:ahLst/>
              <a:cxnLst>
                <a:cxn ang="0">
                  <a:pos x="64" y="22"/>
                </a:cxn>
                <a:cxn ang="0">
                  <a:pos x="74" y="40"/>
                </a:cxn>
                <a:cxn ang="0">
                  <a:pos x="30" y="84"/>
                </a:cxn>
                <a:cxn ang="0">
                  <a:pos x="32" y="100"/>
                </a:cxn>
                <a:cxn ang="0">
                  <a:pos x="20" y="94"/>
                </a:cxn>
                <a:cxn ang="0">
                  <a:pos x="6" y="84"/>
                </a:cxn>
                <a:cxn ang="0">
                  <a:pos x="0" y="82"/>
                </a:cxn>
                <a:cxn ang="0">
                  <a:pos x="10" y="58"/>
                </a:cxn>
                <a:cxn ang="0">
                  <a:pos x="12" y="52"/>
                </a:cxn>
                <a:cxn ang="0">
                  <a:pos x="2" y="24"/>
                </a:cxn>
                <a:cxn ang="0">
                  <a:pos x="4" y="14"/>
                </a:cxn>
                <a:cxn ang="0">
                  <a:pos x="26" y="22"/>
                </a:cxn>
                <a:cxn ang="0">
                  <a:pos x="36" y="36"/>
                </a:cxn>
                <a:cxn ang="0">
                  <a:pos x="64" y="22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02" name="Freeform 106"/>
            <p:cNvSpPr>
              <a:spLocks/>
            </p:cNvSpPr>
            <p:nvPr/>
          </p:nvSpPr>
          <p:spPr bwMode="invGray">
            <a:xfrm>
              <a:off x="4123" y="2492"/>
              <a:ext cx="109" cy="189"/>
            </a:xfrm>
            <a:custGeom>
              <a:avLst/>
              <a:gdLst/>
              <a:ahLst/>
              <a:cxnLst>
                <a:cxn ang="0">
                  <a:pos x="82" y="100"/>
                </a:cxn>
                <a:cxn ang="0">
                  <a:pos x="66" y="106"/>
                </a:cxn>
                <a:cxn ang="0">
                  <a:pos x="64" y="132"/>
                </a:cxn>
                <a:cxn ang="0">
                  <a:pos x="22" y="146"/>
                </a:cxn>
                <a:cxn ang="0">
                  <a:pos x="8" y="168"/>
                </a:cxn>
                <a:cxn ang="0">
                  <a:pos x="20" y="182"/>
                </a:cxn>
                <a:cxn ang="0">
                  <a:pos x="8" y="198"/>
                </a:cxn>
                <a:cxn ang="0">
                  <a:pos x="24" y="252"/>
                </a:cxn>
                <a:cxn ang="0">
                  <a:pos x="28" y="214"/>
                </a:cxn>
                <a:cxn ang="0">
                  <a:pos x="22" y="192"/>
                </a:cxn>
                <a:cxn ang="0">
                  <a:pos x="42" y="176"/>
                </a:cxn>
                <a:cxn ang="0">
                  <a:pos x="52" y="158"/>
                </a:cxn>
                <a:cxn ang="0">
                  <a:pos x="66" y="174"/>
                </a:cxn>
                <a:cxn ang="0">
                  <a:pos x="44" y="190"/>
                </a:cxn>
                <a:cxn ang="0">
                  <a:pos x="56" y="200"/>
                </a:cxn>
                <a:cxn ang="0">
                  <a:pos x="68" y="178"/>
                </a:cxn>
                <a:cxn ang="0">
                  <a:pos x="84" y="184"/>
                </a:cxn>
                <a:cxn ang="0">
                  <a:pos x="104" y="148"/>
                </a:cxn>
                <a:cxn ang="0">
                  <a:pos x="114" y="156"/>
                </a:cxn>
                <a:cxn ang="0">
                  <a:pos x="136" y="148"/>
                </a:cxn>
                <a:cxn ang="0">
                  <a:pos x="146" y="130"/>
                </a:cxn>
                <a:cxn ang="0">
                  <a:pos x="142" y="110"/>
                </a:cxn>
                <a:cxn ang="0">
                  <a:pos x="134" y="98"/>
                </a:cxn>
                <a:cxn ang="0">
                  <a:pos x="122" y="40"/>
                </a:cxn>
                <a:cxn ang="0">
                  <a:pos x="94" y="0"/>
                </a:cxn>
                <a:cxn ang="0">
                  <a:pos x="78" y="12"/>
                </a:cxn>
                <a:cxn ang="0">
                  <a:pos x="96" y="34"/>
                </a:cxn>
                <a:cxn ang="0">
                  <a:pos x="96" y="64"/>
                </a:cxn>
                <a:cxn ang="0">
                  <a:pos x="82" y="100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03" name="Freeform 107"/>
            <p:cNvSpPr>
              <a:spLocks/>
            </p:cNvSpPr>
            <p:nvPr/>
          </p:nvSpPr>
          <p:spPr bwMode="invGray">
            <a:xfrm>
              <a:off x="3062" y="1988"/>
              <a:ext cx="52" cy="30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65" y="20"/>
                </a:cxn>
                <a:cxn ang="0">
                  <a:pos x="41" y="24"/>
                </a:cxn>
                <a:cxn ang="0">
                  <a:pos x="31" y="40"/>
                </a:cxn>
                <a:cxn ang="0">
                  <a:pos x="7" y="38"/>
                </a:cxn>
                <a:cxn ang="0">
                  <a:pos x="1" y="36"/>
                </a:cxn>
                <a:cxn ang="0">
                  <a:pos x="33" y="20"/>
                </a:cxn>
                <a:cxn ang="0">
                  <a:pos x="59" y="0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04" name="Freeform 108"/>
            <p:cNvSpPr>
              <a:spLocks/>
            </p:cNvSpPr>
            <p:nvPr/>
          </p:nvSpPr>
          <p:spPr bwMode="invGray">
            <a:xfrm>
              <a:off x="2955" y="1997"/>
              <a:ext cx="19" cy="22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18"/>
                </a:cxn>
                <a:cxn ang="0">
                  <a:pos x="18" y="26"/>
                </a:cxn>
                <a:cxn ang="0">
                  <a:pos x="18" y="0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05" name="Freeform 109"/>
            <p:cNvSpPr>
              <a:spLocks/>
            </p:cNvSpPr>
            <p:nvPr/>
          </p:nvSpPr>
          <p:spPr bwMode="invGray">
            <a:xfrm>
              <a:off x="2979" y="1996"/>
              <a:ext cx="37" cy="27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0" y="18"/>
                </a:cxn>
                <a:cxn ang="0">
                  <a:pos x="6" y="32"/>
                </a:cxn>
                <a:cxn ang="0">
                  <a:pos x="18" y="36"/>
                </a:cxn>
                <a:cxn ang="0">
                  <a:pos x="40" y="26"/>
                </a:cxn>
                <a:cxn ang="0">
                  <a:pos x="14" y="6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06" name="Freeform 110"/>
            <p:cNvSpPr>
              <a:spLocks/>
            </p:cNvSpPr>
            <p:nvPr/>
          </p:nvSpPr>
          <p:spPr bwMode="invGray">
            <a:xfrm>
              <a:off x="3040" y="1987"/>
              <a:ext cx="20" cy="16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3" y="12"/>
                </a:cxn>
                <a:cxn ang="0">
                  <a:pos x="19" y="22"/>
                </a:cxn>
                <a:cxn ang="0">
                  <a:pos x="11" y="0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07" name="Freeform 111"/>
            <p:cNvSpPr>
              <a:spLocks/>
            </p:cNvSpPr>
            <p:nvPr/>
          </p:nvSpPr>
          <p:spPr bwMode="invGray">
            <a:xfrm>
              <a:off x="3022" y="2005"/>
              <a:ext cx="15" cy="13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9" y="18"/>
                </a:cxn>
                <a:cxn ang="0">
                  <a:pos x="11" y="0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08" name="Freeform 112"/>
            <p:cNvSpPr>
              <a:spLocks/>
            </p:cNvSpPr>
            <p:nvPr/>
          </p:nvSpPr>
          <p:spPr bwMode="invGray">
            <a:xfrm>
              <a:off x="4162" y="2021"/>
              <a:ext cx="18" cy="33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8" y="16"/>
                </a:cxn>
                <a:cxn ang="0">
                  <a:pos x="0" y="34"/>
                </a:cxn>
                <a:cxn ang="0">
                  <a:pos x="16" y="40"/>
                </a:cxn>
                <a:cxn ang="0">
                  <a:pos x="24" y="0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09" name="Freeform 113"/>
            <p:cNvSpPr>
              <a:spLocks/>
            </p:cNvSpPr>
            <p:nvPr/>
          </p:nvSpPr>
          <p:spPr bwMode="invGray">
            <a:xfrm>
              <a:off x="3278" y="3473"/>
              <a:ext cx="31" cy="18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26" y="24"/>
                </a:cxn>
                <a:cxn ang="0">
                  <a:pos x="30" y="0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10" name="Freeform 114"/>
            <p:cNvSpPr>
              <a:spLocks/>
            </p:cNvSpPr>
            <p:nvPr/>
          </p:nvSpPr>
          <p:spPr bwMode="invGray">
            <a:xfrm>
              <a:off x="3318" y="3466"/>
              <a:ext cx="10" cy="1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" y="11"/>
                </a:cxn>
                <a:cxn ang="0">
                  <a:pos x="9" y="20"/>
                </a:cxn>
                <a:cxn ang="0">
                  <a:pos x="10" y="5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11" name="Freeform 115"/>
            <p:cNvSpPr>
              <a:spLocks/>
            </p:cNvSpPr>
            <p:nvPr/>
          </p:nvSpPr>
          <p:spPr bwMode="invGray">
            <a:xfrm>
              <a:off x="3251" y="3312"/>
              <a:ext cx="9" cy="1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" y="11"/>
                </a:cxn>
                <a:cxn ang="0">
                  <a:pos x="9" y="20"/>
                </a:cxn>
                <a:cxn ang="0">
                  <a:pos x="10" y="5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12" name="Freeform 116"/>
            <p:cNvSpPr>
              <a:spLocks/>
            </p:cNvSpPr>
            <p:nvPr/>
          </p:nvSpPr>
          <p:spPr bwMode="invGray">
            <a:xfrm>
              <a:off x="3311" y="3239"/>
              <a:ext cx="11" cy="19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13"/>
                </a:cxn>
                <a:cxn ang="0">
                  <a:pos x="12" y="24"/>
                </a:cxn>
                <a:cxn ang="0">
                  <a:pos x="6" y="0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13" name="Freeform 117"/>
            <p:cNvSpPr>
              <a:spLocks/>
            </p:cNvSpPr>
            <p:nvPr/>
          </p:nvSpPr>
          <p:spPr bwMode="invGray">
            <a:xfrm>
              <a:off x="3287" y="3238"/>
              <a:ext cx="11" cy="19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0" y="13"/>
                </a:cxn>
                <a:cxn ang="0">
                  <a:pos x="12" y="24"/>
                </a:cxn>
                <a:cxn ang="0">
                  <a:pos x="6" y="0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14" name="Freeform 118"/>
            <p:cNvSpPr>
              <a:spLocks/>
            </p:cNvSpPr>
            <p:nvPr/>
          </p:nvSpPr>
          <p:spPr bwMode="invGray">
            <a:xfrm>
              <a:off x="3276" y="3260"/>
              <a:ext cx="10" cy="1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" y="11"/>
                </a:cxn>
                <a:cxn ang="0">
                  <a:pos x="9" y="20"/>
                </a:cxn>
                <a:cxn ang="0">
                  <a:pos x="10" y="5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15" name="Freeform 119"/>
            <p:cNvSpPr>
              <a:spLocks/>
            </p:cNvSpPr>
            <p:nvPr/>
          </p:nvSpPr>
          <p:spPr bwMode="invGray">
            <a:xfrm>
              <a:off x="3251" y="3294"/>
              <a:ext cx="9" cy="1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" y="11"/>
                </a:cxn>
                <a:cxn ang="0">
                  <a:pos x="9" y="20"/>
                </a:cxn>
                <a:cxn ang="0">
                  <a:pos x="10" y="5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16" name="Freeform 120"/>
            <p:cNvSpPr>
              <a:spLocks/>
            </p:cNvSpPr>
            <p:nvPr/>
          </p:nvSpPr>
          <p:spPr bwMode="invGray">
            <a:xfrm>
              <a:off x="3270" y="3281"/>
              <a:ext cx="10" cy="1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" y="11"/>
                </a:cxn>
                <a:cxn ang="0">
                  <a:pos x="9" y="20"/>
                </a:cxn>
                <a:cxn ang="0">
                  <a:pos x="10" y="5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17" name="Freeform 121"/>
            <p:cNvSpPr>
              <a:spLocks/>
            </p:cNvSpPr>
            <p:nvPr/>
          </p:nvSpPr>
          <p:spPr bwMode="invGray">
            <a:xfrm>
              <a:off x="2537" y="2293"/>
              <a:ext cx="10" cy="1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" y="11"/>
                </a:cxn>
                <a:cxn ang="0">
                  <a:pos x="9" y="20"/>
                </a:cxn>
                <a:cxn ang="0">
                  <a:pos x="10" y="5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18" name="Freeform 122"/>
            <p:cNvSpPr>
              <a:spLocks/>
            </p:cNvSpPr>
            <p:nvPr/>
          </p:nvSpPr>
          <p:spPr bwMode="invGray">
            <a:xfrm>
              <a:off x="2476" y="2259"/>
              <a:ext cx="10" cy="1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" y="11"/>
                </a:cxn>
                <a:cxn ang="0">
                  <a:pos x="9" y="20"/>
                </a:cxn>
                <a:cxn ang="0">
                  <a:pos x="10" y="5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19" name="Freeform 123"/>
            <p:cNvSpPr>
              <a:spLocks/>
            </p:cNvSpPr>
            <p:nvPr/>
          </p:nvSpPr>
          <p:spPr bwMode="invGray">
            <a:xfrm>
              <a:off x="2238" y="2042"/>
              <a:ext cx="2060" cy="1644"/>
            </a:xfrm>
            <a:custGeom>
              <a:avLst/>
              <a:gdLst/>
              <a:ahLst/>
              <a:cxnLst>
                <a:cxn ang="0">
                  <a:pos x="452" y="653"/>
                </a:cxn>
                <a:cxn ang="0">
                  <a:pos x="333" y="595"/>
                </a:cxn>
                <a:cxn ang="0">
                  <a:pos x="158" y="645"/>
                </a:cxn>
                <a:cxn ang="0">
                  <a:pos x="46" y="759"/>
                </a:cxn>
                <a:cxn ang="0">
                  <a:pos x="12" y="941"/>
                </a:cxn>
                <a:cxn ang="0">
                  <a:pos x="146" y="1059"/>
                </a:cxn>
                <a:cxn ang="0">
                  <a:pos x="308" y="1041"/>
                </a:cxn>
                <a:cxn ang="0">
                  <a:pos x="396" y="1138"/>
                </a:cxn>
                <a:cxn ang="0">
                  <a:pos x="452" y="1447"/>
                </a:cxn>
                <a:cxn ang="0">
                  <a:pos x="497" y="1628"/>
                </a:cxn>
                <a:cxn ang="0">
                  <a:pos x="704" y="1574"/>
                </a:cxn>
                <a:cxn ang="0">
                  <a:pos x="817" y="1380"/>
                </a:cxn>
                <a:cxn ang="0">
                  <a:pos x="885" y="1153"/>
                </a:cxn>
                <a:cxn ang="0">
                  <a:pos x="998" y="999"/>
                </a:cxn>
                <a:cxn ang="0">
                  <a:pos x="796" y="856"/>
                </a:cxn>
                <a:cxn ang="0">
                  <a:pos x="817" y="819"/>
                </a:cxn>
                <a:cxn ang="0">
                  <a:pos x="1003" y="916"/>
                </a:cxn>
                <a:cxn ang="0">
                  <a:pos x="1098" y="792"/>
                </a:cxn>
                <a:cxn ang="0">
                  <a:pos x="1046" y="763"/>
                </a:cxn>
                <a:cxn ang="0">
                  <a:pos x="929" y="716"/>
                </a:cxn>
                <a:cxn ang="0">
                  <a:pos x="1141" y="761"/>
                </a:cxn>
                <a:cxn ang="0">
                  <a:pos x="1296" y="852"/>
                </a:cxn>
                <a:cxn ang="0">
                  <a:pos x="1373" y="1033"/>
                </a:cxn>
                <a:cxn ang="0">
                  <a:pos x="1608" y="847"/>
                </a:cxn>
                <a:cxn ang="0">
                  <a:pos x="1704" y="1030"/>
                </a:cxn>
                <a:cxn ang="0">
                  <a:pos x="1707" y="874"/>
                </a:cxn>
                <a:cxn ang="0">
                  <a:pos x="1759" y="800"/>
                </a:cxn>
                <a:cxn ang="0">
                  <a:pos x="1783" y="544"/>
                </a:cxn>
                <a:cxn ang="0">
                  <a:pos x="1824" y="528"/>
                </a:cxn>
                <a:cxn ang="0">
                  <a:pos x="1844" y="427"/>
                </a:cxn>
                <a:cxn ang="0">
                  <a:pos x="1805" y="226"/>
                </a:cxn>
                <a:cxn ang="0">
                  <a:pos x="1899" y="108"/>
                </a:cxn>
                <a:cxn ang="0">
                  <a:pos x="1947" y="209"/>
                </a:cxn>
                <a:cxn ang="0">
                  <a:pos x="1943" y="123"/>
                </a:cxn>
                <a:cxn ang="0">
                  <a:pos x="1975" y="51"/>
                </a:cxn>
                <a:cxn ang="0">
                  <a:pos x="2038" y="0"/>
                </a:cxn>
                <a:cxn ang="0">
                  <a:pos x="1820" y="63"/>
                </a:cxn>
                <a:cxn ang="0">
                  <a:pos x="1583" y="83"/>
                </a:cxn>
                <a:cxn ang="0">
                  <a:pos x="1349" y="30"/>
                </a:cxn>
                <a:cxn ang="0">
                  <a:pos x="1132" y="65"/>
                </a:cxn>
                <a:cxn ang="0">
                  <a:pos x="1040" y="170"/>
                </a:cxn>
                <a:cxn ang="0">
                  <a:pos x="926" y="137"/>
                </a:cxn>
                <a:cxn ang="0">
                  <a:pos x="758" y="183"/>
                </a:cxn>
                <a:cxn ang="0">
                  <a:pos x="667" y="140"/>
                </a:cxn>
                <a:cxn ang="0">
                  <a:pos x="364" y="248"/>
                </a:cxn>
                <a:cxn ang="0">
                  <a:pos x="535" y="213"/>
                </a:cxn>
                <a:cxn ang="0">
                  <a:pos x="638" y="276"/>
                </a:cxn>
                <a:cxn ang="0">
                  <a:pos x="443" y="357"/>
                </a:cxn>
                <a:cxn ang="0">
                  <a:pos x="275" y="416"/>
                </a:cxn>
                <a:cxn ang="0">
                  <a:pos x="167" y="537"/>
                </a:cxn>
                <a:cxn ang="0">
                  <a:pos x="283" y="552"/>
                </a:cxn>
                <a:cxn ang="0">
                  <a:pos x="381" y="573"/>
                </a:cxn>
                <a:cxn ang="0">
                  <a:pos x="493" y="590"/>
                </a:cxn>
                <a:cxn ang="0">
                  <a:pos x="487" y="512"/>
                </a:cxn>
                <a:cxn ang="0">
                  <a:pos x="592" y="548"/>
                </a:cxn>
                <a:cxn ang="0">
                  <a:pos x="686" y="470"/>
                </a:cxn>
                <a:cxn ang="0">
                  <a:pos x="772" y="480"/>
                </a:cxn>
                <a:cxn ang="0">
                  <a:pos x="639" y="598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 w="12700" cap="flat" cmpd="sng">
              <a:noFill/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04800" y="6477000"/>
            <a:ext cx="2133600" cy="1682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6705600" y="6477000"/>
            <a:ext cx="2286000" cy="16827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3657600" y="6477000"/>
            <a:ext cx="2133600" cy="168275"/>
          </a:xfrm>
        </p:spPr>
        <p:txBody>
          <a:bodyPr/>
          <a:lstStyle>
            <a:lvl1pPr algn="ctr">
              <a:defRPr/>
            </a:lvl1pPr>
          </a:lstStyle>
          <a:p>
            <a:fld id="{C8AF1AFF-9E7F-4D80-8D1C-666315FFE84C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4103" name="Picture 7" descr="artplus_nature_naturalcity42_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0450" y="3167063"/>
            <a:ext cx="4425950" cy="2989262"/>
          </a:xfrm>
          <a:prstGeom prst="rect">
            <a:avLst/>
          </a:prstGeom>
          <a:noFill/>
        </p:spPr>
      </p:pic>
      <p:pic>
        <p:nvPicPr>
          <p:cNvPr id="4108" name="Picture 12" descr="artplus_nature_naturalcity42_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56425" y="3352800"/>
            <a:ext cx="1654175" cy="877888"/>
          </a:xfrm>
          <a:prstGeom prst="rect">
            <a:avLst/>
          </a:prstGeom>
          <a:noFill/>
        </p:spPr>
      </p:pic>
      <p:pic>
        <p:nvPicPr>
          <p:cNvPr id="4106" name="Picture 10" descr="artplus_nature_naturalcity42_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96400" y="2895600"/>
            <a:ext cx="1112838" cy="866775"/>
          </a:xfrm>
          <a:prstGeom prst="rect">
            <a:avLst/>
          </a:prstGeom>
          <a:noFill/>
        </p:spPr>
      </p:pic>
      <p:pic>
        <p:nvPicPr>
          <p:cNvPr id="4109" name="Picture 13" descr="artplus_nature_naturalcity42_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94275" y="4594225"/>
            <a:ext cx="4911725" cy="1882775"/>
          </a:xfrm>
          <a:prstGeom prst="rect">
            <a:avLst/>
          </a:prstGeom>
          <a:noFill/>
        </p:spPr>
      </p:pic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4419600"/>
            <a:ext cx="6400800" cy="1143000"/>
          </a:xfrm>
        </p:spPr>
        <p:txBody>
          <a:bodyPr/>
          <a:lstStyle>
            <a:lvl1pPr algn="l">
              <a:defRPr sz="43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5715000"/>
            <a:ext cx="64008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800" b="1" i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222" name="Text Box 126"/>
          <p:cNvSpPr txBox="1">
            <a:spLocks noChangeArrowheads="1"/>
          </p:cNvSpPr>
          <p:nvPr/>
        </p:nvSpPr>
        <p:spPr bwMode="auto">
          <a:xfrm>
            <a:off x="8007350" y="152400"/>
            <a:ext cx="984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2000" b="1">
                <a:solidFill>
                  <a:srgbClr val="000000"/>
                </a:solidFill>
                <a:latin typeface="Verdana" pitchFamily="34" charset="0"/>
              </a:rPr>
              <a:t>LOGO</a:t>
            </a:r>
          </a:p>
        </p:txBody>
      </p:sp>
      <p:pic>
        <p:nvPicPr>
          <p:cNvPr id="4105" name="Picture 9" descr="artplus_nature_naturalcity42_b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95888" y="3097213"/>
            <a:ext cx="2971800" cy="571500"/>
          </a:xfrm>
          <a:prstGeom prst="rect">
            <a:avLst/>
          </a:prstGeom>
          <a:noFill/>
        </p:spPr>
      </p:pic>
      <p:pic>
        <p:nvPicPr>
          <p:cNvPr id="4104" name="Picture 8" descr="artplus_nature_naturalcity42_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3600" y="1993900"/>
            <a:ext cx="1546225" cy="1663700"/>
          </a:xfrm>
          <a:prstGeom prst="rect">
            <a:avLst/>
          </a:prstGeom>
          <a:noFill/>
        </p:spPr>
      </p:pic>
      <p:pic>
        <p:nvPicPr>
          <p:cNvPr id="4107" name="Picture 11" descr="artplus_nature_naturalcity42_d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26100" y="2862263"/>
            <a:ext cx="623888" cy="579437"/>
          </a:xfrm>
          <a:prstGeom prst="rect">
            <a:avLst/>
          </a:prstGeom>
          <a:noFill/>
        </p:spPr>
      </p:pic>
      <p:pic>
        <p:nvPicPr>
          <p:cNvPr id="4224" name="Picture 128" descr="a1"/>
          <p:cNvPicPr>
            <a:picLocks noChangeAspect="1" noChangeArrowheads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359900" y="95250"/>
            <a:ext cx="1803400" cy="2070100"/>
          </a:xfrm>
          <a:prstGeom prst="rect">
            <a:avLst/>
          </a:prstGeom>
          <a:noFill/>
        </p:spPr>
      </p:pic>
      <p:pic>
        <p:nvPicPr>
          <p:cNvPr id="4225" name="Picture 129" descr="b_1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204450" y="1968500"/>
            <a:ext cx="1079500" cy="469900"/>
          </a:xfrm>
          <a:prstGeom prst="rect">
            <a:avLst/>
          </a:prstGeom>
          <a:noFill/>
        </p:spPr>
      </p:pic>
      <p:sp>
        <p:nvSpPr>
          <p:cNvPr id="127" name="TextBox 126"/>
          <p:cNvSpPr txBox="1"/>
          <p:nvPr userDrawn="1"/>
        </p:nvSpPr>
        <p:spPr>
          <a:xfrm>
            <a:off x="0" y="6627168"/>
            <a:ext cx="160813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+mn-lt"/>
              </a:rPr>
              <a:t>www.trungtamtinhoc.edu.vn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37743E-6 L -0.21076 0.0478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00" y="240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300"/>
                            </p:stCondLst>
                            <p:childTnLst>
                              <p:par>
                                <p:cTn id="4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C -0.08906 0.01505 -0.38802 0.03033 -0.53472 0.09075 C -0.68142 0.15116 -0.81198 0.322 -0.88055 0.36297 C -0.94913 0.40394 -0.93229 0.34237 -0.94583 0.33704 " pathEditMode="relative" rAng="0" ptsTypes="aaaa">
                                      <p:cBhvr>
                                        <p:cTn id="42" dur="2000" fill="hold"/>
                                        <p:tgtEl>
                                          <p:spTgt spid="42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00" y="202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.04629 C -0.07778 0.05393 -0.34948 0.0956 -0.46667 0.09166 C -0.58385 0.08773 -0.63611 -0.0007 -0.70278 0.02314 C -0.76944 0.04699 -0.83247 0.19027 -0.86667 0.23426 " pathEditMode="relative" rAng="0" ptsTypes="aaaa">
                                      <p:cBhvr>
                                        <p:cTn id="44" dur="2000" fill="hold"/>
                                        <p:tgtEl>
                                          <p:spTgt spid="42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300" y="7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8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8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23" grpId="0" animBg="1"/>
      <p:bldP spid="4098" grpId="0"/>
      <p:bldP spid="4099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1000"/>
                        <p:tgtEl>
                          <p:spTgt spid="409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6F444-4353-4DA7-95C4-BBD8D857DB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561CDB-809F-4F01-8B1D-FE5EAC2437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95400"/>
            <a:ext cx="40386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40386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BBEBBD-17BD-4560-87E4-547DA4A47EB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4299E6-7C00-4D22-A89F-1F9B3615D59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41182-25CA-4852-8295-F5606E80636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4D8CAD-8B7D-4421-84A6-58E0B706B09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7A2312-82E8-4FE4-9A01-ADEF37E3AE1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B3CDFB-B3A1-4232-AA4B-479C24C388B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3A193-151D-48F6-ABE6-FDDB0BC0AEC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6096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6096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164F13-48D1-4ADC-B1EB-3904AA61B6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8683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95400"/>
            <a:ext cx="8229600" cy="5029200"/>
          </a:xfrm>
        </p:spPr>
        <p:txBody>
          <a:bodyPr/>
          <a:lstStyle/>
          <a:p>
            <a:r>
              <a:rPr lang="en-US"/>
              <a:t>Click icon to add table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37325"/>
            <a:ext cx="2895600" cy="2444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53732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fld id="{37BA5889-3889-48EB-8ABB-7988F2FA73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8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23" Type="http://schemas.openxmlformats.org/officeDocument/2006/relationships/image" Target="../media/image10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Relationship Id="rId22" Type="http://schemas.openxmlformats.org/officeDocument/2006/relationships/image" Target="../media/image9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3" name="Picture 19" descr="1"/>
          <p:cNvPicPr>
            <a:picLocks noChangeAspect="1" noChangeArrowheads="1"/>
          </p:cNvPicPr>
          <p:nvPr/>
        </p:nvPicPr>
        <p:blipFill>
          <a:blip r:embed="rId14" cstate="print"/>
          <a:srcRect b="38461"/>
          <a:stretch>
            <a:fillRect/>
          </a:stretch>
        </p:blipFill>
        <p:spPr bwMode="auto">
          <a:xfrm>
            <a:off x="0" y="6324600"/>
            <a:ext cx="9144000" cy="542925"/>
          </a:xfrm>
          <a:prstGeom prst="rect">
            <a:avLst/>
          </a:prstGeom>
          <a:noFill/>
        </p:spPr>
      </p:pic>
      <p:sp>
        <p:nvSpPr>
          <p:cNvPr id="1041" name="Rectangle 17"/>
          <p:cNvSpPr>
            <a:spLocks noChangeArrowheads="1"/>
          </p:cNvSpPr>
          <p:nvPr/>
        </p:nvSpPr>
        <p:spPr bwMode="gray">
          <a:xfrm>
            <a:off x="0" y="0"/>
            <a:ext cx="9144000" cy="12192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0"/>
            <a:ext cx="82296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5373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5373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5373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EE436440-C9A7-4386-89C9-F52B6C3604B3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1033" name="Picture 9" descr="artplus_nature_naturalcity42_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91463" y="5935663"/>
            <a:ext cx="1235075" cy="833437"/>
          </a:xfrm>
          <a:prstGeom prst="rect">
            <a:avLst/>
          </a:prstGeom>
          <a:noFill/>
        </p:spPr>
      </p:pic>
      <p:pic>
        <p:nvPicPr>
          <p:cNvPr id="1034" name="Picture 10" descr="artplus_nature_naturalcity42_b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981950" y="5916613"/>
            <a:ext cx="828675" cy="158750"/>
          </a:xfrm>
          <a:prstGeom prst="rect">
            <a:avLst/>
          </a:prstGeom>
          <a:noFill/>
        </p:spPr>
      </p:pic>
      <p:pic>
        <p:nvPicPr>
          <p:cNvPr id="1035" name="Picture 11" descr="artplus_nature_naturalcity42_e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161338" y="5608638"/>
            <a:ext cx="430212" cy="463550"/>
          </a:xfrm>
          <a:prstGeom prst="rect">
            <a:avLst/>
          </a:prstGeom>
          <a:noFill/>
        </p:spPr>
      </p:pic>
      <p:pic>
        <p:nvPicPr>
          <p:cNvPr id="1036" name="Picture 12" descr="artplus_nature_naturalcity42_d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8102600" y="5849938"/>
            <a:ext cx="173038" cy="161925"/>
          </a:xfrm>
          <a:prstGeom prst="rect">
            <a:avLst/>
          </a:prstGeom>
          <a:noFill/>
        </p:spPr>
      </p:pic>
      <p:pic>
        <p:nvPicPr>
          <p:cNvPr id="1037" name="Picture 13" descr="artplus_nature_naturalcity42_i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8469313" y="5969000"/>
            <a:ext cx="461962" cy="244475"/>
          </a:xfrm>
          <a:prstGeom prst="rect">
            <a:avLst/>
          </a:prstGeom>
          <a:noFill/>
        </p:spPr>
      </p:pic>
      <p:pic>
        <p:nvPicPr>
          <p:cNvPr id="1038" name="Picture 14" descr="artplus_nature_naturalcity42_c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8562975" y="5943600"/>
            <a:ext cx="309563" cy="241300"/>
          </a:xfrm>
          <a:prstGeom prst="rect">
            <a:avLst/>
          </a:prstGeom>
          <a:noFill/>
        </p:spPr>
      </p:pic>
      <p:pic>
        <p:nvPicPr>
          <p:cNvPr id="1039" name="Picture 15" descr="artplus_nature_naturalcity42_f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7926388" y="6334125"/>
            <a:ext cx="1370012" cy="523875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pic>
        <p:nvPicPr>
          <p:cNvPr id="1044" name="Picture 20" descr="a1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9625013" y="328613"/>
            <a:ext cx="942975" cy="1082675"/>
          </a:xfrm>
          <a:prstGeom prst="rect">
            <a:avLst/>
          </a:prstGeom>
          <a:noFill/>
        </p:spPr>
      </p:pic>
      <p:pic>
        <p:nvPicPr>
          <p:cNvPr id="1045" name="Picture 21" descr="b_1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-990600" y="1371600"/>
            <a:ext cx="825500" cy="358775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0" y="6627168"/>
            <a:ext cx="160813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+mn-lt"/>
              </a:rPr>
              <a:t>www.trungtamtinhoc.edu.vn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C -0.09045 -0.01597 -0.36945 -0.08727 -0.54306 -0.09537 C -0.71667 -0.10347 -0.93785 -0.05879 -1.04167 -0.04907 " pathEditMode="relative" rAng="0" ptsTypes="aaa">
                                      <p:cBhvr>
                                        <p:cTn id="10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00" y="-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8 0.05949 C 0.00625 0.0581 0.04097 0.0574 0.05399 0.05324 C 0.06701 0.04907 0.06632 0.04907 0.07638 0.03379 C 0.08628 0.01898 0.10538 -0.02269 0.11319 -0.03727 " pathEditMode="relative" rAng="0" ptsTypes="aaaa">
                                      <p:cBhvr>
                                        <p:cTn id="13" dur="20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00" y="-480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200" b="1" i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200" b="1" i="1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200" b="1" i="1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200" b="1" i="1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200" b="1" i="1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200" b="1" i="1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200" b="1" i="1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200" b="1" i="1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200" b="1" i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m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m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m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tmp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4"/>
          <p:cNvSpPr txBox="1">
            <a:spLocks/>
          </p:cNvSpPr>
          <p:nvPr/>
        </p:nvSpPr>
        <p:spPr bwMode="auto">
          <a:xfrm>
            <a:off x="457200" y="3048000"/>
            <a:ext cx="82296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+mj-lt"/>
                <a:cs typeface="Times New Roman" panose="02020603050405020304" pitchFamily="18" charset="0"/>
              </a:rPr>
              <a:t>2.2 CÁC LỆNH HIỆU CHỈNH CƠ BẢN</a:t>
            </a:r>
            <a:endParaRPr lang="en-US" sz="3600" dirty="0">
              <a:solidFill>
                <a:srgbClr val="FF0000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8" name="Title 34"/>
          <p:cNvSpPr txBox="1">
            <a:spLocks/>
          </p:cNvSpPr>
          <p:nvPr/>
        </p:nvSpPr>
        <p:spPr bwMode="auto">
          <a:xfrm>
            <a:off x="304800" y="304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pt-BR" sz="2400" b="1" dirty="0"/>
              <a:t>TRƯỜNG CAO ĐẲNG LÝ TỰ TRỌNG </a:t>
            </a:r>
            <a:r>
              <a:rPr lang="pt-BR" sz="2400" b="1" dirty="0" smtClean="0"/>
              <a:t>TP HỒ </a:t>
            </a:r>
            <a:r>
              <a:rPr lang="pt-BR" sz="2400" b="1" dirty="0"/>
              <a:t>CHÍ MINH </a:t>
            </a:r>
            <a:r>
              <a:rPr lang="en-US" sz="2400" b="1" dirty="0">
                <a:cs typeface="Times New Roman" pitchFamily="18" charset="0"/>
              </a:rPr>
              <a:t/>
            </a:r>
            <a:br>
              <a:rPr lang="en-US" sz="2400" b="1" dirty="0">
                <a:cs typeface="Times New Roman" pitchFamily="18" charset="0"/>
              </a:rPr>
            </a:br>
            <a:r>
              <a:rPr lang="en-US" sz="2200" b="1" dirty="0">
                <a:cs typeface="Times New Roman" pitchFamily="18" charset="0"/>
              </a:rPr>
              <a:t>KHOA CƠ </a:t>
            </a:r>
            <a:r>
              <a:rPr lang="en-US" sz="2200" b="1" dirty="0" smtClean="0">
                <a:cs typeface="Times New Roman" pitchFamily="18" charset="0"/>
              </a:rPr>
              <a:t>KHÍ</a:t>
            </a:r>
          </a:p>
          <a:p>
            <a:pPr lvl="0" algn="ctr">
              <a:defRPr/>
            </a:pP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081" y="1295400"/>
            <a:ext cx="2001838" cy="200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12762" y="5646003"/>
            <a:ext cx="558323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alt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alt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alt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alt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alt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Khắc</a:t>
            </a:r>
            <a:r>
              <a:rPr lang="en-US" alt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Huy</a:t>
            </a:r>
            <a:endParaRPr lang="en-US" alt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alt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Email: </a:t>
            </a:r>
            <a:r>
              <a:rPr lang="en-US" alt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nguyenkhachuyltt@gmail.com</a:t>
            </a:r>
            <a:endParaRPr lang="en-US" alt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705600"/>
            <a:ext cx="9144000" cy="1524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>
            <a:off x="3543300" y="1066800"/>
            <a:ext cx="1752600" cy="0"/>
          </a:xfrm>
          <a:prstGeom prst="line">
            <a:avLst/>
          </a:prstGeom>
          <a:ln w="19050">
            <a:solidFill>
              <a:srgbClr val="4242E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26195"/>
            <a:ext cx="1981200" cy="1585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274002" y="1594111"/>
            <a:ext cx="848899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3200" i="1" dirty="0" smtClean="0"/>
              <a:t>	</a:t>
            </a:r>
            <a:r>
              <a:rPr lang="pt-BR" sz="3200" i="1" dirty="0" smtClean="0">
                <a:solidFill>
                  <a:srgbClr val="000000"/>
                </a:solidFill>
              </a:rPr>
              <a:t>+ </a:t>
            </a:r>
            <a:r>
              <a:rPr lang="pt-BR" sz="3200" i="1" dirty="0">
                <a:solidFill>
                  <a:srgbClr val="000000"/>
                </a:solidFill>
              </a:rPr>
              <a:t>SV sử dụng được các lệnh hiệu chỉnh cơ bản: </a:t>
            </a:r>
            <a:r>
              <a:rPr lang="pt-BR" sz="3200" b="1" i="1" dirty="0">
                <a:solidFill>
                  <a:srgbClr val="000000"/>
                </a:solidFill>
              </a:rPr>
              <a:t>Lệnh </a:t>
            </a:r>
            <a:r>
              <a:rPr lang="pt-BR" sz="3200" b="1" i="1" dirty="0" smtClean="0">
                <a:solidFill>
                  <a:srgbClr val="000000"/>
                </a:solidFill>
              </a:rPr>
              <a:t>Copy</a:t>
            </a:r>
            <a:r>
              <a:rPr lang="pt-BR" sz="3200" b="1" i="1" dirty="0">
                <a:solidFill>
                  <a:srgbClr val="000000"/>
                </a:solidFill>
              </a:rPr>
              <a:t>, lệnh </a:t>
            </a:r>
            <a:r>
              <a:rPr lang="pt-BR" sz="3200" b="1" i="1" dirty="0" smtClean="0">
                <a:solidFill>
                  <a:srgbClr val="000000"/>
                </a:solidFill>
              </a:rPr>
              <a:t>Mirror</a:t>
            </a:r>
            <a:r>
              <a:rPr lang="pt-BR" sz="3200" b="1" i="1" dirty="0">
                <a:solidFill>
                  <a:srgbClr val="000000"/>
                </a:solidFill>
              </a:rPr>
              <a:t>, lệnh </a:t>
            </a:r>
            <a:r>
              <a:rPr lang="pt-BR" sz="3200" b="1" i="1" dirty="0" smtClean="0">
                <a:solidFill>
                  <a:srgbClr val="000000"/>
                </a:solidFill>
              </a:rPr>
              <a:t>Trim, </a:t>
            </a:r>
            <a:r>
              <a:rPr lang="pt-BR" sz="3200" b="1" i="1" dirty="0">
                <a:solidFill>
                  <a:srgbClr val="000000"/>
                </a:solidFill>
              </a:rPr>
              <a:t>lệnh </a:t>
            </a:r>
            <a:r>
              <a:rPr lang="pt-BR" sz="3200" b="1" i="1" dirty="0" smtClean="0">
                <a:solidFill>
                  <a:srgbClr val="000000"/>
                </a:solidFill>
              </a:rPr>
              <a:t>Array Polar </a:t>
            </a:r>
            <a:r>
              <a:rPr lang="pt-BR" sz="3200" i="1" dirty="0">
                <a:solidFill>
                  <a:srgbClr val="000000"/>
                </a:solidFill>
              </a:rPr>
              <a:t>để vẽ bản vẽ theo yêu cầu;</a:t>
            </a:r>
            <a:endParaRPr lang="en-US" sz="3200" dirty="0">
              <a:solidFill>
                <a:srgbClr val="000000"/>
              </a:solidFill>
            </a:endParaRPr>
          </a:p>
          <a:p>
            <a:pPr algn="just"/>
            <a:r>
              <a:rPr lang="pt-BR" sz="3600" i="1" dirty="0" smtClean="0">
                <a:solidFill>
                  <a:srgbClr val="000000"/>
                </a:solidFill>
              </a:rPr>
              <a:t>	+ Có </a:t>
            </a:r>
            <a:r>
              <a:rPr lang="pt-BR" sz="3600" i="1" dirty="0">
                <a:solidFill>
                  <a:srgbClr val="000000"/>
                </a:solidFill>
              </a:rPr>
              <a:t>ý thức tự học để rèn luyện kỹ năng thao tác.</a:t>
            </a:r>
            <a:endParaRPr lang="en-US" sz="3600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55957" y="329625"/>
            <a:ext cx="29100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MỤC TIÊU 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705600"/>
            <a:ext cx="9144000" cy="1524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7969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4"/>
          <p:cNvSpPr txBox="1">
            <a:spLocks/>
          </p:cNvSpPr>
          <p:nvPr/>
        </p:nvSpPr>
        <p:spPr bwMode="auto">
          <a:xfrm>
            <a:off x="482600" y="0"/>
            <a:ext cx="822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2.2 CÁC LỆNH HIỆU CHỈNH CƠ BẢN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80808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9398" y="607030"/>
            <a:ext cx="13628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3366FF"/>
                </a:solidFill>
                <a:latin typeface="Times New Roman" pitchFamily="18" charset="0"/>
                <a:cs typeface="Times New Roman" pitchFamily="18" charset="0"/>
              </a:rPr>
              <a:t>VÍ DỤ: </a:t>
            </a:r>
            <a:endParaRPr lang="en-US" sz="2800" dirty="0">
              <a:solidFill>
                <a:srgbClr val="3366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1130250"/>
            <a:ext cx="8305800" cy="563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9673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4"/>
          <p:cNvSpPr txBox="1">
            <a:spLocks/>
          </p:cNvSpPr>
          <p:nvPr/>
        </p:nvSpPr>
        <p:spPr bwMode="auto">
          <a:xfrm>
            <a:off x="482600" y="228600"/>
            <a:ext cx="822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 Các lệnh </a:t>
            </a:r>
            <a:r>
              <a:rPr lang="pt-BR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hiệu chỉnh cơ </a:t>
            </a:r>
            <a:r>
              <a:rPr lang="pt-BR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41300" y="1670793"/>
            <a:ext cx="51689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vi-VN" sz="3600" dirty="0" smtClean="0">
                <a:solidFill>
                  <a:srgbClr val="4242EC"/>
                </a:solidFill>
              </a:rPr>
              <a:t>Lệnh Copy: </a:t>
            </a:r>
            <a:endParaRPr lang="en-US" sz="3600" dirty="0" smtClean="0">
              <a:solidFill>
                <a:srgbClr val="4242EC"/>
              </a:solidFill>
            </a:endParaRPr>
          </a:p>
          <a:p>
            <a:r>
              <a:rPr lang="vi-VN" sz="3600" dirty="0" smtClean="0"/>
              <a:t>sao </a:t>
            </a:r>
            <a:r>
              <a:rPr lang="vi-VN" sz="3600" dirty="0"/>
              <a:t>chép các đối tượng.</a:t>
            </a:r>
          </a:p>
          <a:p>
            <a:r>
              <a:rPr lang="vi-VN" sz="3600" dirty="0"/>
              <a:t>+ </a:t>
            </a:r>
            <a:r>
              <a:rPr lang="vi-VN" sz="3600" dirty="0">
                <a:solidFill>
                  <a:srgbClr val="4242EC"/>
                </a:solidFill>
              </a:rPr>
              <a:t>CO</a:t>
            </a:r>
            <a:r>
              <a:rPr lang="vi-VN" sz="3600" dirty="0"/>
              <a:t>  </a:t>
            </a:r>
          </a:p>
          <a:p>
            <a:r>
              <a:rPr lang="vi-VN" sz="3600" dirty="0"/>
              <a:t>+ Chọn đối tượng  </a:t>
            </a:r>
          </a:p>
          <a:p>
            <a:r>
              <a:rPr lang="vi-VN" sz="3600" dirty="0"/>
              <a:t>+ Chọn điểm đặc biệt  </a:t>
            </a:r>
          </a:p>
          <a:p>
            <a:r>
              <a:rPr lang="vi-VN" sz="3600" dirty="0"/>
              <a:t>+ Chọn điểm cần sao chép </a:t>
            </a:r>
            <a:endParaRPr lang="en-US" sz="3600" dirty="0"/>
          </a:p>
        </p:txBody>
      </p:sp>
      <p:pic>
        <p:nvPicPr>
          <p:cNvPr id="19" name="Picture 1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00" y="3427352"/>
            <a:ext cx="533400" cy="457200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4013200"/>
            <a:ext cx="533400" cy="457200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400" y="5183911"/>
            <a:ext cx="533400" cy="457200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1923205"/>
            <a:ext cx="2133600" cy="89217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5" name="Picture 2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700" y="2819400"/>
            <a:ext cx="5334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39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4"/>
          <p:cNvSpPr txBox="1">
            <a:spLocks/>
          </p:cNvSpPr>
          <p:nvPr/>
        </p:nvSpPr>
        <p:spPr bwMode="auto">
          <a:xfrm>
            <a:off x="457200" y="12700"/>
            <a:ext cx="822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 Các lệnh </a:t>
            </a:r>
            <a:r>
              <a:rPr lang="pt-BR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hiệu chỉnh cơ bản</a:t>
            </a:r>
            <a:endParaRPr lang="en-US" sz="3200" b="1" dirty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80808"/>
              </a:solidFill>
            </a:endParaRPr>
          </a:p>
        </p:txBody>
      </p:sp>
      <p:pic>
        <p:nvPicPr>
          <p:cNvPr id="205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110400"/>
            <a:ext cx="2209800" cy="857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85724" y="730022"/>
            <a:ext cx="5476875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71500" indent="-571500">
              <a:buFontTx/>
              <a:buChar char="-"/>
            </a:pP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4242E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Lệnh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4242E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rgbClr val="4242E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4242EC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im: </a:t>
            </a:r>
            <a:endParaRPr lang="en-US" sz="54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r>
              <a:rPr lang="en-US" sz="28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</a:t>
            </a:r>
            <a:r>
              <a:rPr lang="en-US" sz="2800" dirty="0" err="1" smtClean="0">
                <a:latin typeface="Calibri"/>
                <a:ea typeface="Calibri" pitchFamily="34" charset="0"/>
                <a:cs typeface="Times New Roman" pitchFamily="18" charset="0"/>
              </a:rPr>
              <a:t>ó</a:t>
            </a:r>
            <a:r>
              <a:rPr lang="en-US" sz="28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</a:t>
            </a:r>
            <a:r>
              <a:rPr lang="en-US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đối</a:t>
            </a:r>
            <a:r>
              <a:rPr lang="en-US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tượng</a:t>
            </a:r>
            <a:r>
              <a:rPr lang="en-US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lang="en-US" sz="2800" dirty="0" err="1">
                <a:latin typeface="Calibri"/>
                <a:ea typeface="Calibri" pitchFamily="34" charset="0"/>
                <a:cs typeface="Times New Roman" pitchFamily="18" charset="0"/>
              </a:rPr>
              <a:t>ó</a:t>
            </a:r>
            <a:r>
              <a:rPr lang="en-US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giới</a:t>
            </a:r>
            <a:r>
              <a:rPr lang="en-US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hạn</a:t>
            </a:r>
            <a:r>
              <a:rPr lang="en-US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bởi</a:t>
            </a:r>
            <a:r>
              <a:rPr lang="en-US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đối</a:t>
            </a:r>
            <a:r>
              <a:rPr lang="en-US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tượng</a:t>
            </a:r>
            <a:r>
              <a:rPr lang="en-US" sz="28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</a:t>
            </a:r>
            <a:r>
              <a:rPr lang="en-US" sz="2800" dirty="0" err="1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en-US" sz="28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5400" b="0" i="0" u="none" strike="noStrike" cap="none" normalizeH="0" baseline="0" dirty="0" smtClean="0">
              <a:ln>
                <a:noFill/>
              </a:ln>
              <a:solidFill>
                <a:srgbClr val="4242EC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7200" y="2422792"/>
            <a:ext cx="7543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200" dirty="0">
                <a:solidFill>
                  <a:srgbClr val="4242EC"/>
                </a:solidFill>
              </a:rPr>
              <a:t>+ TR  </a:t>
            </a:r>
          </a:p>
          <a:p>
            <a:r>
              <a:rPr lang="vi-VN" sz="3200" dirty="0"/>
              <a:t>+ Chọn đối tượng cần xén và các giới hạn  </a:t>
            </a:r>
          </a:p>
          <a:p>
            <a:r>
              <a:rPr lang="vi-VN" sz="3200" dirty="0"/>
              <a:t>+ Nhấp vào các đối tượng cần xén đi</a:t>
            </a:r>
          </a:p>
          <a:p>
            <a:r>
              <a:rPr lang="vi-VN" sz="3200" dirty="0"/>
              <a:t>+ Gõ</a:t>
            </a:r>
            <a:r>
              <a:rPr lang="vi-VN" sz="3200" dirty="0">
                <a:solidFill>
                  <a:srgbClr val="4242EC"/>
                </a:solidFill>
              </a:rPr>
              <a:t> Esc </a:t>
            </a:r>
            <a:r>
              <a:rPr lang="vi-VN" sz="3200" dirty="0"/>
              <a:t>để hoàn tất.</a:t>
            </a:r>
          </a:p>
        </p:txBody>
      </p:sp>
      <p:pic>
        <p:nvPicPr>
          <p:cNvPr id="20" name="Picture 1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500" y="2422792"/>
            <a:ext cx="533400" cy="457200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800" y="3471464"/>
            <a:ext cx="533400" cy="457200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4443937"/>
            <a:ext cx="5334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6097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4"/>
          <p:cNvSpPr txBox="1">
            <a:spLocks/>
          </p:cNvSpPr>
          <p:nvPr/>
        </p:nvSpPr>
        <p:spPr bwMode="auto">
          <a:xfrm>
            <a:off x="457200" y="12700"/>
            <a:ext cx="822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 Các lệnh </a:t>
            </a:r>
            <a:r>
              <a:rPr lang="pt-BR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hiệu chỉnh cơ bản</a:t>
            </a:r>
            <a:endParaRPr lang="en-US" sz="3200" b="1" dirty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80808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85724" y="853133"/>
            <a:ext cx="5476875" cy="2154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71500" indent="-571500">
              <a:buFontTx/>
              <a:buChar char="-"/>
            </a:pPr>
            <a:r>
              <a:rPr lang="en-US" sz="4000" dirty="0" err="1" smtClean="0"/>
              <a:t>Lệnh</a:t>
            </a:r>
            <a:r>
              <a:rPr lang="en-US" sz="4000" dirty="0" smtClean="0"/>
              <a:t> </a:t>
            </a:r>
            <a:r>
              <a:rPr lang="en-US" sz="4000" b="1" dirty="0">
                <a:solidFill>
                  <a:srgbClr val="4242EC"/>
                </a:solidFill>
              </a:rPr>
              <a:t>Mi</a:t>
            </a:r>
            <a:r>
              <a:rPr lang="en-US" sz="4000" dirty="0">
                <a:solidFill>
                  <a:srgbClr val="4242EC"/>
                </a:solidFill>
              </a:rPr>
              <a:t>rror </a:t>
            </a:r>
            <a:r>
              <a:rPr lang="en-US" sz="4000" dirty="0"/>
              <a:t>: </a:t>
            </a:r>
            <a:endParaRPr lang="en-US" sz="4000" dirty="0" smtClean="0"/>
          </a:p>
          <a:p>
            <a:r>
              <a:rPr lang="en-US" sz="4000" dirty="0" err="1" smtClean="0"/>
              <a:t>Lấy</a:t>
            </a:r>
            <a:r>
              <a:rPr lang="en-US" sz="4000" dirty="0" smtClean="0"/>
              <a:t> </a:t>
            </a:r>
            <a:r>
              <a:rPr lang="en-US" sz="4000" dirty="0" err="1"/>
              <a:t>đối</a:t>
            </a:r>
            <a:r>
              <a:rPr lang="en-US" sz="4000" dirty="0"/>
              <a:t> </a:t>
            </a:r>
            <a:r>
              <a:rPr lang="en-US" sz="4000" dirty="0" err="1"/>
              <a:t>xứng</a:t>
            </a:r>
            <a:r>
              <a:rPr lang="en-US" sz="4000" dirty="0"/>
              <a:t> </a:t>
            </a:r>
            <a:r>
              <a:rPr lang="en-US" sz="4000" dirty="0" err="1"/>
              <a:t>đối</a:t>
            </a:r>
            <a:r>
              <a:rPr lang="en-US" sz="4000" dirty="0"/>
              <a:t> </a:t>
            </a:r>
            <a:r>
              <a:rPr lang="en-US" sz="4000" dirty="0" err="1"/>
              <a:t>tượng</a:t>
            </a:r>
            <a:r>
              <a:rPr lang="en-US" sz="4000" dirty="0"/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5400" b="0" i="0" u="none" strike="noStrike" cap="none" normalizeH="0" baseline="0" dirty="0" smtClean="0">
              <a:ln>
                <a:noFill/>
              </a:ln>
              <a:solidFill>
                <a:srgbClr val="4242EC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7200" y="2422792"/>
            <a:ext cx="7543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200" dirty="0">
                <a:solidFill>
                  <a:srgbClr val="4242EC"/>
                </a:solidFill>
              </a:rPr>
              <a:t>+ </a:t>
            </a:r>
            <a:r>
              <a:rPr lang="en-US" sz="3200" dirty="0" smtClean="0">
                <a:solidFill>
                  <a:srgbClr val="4242EC"/>
                </a:solidFill>
              </a:rPr>
              <a:t>MI</a:t>
            </a:r>
            <a:r>
              <a:rPr lang="vi-VN" sz="3200" dirty="0" smtClean="0">
                <a:solidFill>
                  <a:srgbClr val="4242EC"/>
                </a:solidFill>
              </a:rPr>
              <a:t>  </a:t>
            </a:r>
            <a:endParaRPr lang="vi-VN" sz="3200" dirty="0">
              <a:solidFill>
                <a:srgbClr val="4242EC"/>
              </a:solidFill>
            </a:endParaRPr>
          </a:p>
          <a:p>
            <a:r>
              <a:rPr lang="vi-VN" sz="3200" dirty="0"/>
              <a:t>+ </a:t>
            </a:r>
            <a:r>
              <a:rPr lang="en-US" sz="3200" dirty="0" err="1" smtClean="0"/>
              <a:t>Chọn</a:t>
            </a:r>
            <a:r>
              <a:rPr lang="en-US" sz="3200" dirty="0" smtClean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</a:t>
            </a:r>
            <a:r>
              <a:rPr lang="en-US" sz="3200" dirty="0" err="1"/>
              <a:t>tượng</a:t>
            </a:r>
            <a:r>
              <a:rPr lang="en-US" sz="3200" dirty="0"/>
              <a:t> </a:t>
            </a:r>
          </a:p>
          <a:p>
            <a:r>
              <a:rPr lang="pt-BR" sz="3200" dirty="0"/>
              <a:t>+ Chọn trục đối xứng</a:t>
            </a:r>
            <a:r>
              <a:rPr lang="vi-VN" sz="3200" dirty="0" smtClean="0"/>
              <a:t>  </a:t>
            </a:r>
            <a:endParaRPr lang="vi-VN" sz="3200" dirty="0"/>
          </a:p>
        </p:txBody>
      </p:sp>
      <p:pic>
        <p:nvPicPr>
          <p:cNvPr id="20" name="Picture 1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800" y="2445284"/>
            <a:ext cx="533400" cy="457200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2938014"/>
            <a:ext cx="533400" cy="457200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1200" y="3514506"/>
            <a:ext cx="533400" cy="457200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1219200"/>
            <a:ext cx="1828800" cy="990600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577311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4"/>
          <p:cNvSpPr txBox="1">
            <a:spLocks/>
          </p:cNvSpPr>
          <p:nvPr/>
        </p:nvSpPr>
        <p:spPr bwMode="auto">
          <a:xfrm>
            <a:off x="457200" y="12700"/>
            <a:ext cx="822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 Các lệnh </a:t>
            </a:r>
            <a:r>
              <a:rPr lang="pt-BR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hiệu chỉnh cơ bản</a:t>
            </a:r>
            <a:endParaRPr lang="en-US" sz="3200" b="1" dirty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9144000" cy="381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80808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30658" y="719097"/>
            <a:ext cx="7153276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71500" indent="-571500">
              <a:buFontTx/>
              <a:buChar char="-"/>
            </a:pPr>
            <a:r>
              <a:rPr lang="en-US" sz="4000" dirty="0" err="1" smtClean="0">
                <a:solidFill>
                  <a:srgbClr val="080808"/>
                </a:solidFill>
              </a:rPr>
              <a:t>Lệnh</a:t>
            </a:r>
            <a:r>
              <a:rPr lang="en-US" sz="4000" dirty="0" smtClean="0">
                <a:solidFill>
                  <a:srgbClr val="080808"/>
                </a:solidFill>
              </a:rPr>
              <a:t> </a:t>
            </a:r>
            <a:r>
              <a:rPr lang="pt-BR" sz="4000" dirty="0">
                <a:solidFill>
                  <a:srgbClr val="4242EC"/>
                </a:solidFill>
              </a:rPr>
              <a:t>Array Polar </a:t>
            </a:r>
            <a:r>
              <a:rPr lang="en-US" sz="4000" dirty="0" smtClean="0">
                <a:solidFill>
                  <a:srgbClr val="4242EC"/>
                </a:solidFill>
              </a:rPr>
              <a:t> </a:t>
            </a:r>
            <a:r>
              <a:rPr lang="pt-BR" sz="4000" dirty="0" smtClean="0"/>
              <a:t>: </a:t>
            </a:r>
          </a:p>
          <a:p>
            <a:r>
              <a:rPr lang="pt-BR" sz="3200" dirty="0" smtClean="0"/>
              <a:t>Sao </a:t>
            </a:r>
            <a:r>
              <a:rPr lang="pt-BR" sz="3200" dirty="0"/>
              <a:t>chép các đối tượng quanh tâm</a:t>
            </a:r>
            <a:endParaRPr lang="en-US" sz="3200" dirty="0">
              <a:solidFill>
                <a:srgbClr val="080808"/>
              </a:solidFill>
            </a:endParaRPr>
          </a:p>
          <a:p>
            <a:endParaRPr lang="en-US" sz="5400" dirty="0" smtClean="0">
              <a:solidFill>
                <a:srgbClr val="4242E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7200" y="1984818"/>
            <a:ext cx="7543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200" dirty="0">
                <a:solidFill>
                  <a:srgbClr val="4242EC"/>
                </a:solidFill>
              </a:rPr>
              <a:t>+ </a:t>
            </a:r>
            <a:r>
              <a:rPr lang="pt-BR" sz="3200" dirty="0"/>
              <a:t>ARRAYPOLAR</a:t>
            </a:r>
            <a:r>
              <a:rPr lang="vi-VN" sz="3200" dirty="0" smtClean="0">
                <a:solidFill>
                  <a:srgbClr val="4242EC"/>
                </a:solidFill>
              </a:rPr>
              <a:t> </a:t>
            </a:r>
            <a:endParaRPr lang="vi-VN" sz="3200" dirty="0">
              <a:solidFill>
                <a:srgbClr val="4242EC"/>
              </a:solidFill>
            </a:endParaRPr>
          </a:p>
          <a:p>
            <a:r>
              <a:rPr lang="vi-VN" sz="3200" dirty="0">
                <a:solidFill>
                  <a:srgbClr val="080808"/>
                </a:solidFill>
              </a:rPr>
              <a:t>+ </a:t>
            </a:r>
            <a:r>
              <a:rPr lang="en-US" sz="3200" dirty="0" err="1" smtClean="0">
                <a:solidFill>
                  <a:srgbClr val="080808"/>
                </a:solidFill>
              </a:rPr>
              <a:t>Chọn</a:t>
            </a:r>
            <a:r>
              <a:rPr lang="en-US" sz="3200" dirty="0" smtClean="0">
                <a:solidFill>
                  <a:srgbClr val="080808"/>
                </a:solidFill>
              </a:rPr>
              <a:t> </a:t>
            </a:r>
            <a:r>
              <a:rPr lang="en-US" sz="3200" dirty="0" err="1">
                <a:solidFill>
                  <a:srgbClr val="080808"/>
                </a:solidFill>
              </a:rPr>
              <a:t>đối</a:t>
            </a:r>
            <a:r>
              <a:rPr lang="en-US" sz="3200" dirty="0">
                <a:solidFill>
                  <a:srgbClr val="080808"/>
                </a:solidFill>
              </a:rPr>
              <a:t> </a:t>
            </a:r>
            <a:r>
              <a:rPr lang="en-US" sz="3200" dirty="0" err="1">
                <a:solidFill>
                  <a:srgbClr val="080808"/>
                </a:solidFill>
              </a:rPr>
              <a:t>tượng</a:t>
            </a:r>
            <a:r>
              <a:rPr lang="en-US" sz="3200" dirty="0">
                <a:solidFill>
                  <a:srgbClr val="080808"/>
                </a:solidFill>
              </a:rPr>
              <a:t> </a:t>
            </a:r>
          </a:p>
          <a:p>
            <a:r>
              <a:rPr lang="pt-BR" sz="3200" dirty="0">
                <a:solidFill>
                  <a:srgbClr val="080808"/>
                </a:solidFill>
              </a:rPr>
              <a:t>+ </a:t>
            </a:r>
            <a:r>
              <a:rPr lang="pt-BR" sz="3200" dirty="0" smtClean="0">
                <a:solidFill>
                  <a:srgbClr val="080808"/>
                </a:solidFill>
              </a:rPr>
              <a:t>Chọn tâm</a:t>
            </a:r>
            <a:endParaRPr lang="vi-VN" sz="3200" dirty="0">
              <a:solidFill>
                <a:srgbClr val="080808"/>
              </a:solidFill>
            </a:endParaRPr>
          </a:p>
        </p:txBody>
      </p:sp>
      <p:pic>
        <p:nvPicPr>
          <p:cNvPr id="20" name="Picture 1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300" y="1943400"/>
            <a:ext cx="533400" cy="457200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900" y="2499630"/>
            <a:ext cx="533400" cy="457200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900" y="3048000"/>
            <a:ext cx="533400" cy="457200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2426" y="744766"/>
            <a:ext cx="1600200" cy="822592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4572000" y="1996809"/>
            <a:ext cx="437038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>
                <a:solidFill>
                  <a:srgbClr val="080808"/>
                </a:solidFill>
              </a:rPr>
              <a:t>+ Xuất </a:t>
            </a:r>
            <a:r>
              <a:rPr lang="pt-BR" sz="2800" dirty="0">
                <a:solidFill>
                  <a:srgbClr val="080808"/>
                </a:solidFill>
              </a:rPr>
              <a:t>hiện 1 bảng cần sao </a:t>
            </a:r>
            <a:r>
              <a:rPr lang="pt-BR" sz="2800" dirty="0" smtClean="0">
                <a:solidFill>
                  <a:srgbClr val="080808"/>
                </a:solidFill>
              </a:rPr>
              <a:t>chép</a:t>
            </a:r>
          </a:p>
          <a:p>
            <a:r>
              <a:rPr lang="pt-BR" sz="2800" dirty="0" smtClean="0">
                <a:solidFill>
                  <a:srgbClr val="FF0000"/>
                </a:solidFill>
              </a:rPr>
              <a:t> </a:t>
            </a:r>
            <a:r>
              <a:rPr lang="pt-BR" sz="2800" dirty="0">
                <a:solidFill>
                  <a:srgbClr val="FF0000"/>
                </a:solidFill>
                <a:sym typeface="Wingdings"/>
              </a:rPr>
              <a:t></a:t>
            </a:r>
            <a:r>
              <a:rPr lang="pt-BR" sz="2800" dirty="0">
                <a:solidFill>
                  <a:srgbClr val="FF0000"/>
                </a:solidFill>
              </a:rPr>
              <a:t>Nhấp vào Close Array </a:t>
            </a:r>
            <a:endParaRPr lang="en-US" sz="2800" dirty="0">
              <a:solidFill>
                <a:srgbClr val="FF0000"/>
              </a:solidFill>
            </a:endParaRPr>
          </a:p>
        </p:txBody>
      </p:sp>
      <p:pic>
        <p:nvPicPr>
          <p:cNvPr id="40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065" y="4754286"/>
            <a:ext cx="5423869" cy="1913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ounded Rectangular Callout 12"/>
          <p:cNvSpPr/>
          <p:nvPr/>
        </p:nvSpPr>
        <p:spPr>
          <a:xfrm>
            <a:off x="85724" y="5195272"/>
            <a:ext cx="1670686" cy="1281728"/>
          </a:xfrm>
          <a:prstGeom prst="wedgeRoundRectCallout">
            <a:avLst>
              <a:gd name="adj1" fmla="val 83534"/>
              <a:gd name="adj2" fmla="val -750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Sao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chép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theo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hình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tròn</a:t>
            </a:r>
            <a:endParaRPr lang="en-US" sz="2000" b="1" dirty="0">
              <a:solidFill>
                <a:srgbClr val="00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4572000" y="3679792"/>
            <a:ext cx="1738948" cy="793115"/>
          </a:xfrm>
          <a:prstGeom prst="wedgeRoundRectCallout">
            <a:avLst>
              <a:gd name="adj1" fmla="val -5996"/>
              <a:gd name="adj2" fmla="val 114857"/>
              <a:gd name="adj3" fmla="val 16667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2000" b="1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Số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đối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tượng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cần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sao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chép</a:t>
            </a:r>
            <a:endParaRPr lang="en-US" sz="2000" b="1" dirty="0">
              <a:solidFill>
                <a:srgbClr val="00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6661626" y="3679792"/>
            <a:ext cx="1360487" cy="793115"/>
          </a:xfrm>
          <a:prstGeom prst="wedgeRoundRectCallout">
            <a:avLst>
              <a:gd name="adj1" fmla="val -106307"/>
              <a:gd name="adj2" fmla="val 239691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Góc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quay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0" y="14382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Picture 2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520" y="4754287"/>
            <a:ext cx="1122680" cy="1913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60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096000"/>
            <a:ext cx="9144000" cy="762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34"/>
          <p:cNvSpPr txBox="1">
            <a:spLocks/>
          </p:cNvSpPr>
          <p:nvPr/>
        </p:nvSpPr>
        <p:spPr bwMode="auto">
          <a:xfrm>
            <a:off x="498309" y="-76200"/>
            <a:ext cx="8229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HƯỚNG DẪN THỰC 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endParaRPr 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713314452"/>
              </p:ext>
            </p:extLst>
          </p:nvPr>
        </p:nvGraphicFramePr>
        <p:xfrm>
          <a:off x="498309" y="685800"/>
          <a:ext cx="8340891" cy="609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463512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1E769C0-2387-4616-8FD1-553FB619E2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graphicEl>
                                              <a:dgm id="{C1E769C0-2387-4616-8FD1-553FB619E2F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graphicEl>
                                              <a:dgm id="{C1E769C0-2387-4616-8FD1-553FB619E2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graphicEl>
                                              <a:dgm id="{C1E769C0-2387-4616-8FD1-553FB619E2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34BC3F2-8917-4219-AA07-A54E5F376E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graphicEl>
                                              <a:dgm id="{634BC3F2-8917-4219-AA07-A54E5F376E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graphicEl>
                                              <a:dgm id="{634BC3F2-8917-4219-AA07-A54E5F376E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graphicEl>
                                              <a:dgm id="{634BC3F2-8917-4219-AA07-A54E5F376E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5091916-516C-4178-85F8-C84B7B7CDC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graphicEl>
                                              <a:dgm id="{95091916-516C-4178-85F8-C84B7B7CDC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graphicEl>
                                              <a:dgm id="{95091916-516C-4178-85F8-C84B7B7CDC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graphicEl>
                                              <a:dgm id="{95091916-516C-4178-85F8-C84B7B7CDC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2FEA260-EFBF-4B76-BF1D-46CA9587BE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graphicEl>
                                              <a:dgm id="{82FEA260-EFBF-4B76-BF1D-46CA9587BE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graphicEl>
                                              <a:dgm id="{82FEA260-EFBF-4B76-BF1D-46CA9587BE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graphicEl>
                                              <a:dgm id="{82FEA260-EFBF-4B76-BF1D-46CA9587BE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9DC4491-AE5B-4928-8A80-9E006AA060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graphicEl>
                                              <a:dgm id="{A9DC4491-AE5B-4928-8A80-9E006AA060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graphicEl>
                                              <a:dgm id="{A9DC4491-AE5B-4928-8A80-9E006AA060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graphicEl>
                                              <a:dgm id="{A9DC4491-AE5B-4928-8A80-9E006AA060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CED6978-41FE-403D-B2C1-B2E4FC92E8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graphicEl>
                                              <a:dgm id="{ACED6978-41FE-403D-B2C1-B2E4FC92E8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graphicEl>
                                              <a:dgm id="{ACED6978-41FE-403D-B2C1-B2E4FC92E8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graphicEl>
                                              <a:dgm id="{ACED6978-41FE-403D-B2C1-B2E4FC92E8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527A903-CC3F-408B-A08C-BCAF167B5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graphicEl>
                                              <a:dgm id="{2527A903-CC3F-408B-A08C-BCAF167B56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graphicEl>
                                              <a:dgm id="{2527A903-CC3F-408B-A08C-BCAF167B5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graphicEl>
                                              <a:dgm id="{2527A903-CC3F-408B-A08C-BCAF167B5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79576BC-264E-4A0F-987D-D77FCE49EF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graphicEl>
                                              <a:dgm id="{879576BC-264E-4A0F-987D-D77FCE49EF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graphicEl>
                                              <a:dgm id="{879576BC-264E-4A0F-987D-D77FCE49EF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graphicEl>
                                              <a:dgm id="{879576BC-264E-4A0F-987D-D77FCE49EF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187FFE2-8940-46AA-BA5D-C1F2540D13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graphicEl>
                                              <a:dgm id="{0187FFE2-8940-46AA-BA5D-C1F2540D13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graphicEl>
                                              <a:dgm id="{0187FFE2-8940-46AA-BA5D-C1F2540D13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graphicEl>
                                              <a:dgm id="{0187FFE2-8940-46AA-BA5D-C1F2540D13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6FEEB18-D832-420D-BA29-FD083D0770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">
                                            <p:graphicEl>
                                              <a:dgm id="{26FEEB18-D832-420D-BA29-FD083D0770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graphicEl>
                                              <a:dgm id="{26FEEB18-D832-420D-BA29-FD083D0770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>
                                            <p:graphicEl>
                                              <a:dgm id="{26FEEB18-D832-420D-BA29-FD083D0770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C4428C-6C8E-427A-BDE2-BA9924AFA2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">
                                            <p:graphicEl>
                                              <a:dgm id="{97C4428C-6C8E-427A-BDE2-BA9924AFA2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graphicEl>
                                              <a:dgm id="{97C4428C-6C8E-427A-BDE2-BA9924AFA2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>
                                            <p:graphicEl>
                                              <a:dgm id="{97C4428C-6C8E-427A-BDE2-BA9924AFA2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1604C2D-E602-4A44-932C-335365E091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">
                                            <p:graphicEl>
                                              <a:dgm id="{D1604C2D-E602-4A44-932C-335365E091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">
                                            <p:graphicEl>
                                              <a:dgm id="{D1604C2D-E602-4A44-932C-335365E091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">
                                            <p:graphicEl>
                                              <a:dgm id="{D1604C2D-E602-4A44-932C-335365E091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WordArt 2"/>
          <p:cNvSpPr>
            <a:spLocks noChangeArrowheads="1" noChangeShapeType="1" noTextEdit="1"/>
          </p:cNvSpPr>
          <p:nvPr/>
        </p:nvSpPr>
        <p:spPr bwMode="gray">
          <a:xfrm>
            <a:off x="485503" y="1447800"/>
            <a:ext cx="4495800" cy="609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 dirty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chemeClr val="accent1"/>
                </a:soli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latin typeface="Arial"/>
                <a:cs typeface="Arial"/>
              </a:rPr>
              <a:t>Thank You !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685800" y="2438400"/>
            <a:ext cx="3132138" cy="361950"/>
          </a:xfrm>
          <a:noFill/>
          <a:ln/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6705600"/>
            <a:ext cx="9144000" cy="1524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uyế trình">
  <a:themeElements>
    <a:clrScheme name="Default Design 3">
      <a:dk1>
        <a:srgbClr val="080808"/>
      </a:dk1>
      <a:lt1>
        <a:srgbClr val="FFFFFF"/>
      </a:lt1>
      <a:dk2>
        <a:srgbClr val="A59A55"/>
      </a:dk2>
      <a:lt2>
        <a:srgbClr val="DDDDDD"/>
      </a:lt2>
      <a:accent1>
        <a:srgbClr val="4AB1E4"/>
      </a:accent1>
      <a:accent2>
        <a:srgbClr val="8F038F"/>
      </a:accent2>
      <a:accent3>
        <a:srgbClr val="FFFFFF"/>
      </a:accent3>
      <a:accent4>
        <a:srgbClr val="060606"/>
      </a:accent4>
      <a:accent5>
        <a:srgbClr val="B1D5EF"/>
      </a:accent5>
      <a:accent6>
        <a:srgbClr val="810281"/>
      </a:accent6>
      <a:hlink>
        <a:srgbClr val="F77A1D"/>
      </a:hlink>
      <a:folHlink>
        <a:srgbClr val="5BBE4E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5F5F5F"/>
        </a:dk1>
        <a:lt1>
          <a:srgbClr val="FFFFFF"/>
        </a:lt1>
        <a:dk2>
          <a:srgbClr val="C36609"/>
        </a:dk2>
        <a:lt2>
          <a:srgbClr val="DDDDDD"/>
        </a:lt2>
        <a:accent1>
          <a:srgbClr val="D2B94E"/>
        </a:accent1>
        <a:accent2>
          <a:srgbClr val="2395B9"/>
        </a:accent2>
        <a:accent3>
          <a:srgbClr val="FFFFFF"/>
        </a:accent3>
        <a:accent4>
          <a:srgbClr val="505050"/>
        </a:accent4>
        <a:accent5>
          <a:srgbClr val="E5D9B2"/>
        </a:accent5>
        <a:accent6>
          <a:srgbClr val="1F87A7"/>
        </a:accent6>
        <a:hlink>
          <a:srgbClr val="5C984E"/>
        </a:hlink>
        <a:folHlink>
          <a:srgbClr val="B5C77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5F5F5F"/>
        </a:dk1>
        <a:lt1>
          <a:srgbClr val="FFFFFF"/>
        </a:lt1>
        <a:dk2>
          <a:srgbClr val="9FC591"/>
        </a:dk2>
        <a:lt2>
          <a:srgbClr val="DDDDDD"/>
        </a:lt2>
        <a:accent1>
          <a:srgbClr val="7B82B7"/>
        </a:accent1>
        <a:accent2>
          <a:srgbClr val="8D337C"/>
        </a:accent2>
        <a:accent3>
          <a:srgbClr val="FFFFFF"/>
        </a:accent3>
        <a:accent4>
          <a:srgbClr val="505050"/>
        </a:accent4>
        <a:accent5>
          <a:srgbClr val="BFC1D8"/>
        </a:accent5>
        <a:accent6>
          <a:srgbClr val="7F2D70"/>
        </a:accent6>
        <a:hlink>
          <a:srgbClr val="CC87E1"/>
        </a:hlink>
        <a:folHlink>
          <a:srgbClr val="76C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80808"/>
        </a:dk1>
        <a:lt1>
          <a:srgbClr val="FFFFFF"/>
        </a:lt1>
        <a:dk2>
          <a:srgbClr val="A59A55"/>
        </a:dk2>
        <a:lt2>
          <a:srgbClr val="DDDDDD"/>
        </a:lt2>
        <a:accent1>
          <a:srgbClr val="4AB1E4"/>
        </a:accent1>
        <a:accent2>
          <a:srgbClr val="8F038F"/>
        </a:accent2>
        <a:accent3>
          <a:srgbClr val="FFFFFF"/>
        </a:accent3>
        <a:accent4>
          <a:srgbClr val="060606"/>
        </a:accent4>
        <a:accent5>
          <a:srgbClr val="B1D5EF"/>
        </a:accent5>
        <a:accent6>
          <a:srgbClr val="810281"/>
        </a:accent6>
        <a:hlink>
          <a:srgbClr val="F77A1D"/>
        </a:hlink>
        <a:folHlink>
          <a:srgbClr val="5BBE4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thuyế trình</Template>
  <TotalTime>9741</TotalTime>
  <Words>290</Words>
  <Application>Microsoft Office PowerPoint</Application>
  <PresentationFormat>On-screen Show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thuyế trình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Vo Minh Hiep</dc:creator>
  <cp:lastModifiedBy>Admin</cp:lastModifiedBy>
  <cp:revision>634</cp:revision>
  <dcterms:created xsi:type="dcterms:W3CDTF">2017-06-29T04:50:06Z</dcterms:created>
  <dcterms:modified xsi:type="dcterms:W3CDTF">2020-12-21T09:29:07Z</dcterms:modified>
</cp:coreProperties>
</file>