
<file path=[Content_Types].xml><?xml version="1.0" encoding="utf-8"?>
<Types xmlns="http://schemas.openxmlformats.org/package/2006/content-types">
  <Default Extension="gif" ContentType="image/gif"/>
  <Default Extension="jpe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3" r:id="rId3"/>
    <p:sldMasterId id="2147483685" r:id="rId4"/>
  </p:sldMasterIdLst>
  <p:notesMasterIdLst>
    <p:notesMasterId r:id="rId45"/>
  </p:notesMasterIdLst>
  <p:sldIdLst>
    <p:sldId id="258" r:id="rId5"/>
    <p:sldId id="286" r:id="rId6"/>
    <p:sldId id="257" r:id="rId7"/>
    <p:sldId id="284" r:id="rId8"/>
    <p:sldId id="260" r:id="rId9"/>
    <p:sldId id="261" r:id="rId10"/>
    <p:sldId id="262" r:id="rId11"/>
    <p:sldId id="264" r:id="rId12"/>
    <p:sldId id="265" r:id="rId13"/>
    <p:sldId id="267" r:id="rId14"/>
    <p:sldId id="287" r:id="rId15"/>
    <p:sldId id="269" r:id="rId16"/>
    <p:sldId id="271" r:id="rId17"/>
    <p:sldId id="272" r:id="rId18"/>
    <p:sldId id="268" r:id="rId19"/>
    <p:sldId id="270" r:id="rId20"/>
    <p:sldId id="352" r:id="rId21"/>
    <p:sldId id="353" r:id="rId22"/>
    <p:sldId id="273" r:id="rId23"/>
    <p:sldId id="318" r:id="rId24"/>
    <p:sldId id="317" r:id="rId25"/>
    <p:sldId id="319" r:id="rId26"/>
    <p:sldId id="344" r:id="rId27"/>
    <p:sldId id="327" r:id="rId28"/>
    <p:sldId id="347" r:id="rId29"/>
    <p:sldId id="348" r:id="rId30"/>
    <p:sldId id="345" r:id="rId31"/>
    <p:sldId id="346" r:id="rId32"/>
    <p:sldId id="349" r:id="rId33"/>
    <p:sldId id="275" r:id="rId34"/>
    <p:sldId id="350" r:id="rId35"/>
    <p:sldId id="351" r:id="rId36"/>
    <p:sldId id="354" r:id="rId37"/>
    <p:sldId id="355" r:id="rId38"/>
    <p:sldId id="276" r:id="rId39"/>
    <p:sldId id="278" r:id="rId40"/>
    <p:sldId id="279" r:id="rId41"/>
    <p:sldId id="277" r:id="rId42"/>
    <p:sldId id="280" r:id="rId43"/>
    <p:sldId id="281"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5" d="100"/>
          <a:sy n="45" d="100"/>
        </p:scale>
        <p:origin x="893" y="3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3C369A-357A-47B4-843D-5859CAA42ADF}" type="datetimeFigureOut">
              <a:rPr lang="en-US" smtClean="0"/>
              <a:t>3/24/2021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481208-D707-4C9B-8F92-0C3DEC59BE57}" type="slidenum">
              <a:rPr lang="en-US" smtClean="0"/>
              <a:t>‹#›</a:t>
            </a:fld>
            <a:endParaRPr lang="en-US"/>
          </a:p>
        </p:txBody>
      </p:sp>
    </p:spTree>
    <p:extLst>
      <p:ext uri="{BB962C8B-B14F-4D97-AF65-F5344CB8AC3E}">
        <p14:creationId xmlns:p14="http://schemas.microsoft.com/office/powerpoint/2010/main" val="1061169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a:xfrm>
            <a:off x="381000" y="685800"/>
            <a:ext cx="6096000" cy="3429000"/>
          </a:xfrm>
          <a:ln/>
        </p:spPr>
      </p:sp>
      <p:sp>
        <p:nvSpPr>
          <p:cNvPr id="71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vi-VN" altLang="vi-VN">
              <a:latin typeface="Arial" panose="020B0604020202020204" pitchFamily="34" charset="0"/>
            </a:endParaRPr>
          </a:p>
        </p:txBody>
      </p:sp>
      <p:sp>
        <p:nvSpPr>
          <p:cNvPr id="71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A1BE45A-FE8B-47E8-851C-67D5622F1386}" type="slidenum">
              <a:rPr lang="en-US" altLang="vi-VN" smtClean="0"/>
              <a:pPr/>
              <a:t>2</a:t>
            </a:fld>
            <a:endParaRPr lang="en-US" altLang="vi-VN"/>
          </a:p>
        </p:txBody>
      </p:sp>
    </p:spTree>
    <p:extLst>
      <p:ext uri="{BB962C8B-B14F-4D97-AF65-F5344CB8AC3E}">
        <p14:creationId xmlns:p14="http://schemas.microsoft.com/office/powerpoint/2010/main" val="1500153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58481208-D707-4C9B-8F92-0C3DEC59BE57}" type="slidenum">
              <a:rPr lang="en-US" smtClean="0"/>
              <a:t>8</a:t>
            </a:fld>
            <a:endParaRPr lang="en-US"/>
          </a:p>
        </p:txBody>
      </p:sp>
    </p:spTree>
    <p:extLst>
      <p:ext uri="{BB962C8B-B14F-4D97-AF65-F5344CB8AC3E}">
        <p14:creationId xmlns:p14="http://schemas.microsoft.com/office/powerpoint/2010/main" val="33537612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10</a:t>
            </a:fld>
            <a:endParaRPr lang="en-US">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13</a:t>
            </a:fld>
            <a:endParaRPr lang="en-US">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2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p>
        </p:txBody>
      </p:sp>
      <p:sp>
        <p:nvSpPr>
          <p:cNvPr id="192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fld id="{D7DCA490-7A12-4DC0-8843-A9C84B6011B1}" type="slidenum">
              <a:rPr lang="en-US" smtClean="0">
                <a:latin typeface="Calibri" pitchFamily="34" charset="0"/>
              </a:rPr>
              <a:pPr eaLnBrk="1" hangingPunct="1"/>
              <a:t>36</a:t>
            </a:fld>
            <a:endParaRPr lang="en-US">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3630DF1-D3EB-4C34-8D72-5FE8E2E19A96}" type="datetimeFigureOut">
              <a:rPr lang="en-US" smtClean="0"/>
              <a:t>3/24/2021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673913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3630DF1-D3EB-4C34-8D72-5FE8E2E19A96}" type="datetimeFigureOut">
              <a:rPr lang="en-US" smtClean="0"/>
              <a:t>3/24/2021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068613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630DF1-D3EB-4C34-8D72-5FE8E2E19A96}" type="datetimeFigureOut">
              <a:rPr lang="en-US" smtClean="0"/>
              <a:t>3/24/2021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603139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3630DF1-D3EB-4C34-8D72-5FE8E2E19A96}" type="datetimeFigureOut">
              <a:rPr lang="en-US" smtClean="0"/>
              <a:t>3/24/2021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554980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3630DF1-D3EB-4C34-8D72-5FE8E2E19A96}" type="datetimeFigureOut">
              <a:rPr lang="en-US" smtClean="0"/>
              <a:t>3/24/2021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2951543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3630DF1-D3EB-4C34-8D72-5FE8E2E19A96}" type="datetimeFigureOut">
              <a:rPr lang="en-US" smtClean="0"/>
              <a:t>3/24/2021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4048174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630DF1-D3EB-4C34-8D72-5FE8E2E19A96}" type="datetimeFigureOut">
              <a:rPr lang="en-US" smtClean="0"/>
              <a:t>3/24/2021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472270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t>3/24/2021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3526192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t>3/24/2021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2419508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3630DF1-D3EB-4C34-8D72-5FE8E2E19A96}" type="datetimeFigureOut">
              <a:rPr lang="en-US" smtClean="0"/>
              <a:t>3/24/2021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541422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3630DF1-D3EB-4C34-8D72-5FE8E2E19A96}" type="datetimeFigureOut">
              <a:rPr lang="en-US" smtClean="0"/>
              <a:t>3/24/2021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t>‹#›</a:t>
            </a:fld>
            <a:endParaRPr lang="en-US"/>
          </a:p>
        </p:txBody>
      </p:sp>
    </p:spTree>
    <p:extLst>
      <p:ext uri="{BB962C8B-B14F-4D97-AF65-F5344CB8AC3E}">
        <p14:creationId xmlns:p14="http://schemas.microsoft.com/office/powerpoint/2010/main" val="10957840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5131" name="Rectangle 11"/>
          <p:cNvSpPr>
            <a:spLocks noGrp="1" noChangeArrowheads="1"/>
          </p:cNvSpPr>
          <p:nvPr>
            <p:ph type="ctrTitle" sz="quarter"/>
          </p:nvPr>
        </p:nvSpPr>
        <p:spPr>
          <a:xfrm>
            <a:off x="914400" y="1736726"/>
            <a:ext cx="10363200" cy="1920875"/>
          </a:xfrm>
        </p:spPr>
        <p:txBody>
          <a:bodyPr/>
          <a:lstStyle>
            <a:lvl1pPr>
              <a:defRPr sz="4400"/>
            </a:lvl1pPr>
          </a:lstStyle>
          <a:p>
            <a:r>
              <a:rPr lang="en-US"/>
              <a:t>Click to edit Master title style</a:t>
            </a:r>
          </a:p>
        </p:txBody>
      </p:sp>
      <p:sp>
        <p:nvSpPr>
          <p:cNvPr id="5132" name="Rectangle 12"/>
          <p:cNvSpPr>
            <a:spLocks noGrp="1" noChangeArrowheads="1"/>
          </p:cNvSpPr>
          <p:nvPr>
            <p:ph type="subTitle" sz="quarter" idx="1"/>
          </p:nvPr>
        </p:nvSpPr>
        <p:spPr>
          <a:xfrm>
            <a:off x="1828800" y="3886200"/>
            <a:ext cx="8534400" cy="1752600"/>
          </a:xfrm>
        </p:spPr>
        <p:txBody>
          <a:bodyPr/>
          <a:lstStyle>
            <a:lvl1pPr marL="0" indent="406400" algn="ctr">
              <a:buFont typeface="Wingdings" pitchFamily="2" charset="2"/>
              <a:buNone/>
              <a:defRPr/>
            </a:lvl1pPr>
          </a:lstStyle>
          <a:p>
            <a:r>
              <a:rPr lang="en-US"/>
              <a:t>Click to edit Master subtitle style</a:t>
            </a:r>
          </a:p>
        </p:txBody>
      </p:sp>
      <p:sp>
        <p:nvSpPr>
          <p:cNvPr id="4" name="Rectangle 13">
            <a:extLst>
              <a:ext uri="{FF2B5EF4-FFF2-40B4-BE49-F238E27FC236}">
                <a16:creationId xmlns:a16="http://schemas.microsoft.com/office/drawing/2014/main" id="{7375AE98-11F1-4607-B2FA-274EF426C155}"/>
              </a:ext>
            </a:extLst>
          </p:cNvPr>
          <p:cNvSpPr>
            <a:spLocks noGrp="1" noChangeArrowheads="1"/>
          </p:cNvSpPr>
          <p:nvPr>
            <p:ph type="dt" sz="quarter" idx="10"/>
          </p:nvPr>
        </p:nvSpPr>
        <p:spPr>
          <a:xfrm>
            <a:off x="609600" y="6248400"/>
            <a:ext cx="2844800" cy="476250"/>
          </a:xfrm>
        </p:spPr>
        <p:txBody>
          <a:bodyPr/>
          <a:lstStyle>
            <a:lvl1pPr>
              <a:defRPr/>
            </a:lvl1pPr>
          </a:lstStyle>
          <a:p>
            <a:pPr>
              <a:defRPr/>
            </a:pPr>
            <a:endParaRPr lang="en-US"/>
          </a:p>
        </p:txBody>
      </p:sp>
      <p:sp>
        <p:nvSpPr>
          <p:cNvPr id="5" name="Rectangle 14">
            <a:extLst>
              <a:ext uri="{FF2B5EF4-FFF2-40B4-BE49-F238E27FC236}">
                <a16:creationId xmlns:a16="http://schemas.microsoft.com/office/drawing/2014/main" id="{EC9851E8-BA60-4DC9-8F7A-18BC13B56BAE}"/>
              </a:ext>
            </a:extLst>
          </p:cNvPr>
          <p:cNvSpPr>
            <a:spLocks noGrp="1" noChangeArrowheads="1"/>
          </p:cNvSpPr>
          <p:nvPr>
            <p:ph type="ftr" sz="quarter" idx="11"/>
          </p:nvPr>
        </p:nvSpPr>
        <p:spPr>
          <a:xfrm>
            <a:off x="4165600" y="6251575"/>
            <a:ext cx="3860800" cy="476250"/>
          </a:xfrm>
        </p:spPr>
        <p:txBody>
          <a:bodyPr/>
          <a:lstStyle>
            <a:lvl1pPr>
              <a:defRPr/>
            </a:lvl1pPr>
          </a:lstStyle>
          <a:p>
            <a:pPr>
              <a:defRPr/>
            </a:pPr>
            <a:endParaRPr lang="en-US"/>
          </a:p>
        </p:txBody>
      </p:sp>
      <p:sp>
        <p:nvSpPr>
          <p:cNvPr id="6" name="Rectangle 15">
            <a:extLst>
              <a:ext uri="{FF2B5EF4-FFF2-40B4-BE49-F238E27FC236}">
                <a16:creationId xmlns:a16="http://schemas.microsoft.com/office/drawing/2014/main" id="{383560F6-EE5D-4E59-9EFC-5C0D63B91B05}"/>
              </a:ext>
            </a:extLst>
          </p:cNvPr>
          <p:cNvSpPr>
            <a:spLocks noGrp="1" noChangeArrowheads="1"/>
          </p:cNvSpPr>
          <p:nvPr>
            <p:ph type="sldNum" sz="quarter" idx="12"/>
          </p:nvPr>
        </p:nvSpPr>
        <p:spPr>
          <a:xfrm>
            <a:off x="8737600" y="6254750"/>
            <a:ext cx="2844800" cy="476250"/>
          </a:xfrm>
        </p:spPr>
        <p:txBody>
          <a:bodyPr/>
          <a:lstStyle>
            <a:lvl1pPr>
              <a:defRPr/>
            </a:lvl1pPr>
          </a:lstStyle>
          <a:p>
            <a:fld id="{71CBF6B2-F45B-4FF9-823D-05B702CCB91E}" type="slidenum">
              <a:rPr lang="en-US" altLang="en-US"/>
              <a:pPr/>
              <a:t>‹#›</a:t>
            </a:fld>
            <a:endParaRPr lang="en-US" altLang="en-US"/>
          </a:p>
        </p:txBody>
      </p:sp>
    </p:spTree>
    <p:extLst>
      <p:ext uri="{BB962C8B-B14F-4D97-AF65-F5344CB8AC3E}">
        <p14:creationId xmlns:p14="http://schemas.microsoft.com/office/powerpoint/2010/main" val="2890186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a:extLst>
              <a:ext uri="{FF2B5EF4-FFF2-40B4-BE49-F238E27FC236}">
                <a16:creationId xmlns:a16="http://schemas.microsoft.com/office/drawing/2014/main" id="{25136DC7-6F5C-4C8C-A7A9-13F844248848}"/>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3">
            <a:extLst>
              <a:ext uri="{FF2B5EF4-FFF2-40B4-BE49-F238E27FC236}">
                <a16:creationId xmlns:a16="http://schemas.microsoft.com/office/drawing/2014/main" id="{A4C362F2-DBD2-4554-8D9D-540200D03E7E}"/>
              </a:ext>
            </a:extLst>
          </p:cNvPr>
          <p:cNvSpPr>
            <a:spLocks noGrp="1" noChangeArrowheads="1"/>
          </p:cNvSpPr>
          <p:nvPr>
            <p:ph type="sldNum" sz="quarter" idx="11"/>
          </p:nvPr>
        </p:nvSpPr>
        <p:spPr>
          <a:ln/>
        </p:spPr>
        <p:txBody>
          <a:bodyPr/>
          <a:lstStyle>
            <a:lvl1pPr>
              <a:defRPr/>
            </a:lvl1pPr>
          </a:lstStyle>
          <a:p>
            <a:fld id="{A1A2B8B7-2026-462C-A25E-D1761369D1F1}" type="slidenum">
              <a:rPr lang="en-US" altLang="en-US"/>
              <a:pPr/>
              <a:t>‹#›</a:t>
            </a:fld>
            <a:endParaRPr lang="en-US" altLang="en-US"/>
          </a:p>
        </p:txBody>
      </p:sp>
      <p:sp>
        <p:nvSpPr>
          <p:cNvPr id="6" name="Rectangle 14">
            <a:extLst>
              <a:ext uri="{FF2B5EF4-FFF2-40B4-BE49-F238E27FC236}">
                <a16:creationId xmlns:a16="http://schemas.microsoft.com/office/drawing/2014/main" id="{C9ABB9AC-AFAC-4593-BC29-35EB4E85C6F2}"/>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759401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
            <a:extLst>
              <a:ext uri="{FF2B5EF4-FFF2-40B4-BE49-F238E27FC236}">
                <a16:creationId xmlns:a16="http://schemas.microsoft.com/office/drawing/2014/main" id="{943FC24B-9CAB-43D8-AB8B-7969AD6ED735}"/>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3">
            <a:extLst>
              <a:ext uri="{FF2B5EF4-FFF2-40B4-BE49-F238E27FC236}">
                <a16:creationId xmlns:a16="http://schemas.microsoft.com/office/drawing/2014/main" id="{6D149193-8EEF-497A-9341-0C13E0D467F8}"/>
              </a:ext>
            </a:extLst>
          </p:cNvPr>
          <p:cNvSpPr>
            <a:spLocks noGrp="1" noChangeArrowheads="1"/>
          </p:cNvSpPr>
          <p:nvPr>
            <p:ph type="sldNum" sz="quarter" idx="11"/>
          </p:nvPr>
        </p:nvSpPr>
        <p:spPr>
          <a:ln/>
        </p:spPr>
        <p:txBody>
          <a:bodyPr/>
          <a:lstStyle>
            <a:lvl1pPr>
              <a:defRPr/>
            </a:lvl1pPr>
          </a:lstStyle>
          <a:p>
            <a:fld id="{15397447-D5E7-4B7C-8438-F31A4A554A74}" type="slidenum">
              <a:rPr lang="en-US" altLang="en-US"/>
              <a:pPr/>
              <a:t>‹#›</a:t>
            </a:fld>
            <a:endParaRPr lang="en-US" altLang="en-US"/>
          </a:p>
        </p:txBody>
      </p:sp>
      <p:sp>
        <p:nvSpPr>
          <p:cNvPr id="6" name="Rectangle 14">
            <a:extLst>
              <a:ext uri="{FF2B5EF4-FFF2-40B4-BE49-F238E27FC236}">
                <a16:creationId xmlns:a16="http://schemas.microsoft.com/office/drawing/2014/main" id="{FBB71830-DCE1-41E3-96DD-043323CA7F86}"/>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12678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0" y="1600201"/>
            <a:ext cx="594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600201"/>
            <a:ext cx="594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a:extLst>
              <a:ext uri="{FF2B5EF4-FFF2-40B4-BE49-F238E27FC236}">
                <a16:creationId xmlns:a16="http://schemas.microsoft.com/office/drawing/2014/main" id="{890EC302-BBE5-4060-95A0-043EB2E5351D}"/>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3">
            <a:extLst>
              <a:ext uri="{FF2B5EF4-FFF2-40B4-BE49-F238E27FC236}">
                <a16:creationId xmlns:a16="http://schemas.microsoft.com/office/drawing/2014/main" id="{6FB1E33B-9F19-4C45-BABE-BBB231B4C363}"/>
              </a:ext>
            </a:extLst>
          </p:cNvPr>
          <p:cNvSpPr>
            <a:spLocks noGrp="1" noChangeArrowheads="1"/>
          </p:cNvSpPr>
          <p:nvPr>
            <p:ph type="sldNum" sz="quarter" idx="11"/>
          </p:nvPr>
        </p:nvSpPr>
        <p:spPr>
          <a:ln/>
        </p:spPr>
        <p:txBody>
          <a:bodyPr/>
          <a:lstStyle>
            <a:lvl1pPr>
              <a:defRPr/>
            </a:lvl1pPr>
          </a:lstStyle>
          <a:p>
            <a:fld id="{D3F1C320-C203-43D5-8961-AFD0B3FDC8AC}" type="slidenum">
              <a:rPr lang="en-US" altLang="en-US"/>
              <a:pPr/>
              <a:t>‹#›</a:t>
            </a:fld>
            <a:endParaRPr lang="en-US" altLang="en-US"/>
          </a:p>
        </p:txBody>
      </p:sp>
      <p:sp>
        <p:nvSpPr>
          <p:cNvPr id="7" name="Rectangle 14">
            <a:extLst>
              <a:ext uri="{FF2B5EF4-FFF2-40B4-BE49-F238E27FC236}">
                <a16:creationId xmlns:a16="http://schemas.microsoft.com/office/drawing/2014/main" id="{D685673E-64DE-4595-9364-EF670BBD8783}"/>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117886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
            <a:extLst>
              <a:ext uri="{FF2B5EF4-FFF2-40B4-BE49-F238E27FC236}">
                <a16:creationId xmlns:a16="http://schemas.microsoft.com/office/drawing/2014/main" id="{7AEFC936-23F5-41A7-88B7-57F0442AA76F}"/>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3">
            <a:extLst>
              <a:ext uri="{FF2B5EF4-FFF2-40B4-BE49-F238E27FC236}">
                <a16:creationId xmlns:a16="http://schemas.microsoft.com/office/drawing/2014/main" id="{83824247-8DB8-4572-9CDD-7EA2F1681B06}"/>
              </a:ext>
            </a:extLst>
          </p:cNvPr>
          <p:cNvSpPr>
            <a:spLocks noGrp="1" noChangeArrowheads="1"/>
          </p:cNvSpPr>
          <p:nvPr>
            <p:ph type="sldNum" sz="quarter" idx="11"/>
          </p:nvPr>
        </p:nvSpPr>
        <p:spPr>
          <a:ln/>
        </p:spPr>
        <p:txBody>
          <a:bodyPr/>
          <a:lstStyle>
            <a:lvl1pPr>
              <a:defRPr/>
            </a:lvl1pPr>
          </a:lstStyle>
          <a:p>
            <a:fld id="{5FD1C5C2-41D5-4260-8AB3-D852DEB1AF57}" type="slidenum">
              <a:rPr lang="en-US" altLang="en-US"/>
              <a:pPr/>
              <a:t>‹#›</a:t>
            </a:fld>
            <a:endParaRPr lang="en-US" altLang="en-US"/>
          </a:p>
        </p:txBody>
      </p:sp>
      <p:sp>
        <p:nvSpPr>
          <p:cNvPr id="9" name="Rectangle 14">
            <a:extLst>
              <a:ext uri="{FF2B5EF4-FFF2-40B4-BE49-F238E27FC236}">
                <a16:creationId xmlns:a16="http://schemas.microsoft.com/office/drawing/2014/main" id="{11267494-D46A-4FEE-ADD8-4012D22554FC}"/>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0889224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
            <a:extLst>
              <a:ext uri="{FF2B5EF4-FFF2-40B4-BE49-F238E27FC236}">
                <a16:creationId xmlns:a16="http://schemas.microsoft.com/office/drawing/2014/main" id="{0922CE01-961F-4AAF-B183-6EF84F8C8B51}"/>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3">
            <a:extLst>
              <a:ext uri="{FF2B5EF4-FFF2-40B4-BE49-F238E27FC236}">
                <a16:creationId xmlns:a16="http://schemas.microsoft.com/office/drawing/2014/main" id="{429A59C2-8EDD-4116-9532-CEE6BDBE6E14}"/>
              </a:ext>
            </a:extLst>
          </p:cNvPr>
          <p:cNvSpPr>
            <a:spLocks noGrp="1" noChangeArrowheads="1"/>
          </p:cNvSpPr>
          <p:nvPr>
            <p:ph type="sldNum" sz="quarter" idx="11"/>
          </p:nvPr>
        </p:nvSpPr>
        <p:spPr>
          <a:ln/>
        </p:spPr>
        <p:txBody>
          <a:bodyPr/>
          <a:lstStyle>
            <a:lvl1pPr>
              <a:defRPr/>
            </a:lvl1pPr>
          </a:lstStyle>
          <a:p>
            <a:fld id="{9522653A-1D2C-4A1D-850C-80AA27502C85}" type="slidenum">
              <a:rPr lang="en-US" altLang="en-US"/>
              <a:pPr/>
              <a:t>‹#›</a:t>
            </a:fld>
            <a:endParaRPr lang="en-US" altLang="en-US"/>
          </a:p>
        </p:txBody>
      </p:sp>
      <p:sp>
        <p:nvSpPr>
          <p:cNvPr id="5" name="Rectangle 14">
            <a:extLst>
              <a:ext uri="{FF2B5EF4-FFF2-40B4-BE49-F238E27FC236}">
                <a16:creationId xmlns:a16="http://schemas.microsoft.com/office/drawing/2014/main" id="{A0D7787F-B8AB-4FC1-8A57-63983AEC1A50}"/>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40183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8B49F7B-6C1A-45F8-A8D9-987B623BE7F1}"/>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3">
            <a:extLst>
              <a:ext uri="{FF2B5EF4-FFF2-40B4-BE49-F238E27FC236}">
                <a16:creationId xmlns:a16="http://schemas.microsoft.com/office/drawing/2014/main" id="{9910D9F0-09B0-497D-8F03-7BFA18B87F19}"/>
              </a:ext>
            </a:extLst>
          </p:cNvPr>
          <p:cNvSpPr>
            <a:spLocks noGrp="1" noChangeArrowheads="1"/>
          </p:cNvSpPr>
          <p:nvPr>
            <p:ph type="sldNum" sz="quarter" idx="11"/>
          </p:nvPr>
        </p:nvSpPr>
        <p:spPr>
          <a:ln/>
        </p:spPr>
        <p:txBody>
          <a:bodyPr/>
          <a:lstStyle>
            <a:lvl1pPr>
              <a:defRPr/>
            </a:lvl1pPr>
          </a:lstStyle>
          <a:p>
            <a:fld id="{03B580EB-D00F-4F53-8ADA-3CE43C3EA577}" type="slidenum">
              <a:rPr lang="en-US" altLang="en-US"/>
              <a:pPr/>
              <a:t>‹#›</a:t>
            </a:fld>
            <a:endParaRPr lang="en-US" altLang="en-US"/>
          </a:p>
        </p:txBody>
      </p:sp>
      <p:sp>
        <p:nvSpPr>
          <p:cNvPr id="4" name="Rectangle 14">
            <a:extLst>
              <a:ext uri="{FF2B5EF4-FFF2-40B4-BE49-F238E27FC236}">
                <a16:creationId xmlns:a16="http://schemas.microsoft.com/office/drawing/2014/main" id="{B046050E-FBD5-4615-8D64-4107252FF068}"/>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647144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a:extLst>
              <a:ext uri="{FF2B5EF4-FFF2-40B4-BE49-F238E27FC236}">
                <a16:creationId xmlns:a16="http://schemas.microsoft.com/office/drawing/2014/main" id="{D7E1EE4F-8434-4805-9546-159759F3EAEB}"/>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3">
            <a:extLst>
              <a:ext uri="{FF2B5EF4-FFF2-40B4-BE49-F238E27FC236}">
                <a16:creationId xmlns:a16="http://schemas.microsoft.com/office/drawing/2014/main" id="{B53E427F-5292-40E6-8DBD-7A0EED7D5575}"/>
              </a:ext>
            </a:extLst>
          </p:cNvPr>
          <p:cNvSpPr>
            <a:spLocks noGrp="1" noChangeArrowheads="1"/>
          </p:cNvSpPr>
          <p:nvPr>
            <p:ph type="sldNum" sz="quarter" idx="11"/>
          </p:nvPr>
        </p:nvSpPr>
        <p:spPr>
          <a:ln/>
        </p:spPr>
        <p:txBody>
          <a:bodyPr/>
          <a:lstStyle>
            <a:lvl1pPr>
              <a:defRPr/>
            </a:lvl1pPr>
          </a:lstStyle>
          <a:p>
            <a:fld id="{63CB7C9D-6C1A-4710-A043-0A9D908A3D99}" type="slidenum">
              <a:rPr lang="en-US" altLang="en-US"/>
              <a:pPr/>
              <a:t>‹#›</a:t>
            </a:fld>
            <a:endParaRPr lang="en-US" altLang="en-US"/>
          </a:p>
        </p:txBody>
      </p:sp>
      <p:sp>
        <p:nvSpPr>
          <p:cNvPr id="7" name="Rectangle 14">
            <a:extLst>
              <a:ext uri="{FF2B5EF4-FFF2-40B4-BE49-F238E27FC236}">
                <a16:creationId xmlns:a16="http://schemas.microsoft.com/office/drawing/2014/main" id="{F45F6075-570E-45F7-98B6-541F0D94D00D}"/>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680739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
            <a:extLst>
              <a:ext uri="{FF2B5EF4-FFF2-40B4-BE49-F238E27FC236}">
                <a16:creationId xmlns:a16="http://schemas.microsoft.com/office/drawing/2014/main" id="{55338DFA-D5CA-4EA4-B5E6-2BDC203F04A0}"/>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3">
            <a:extLst>
              <a:ext uri="{FF2B5EF4-FFF2-40B4-BE49-F238E27FC236}">
                <a16:creationId xmlns:a16="http://schemas.microsoft.com/office/drawing/2014/main" id="{9CB866D1-2A7F-420F-9ACA-B3E0083B60B5}"/>
              </a:ext>
            </a:extLst>
          </p:cNvPr>
          <p:cNvSpPr>
            <a:spLocks noGrp="1" noChangeArrowheads="1"/>
          </p:cNvSpPr>
          <p:nvPr>
            <p:ph type="sldNum" sz="quarter" idx="11"/>
          </p:nvPr>
        </p:nvSpPr>
        <p:spPr>
          <a:ln/>
        </p:spPr>
        <p:txBody>
          <a:bodyPr/>
          <a:lstStyle>
            <a:lvl1pPr>
              <a:defRPr/>
            </a:lvl1pPr>
          </a:lstStyle>
          <a:p>
            <a:fld id="{3BEE2CB9-FC14-4512-B600-55349E5B66B6}" type="slidenum">
              <a:rPr lang="en-US" altLang="en-US"/>
              <a:pPr/>
              <a:t>‹#›</a:t>
            </a:fld>
            <a:endParaRPr lang="en-US" altLang="en-US"/>
          </a:p>
        </p:txBody>
      </p:sp>
      <p:sp>
        <p:nvSpPr>
          <p:cNvPr id="7" name="Rectangle 14">
            <a:extLst>
              <a:ext uri="{FF2B5EF4-FFF2-40B4-BE49-F238E27FC236}">
                <a16:creationId xmlns:a16="http://schemas.microsoft.com/office/drawing/2014/main" id="{FBA21048-4B75-430A-8D4B-37BF06EE5004}"/>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3187847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a:extLst>
              <a:ext uri="{FF2B5EF4-FFF2-40B4-BE49-F238E27FC236}">
                <a16:creationId xmlns:a16="http://schemas.microsoft.com/office/drawing/2014/main" id="{5EEBABE5-065D-4B37-B996-365861B80171}"/>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3">
            <a:extLst>
              <a:ext uri="{FF2B5EF4-FFF2-40B4-BE49-F238E27FC236}">
                <a16:creationId xmlns:a16="http://schemas.microsoft.com/office/drawing/2014/main" id="{043724AE-0F38-4AD1-803C-80BACE6EC7E5}"/>
              </a:ext>
            </a:extLst>
          </p:cNvPr>
          <p:cNvSpPr>
            <a:spLocks noGrp="1" noChangeArrowheads="1"/>
          </p:cNvSpPr>
          <p:nvPr>
            <p:ph type="sldNum" sz="quarter" idx="11"/>
          </p:nvPr>
        </p:nvSpPr>
        <p:spPr>
          <a:ln/>
        </p:spPr>
        <p:txBody>
          <a:bodyPr/>
          <a:lstStyle>
            <a:lvl1pPr>
              <a:defRPr/>
            </a:lvl1pPr>
          </a:lstStyle>
          <a:p>
            <a:fld id="{CC281852-EBB5-4A45-B049-DA82C3044059}" type="slidenum">
              <a:rPr lang="en-US" altLang="en-US"/>
              <a:pPr/>
              <a:t>‹#›</a:t>
            </a:fld>
            <a:endParaRPr lang="en-US" altLang="en-US"/>
          </a:p>
        </p:txBody>
      </p:sp>
      <p:sp>
        <p:nvSpPr>
          <p:cNvPr id="6" name="Rectangle 14">
            <a:extLst>
              <a:ext uri="{FF2B5EF4-FFF2-40B4-BE49-F238E27FC236}">
                <a16:creationId xmlns:a16="http://schemas.microsoft.com/office/drawing/2014/main" id="{7D09BD07-88FA-4F03-9260-C2C3ED8A61AF}"/>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38102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
            <a:extLst>
              <a:ext uri="{FF2B5EF4-FFF2-40B4-BE49-F238E27FC236}">
                <a16:creationId xmlns:a16="http://schemas.microsoft.com/office/drawing/2014/main" id="{18A8320A-F688-421D-B807-A0EB933F6B71}"/>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3">
            <a:extLst>
              <a:ext uri="{FF2B5EF4-FFF2-40B4-BE49-F238E27FC236}">
                <a16:creationId xmlns:a16="http://schemas.microsoft.com/office/drawing/2014/main" id="{403F9554-E408-47EE-9084-5824B79273E8}"/>
              </a:ext>
            </a:extLst>
          </p:cNvPr>
          <p:cNvSpPr>
            <a:spLocks noGrp="1" noChangeArrowheads="1"/>
          </p:cNvSpPr>
          <p:nvPr>
            <p:ph type="sldNum" sz="quarter" idx="11"/>
          </p:nvPr>
        </p:nvSpPr>
        <p:spPr>
          <a:ln/>
        </p:spPr>
        <p:txBody>
          <a:bodyPr/>
          <a:lstStyle>
            <a:lvl1pPr>
              <a:defRPr/>
            </a:lvl1pPr>
          </a:lstStyle>
          <a:p>
            <a:fld id="{8B18FB36-5244-4076-B8C7-EB0C665BD312}" type="slidenum">
              <a:rPr lang="en-US" altLang="en-US"/>
              <a:pPr/>
              <a:t>‹#›</a:t>
            </a:fld>
            <a:endParaRPr lang="en-US" altLang="en-US"/>
          </a:p>
        </p:txBody>
      </p:sp>
      <p:sp>
        <p:nvSpPr>
          <p:cNvPr id="6" name="Rectangle 14">
            <a:extLst>
              <a:ext uri="{FF2B5EF4-FFF2-40B4-BE49-F238E27FC236}">
                <a16:creationId xmlns:a16="http://schemas.microsoft.com/office/drawing/2014/main" id="{59846FE6-1E0A-4DE9-982D-3160464D85D2}"/>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017057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12192000" cy="868362"/>
          </a:xfrm>
        </p:spPr>
        <p:txBody>
          <a:bodyPr/>
          <a:lstStyle/>
          <a:p>
            <a:r>
              <a:rPr lang="en-US"/>
              <a:t>Click to edit Master title style</a:t>
            </a:r>
          </a:p>
        </p:txBody>
      </p:sp>
      <p:sp>
        <p:nvSpPr>
          <p:cNvPr id="3" name="Text Placeholder 2"/>
          <p:cNvSpPr>
            <a:spLocks noGrp="1"/>
          </p:cNvSpPr>
          <p:nvPr>
            <p:ph type="body" sz="half" idx="1"/>
          </p:nvPr>
        </p:nvSpPr>
        <p:spPr>
          <a:xfrm>
            <a:off x="0" y="1600201"/>
            <a:ext cx="5943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600201"/>
            <a:ext cx="5943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a:extLst>
              <a:ext uri="{FF2B5EF4-FFF2-40B4-BE49-F238E27FC236}">
                <a16:creationId xmlns:a16="http://schemas.microsoft.com/office/drawing/2014/main" id="{5BD8F201-0EB4-48C3-9703-0C7103BAAF0A}"/>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3">
            <a:extLst>
              <a:ext uri="{FF2B5EF4-FFF2-40B4-BE49-F238E27FC236}">
                <a16:creationId xmlns:a16="http://schemas.microsoft.com/office/drawing/2014/main" id="{2163B36A-2B29-466B-8859-0DEBC870B48B}"/>
              </a:ext>
            </a:extLst>
          </p:cNvPr>
          <p:cNvSpPr>
            <a:spLocks noGrp="1" noChangeArrowheads="1"/>
          </p:cNvSpPr>
          <p:nvPr>
            <p:ph type="sldNum" sz="quarter" idx="11"/>
          </p:nvPr>
        </p:nvSpPr>
        <p:spPr>
          <a:ln/>
        </p:spPr>
        <p:txBody>
          <a:bodyPr/>
          <a:lstStyle>
            <a:lvl1pPr>
              <a:defRPr/>
            </a:lvl1pPr>
          </a:lstStyle>
          <a:p>
            <a:fld id="{982EB450-A744-45A9-8523-B3CDE5A5F7E8}" type="slidenum">
              <a:rPr lang="en-US" altLang="en-US"/>
              <a:pPr/>
              <a:t>‹#›</a:t>
            </a:fld>
            <a:endParaRPr lang="en-US" altLang="en-US"/>
          </a:p>
        </p:txBody>
      </p:sp>
      <p:sp>
        <p:nvSpPr>
          <p:cNvPr id="7" name="Rectangle 14">
            <a:extLst>
              <a:ext uri="{FF2B5EF4-FFF2-40B4-BE49-F238E27FC236}">
                <a16:creationId xmlns:a16="http://schemas.microsoft.com/office/drawing/2014/main" id="{D4C0A798-3B77-4973-8E0C-01BA72DB5D69}"/>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701379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352B1C06-36BC-41AC-87D8-3DD4D2D2B8A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B5D3DBBB-0971-4E3B-96FD-276EB4F168F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CFC65F33-D24E-44B5-B33E-BC1D13091C2F}"/>
              </a:ext>
            </a:extLst>
          </p:cNvPr>
          <p:cNvSpPr>
            <a:spLocks noGrp="1" noChangeArrowheads="1"/>
          </p:cNvSpPr>
          <p:nvPr>
            <p:ph type="sldNum" sz="quarter" idx="12"/>
          </p:nvPr>
        </p:nvSpPr>
        <p:spPr>
          <a:ln/>
        </p:spPr>
        <p:txBody>
          <a:bodyPr/>
          <a:lstStyle>
            <a:lvl1pPr>
              <a:defRPr/>
            </a:lvl1pPr>
          </a:lstStyle>
          <a:p>
            <a:fld id="{EF46EAA8-4CE9-4011-988E-5E21557B99DC}" type="slidenum">
              <a:rPr lang="en-US" altLang="en-US"/>
              <a:pPr/>
              <a:t>‹#›</a:t>
            </a:fld>
            <a:endParaRPr lang="en-US" altLang="en-US"/>
          </a:p>
        </p:txBody>
      </p:sp>
    </p:spTree>
    <p:extLst>
      <p:ext uri="{BB962C8B-B14F-4D97-AF65-F5344CB8AC3E}">
        <p14:creationId xmlns:p14="http://schemas.microsoft.com/office/powerpoint/2010/main" val="20384695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3DB8C6C1-2FA6-495A-9341-1A5EF07E63D8}"/>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68B9CC5B-C2CC-4C8C-9515-3711ACA80EB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64DE139E-6AA8-4B2E-BC2E-2FCFAD673EE6}"/>
              </a:ext>
            </a:extLst>
          </p:cNvPr>
          <p:cNvSpPr>
            <a:spLocks noGrp="1" noChangeArrowheads="1"/>
          </p:cNvSpPr>
          <p:nvPr>
            <p:ph type="sldNum" sz="quarter" idx="12"/>
          </p:nvPr>
        </p:nvSpPr>
        <p:spPr>
          <a:ln/>
        </p:spPr>
        <p:txBody>
          <a:bodyPr/>
          <a:lstStyle>
            <a:lvl1pPr>
              <a:defRPr/>
            </a:lvl1pPr>
          </a:lstStyle>
          <a:p>
            <a:fld id="{FD299B30-BE2A-40A8-BD19-BEE13F14B0E8}" type="slidenum">
              <a:rPr lang="en-US" altLang="en-US"/>
              <a:pPr/>
              <a:t>‹#›</a:t>
            </a:fld>
            <a:endParaRPr lang="en-US" altLang="en-US"/>
          </a:p>
        </p:txBody>
      </p:sp>
    </p:spTree>
    <p:extLst>
      <p:ext uri="{BB962C8B-B14F-4D97-AF65-F5344CB8AC3E}">
        <p14:creationId xmlns:p14="http://schemas.microsoft.com/office/powerpoint/2010/main" val="39919367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5820D019-B467-445C-ABEF-21CFF6005943}"/>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9673DA4B-A5FB-4CA7-BB5D-7954BC1E7D7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53AE2F8F-9FC9-4018-B060-840C58953454}"/>
              </a:ext>
            </a:extLst>
          </p:cNvPr>
          <p:cNvSpPr>
            <a:spLocks noGrp="1" noChangeArrowheads="1"/>
          </p:cNvSpPr>
          <p:nvPr>
            <p:ph type="sldNum" sz="quarter" idx="12"/>
          </p:nvPr>
        </p:nvSpPr>
        <p:spPr>
          <a:ln/>
        </p:spPr>
        <p:txBody>
          <a:bodyPr/>
          <a:lstStyle>
            <a:lvl1pPr>
              <a:defRPr/>
            </a:lvl1pPr>
          </a:lstStyle>
          <a:p>
            <a:fld id="{A33E109C-1E54-4040-BFAA-436144C91030}" type="slidenum">
              <a:rPr lang="en-US" altLang="en-US"/>
              <a:pPr/>
              <a:t>‹#›</a:t>
            </a:fld>
            <a:endParaRPr lang="en-US" altLang="en-US"/>
          </a:p>
        </p:txBody>
      </p:sp>
    </p:spTree>
    <p:extLst>
      <p:ext uri="{BB962C8B-B14F-4D97-AF65-F5344CB8AC3E}">
        <p14:creationId xmlns:p14="http://schemas.microsoft.com/office/powerpoint/2010/main" val="17486631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A007998-162D-4E71-A554-FBDCAF71B520}"/>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F90CD3AC-0C42-45E6-A70E-AEE30F739A93}"/>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6F218B55-C1F0-4CFD-90F2-4649F9B6A3B3}"/>
              </a:ext>
            </a:extLst>
          </p:cNvPr>
          <p:cNvSpPr>
            <a:spLocks noGrp="1" noChangeArrowheads="1"/>
          </p:cNvSpPr>
          <p:nvPr>
            <p:ph type="sldNum" sz="quarter" idx="12"/>
          </p:nvPr>
        </p:nvSpPr>
        <p:spPr>
          <a:ln/>
        </p:spPr>
        <p:txBody>
          <a:bodyPr/>
          <a:lstStyle>
            <a:lvl1pPr>
              <a:defRPr/>
            </a:lvl1pPr>
          </a:lstStyle>
          <a:p>
            <a:fld id="{5DD9E645-FD8C-4833-B0B5-1E485B03343A}" type="slidenum">
              <a:rPr lang="en-US" altLang="en-US"/>
              <a:pPr/>
              <a:t>‹#›</a:t>
            </a:fld>
            <a:endParaRPr lang="en-US" altLang="en-US"/>
          </a:p>
        </p:txBody>
      </p:sp>
    </p:spTree>
    <p:extLst>
      <p:ext uri="{BB962C8B-B14F-4D97-AF65-F5344CB8AC3E}">
        <p14:creationId xmlns:p14="http://schemas.microsoft.com/office/powerpoint/2010/main" val="2712857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AE8AD208-33C0-4D50-8C30-203EE2D0F9CD}"/>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0A4F59D0-C0EA-48DA-B2AA-10251F7955E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453DA8E8-C6DE-4D01-A35D-22CD6BE663E5}"/>
              </a:ext>
            </a:extLst>
          </p:cNvPr>
          <p:cNvSpPr>
            <a:spLocks noGrp="1" noChangeArrowheads="1"/>
          </p:cNvSpPr>
          <p:nvPr>
            <p:ph type="sldNum" sz="quarter" idx="12"/>
          </p:nvPr>
        </p:nvSpPr>
        <p:spPr>
          <a:ln/>
        </p:spPr>
        <p:txBody>
          <a:bodyPr/>
          <a:lstStyle>
            <a:lvl1pPr>
              <a:defRPr/>
            </a:lvl1pPr>
          </a:lstStyle>
          <a:p>
            <a:fld id="{9CE17648-2D1B-4603-B75F-0C49C88444AD}" type="slidenum">
              <a:rPr lang="en-US" altLang="en-US"/>
              <a:pPr/>
              <a:t>‹#›</a:t>
            </a:fld>
            <a:endParaRPr lang="en-US" altLang="en-US"/>
          </a:p>
        </p:txBody>
      </p:sp>
    </p:spTree>
    <p:extLst>
      <p:ext uri="{BB962C8B-B14F-4D97-AF65-F5344CB8AC3E}">
        <p14:creationId xmlns:p14="http://schemas.microsoft.com/office/powerpoint/2010/main" val="8552114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D0281723-B9E3-40FE-BE29-E0142F8DB8F8}"/>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BD2E8E43-C64E-49DA-AEC8-F85AB3FC9B6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5B1FE469-1208-42F9-9504-438A8C11863E}"/>
              </a:ext>
            </a:extLst>
          </p:cNvPr>
          <p:cNvSpPr>
            <a:spLocks noGrp="1" noChangeArrowheads="1"/>
          </p:cNvSpPr>
          <p:nvPr>
            <p:ph type="sldNum" sz="quarter" idx="12"/>
          </p:nvPr>
        </p:nvSpPr>
        <p:spPr>
          <a:ln/>
        </p:spPr>
        <p:txBody>
          <a:bodyPr/>
          <a:lstStyle>
            <a:lvl1pPr>
              <a:defRPr/>
            </a:lvl1pPr>
          </a:lstStyle>
          <a:p>
            <a:fld id="{67D3F72D-876E-498B-AE06-53E86449C4EE}" type="slidenum">
              <a:rPr lang="en-US" altLang="en-US"/>
              <a:pPr/>
              <a:t>‹#›</a:t>
            </a:fld>
            <a:endParaRPr lang="en-US" altLang="en-US"/>
          </a:p>
        </p:txBody>
      </p:sp>
    </p:spTree>
    <p:extLst>
      <p:ext uri="{BB962C8B-B14F-4D97-AF65-F5344CB8AC3E}">
        <p14:creationId xmlns:p14="http://schemas.microsoft.com/office/powerpoint/2010/main" val="328103747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E9AC3D7B-243F-49EB-95BE-AE86A79F81A6}"/>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6B429940-C8C6-4FEE-8F0F-D6F1213878F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B4D32428-0647-42C0-B4B6-5A15E2959AA5}"/>
              </a:ext>
            </a:extLst>
          </p:cNvPr>
          <p:cNvSpPr>
            <a:spLocks noGrp="1" noChangeArrowheads="1"/>
          </p:cNvSpPr>
          <p:nvPr>
            <p:ph type="sldNum" sz="quarter" idx="12"/>
          </p:nvPr>
        </p:nvSpPr>
        <p:spPr>
          <a:ln/>
        </p:spPr>
        <p:txBody>
          <a:bodyPr/>
          <a:lstStyle>
            <a:lvl1pPr>
              <a:defRPr/>
            </a:lvl1pPr>
          </a:lstStyle>
          <a:p>
            <a:fld id="{455ACE42-612A-4262-97FF-974EBBD4D32C}" type="slidenum">
              <a:rPr lang="en-US" altLang="en-US"/>
              <a:pPr/>
              <a:t>‹#›</a:t>
            </a:fld>
            <a:endParaRPr lang="en-US" altLang="en-US"/>
          </a:p>
        </p:txBody>
      </p:sp>
    </p:spTree>
    <p:extLst>
      <p:ext uri="{BB962C8B-B14F-4D97-AF65-F5344CB8AC3E}">
        <p14:creationId xmlns:p14="http://schemas.microsoft.com/office/powerpoint/2010/main" val="367955637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25D999D-55FF-464D-BE60-61420B359D0A}"/>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C6EF1736-4675-4A64-842E-A4B77DD8055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4AC8DC52-7748-453A-86E9-FEDAA522A5E8}"/>
              </a:ext>
            </a:extLst>
          </p:cNvPr>
          <p:cNvSpPr>
            <a:spLocks noGrp="1" noChangeArrowheads="1"/>
          </p:cNvSpPr>
          <p:nvPr>
            <p:ph type="sldNum" sz="quarter" idx="12"/>
          </p:nvPr>
        </p:nvSpPr>
        <p:spPr>
          <a:ln/>
        </p:spPr>
        <p:txBody>
          <a:bodyPr/>
          <a:lstStyle>
            <a:lvl1pPr>
              <a:defRPr/>
            </a:lvl1pPr>
          </a:lstStyle>
          <a:p>
            <a:fld id="{7FE39966-8B9D-4F97-B437-8D08F8CD525E}" type="slidenum">
              <a:rPr lang="en-US" altLang="en-US"/>
              <a:pPr/>
              <a:t>‹#›</a:t>
            </a:fld>
            <a:endParaRPr lang="en-US" altLang="en-US"/>
          </a:p>
        </p:txBody>
      </p:sp>
    </p:spTree>
    <p:extLst>
      <p:ext uri="{BB962C8B-B14F-4D97-AF65-F5344CB8AC3E}">
        <p14:creationId xmlns:p14="http://schemas.microsoft.com/office/powerpoint/2010/main" val="15556684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6EFE9A16-A9FD-4303-B5BA-C3C9EB6BEB41}"/>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F0FA0636-D01D-4232-A9F4-5A42435AC31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F0A87C5C-CB80-4CEF-B9F5-62501E5E7A26}"/>
              </a:ext>
            </a:extLst>
          </p:cNvPr>
          <p:cNvSpPr>
            <a:spLocks noGrp="1" noChangeArrowheads="1"/>
          </p:cNvSpPr>
          <p:nvPr>
            <p:ph type="sldNum" sz="quarter" idx="12"/>
          </p:nvPr>
        </p:nvSpPr>
        <p:spPr>
          <a:ln/>
        </p:spPr>
        <p:txBody>
          <a:bodyPr/>
          <a:lstStyle>
            <a:lvl1pPr>
              <a:defRPr/>
            </a:lvl1pPr>
          </a:lstStyle>
          <a:p>
            <a:fld id="{59A7F905-4642-4AEF-8F0B-1BBA492AD944}" type="slidenum">
              <a:rPr lang="en-US" altLang="en-US"/>
              <a:pPr/>
              <a:t>‹#›</a:t>
            </a:fld>
            <a:endParaRPr lang="en-US" altLang="en-US"/>
          </a:p>
        </p:txBody>
      </p:sp>
    </p:spTree>
    <p:extLst>
      <p:ext uri="{BB962C8B-B14F-4D97-AF65-F5344CB8AC3E}">
        <p14:creationId xmlns:p14="http://schemas.microsoft.com/office/powerpoint/2010/main" val="36085443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010F5443-5261-43A9-AA42-EFC382ECA452}"/>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9CA0994F-7602-49A5-A659-D65FDA83582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F4F526E5-291B-4100-A057-608024C829C2}"/>
              </a:ext>
            </a:extLst>
          </p:cNvPr>
          <p:cNvSpPr>
            <a:spLocks noGrp="1" noChangeArrowheads="1"/>
          </p:cNvSpPr>
          <p:nvPr>
            <p:ph type="sldNum" sz="quarter" idx="12"/>
          </p:nvPr>
        </p:nvSpPr>
        <p:spPr>
          <a:ln/>
        </p:spPr>
        <p:txBody>
          <a:bodyPr/>
          <a:lstStyle>
            <a:lvl1pPr>
              <a:defRPr/>
            </a:lvl1pPr>
          </a:lstStyle>
          <a:p>
            <a:fld id="{7ADFCBF9-C8F1-4CCD-A256-71A3563DBE24}" type="slidenum">
              <a:rPr lang="en-US" altLang="en-US"/>
              <a:pPr/>
              <a:t>‹#›</a:t>
            </a:fld>
            <a:endParaRPr lang="en-US" altLang="en-US"/>
          </a:p>
        </p:txBody>
      </p:sp>
    </p:spTree>
    <p:extLst>
      <p:ext uri="{BB962C8B-B14F-4D97-AF65-F5344CB8AC3E}">
        <p14:creationId xmlns:p14="http://schemas.microsoft.com/office/powerpoint/2010/main" val="40550853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43AC3CDE-5B46-4FC5-A7A8-BC7E7C9E7FD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20C8E32D-EC8E-410C-B6BE-84137B5CFFD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790B1A6C-197A-4E30-BB56-B1EC6AD80FBD}"/>
              </a:ext>
            </a:extLst>
          </p:cNvPr>
          <p:cNvSpPr>
            <a:spLocks noGrp="1" noChangeArrowheads="1"/>
          </p:cNvSpPr>
          <p:nvPr>
            <p:ph type="sldNum" sz="quarter" idx="12"/>
          </p:nvPr>
        </p:nvSpPr>
        <p:spPr>
          <a:ln/>
        </p:spPr>
        <p:txBody>
          <a:bodyPr/>
          <a:lstStyle>
            <a:lvl1pPr>
              <a:defRPr/>
            </a:lvl1pPr>
          </a:lstStyle>
          <a:p>
            <a:fld id="{2F3AA883-4772-45D2-AA2D-0B23E707D242}" type="slidenum">
              <a:rPr lang="en-US" altLang="en-US"/>
              <a:pPr/>
              <a:t>‹#›</a:t>
            </a:fld>
            <a:endParaRPr lang="en-US" altLang="en-US"/>
          </a:p>
        </p:txBody>
      </p:sp>
    </p:spTree>
    <p:extLst>
      <p:ext uri="{BB962C8B-B14F-4D97-AF65-F5344CB8AC3E}">
        <p14:creationId xmlns:p14="http://schemas.microsoft.com/office/powerpoint/2010/main" val="412881498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4F109-5F68-4501-8A41-FF1279907A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6C9493B-2683-428F-AB2A-C71F420778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EB50230-0575-486A-A8A5-DF131FF67B25}"/>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3/24/2021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CC035C08-7B33-4BEE-860C-AEE3030F9BD7}"/>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58F7A00-F27E-4C9F-A930-05967EECDEDA}"/>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9299674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4F5F9-624B-47B0-B980-27921DA6851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AEB947-C1CE-4B89-9E20-0A74607A6BC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0CFCBA-6844-49B6-A5E4-BD4F626A6690}"/>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3/24/2021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66C7E743-2D93-47BE-B894-E6DB4ED72609}"/>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E66576D9-9DD8-4A50-9F34-D0A9C3FE7717}"/>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449329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8B90F-AE3D-4D09-BF7E-69E7AB45F5E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0984B2F-0DD3-45A6-AD4C-CD69D49C6B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72D75A2-734F-42D0-9266-D50E98EB4D73}"/>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3/24/2021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8EA73238-8643-4C6D-82D3-B3A0F6EF79F4}"/>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0A1D5589-2120-4808-A647-BA2E2884B8ED}"/>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449030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770B9-A601-4A7B-BF4D-F02ECD2358C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77AB9EF-E5FB-46C9-AD29-6F32E53E482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DA633FB-4889-4FC5-9D41-A0A74DC243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7500C28-BBE7-4232-8B9B-5815CAE5AD44}"/>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3/24/2021</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02A27371-5653-4D34-BE08-16CC77D9E83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081D3383-5254-4C1A-A371-61E423FBBA55}"/>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7783453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4EA503-7A98-44DC-A442-8EDB610D107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4CFBBD4-23E6-4857-8225-05EB7A7824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C316F21-295F-4BE6-AE79-80B64605740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13AAB50-866A-4DC4-A43F-8CED23C82F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B4EDDF8-7B23-407C-A5A6-F4289C58A54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F7AD6FB-FEA3-4BBF-96EC-942C7DD681E5}"/>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3/24/2021</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1A006DA1-1468-47D3-8002-F780004B7E0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974989F2-8FF0-4983-A463-2057D8AC2DC1}"/>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432436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2C658-8284-4A0A-85F6-32D5A6195B3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EF0118D-0031-4671-86D1-BA536B3479F1}"/>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3/24/2021</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EB3747C-0107-429B-80FE-B984756E7405}"/>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F78CBEE7-5AF9-430F-B1C1-8B43D2A77F8D}"/>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9118897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920C5-F0D1-45EA-B820-9D16EF579D8B}"/>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3/24/2021</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271B7777-02A5-4984-8BD2-0E11B2BE9DE5}"/>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AEA619B6-525B-463E-8C42-3D874A5A66B8}"/>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519888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F4F26-D11A-4CA3-8822-881FA70716E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9BEB78A-68E8-4945-852E-5D28090CE90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8A43BE-1923-4C8C-8F28-B91102930E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9B6B54-F8F6-4392-AF4D-1339704670A9}"/>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3/24/2021</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C2E98557-9B3B-4DFC-A53F-B759F4AFF052}"/>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B454EAA1-8A3F-4479-B581-786B20579CA5}"/>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900793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5FCA9-568D-4E12-8733-0F50E13FC6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A6D6C83-1ECF-4C5E-9781-30CADD2037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6E0BF66-AEB2-4A8A-B9AF-F9C94CF8CB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AA17C6-4CA1-48B2-97A6-1A5E6B3E0D8E}"/>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3/24/2021</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D5C1892-6751-4999-BB01-99D23A05998A}"/>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27688E-4F80-46B8-8C68-620BA5965D78}"/>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9024795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B8A8AC-35E3-4C71-AE1B-C94D3188A03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62E2C03-68CE-4F28-8469-0223F106F1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0A0DA3-41A4-40D2-AEAB-BC7471437CB3}"/>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3/24/2021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AF2195CD-087B-4134-9EAD-3D503C857325}"/>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D3C759-6214-44E0-8AC2-397C89749828}"/>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7204365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749A563-967E-469E-87B8-DA1FDC6A6D8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0FF72AD-F0EF-4E0E-AC8B-237D985B08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8FCF81-6C10-4A69-A473-7C8EE438F3D3}"/>
              </a:ext>
            </a:extLst>
          </p:cNvPr>
          <p:cNvSpPr>
            <a:spLocks noGrp="1"/>
          </p:cNvSpPr>
          <p:nvPr>
            <p:ph type="dt" sz="half" idx="10"/>
          </p:nvPr>
        </p:nvSpPr>
        <p:spPr/>
        <p:txBody>
          <a:bodyPr/>
          <a:lstStyle/>
          <a:p>
            <a:fld id="{2B8C012C-B1B7-47F6-B168-A941E97A73A9}" type="datetimeFigureOut">
              <a:rPr lang="en-US" smtClean="0">
                <a:solidFill>
                  <a:prstClr val="black">
                    <a:tint val="75000"/>
                  </a:prstClr>
                </a:solidFill>
              </a:rPr>
              <a:pPr/>
              <a:t>3/24/2021</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AE2B283A-C31B-43E7-B76E-16696466B70C}"/>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B485126-6903-4ED8-9B1F-101AF4F8F521}"/>
              </a:ext>
            </a:extLst>
          </p:cNvPr>
          <p:cNvSpPr>
            <a:spLocks noGrp="1"/>
          </p:cNvSpPr>
          <p:nvPr>
            <p:ph type="sldNum" sz="quarter" idx="12"/>
          </p:nvPr>
        </p:nvSpPr>
        <p:spPr/>
        <p:txBody>
          <a:bodyPr/>
          <a:lstStyle/>
          <a:p>
            <a:fld id="{91EC7793-07B9-4429-92E8-8730EA770269}"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54814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630DF1-D3EB-4C34-8D72-5FE8E2E19A96}" type="datetimeFigureOut">
              <a:rPr lang="en-US" smtClean="0"/>
              <a:t>3/24/2021</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346C9D-ABA8-4659-B380-C3A9892FFCAF}" type="slidenum">
              <a:rPr lang="en-US" smtClean="0"/>
              <a:t>‹#›</a:t>
            </a:fld>
            <a:endParaRPr lang="en-US"/>
          </a:p>
        </p:txBody>
      </p:sp>
    </p:spTree>
    <p:extLst>
      <p:ext uri="{BB962C8B-B14F-4D97-AF65-F5344CB8AC3E}">
        <p14:creationId xmlns:p14="http://schemas.microsoft.com/office/powerpoint/2010/main" val="3114811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B1AE2FD2-A9FD-4F11-AC39-FFB8FDDCB2F9}"/>
              </a:ext>
            </a:extLst>
          </p:cNvPr>
          <p:cNvSpPr>
            <a:spLocks noGrp="1" noChangeArrowheads="1"/>
          </p:cNvSpPr>
          <p:nvPr>
            <p:ph type="dt" sz="half" idx="2"/>
          </p:nvPr>
        </p:nvSpPr>
        <p:spPr bwMode="auto">
          <a:xfrm>
            <a:off x="609600" y="6251575"/>
            <a:ext cx="28448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4099" name="Rectangle 3">
            <a:extLst>
              <a:ext uri="{FF2B5EF4-FFF2-40B4-BE49-F238E27FC236}">
                <a16:creationId xmlns:a16="http://schemas.microsoft.com/office/drawing/2014/main" id="{849986DE-9881-4670-AF6D-6F25CBA27F76}"/>
              </a:ext>
            </a:extLst>
          </p:cNvPr>
          <p:cNvSpPr>
            <a:spLocks noGrp="1" noChangeArrowheads="1"/>
          </p:cNvSpPr>
          <p:nvPr>
            <p:ph type="sldNum" sz="quarter" idx="4"/>
          </p:nvPr>
        </p:nvSpPr>
        <p:spPr bwMode="auto">
          <a:xfrm>
            <a:off x="8737600" y="6248400"/>
            <a:ext cx="28448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CC64774E-18DB-473A-B98C-9552224F3B90}" type="slidenum">
              <a:rPr lang="en-US" altLang="en-US"/>
              <a:pPr/>
              <a:t>‹#›</a:t>
            </a:fld>
            <a:endParaRPr lang="en-US" altLang="en-US"/>
          </a:p>
        </p:txBody>
      </p:sp>
      <p:sp>
        <p:nvSpPr>
          <p:cNvPr id="4109" name="Rectangle 13">
            <a:extLst>
              <a:ext uri="{FF2B5EF4-FFF2-40B4-BE49-F238E27FC236}">
                <a16:creationId xmlns:a16="http://schemas.microsoft.com/office/drawing/2014/main" id="{3638E5EB-B5F1-49E4-8E1C-0F93B1C7B1AD}"/>
              </a:ext>
            </a:extLst>
          </p:cNvPr>
          <p:cNvSpPr>
            <a:spLocks noGrp="1" noRot="1" noChangeArrowheads="1"/>
          </p:cNvSpPr>
          <p:nvPr>
            <p:ph type="title"/>
          </p:nvPr>
        </p:nvSpPr>
        <p:spPr bwMode="auto">
          <a:xfrm>
            <a:off x="0" y="274638"/>
            <a:ext cx="12192000" cy="8683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110" name="Rectangle 14">
            <a:extLst>
              <a:ext uri="{FF2B5EF4-FFF2-40B4-BE49-F238E27FC236}">
                <a16:creationId xmlns:a16="http://schemas.microsoft.com/office/drawing/2014/main" id="{AF6502BB-99BD-4F4A-9725-94981D79508D}"/>
              </a:ext>
            </a:extLst>
          </p:cNvPr>
          <p:cNvSpPr>
            <a:spLocks noGrp="1" noChangeArrowheads="1"/>
          </p:cNvSpPr>
          <p:nvPr>
            <p:ph type="ftr" sz="quarter" idx="3"/>
          </p:nvPr>
        </p:nvSpPr>
        <p:spPr bwMode="auto">
          <a:xfrm>
            <a:off x="4165600" y="6248400"/>
            <a:ext cx="38608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Arial" charset="0"/>
              </a:defRPr>
            </a:lvl1pPr>
          </a:lstStyle>
          <a:p>
            <a:pPr>
              <a:defRPr/>
            </a:pPr>
            <a:endParaRPr lang="en-US"/>
          </a:p>
        </p:txBody>
      </p:sp>
      <p:sp>
        <p:nvSpPr>
          <p:cNvPr id="4111" name="Rectangle 15">
            <a:extLst>
              <a:ext uri="{FF2B5EF4-FFF2-40B4-BE49-F238E27FC236}">
                <a16:creationId xmlns:a16="http://schemas.microsoft.com/office/drawing/2014/main" id="{0A5B571C-7EDA-4A94-A98E-9EDE22A85C03}"/>
              </a:ext>
            </a:extLst>
          </p:cNvPr>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 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3162561518"/>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111">
                                            <p:txEl>
                                              <p:pRg st="0" end="0"/>
                                            </p:txEl>
                                          </p:spTgt>
                                        </p:tgtEl>
                                        <p:attrNameLst>
                                          <p:attrName>style.visibility</p:attrName>
                                        </p:attrNameLst>
                                      </p:cBhvr>
                                      <p:to>
                                        <p:strVal val="visible"/>
                                      </p:to>
                                    </p:set>
                                    <p:animEffect transition="in" filter="checkerboard(across)">
                                      <p:cBhvr>
                                        <p:cTn id="7" dur="2000"/>
                                        <p:tgtEl>
                                          <p:spTgt spid="4111">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111">
                                            <p:txEl>
                                              <p:pRg st="1" end="1"/>
                                            </p:txEl>
                                          </p:spTgt>
                                        </p:tgtEl>
                                        <p:attrNameLst>
                                          <p:attrName>style.visibility</p:attrName>
                                        </p:attrNameLst>
                                      </p:cBhvr>
                                      <p:to>
                                        <p:strVal val="visible"/>
                                      </p:to>
                                    </p:set>
                                    <p:animEffect transition="in" filter="checkerboard(across)">
                                      <p:cBhvr>
                                        <p:cTn id="10" dur="2000"/>
                                        <p:tgtEl>
                                          <p:spTgt spid="4111">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4111">
                                            <p:txEl>
                                              <p:pRg st="2" end="2"/>
                                            </p:txEl>
                                          </p:spTgt>
                                        </p:tgtEl>
                                        <p:attrNameLst>
                                          <p:attrName>style.visibility</p:attrName>
                                        </p:attrNameLst>
                                      </p:cBhvr>
                                      <p:to>
                                        <p:strVal val="visible"/>
                                      </p:to>
                                    </p:set>
                                    <p:animEffect transition="in" filter="checkerboard(across)">
                                      <p:cBhvr>
                                        <p:cTn id="13" dur="2000"/>
                                        <p:tgtEl>
                                          <p:spTgt spid="4111">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4111">
                                            <p:txEl>
                                              <p:pRg st="3" end="3"/>
                                            </p:txEl>
                                          </p:spTgt>
                                        </p:tgtEl>
                                        <p:attrNameLst>
                                          <p:attrName>style.visibility</p:attrName>
                                        </p:attrNameLst>
                                      </p:cBhvr>
                                      <p:to>
                                        <p:strVal val="visible"/>
                                      </p:to>
                                    </p:set>
                                    <p:animEffect transition="in" filter="checkerboard(across)">
                                      <p:cBhvr>
                                        <p:cTn id="16" dur="2000"/>
                                        <p:tgtEl>
                                          <p:spTgt spid="4111">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4111">
                                            <p:txEl>
                                              <p:pRg st="4" end="4"/>
                                            </p:txEl>
                                          </p:spTgt>
                                        </p:tgtEl>
                                        <p:attrNameLst>
                                          <p:attrName>style.visibility</p:attrName>
                                        </p:attrNameLst>
                                      </p:cBhvr>
                                      <p:to>
                                        <p:strVal val="visible"/>
                                      </p:to>
                                    </p:set>
                                    <p:animEffect transition="in" filter="checkerboard(across)">
                                      <p:cBhvr>
                                        <p:cTn id="19" dur="2000"/>
                                        <p:tgtEl>
                                          <p:spTgt spid="41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1" grpId="0" build="p">
        <p:tmplLst>
          <p:tmpl lvl="1">
            <p:tnLst>
              <p:par>
                <p:cTn presetID="5" presetClass="entr" presetSubtype="10" fill="hold" nodeType="clickEffect">
                  <p:stCondLst>
                    <p:cond delay="0"/>
                  </p:stCondLst>
                  <p:childTnLst>
                    <p:set>
                      <p:cBhvr>
                        <p:cTn dur="1" fill="hold">
                          <p:stCondLst>
                            <p:cond delay="0"/>
                          </p:stCondLst>
                        </p:cTn>
                        <p:tgtEl>
                          <p:spTgt spid="4111"/>
                        </p:tgtEl>
                        <p:attrNameLst>
                          <p:attrName>style.visibility</p:attrName>
                        </p:attrNameLst>
                      </p:cBhvr>
                      <p:to>
                        <p:strVal val="visible"/>
                      </p:to>
                    </p:set>
                    <p:animEffect transition="in" filter="checkerboard(across)">
                      <p:cBhvr>
                        <p:cTn dur="2000"/>
                        <p:tgtEl>
                          <p:spTgt spid="4111"/>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4111"/>
                        </p:tgtEl>
                        <p:attrNameLst>
                          <p:attrName>style.visibility</p:attrName>
                        </p:attrNameLst>
                      </p:cBhvr>
                      <p:to>
                        <p:strVal val="visible"/>
                      </p:to>
                    </p:set>
                    <p:animEffect transition="in" filter="checkerboard(across)">
                      <p:cBhvr>
                        <p:cTn dur="2000"/>
                        <p:tgtEl>
                          <p:spTgt spid="4111"/>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4111"/>
                        </p:tgtEl>
                        <p:attrNameLst>
                          <p:attrName>style.visibility</p:attrName>
                        </p:attrNameLst>
                      </p:cBhvr>
                      <p:to>
                        <p:strVal val="visible"/>
                      </p:to>
                    </p:set>
                    <p:animEffect transition="in" filter="checkerboard(across)">
                      <p:cBhvr>
                        <p:cTn dur="2000"/>
                        <p:tgtEl>
                          <p:spTgt spid="4111"/>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4111"/>
                        </p:tgtEl>
                        <p:attrNameLst>
                          <p:attrName>style.visibility</p:attrName>
                        </p:attrNameLst>
                      </p:cBhvr>
                      <p:to>
                        <p:strVal val="visible"/>
                      </p:to>
                    </p:set>
                    <p:animEffect transition="in" filter="checkerboard(across)">
                      <p:cBhvr>
                        <p:cTn dur="2000"/>
                        <p:tgtEl>
                          <p:spTgt spid="4111"/>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4111"/>
                        </p:tgtEl>
                        <p:attrNameLst>
                          <p:attrName>style.visibility</p:attrName>
                        </p:attrNameLst>
                      </p:cBhvr>
                      <p:to>
                        <p:strVal val="visible"/>
                      </p:to>
                    </p:set>
                    <p:animEffect transition="in" filter="checkerboard(across)">
                      <p:cBhvr>
                        <p:cTn dur="2000"/>
                        <p:tgtEl>
                          <p:spTgt spid="4111"/>
                        </p:tgtEl>
                      </p:cBhvr>
                    </p:animEffect>
                  </p:childTnLst>
                </p:cTn>
              </p:par>
            </p:tnLst>
          </p:tmpl>
        </p:tmplLst>
      </p:bldP>
    </p:bldLst>
  </p:timing>
  <p:txStyles>
    <p:titleStyle>
      <a:lvl1pPr algn="l" rtl="0" eaLnBrk="0" fontAlgn="base" hangingPunct="0">
        <a:spcBef>
          <a:spcPct val="0"/>
        </a:spcBef>
        <a:spcAft>
          <a:spcPct val="0"/>
        </a:spcAft>
        <a:defRPr sz="3200" b="1">
          <a:solidFill>
            <a:srgbClr val="FF0000"/>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3200" b="1">
          <a:solidFill>
            <a:srgbClr val="FF0000"/>
          </a:solidFill>
          <a:effectLst>
            <a:outerShdw blurRad="38100" dist="38100" dir="2700000" algn="tl">
              <a:srgbClr val="C0C0C0"/>
            </a:outerShdw>
          </a:effectLst>
          <a:latin typeface="Times New Roman" pitchFamily="18" charset="0"/>
        </a:defRPr>
      </a:lvl2pPr>
      <a:lvl3pPr algn="l" rtl="0" eaLnBrk="0" fontAlgn="base" hangingPunct="0">
        <a:spcBef>
          <a:spcPct val="0"/>
        </a:spcBef>
        <a:spcAft>
          <a:spcPct val="0"/>
        </a:spcAft>
        <a:defRPr sz="3200" b="1">
          <a:solidFill>
            <a:srgbClr val="FF0000"/>
          </a:solidFill>
          <a:effectLst>
            <a:outerShdw blurRad="38100" dist="38100" dir="2700000" algn="tl">
              <a:srgbClr val="C0C0C0"/>
            </a:outerShdw>
          </a:effectLst>
          <a:latin typeface="Times New Roman" pitchFamily="18" charset="0"/>
        </a:defRPr>
      </a:lvl3pPr>
      <a:lvl4pPr algn="l" rtl="0" eaLnBrk="0" fontAlgn="base" hangingPunct="0">
        <a:spcBef>
          <a:spcPct val="0"/>
        </a:spcBef>
        <a:spcAft>
          <a:spcPct val="0"/>
        </a:spcAft>
        <a:defRPr sz="3200" b="1">
          <a:solidFill>
            <a:srgbClr val="FF0000"/>
          </a:solidFill>
          <a:effectLst>
            <a:outerShdw blurRad="38100" dist="38100" dir="2700000" algn="tl">
              <a:srgbClr val="C0C0C0"/>
            </a:outerShdw>
          </a:effectLst>
          <a:latin typeface="Times New Roman" pitchFamily="18" charset="0"/>
        </a:defRPr>
      </a:lvl4pPr>
      <a:lvl5pPr algn="l" rtl="0" eaLnBrk="0" fontAlgn="base" hangingPunct="0">
        <a:spcBef>
          <a:spcPct val="0"/>
        </a:spcBef>
        <a:spcAft>
          <a:spcPct val="0"/>
        </a:spcAft>
        <a:defRPr sz="3200" b="1">
          <a:solidFill>
            <a:srgbClr val="FF0000"/>
          </a:solidFill>
          <a:effectLst>
            <a:outerShdw blurRad="38100" dist="38100" dir="2700000" algn="tl">
              <a:srgbClr val="C0C0C0"/>
            </a:outerShdw>
          </a:effectLst>
          <a:latin typeface="Times New Roman" pitchFamily="18" charset="0"/>
        </a:defRPr>
      </a:lvl5pPr>
      <a:lvl6pPr marL="457200" algn="l" rtl="0" fontAlgn="base">
        <a:spcBef>
          <a:spcPct val="0"/>
        </a:spcBef>
        <a:spcAft>
          <a:spcPct val="0"/>
        </a:spcAft>
        <a:defRPr sz="3200" b="1">
          <a:solidFill>
            <a:srgbClr val="FF0000"/>
          </a:solidFill>
          <a:effectLst>
            <a:outerShdw blurRad="38100" dist="38100" dir="2700000" algn="tl">
              <a:srgbClr val="C0C0C0"/>
            </a:outerShdw>
          </a:effectLst>
          <a:latin typeface="Times New Roman" pitchFamily="18" charset="0"/>
        </a:defRPr>
      </a:lvl6pPr>
      <a:lvl7pPr marL="914400" algn="l" rtl="0" fontAlgn="base">
        <a:spcBef>
          <a:spcPct val="0"/>
        </a:spcBef>
        <a:spcAft>
          <a:spcPct val="0"/>
        </a:spcAft>
        <a:defRPr sz="3200" b="1">
          <a:solidFill>
            <a:srgbClr val="FF0000"/>
          </a:solidFill>
          <a:effectLst>
            <a:outerShdw blurRad="38100" dist="38100" dir="2700000" algn="tl">
              <a:srgbClr val="C0C0C0"/>
            </a:outerShdw>
          </a:effectLst>
          <a:latin typeface="Times New Roman" pitchFamily="18" charset="0"/>
        </a:defRPr>
      </a:lvl7pPr>
      <a:lvl8pPr marL="1371600" algn="l" rtl="0" fontAlgn="base">
        <a:spcBef>
          <a:spcPct val="0"/>
        </a:spcBef>
        <a:spcAft>
          <a:spcPct val="0"/>
        </a:spcAft>
        <a:defRPr sz="3200" b="1">
          <a:solidFill>
            <a:srgbClr val="FF0000"/>
          </a:solidFill>
          <a:effectLst>
            <a:outerShdw blurRad="38100" dist="38100" dir="2700000" algn="tl">
              <a:srgbClr val="C0C0C0"/>
            </a:outerShdw>
          </a:effectLst>
          <a:latin typeface="Times New Roman" pitchFamily="18" charset="0"/>
        </a:defRPr>
      </a:lvl8pPr>
      <a:lvl9pPr marL="1828800" algn="l" rtl="0" fontAlgn="base">
        <a:spcBef>
          <a:spcPct val="0"/>
        </a:spcBef>
        <a:spcAft>
          <a:spcPct val="0"/>
        </a:spcAft>
        <a:defRPr sz="3200" b="1">
          <a:solidFill>
            <a:srgbClr val="FF0000"/>
          </a:solidFill>
          <a:effectLst>
            <a:outerShdw blurRad="38100" dist="38100" dir="2700000" algn="tl">
              <a:srgbClr val="C0C0C0"/>
            </a:outerShdw>
          </a:effectLst>
          <a:latin typeface="Times New Roman"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3200" b="1">
          <a:solidFill>
            <a:schemeClr val="bg2"/>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3200" b="1">
          <a:solidFill>
            <a:schemeClr val="bg2"/>
          </a:solidFill>
          <a:latin typeface="+mn-lt"/>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3200" b="1">
          <a:solidFill>
            <a:schemeClr val="bg2"/>
          </a:solidFill>
          <a:latin typeface="+mn-lt"/>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3200" b="1">
          <a:solidFill>
            <a:schemeClr val="bg2"/>
          </a:solidFill>
          <a:latin typeface="+mn-lt"/>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3200" b="1">
          <a:solidFill>
            <a:schemeClr val="bg2"/>
          </a:solidFill>
          <a:latin typeface="+mn-lt"/>
        </a:defRPr>
      </a:lvl5pPr>
      <a:lvl6pPr marL="2514600" indent="-228600" algn="just" rtl="0" fontAlgn="base">
        <a:lnSpc>
          <a:spcPct val="120000"/>
        </a:lnSpc>
        <a:spcBef>
          <a:spcPct val="20000"/>
        </a:spcBef>
        <a:spcAft>
          <a:spcPct val="0"/>
        </a:spcAft>
        <a:buClr>
          <a:schemeClr val="hlink"/>
        </a:buClr>
        <a:buSzPct val="70000"/>
        <a:buFont typeface="Wingdings" pitchFamily="2" charset="2"/>
        <a:buChar char="n"/>
        <a:defRPr sz="3200" b="1">
          <a:solidFill>
            <a:schemeClr val="bg2"/>
          </a:solidFill>
          <a:latin typeface="+mn-lt"/>
        </a:defRPr>
      </a:lvl6pPr>
      <a:lvl7pPr marL="2971800" indent="-228600" algn="just" rtl="0" fontAlgn="base">
        <a:lnSpc>
          <a:spcPct val="120000"/>
        </a:lnSpc>
        <a:spcBef>
          <a:spcPct val="20000"/>
        </a:spcBef>
        <a:spcAft>
          <a:spcPct val="0"/>
        </a:spcAft>
        <a:buClr>
          <a:schemeClr val="hlink"/>
        </a:buClr>
        <a:buSzPct val="70000"/>
        <a:buFont typeface="Wingdings" pitchFamily="2" charset="2"/>
        <a:buChar char="n"/>
        <a:defRPr sz="3200" b="1">
          <a:solidFill>
            <a:schemeClr val="bg2"/>
          </a:solidFill>
          <a:latin typeface="+mn-lt"/>
        </a:defRPr>
      </a:lvl7pPr>
      <a:lvl8pPr marL="3429000" indent="-228600" algn="just" rtl="0" fontAlgn="base">
        <a:lnSpc>
          <a:spcPct val="120000"/>
        </a:lnSpc>
        <a:spcBef>
          <a:spcPct val="20000"/>
        </a:spcBef>
        <a:spcAft>
          <a:spcPct val="0"/>
        </a:spcAft>
        <a:buClr>
          <a:schemeClr val="hlink"/>
        </a:buClr>
        <a:buSzPct val="70000"/>
        <a:buFont typeface="Wingdings" pitchFamily="2" charset="2"/>
        <a:buChar char="n"/>
        <a:defRPr sz="3200" b="1">
          <a:solidFill>
            <a:schemeClr val="bg2"/>
          </a:solidFill>
          <a:latin typeface="+mn-lt"/>
        </a:defRPr>
      </a:lvl8pPr>
      <a:lvl9pPr marL="3886200" indent="-228600" algn="just" rtl="0" fontAlgn="base">
        <a:lnSpc>
          <a:spcPct val="120000"/>
        </a:lnSpc>
        <a:spcBef>
          <a:spcPct val="20000"/>
        </a:spcBef>
        <a:spcAft>
          <a:spcPct val="0"/>
        </a:spcAft>
        <a:buClr>
          <a:schemeClr val="hlink"/>
        </a:buClr>
        <a:buSzPct val="70000"/>
        <a:buFont typeface="Wingdings" pitchFamily="2" charset="2"/>
        <a:buChar char="n"/>
        <a:defRPr sz="3200" b="1">
          <a:solidFill>
            <a:schemeClr val="bg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514B99C0-41A9-44E4-A1C5-2A67C9B6FFBA}"/>
              </a:ext>
            </a:extLst>
          </p:cNvPr>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Rectangle 3">
            <a:extLst>
              <a:ext uri="{FF2B5EF4-FFF2-40B4-BE49-F238E27FC236}">
                <a16:creationId xmlns:a16="http://schemas.microsoft.com/office/drawing/2014/main" id="{C28FB342-BF11-4EDF-AB9C-A49692A51B06}"/>
              </a:ext>
            </a:extLst>
          </p:cNvPr>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E2466232-3D0F-439E-B160-7DA04D962E50}"/>
              </a:ext>
            </a:extLst>
          </p:cNvPr>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en-US"/>
          </a:p>
        </p:txBody>
      </p:sp>
      <p:sp>
        <p:nvSpPr>
          <p:cNvPr id="1029" name="Rectangle 5">
            <a:extLst>
              <a:ext uri="{FF2B5EF4-FFF2-40B4-BE49-F238E27FC236}">
                <a16:creationId xmlns:a16="http://schemas.microsoft.com/office/drawing/2014/main" id="{ECB81C67-986B-48FC-84AC-D1E5FEEA4267}"/>
              </a:ext>
            </a:extLst>
          </p:cNvPr>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en-US"/>
          </a:p>
        </p:txBody>
      </p:sp>
      <p:sp>
        <p:nvSpPr>
          <p:cNvPr id="1030" name="Rectangle 6">
            <a:extLst>
              <a:ext uri="{FF2B5EF4-FFF2-40B4-BE49-F238E27FC236}">
                <a16:creationId xmlns:a16="http://schemas.microsoft.com/office/drawing/2014/main" id="{5A6DAA07-83A5-457D-8908-0B9FFC25ED89}"/>
              </a:ext>
            </a:extLst>
          </p:cNvPr>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C9E4170-97CE-44B4-B6A9-E2325AF764D9}" type="slidenum">
              <a:rPr lang="en-US" altLang="en-US"/>
              <a:pPr/>
              <a:t>‹#›</a:t>
            </a:fld>
            <a:endParaRPr lang="en-US" altLang="en-US"/>
          </a:p>
        </p:txBody>
      </p:sp>
    </p:spTree>
    <p:extLst>
      <p:ext uri="{BB962C8B-B14F-4D97-AF65-F5344CB8AC3E}">
        <p14:creationId xmlns:p14="http://schemas.microsoft.com/office/powerpoint/2010/main" val="168431195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36CA0D-F339-476F-8232-51FA283670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7EEEDA8-EE77-4627-A72D-3530FB13BD1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517B03-D370-4BE1-8C92-7068576EC9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153A97-E583-4B41-8195-11712FEBDCA3}" type="datetimeFigureOut">
              <a:rPr lang="en-US" smtClean="0"/>
              <a:t>3/24/2021</a:t>
            </a:fld>
            <a:endParaRPr lang="en-US"/>
          </a:p>
        </p:txBody>
      </p:sp>
      <p:sp>
        <p:nvSpPr>
          <p:cNvPr id="5" name="Footer Placeholder 4">
            <a:extLst>
              <a:ext uri="{FF2B5EF4-FFF2-40B4-BE49-F238E27FC236}">
                <a16:creationId xmlns:a16="http://schemas.microsoft.com/office/drawing/2014/main" id="{B3B1D001-6CAF-42E2-83F8-706F6AB4F0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1BC34B9-4C54-41ED-B438-8E02CAE0B9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C3A94D-F0B7-4A4C-93FE-13B1C1130A31}" type="slidenum">
              <a:rPr lang="en-US" smtClean="0"/>
              <a:t>‹#›</a:t>
            </a:fld>
            <a:endParaRPr lang="en-US"/>
          </a:p>
        </p:txBody>
      </p:sp>
    </p:spTree>
    <p:extLst>
      <p:ext uri="{BB962C8B-B14F-4D97-AF65-F5344CB8AC3E}">
        <p14:creationId xmlns:p14="http://schemas.microsoft.com/office/powerpoint/2010/main" val="3404204251"/>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file:///G:\Phim%20anh\Gypsy%20tunes.WAV"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17.png"/><Relationship Id="rId4" Type="http://schemas.openxmlformats.org/officeDocument/2006/relationships/audio" Target="../media/media2.mp3"/><Relationship Id="rId9"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17.png"/><Relationship Id="rId4" Type="http://schemas.openxmlformats.org/officeDocument/2006/relationships/audio" Target="../media/media2.mp3"/><Relationship Id="rId9"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17.png"/><Relationship Id="rId4" Type="http://schemas.openxmlformats.org/officeDocument/2006/relationships/audio" Target="../media/media2.mp3"/><Relationship Id="rId9"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17.png"/><Relationship Id="rId4" Type="http://schemas.openxmlformats.org/officeDocument/2006/relationships/audio" Target="../media/media2.mp3"/><Relationship Id="rId9"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17.png"/><Relationship Id="rId4" Type="http://schemas.openxmlformats.org/officeDocument/2006/relationships/audio" Target="../media/media2.mp3"/><Relationship Id="rId9"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8.xml"/><Relationship Id="rId5" Type="http://schemas.openxmlformats.org/officeDocument/2006/relationships/image" Target="../media/image21.png"/><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3.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0.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Gypsy tunes.WAV">
            <a:hlinkClick r:id="" action="ppaction://media"/>
          </p:cNvPr>
          <p:cNvPicPr>
            <a:picLocks noRot="1" noChangeAspect="1" noChangeArrowheads="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Grp="1" noChangeArrowheads="1"/>
          </p:cNvSpPr>
          <p:nvPr>
            <p:ph type="ctrTitle"/>
          </p:nvPr>
        </p:nvSpPr>
        <p:spPr/>
        <p:txBody>
          <a:bodyPr/>
          <a:lstStyle/>
          <a:p>
            <a:endParaRPr lang="en-US"/>
          </a:p>
        </p:txBody>
      </p:sp>
      <p:sp>
        <p:nvSpPr>
          <p:cNvPr id="41988" name="Rectangle 4"/>
          <p:cNvSpPr>
            <a:spLocks noGrp="1" noChangeArrowheads="1"/>
          </p:cNvSpPr>
          <p:nvPr>
            <p:ph type="subTitle" idx="1"/>
          </p:nvPr>
        </p:nvSpPr>
        <p:spPr/>
        <p:txBody>
          <a:bodyPr/>
          <a:lstStyle/>
          <a:p>
            <a:pPr>
              <a:buFont typeface="Arial" pitchFamily="34" charset="0"/>
              <a:buNone/>
              <a:defRPr/>
            </a:pPr>
            <a:endParaRPr lang="en-US"/>
          </a:p>
        </p:txBody>
      </p:sp>
      <p:pic>
        <p:nvPicPr>
          <p:cNvPr id="5125" name="Picture 5" descr="blue_green_yellow_t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0"/>
            <a:ext cx="11734800" cy="6858000"/>
          </a:xfrm>
          <a:prstGeom prst="rect">
            <a:avLst/>
          </a:prstGeom>
          <a:noFill/>
          <a:ln>
            <a:noFill/>
          </a:ln>
          <a:effectLst>
            <a:outerShdw dist="107763" dir="2700000" algn="ctr" rotWithShape="0">
              <a:srgbClr val="4D4D4D">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6"/>
          <p:cNvSpPr>
            <a:spLocks noChangeArrowheads="1"/>
          </p:cNvSpPr>
          <p:nvPr/>
        </p:nvSpPr>
        <p:spPr bwMode="auto">
          <a:xfrm>
            <a:off x="1905000" y="3037582"/>
            <a:ext cx="845820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p>
            <a:pPr algn="ctr"/>
            <a:r>
              <a:rPr lang="en-US" sz="3200" b="1">
                <a:solidFill>
                  <a:schemeClr val="bg1"/>
                </a:solidFill>
                <a:latin typeface="Times New Roman" pitchFamily="18" charset="0"/>
                <a:cs typeface="Times New Roman" pitchFamily="18" charset="0"/>
              </a:rPr>
              <a:t>ĐẶC TRƯNG VÀ PHƯƠNG HƯỚNG XÂY DỰNG CHỦ NGHĨA XÃ HỘI Ở VIỆT NAM</a:t>
            </a:r>
          </a:p>
        </p:txBody>
      </p:sp>
      <p:sp>
        <p:nvSpPr>
          <p:cNvPr id="5127" name="Text Box 7"/>
          <p:cNvSpPr txBox="1">
            <a:spLocks noChangeArrowheads="1"/>
          </p:cNvSpPr>
          <p:nvPr/>
        </p:nvSpPr>
        <p:spPr bwMode="auto">
          <a:xfrm>
            <a:off x="2209800" y="1981200"/>
            <a:ext cx="1447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sz="3200" b="1" u="sng">
                <a:solidFill>
                  <a:srgbClr val="FFFF00"/>
                </a:solidFill>
              </a:rPr>
              <a:t>Bài 4</a:t>
            </a:r>
          </a:p>
        </p:txBody>
      </p:sp>
    </p:spTree>
    <p:extLst>
      <p:ext uri="{BB962C8B-B14F-4D97-AF65-F5344CB8AC3E}">
        <p14:creationId xmlns:p14="http://schemas.microsoft.com/office/powerpoint/2010/main" val="3874760801"/>
      </p:ext>
    </p:extLst>
  </p:cSld>
  <p:clrMapOvr>
    <a:masterClrMapping/>
  </p:clrMapOvr>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4198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286000" y="457200"/>
            <a:ext cx="6934200" cy="1143000"/>
          </a:xfrm>
          <a:prstGeom prst="roundRect">
            <a:avLst/>
          </a:prstGeom>
          <a:gradFill>
            <a:gsLst>
              <a:gs pos="99000">
                <a:srgbClr val="7030A0"/>
              </a:gs>
              <a:gs pos="100000">
                <a:srgbClr val="EC00EC"/>
              </a:gs>
            </a:gsLst>
          </a:gradFill>
        </p:spPr>
        <p:style>
          <a:lnRef idx="0">
            <a:schemeClr val="accent4"/>
          </a:lnRef>
          <a:fillRef idx="3">
            <a:schemeClr val="accent4"/>
          </a:fillRef>
          <a:effectRef idx="3">
            <a:schemeClr val="accent4"/>
          </a:effectRef>
          <a:fontRef idx="minor">
            <a:schemeClr val="lt1"/>
          </a:fontRef>
        </p:style>
        <p:txBody>
          <a:bodyPr/>
          <a:lstStyle/>
          <a:p>
            <a:pPr eaLnBrk="1" fontAlgn="auto" hangingPunct="1">
              <a:spcBef>
                <a:spcPts val="0"/>
              </a:spcBef>
              <a:spcAft>
                <a:spcPts val="0"/>
              </a:spcAft>
              <a:defRPr/>
            </a:pPr>
            <a:r>
              <a:rPr lang="en-US" sz="2600" b="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rPr>
              <a:t>NỘI DUNG BÀI HỌC </a:t>
            </a:r>
          </a:p>
        </p:txBody>
      </p:sp>
      <p:sp>
        <p:nvSpPr>
          <p:cNvPr id="5" name="Content Placeholder 4"/>
          <p:cNvSpPr>
            <a:spLocks noGrp="1"/>
          </p:cNvSpPr>
          <p:nvPr>
            <p:ph idx="1"/>
          </p:nvPr>
        </p:nvSpPr>
        <p:spPr>
          <a:xfrm>
            <a:off x="838200" y="2514600"/>
            <a:ext cx="10972800" cy="1676400"/>
          </a:xfrm>
        </p:spPr>
        <p:txBody>
          <a:bodyPr>
            <a:normAutofit/>
          </a:bodyPr>
          <a:lstStyle/>
          <a:p>
            <a:pPr marL="0" indent="0" algn="just">
              <a:buNone/>
              <a:defRPr/>
            </a:pPr>
            <a:r>
              <a:rPr lang="en-US" altLang="vi-VN" b="1" dirty="0">
                <a:solidFill>
                  <a:srgbClr val="0000FF"/>
                </a:solidFill>
                <a:latin typeface="Times New Roman" panose="02020603050405020304" pitchFamily="18" charset="0"/>
                <a:cs typeface="Times New Roman" panose="02020603050405020304" pitchFamily="18" charset="0"/>
              </a:rPr>
              <a:t>I/ </a:t>
            </a:r>
            <a:r>
              <a:rPr lang="en-US" altLang="vi-VN" b="1" dirty="0">
                <a:latin typeface="Times New Roman" panose="02020603050405020304" pitchFamily="18" charset="0"/>
                <a:cs typeface="Times New Roman" panose="02020603050405020304" pitchFamily="18" charset="0"/>
              </a:rPr>
              <a:t>ĐẶC TRƯNG CỦA CNXH Ở VN</a:t>
            </a:r>
          </a:p>
          <a:p>
            <a:pPr marL="0" indent="0" algn="just">
              <a:buNone/>
              <a:defRPr/>
            </a:pPr>
            <a:r>
              <a:rPr lang="nl-NL" b="1" dirty="0">
                <a:solidFill>
                  <a:srgbClr val="0000FF"/>
                </a:solidFill>
                <a:latin typeface="Times New Roman" panose="02020603050405020304" pitchFamily="18" charset="0"/>
                <a:cs typeface="Times New Roman" panose="02020603050405020304" pitchFamily="18" charset="0"/>
              </a:rPr>
              <a:t>II/ </a:t>
            </a:r>
            <a:r>
              <a:rPr lang="en-US" b="1" dirty="0">
                <a:latin typeface="Times New Roman" panose="02020603050405020304" pitchFamily="18" charset="0"/>
                <a:cs typeface="Times New Roman" panose="02020603050405020304" pitchFamily="18" charset="0"/>
              </a:rPr>
              <a:t>PHƯƠNG HƯỚNG XÂY DỰNG CNXH Ở VN</a:t>
            </a:r>
            <a:endParaRPr lang="vi-VN" b="1" dirty="0">
              <a:latin typeface="Times New Roman" panose="02020603050405020304" pitchFamily="18" charset="0"/>
              <a:cs typeface="Times New Roman" panose="02020603050405020304" pitchFamily="18" charset="0"/>
            </a:endParaRPr>
          </a:p>
          <a:p>
            <a:pPr>
              <a:defRPr/>
            </a:pPr>
            <a:endParaRPr lang="vi-VN" b="1" dirty="0">
              <a:latin typeface="Times New Roman" panose="02020603050405020304" pitchFamily="18" charset="0"/>
              <a:cs typeface="Times New Roman" panose="02020603050405020304" pitchFamily="18" charset="0"/>
            </a:endParaRPr>
          </a:p>
          <a:p>
            <a:pPr marL="0" indent="0">
              <a:buNone/>
              <a:defRPr/>
            </a:pPr>
            <a:endParaRPr lang="vi-VN" b="1" dirty="0"/>
          </a:p>
        </p:txBody>
      </p:sp>
    </p:spTree>
    <p:extLst>
      <p:ext uri="{BB962C8B-B14F-4D97-AF65-F5344CB8AC3E}">
        <p14:creationId xmlns:p14="http://schemas.microsoft.com/office/powerpoint/2010/main" val="3092442492"/>
      </p:ext>
    </p:extLst>
  </p:cSld>
  <p:clrMapOvr>
    <a:masterClrMapping/>
  </p:clrMapOvr>
  <p:transition spd="slow">
    <p:circl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nl-NL" sz="3200" b="1" i="1" dirty="0">
                <a:solidFill>
                  <a:srgbClr val="0000FF"/>
                </a:solidFill>
                <a:latin typeface="Times New Roman" pitchFamily="18" charset="0"/>
                <a:cs typeface="Times New Roman" pitchFamily="18" charset="0"/>
              </a:rPr>
              <a:t>I. Đặc trưng của chủ nghĩa xã hội ở Việt Nam </a:t>
            </a:r>
            <a:endParaRPr lang="en-US" sz="3200" b="1" dirty="0">
              <a:solidFill>
                <a:srgbClr val="0000FF"/>
              </a:solidFill>
              <a:latin typeface="Times New Roman" pitchFamily="18" charset="0"/>
              <a:cs typeface="Times New Roman" pitchFamily="18" charset="0"/>
            </a:endParaRPr>
          </a:p>
        </p:txBody>
      </p:sp>
      <p:sp>
        <p:nvSpPr>
          <p:cNvPr id="3" name="Content Placeholder 2"/>
          <p:cNvSpPr>
            <a:spLocks noGrp="1"/>
          </p:cNvSpPr>
          <p:nvPr>
            <p:ph sz="half" idx="1"/>
          </p:nvPr>
        </p:nvSpPr>
        <p:spPr>
          <a:xfrm>
            <a:off x="228600" y="1600201"/>
            <a:ext cx="6553200" cy="4525963"/>
          </a:xfrm>
        </p:spPr>
        <p:txBody>
          <a:bodyPr>
            <a:normAutofit fontScale="92500"/>
          </a:bodyPr>
          <a:lstStyle/>
          <a:p>
            <a:pPr>
              <a:buFontTx/>
              <a:buChar char="-"/>
            </a:pPr>
            <a:r>
              <a:rPr lang="en-US" i="1" dirty="0">
                <a:solidFill>
                  <a:srgbClr val="0070C0"/>
                </a:solidFill>
                <a:latin typeface="Times New Roman" pitchFamily="18" charset="0"/>
                <a:cs typeface="Times New Roman" pitchFamily="18" charset="0"/>
              </a:rPr>
              <a:t>Theo quan điểm của chủ nghĩa  Mác – </a:t>
            </a:r>
            <a:r>
              <a:rPr lang="en-US" i="1" dirty="0" err="1">
                <a:solidFill>
                  <a:srgbClr val="0070C0"/>
                </a:solidFill>
                <a:latin typeface="Times New Roman" pitchFamily="18" charset="0"/>
                <a:cs typeface="Times New Roman" pitchFamily="18" charset="0"/>
              </a:rPr>
              <a:t>Lênin</a:t>
            </a:r>
            <a:endParaRPr lang="en-US" i="1" dirty="0">
              <a:solidFill>
                <a:srgbClr val="0070C0"/>
              </a:solidFill>
              <a:latin typeface="Times New Roman" pitchFamily="18" charset="0"/>
              <a:cs typeface="Times New Roman" pitchFamily="18" charset="0"/>
            </a:endParaRPr>
          </a:p>
          <a:p>
            <a:pPr algn="just"/>
            <a:r>
              <a:rPr lang="en-US" sz="2600" dirty="0" err="1">
                <a:latin typeface="Times New Roman" panose="02020603050405020304" pitchFamily="18" charset="0"/>
                <a:cs typeface="Times New Roman" panose="02020603050405020304" pitchFamily="18" charset="0"/>
              </a:rPr>
              <a:t>Cơ</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sở</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vật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chất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kỹ</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thuật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của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hội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xã</a:t>
            </a:r>
            <a:r>
              <a:rPr lang="en-US" sz="2600"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hội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nghĩa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nền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nghiệp</a:t>
            </a:r>
            <a:r>
              <a:rPr lang="en-US" dirty="0">
                <a:latin typeface="Times New Roman" panose="02020603050405020304" pitchFamily="18" charset="0"/>
                <a:cs typeface="Times New Roman" panose="02020603050405020304" pitchFamily="18" charset="0"/>
              </a:rPr>
              <a:t>.</a:t>
            </a:r>
          </a:p>
          <a:p>
            <a:pPr algn="just"/>
            <a:r>
              <a:rPr lang="en-US" dirty="0" err="1">
                <a:latin typeface="Times New Roman" panose="02020603050405020304" pitchFamily="18" charset="0"/>
                <a:cs typeface="Times New Roman" panose="02020603050405020304" pitchFamily="18" charset="0"/>
              </a:rPr>
              <a:t>thiết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lập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chế</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hữu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về</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tư</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liệu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xuất</a:t>
            </a:r>
            <a:r>
              <a:rPr lang="en-US" dirty="0">
                <a:latin typeface="Times New Roman" panose="02020603050405020304" pitchFamily="18" charset="0"/>
                <a:cs typeface="Times New Roman" panose="02020603050405020304" pitchFamily="18" charset="0"/>
              </a:rPr>
              <a:t> </a:t>
            </a:r>
          </a:p>
          <a:p>
            <a:pPr algn="just"/>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sự</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giải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phóng</a:t>
            </a:r>
            <a:r>
              <a:rPr lang="en-US" dirty="0">
                <a:latin typeface="Times New Roman" panose="02020603050405020304" pitchFamily="18" charset="0"/>
                <a:cs typeface="Times New Roman" panose="02020603050405020304" pitchFamily="18" charset="0"/>
              </a:rPr>
              <a:t> con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khỏi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ách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bức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bóc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lột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thuẹc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quyền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bình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đẳng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xã</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hội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tạo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điều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a:t>
            </a:r>
            <a:r>
              <a:rPr lang="en-US" dirty="0">
                <a:latin typeface="Times New Roman" panose="02020603050405020304" pitchFamily="18" charset="0"/>
                <a:cs typeface="Times New Roman" panose="02020603050405020304" pitchFamily="18" charset="0"/>
              </a:rPr>
              <a:t> con </a:t>
            </a:r>
            <a:r>
              <a:rPr lang="en-US" dirty="0" err="1">
                <a:latin typeface="Times New Roman" panose="02020603050405020304" pitchFamily="18" charset="0"/>
                <a:cs typeface="Times New Roman" panose="02020603050405020304" pitchFamily="18" charset="0"/>
              </a:rPr>
              <a:t>người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triển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toàn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diện</a:t>
            </a:r>
            <a:endParaRPr lang="en-US" dirty="0">
              <a:latin typeface="Times New Roman" panose="02020603050405020304" pitchFamily="18" charset="0"/>
              <a:cs typeface="Times New Roman" panose="02020603050405020304" pitchFamily="18" charset="0"/>
            </a:endParaRPr>
          </a:p>
          <a:p>
            <a:pPr algn="just"/>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tắc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phối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theo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lao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động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coi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tắc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cơ</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bản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nhất</a:t>
            </a:r>
            <a:r>
              <a:rPr lang="en-US" dirty="0">
                <a:latin typeface="Times New Roman" panose="02020603050405020304" pitchFamily="18" charset="0"/>
                <a:cs typeface="Times New Roman" panose="02020603050405020304" pitchFamily="18" charset="0"/>
              </a:rPr>
              <a:t> </a:t>
            </a:r>
          </a:p>
          <a:p>
            <a:pPr algn="just"/>
            <a:endParaRPr lang="en-US" i="1" dirty="0">
              <a:solidFill>
                <a:srgbClr val="0070C0"/>
              </a:solidFill>
              <a:latin typeface="Times New Roman" pitchFamily="18" charset="0"/>
              <a:cs typeface="Times New Roman" pitchFamily="18" charset="0"/>
            </a:endParaRPr>
          </a:p>
        </p:txBody>
      </p:sp>
      <p:sp>
        <p:nvSpPr>
          <p:cNvPr id="6" name="Content Placeholder 5"/>
          <p:cNvSpPr>
            <a:spLocks noGrp="1"/>
          </p:cNvSpPr>
          <p:nvPr>
            <p:ph sz="half" idx="2"/>
          </p:nvPr>
        </p:nvSpPr>
        <p:spPr>
          <a:xfrm>
            <a:off x="6934200" y="1600201"/>
            <a:ext cx="4648200" cy="4525963"/>
          </a:xfrm>
        </p:spPr>
        <p:txBody>
          <a:bodyPr>
            <a:normAutofit fontScale="92500"/>
          </a:bodyPr>
          <a:lstStyle/>
          <a:p>
            <a:endParaRPr lang="en-US" dirty="0"/>
          </a:p>
        </p:txBody>
      </p:sp>
      <p:pic>
        <p:nvPicPr>
          <p:cNvPr id="1026" name="Picture 2" descr="Giá trị bền vững và ý nghĩa thời đại của chủ nghĩa Mác - Lên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0" y="1641765"/>
            <a:ext cx="4648200" cy="4484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21435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normAutofit/>
          </a:bodyPr>
          <a:lstStyle/>
          <a:p>
            <a:r>
              <a:rPr lang="en-US" sz="2800" i="1" dirty="0">
                <a:solidFill>
                  <a:srgbClr val="0070C0"/>
                </a:solidFill>
                <a:latin typeface="Times New Roman" pitchFamily="18" charset="0"/>
                <a:cs typeface="Times New Roman" pitchFamily="18" charset="0"/>
              </a:rPr>
              <a:t>Theo </a:t>
            </a:r>
            <a:r>
              <a:rPr lang="en-US" sz="2800" i="1" dirty="0" err="1">
                <a:solidFill>
                  <a:srgbClr val="0070C0"/>
                </a:solidFill>
                <a:latin typeface="Times New Roman" pitchFamily="18" charset="0"/>
                <a:cs typeface="Times New Roman" pitchFamily="18" charset="0"/>
              </a:rPr>
              <a:t>quan</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điểm</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của</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Chủ</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tịch</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Hồ</a:t>
            </a:r>
            <a:r>
              <a:rPr lang="en-US" sz="2800" i="1" dirty="0">
                <a:solidFill>
                  <a:srgbClr val="0070C0"/>
                </a:solidFill>
                <a:latin typeface="Times New Roman" pitchFamily="18" charset="0"/>
                <a:cs typeface="Times New Roman" pitchFamily="18" charset="0"/>
              </a:rPr>
              <a:t> </a:t>
            </a:r>
            <a:r>
              <a:rPr lang="en-US" sz="2800" i="1" dirty="0" err="1">
                <a:solidFill>
                  <a:srgbClr val="0070C0"/>
                </a:solidFill>
                <a:latin typeface="Times New Roman" pitchFamily="18" charset="0"/>
                <a:cs typeface="Times New Roman" pitchFamily="18" charset="0"/>
              </a:rPr>
              <a:t>Chí</a:t>
            </a:r>
            <a:r>
              <a:rPr lang="en-US" sz="2800" i="1" dirty="0">
                <a:solidFill>
                  <a:srgbClr val="0070C0"/>
                </a:solidFill>
                <a:latin typeface="Times New Roman" pitchFamily="18" charset="0"/>
                <a:cs typeface="Times New Roman" pitchFamily="18" charset="0"/>
              </a:rPr>
              <a:t> Minh</a:t>
            </a:r>
            <a:endParaRPr lang="vi-VN" altLang="vi-VN" sz="2800" dirty="0"/>
          </a:p>
        </p:txBody>
      </p:sp>
      <p:sp>
        <p:nvSpPr>
          <p:cNvPr id="19459" name="Content Placeholder 2"/>
          <p:cNvSpPr>
            <a:spLocks noGrp="1"/>
          </p:cNvSpPr>
          <p:nvPr>
            <p:ph idx="1"/>
          </p:nvPr>
        </p:nvSpPr>
        <p:spPr>
          <a:xfrm>
            <a:off x="609600" y="2057401"/>
            <a:ext cx="5638800" cy="3230563"/>
          </a:xfrm>
        </p:spPr>
        <p:txBody>
          <a:bodyPr>
            <a:normAutofit/>
          </a:bodyPr>
          <a:lstStyle/>
          <a:p>
            <a:pPr marL="0" indent="0" algn="just">
              <a:buNone/>
            </a:pPr>
            <a:r>
              <a:rPr lang="en-US" altLang="vi-VN" sz="2600" dirty="0">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Chủ</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nghĩa</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xã</a:t>
            </a:r>
            <a:r>
              <a:rPr lang="en-US" altLang="vi-VN" sz="2600" i="1" dirty="0">
                <a:solidFill>
                  <a:srgbClr val="0000FF"/>
                </a:solidFill>
                <a:latin typeface="Times New Roman" panose="02020603050405020304" pitchFamily="18" charset="0"/>
                <a:cs typeface="Times New Roman" panose="02020603050405020304" pitchFamily="18" charset="0"/>
              </a:rPr>
              <a:t> </a:t>
            </a:r>
            <a:r>
              <a:rPr lang="en-US" altLang="vi-VN" sz="2600" i="1" dirty="0" err="1">
                <a:solidFill>
                  <a:srgbClr val="0000FF"/>
                </a:solidFill>
                <a:latin typeface="Times New Roman" panose="02020603050405020304" pitchFamily="18" charset="0"/>
                <a:cs typeface="Times New Roman" panose="02020603050405020304" pitchFamily="18" charset="0"/>
              </a:rPr>
              <a:t>hội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là</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chế</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độ</a:t>
            </a:r>
            <a:r>
              <a:rPr lang="en-US" altLang="vi-VN" sz="2600" dirty="0">
                <a:latin typeface="Times New Roman" panose="02020603050405020304" pitchFamily="18" charset="0"/>
                <a:cs typeface="Times New Roman" panose="02020603050405020304" pitchFamily="18" charset="0"/>
              </a:rPr>
              <a:t> do </a:t>
            </a:r>
            <a:r>
              <a:rPr lang="en-US" altLang="vi-VN" sz="2600" dirty="0" err="1">
                <a:latin typeface="Times New Roman" panose="02020603050405020304" pitchFamily="18" charset="0"/>
                <a:cs typeface="Times New Roman" panose="02020603050405020304" pitchFamily="18" charset="0"/>
              </a:rPr>
              <a:t>nhân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dân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làm</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chủ</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chế</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độ</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có</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nền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kinh</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tế</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phát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triển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cao</a:t>
            </a:r>
            <a:r>
              <a:rPr lang="en-US" altLang="vi-VN" sz="2600" dirty="0">
                <a:latin typeface="Times New Roman" panose="02020603050405020304" pitchFamily="18" charset="0"/>
                <a:cs typeface="Times New Roman" panose="02020603050405020304" pitchFamily="18" charset="0"/>
              </a:rPr>
              <a:t>; con </a:t>
            </a:r>
            <a:r>
              <a:rPr lang="en-US" altLang="vi-VN" sz="2600" dirty="0" err="1">
                <a:latin typeface="Times New Roman" panose="02020603050405020304" pitchFamily="18" charset="0"/>
                <a:cs typeface="Times New Roman" panose="02020603050405020304" pitchFamily="18" charset="0"/>
              </a:rPr>
              <a:t>người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được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giải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phóng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khỏi</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áp</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bức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bóc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lột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và</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bất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công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có</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nền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đạo</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đức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phát</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triển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cao</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các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dân</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tộc</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chung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sống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trong</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hòa</a:t>
            </a:r>
            <a:r>
              <a:rPr lang="en-US" altLang="vi-VN" sz="2600" dirty="0">
                <a:latin typeface="Times New Roman" panose="02020603050405020304" pitchFamily="18" charset="0"/>
                <a:cs typeface="Times New Roman" panose="02020603050405020304" pitchFamily="18" charset="0"/>
              </a:rPr>
              <a:t> </a:t>
            </a:r>
            <a:r>
              <a:rPr lang="en-US" altLang="vi-VN" sz="2600" dirty="0" err="1">
                <a:latin typeface="Times New Roman" panose="02020603050405020304" pitchFamily="18" charset="0"/>
                <a:cs typeface="Times New Roman" panose="02020603050405020304" pitchFamily="18" charset="0"/>
              </a:rPr>
              <a:t>bình</a:t>
            </a:r>
            <a:r>
              <a:rPr lang="en-US" altLang="vi-VN" sz="2600" dirty="0">
                <a:latin typeface="Times New Roman" panose="02020603050405020304" pitchFamily="18" charset="0"/>
                <a:cs typeface="Times New Roman" panose="02020603050405020304" pitchFamily="18" charset="0"/>
              </a:rPr>
              <a:t>….</a:t>
            </a:r>
            <a:endParaRPr lang="vi-VN" altLang="vi-VN" sz="2600" dirty="0">
              <a:latin typeface="Times New Roman" panose="02020603050405020304" pitchFamily="18" charset="0"/>
              <a:cs typeface="Times New Roman" panose="02020603050405020304" pitchFamily="18" charset="0"/>
            </a:endParaRPr>
          </a:p>
        </p:txBody>
      </p:sp>
      <p:pic>
        <p:nvPicPr>
          <p:cNvPr id="19460" name="Picture 2" descr="Tuyên truyền kỷ niệm 130 năm Ngày sinh Chủ tịch Hồ Chí Minh (19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990600"/>
            <a:ext cx="52578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6046497"/>
      </p:ext>
    </p:extLst>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nl-NL" sz="3100" i="1" dirty="0">
                <a:solidFill>
                  <a:srgbClr val="FF0000"/>
                </a:solidFill>
                <a:latin typeface="Times New Roman" pitchFamily="18" charset="0"/>
                <a:cs typeface="Times New Roman" pitchFamily="18" charset="0"/>
              </a:rPr>
            </a:br>
            <a:r>
              <a:rPr lang="nl-NL" sz="2700" b="1" dirty="0">
                <a:solidFill>
                  <a:srgbClr val="FF0000"/>
                </a:solidFill>
                <a:latin typeface="Times New Roman" pitchFamily="18" charset="0"/>
                <a:cs typeface="Times New Roman" pitchFamily="18" charset="0"/>
              </a:rPr>
              <a:t>1. Dân giàu, nước mạnh, dân chủ, công bằng, văn minh</a:t>
            </a:r>
            <a:br>
              <a:rPr lang="en-US" b="1" dirty="0"/>
            </a:br>
            <a:endParaRPr lang="en-US" b="1" dirty="0"/>
          </a:p>
        </p:txBody>
      </p:sp>
      <p:sp>
        <p:nvSpPr>
          <p:cNvPr id="5" name="Content Placeholder 4"/>
          <p:cNvSpPr>
            <a:spLocks noGrp="1"/>
          </p:cNvSpPr>
          <p:nvPr>
            <p:ph sz="half" idx="1"/>
          </p:nvPr>
        </p:nvSpPr>
        <p:spPr/>
        <p:txBody>
          <a:bodyPr>
            <a:normAutofit/>
          </a:bodyPr>
          <a:lstStyle/>
          <a:p>
            <a:pPr>
              <a:buFont typeface="Wingdings" panose="05000000000000000000" pitchFamily="2" charset="2"/>
              <a:buChar char="ü"/>
            </a:pPr>
            <a:r>
              <a:rPr lang="en-US" sz="2600" dirty="0" err="1">
                <a:latin typeface="Times New Roman" panose="02020603050405020304" pitchFamily="18" charset="0"/>
                <a:cs typeface="Times New Roman" panose="02020603050405020304" pitchFamily="18" charset="0"/>
              </a:rPr>
              <a:t>Dân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giàu</a:t>
            </a:r>
            <a:r>
              <a:rPr lang="en-US" sz="2600" dirty="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a:latin typeface="Times New Roman" panose="02020603050405020304" pitchFamily="18" charset="0"/>
                <a:cs typeface="Times New Roman" panose="02020603050405020304" pitchFamily="18" charset="0"/>
              </a:rPr>
              <a:t>Nước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mạnh</a:t>
            </a:r>
            <a:r>
              <a:rPr lang="en-US" sz="2600" dirty="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a:latin typeface="Times New Roman" panose="02020603050405020304" pitchFamily="18" charset="0"/>
                <a:cs typeface="Times New Roman" panose="02020603050405020304" pitchFamily="18" charset="0"/>
              </a:rPr>
              <a:t>Dân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chủ</a:t>
            </a:r>
            <a:r>
              <a:rPr lang="en-US" sz="2600" dirty="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a:latin typeface="Times New Roman" panose="02020603050405020304" pitchFamily="18" charset="0"/>
                <a:cs typeface="Times New Roman" panose="02020603050405020304" pitchFamily="18" charset="0"/>
              </a:rPr>
              <a:t>Xã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hội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công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bằng</a:t>
            </a:r>
            <a:r>
              <a:rPr lang="en-US" sz="2600" dirty="0">
                <a:latin typeface="Times New Roman" panose="02020603050405020304" pitchFamily="18" charset="0"/>
                <a:cs typeface="Times New Roman" panose="02020603050405020304" pitchFamily="18" charset="0"/>
              </a:rPr>
              <a:t>: </a:t>
            </a:r>
          </a:p>
          <a:p>
            <a:pPr>
              <a:buFont typeface="Wingdings" panose="05000000000000000000" pitchFamily="2" charset="2"/>
              <a:buChar char="ü"/>
            </a:pPr>
            <a:r>
              <a:rPr lang="en-US" sz="2600" dirty="0" err="1">
                <a:latin typeface="Times New Roman" panose="02020603050405020304" pitchFamily="18" charset="0"/>
                <a:cs typeface="Times New Roman" panose="02020603050405020304" pitchFamily="18" charset="0"/>
              </a:rPr>
              <a:t>Xã</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hội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văn</a:t>
            </a:r>
            <a:r>
              <a:rPr lang="en-US" sz="2600" dirty="0">
                <a:latin typeface="Times New Roman" panose="02020603050405020304" pitchFamily="18" charset="0"/>
                <a:cs typeface="Times New Roman" panose="02020603050405020304" pitchFamily="18" charset="0"/>
              </a:rPr>
              <a:t> minh: </a:t>
            </a:r>
          </a:p>
        </p:txBody>
      </p:sp>
      <p:sp>
        <p:nvSpPr>
          <p:cNvPr id="6" name="Content Placeholder 5"/>
          <p:cNvSpPr>
            <a:spLocks noGrp="1"/>
          </p:cNvSpPr>
          <p:nvPr>
            <p:ph sz="half" idx="2"/>
          </p:nvPr>
        </p:nvSpPr>
        <p:spPr/>
        <p:txBody>
          <a:bodyPr/>
          <a:lstStyle/>
          <a:p>
            <a:endParaRPr lang="en-US"/>
          </a:p>
        </p:txBody>
      </p:sp>
      <p:pic>
        <p:nvPicPr>
          <p:cNvPr id="1026" name="Picture 2" descr="Vì sao lại sợ dân giàu? - Trần Quí Th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9891" y="1600200"/>
            <a:ext cx="5715000" cy="4800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518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a:latin typeface="Times New Roman" pitchFamily="18" charset="0"/>
                <a:cs typeface="Times New Roman" pitchFamily="18" charset="0"/>
              </a:rPr>
              <a:t>- Dân giàu, nước mạnh, dân chủ, công bằng, văn minh có mối quan hệ không tách rời nhau, bổ sung cho nhau</a:t>
            </a:r>
          </a:p>
        </p:txBody>
      </p:sp>
      <p:sp>
        <p:nvSpPr>
          <p:cNvPr id="3" name="Content Placeholder 2"/>
          <p:cNvSpPr>
            <a:spLocks noGrp="1"/>
          </p:cNvSpPr>
          <p:nvPr>
            <p:ph idx="1"/>
          </p:nvPr>
        </p:nvSpPr>
        <p:spPr>
          <a:xfrm>
            <a:off x="838200" y="1697183"/>
            <a:ext cx="10972800" cy="4952999"/>
          </a:xfrm>
        </p:spPr>
        <p:txBody>
          <a:bodyPr/>
          <a:lstStyle/>
          <a:p>
            <a:endParaRPr lang="en-US" dirty="0"/>
          </a:p>
        </p:txBody>
      </p:sp>
      <p:pic>
        <p:nvPicPr>
          <p:cNvPr id="4" name="Picture 2" descr="Kết quả hình ảnh cho dân giàu nước mạnh xã hội công bằng văn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676400"/>
            <a:ext cx="5257800" cy="480060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1638300"/>
            <a:ext cx="5791200" cy="4838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451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304800"/>
            <a:ext cx="8229600" cy="808038"/>
          </a:xfrm>
        </p:spPr>
        <p:txBody>
          <a:bodyPr>
            <a:normAutofit fontScale="90000"/>
          </a:bodyPr>
          <a:lstStyle/>
          <a:p>
            <a:br>
              <a:rPr lang="nl-NL" i="1" dirty="0"/>
            </a:br>
            <a:br>
              <a:rPr lang="nl-NL" i="1" dirty="0"/>
            </a:br>
            <a:r>
              <a:rPr lang="nl-NL" sz="3100" b="1" dirty="0">
                <a:solidFill>
                  <a:srgbClr val="0000FF"/>
                </a:solidFill>
                <a:latin typeface="Times New Roman" pitchFamily="18" charset="0"/>
                <a:cs typeface="Times New Roman" pitchFamily="18" charset="0"/>
              </a:rPr>
              <a:t>2. Do nhân dân làm chủ</a:t>
            </a:r>
            <a:br>
              <a:rPr lang="en-US" sz="3100" b="1" dirty="0">
                <a:solidFill>
                  <a:srgbClr val="0000FF"/>
                </a:solidFill>
                <a:latin typeface="Times New Roman" pitchFamily="18" charset="0"/>
                <a:cs typeface="Times New Roman" pitchFamily="18" charset="0"/>
              </a:rPr>
            </a:br>
            <a:br>
              <a:rPr lang="en-US" sz="3100" b="1" dirty="0">
                <a:solidFill>
                  <a:srgbClr val="0000FF"/>
                </a:solidFill>
                <a:latin typeface="Times New Roman" pitchFamily="18" charset="0"/>
                <a:cs typeface="Times New Roman" pitchFamily="18" charset="0"/>
              </a:rPr>
            </a:br>
            <a:endParaRPr lang="en-US" sz="3100" b="1" dirty="0">
              <a:solidFill>
                <a:srgbClr val="0000FF"/>
              </a:solidFill>
              <a:latin typeface="Times New Roman" pitchFamily="18" charset="0"/>
              <a:cs typeface="Times New Roman" pitchFamily="18" charset="0"/>
            </a:endParaRPr>
          </a:p>
        </p:txBody>
      </p:sp>
      <p:sp>
        <p:nvSpPr>
          <p:cNvPr id="3" name="Content Placeholder 2"/>
          <p:cNvSpPr>
            <a:spLocks noGrp="1"/>
          </p:cNvSpPr>
          <p:nvPr>
            <p:ph idx="1"/>
          </p:nvPr>
        </p:nvSpPr>
        <p:spPr>
          <a:xfrm>
            <a:off x="533400" y="1600201"/>
            <a:ext cx="5486400" cy="4525963"/>
          </a:xfrm>
        </p:spPr>
        <p:txBody>
          <a:bodyPr>
            <a:normAutofit/>
          </a:bodyPr>
          <a:lstStyle/>
          <a:p>
            <a:pPr algn="just">
              <a:buFontTx/>
              <a:buChar char="-"/>
            </a:pPr>
            <a:r>
              <a:rPr lang="nl-NL" sz="2400" dirty="0">
                <a:latin typeface="Times New Roman" pitchFamily="18" charset="0"/>
                <a:cs typeface="Times New Roman" pitchFamily="18" charset="0"/>
              </a:rPr>
              <a:t>Nhân dân lao động làm chủ được bảo đảm cả trong lý luận và </a:t>
            </a:r>
            <a:r>
              <a:rPr lang="nl-NL" sz="2400" b="1" i="1" dirty="0">
                <a:latin typeface="Times New Roman" pitchFamily="18" charset="0"/>
                <a:cs typeface="Times New Roman" pitchFamily="18" charset="0"/>
              </a:rPr>
              <a:t>thực tế</a:t>
            </a:r>
            <a:r>
              <a:rPr lang="nl-NL" sz="2400" dirty="0">
                <a:latin typeface="Times New Roman" pitchFamily="18" charset="0"/>
                <a:cs typeface="Times New Roman" pitchFamily="18" charset="0"/>
              </a:rPr>
              <a:t>.</a:t>
            </a:r>
          </a:p>
          <a:p>
            <a:pPr marL="0" indent="0" algn="just">
              <a:buNone/>
            </a:pPr>
            <a:r>
              <a:rPr lang="en-US" sz="2400" dirty="0" err="1">
                <a:solidFill>
                  <a:srgbClr val="0070C0"/>
                </a:solidFill>
                <a:latin typeface="Times New Roman" pitchFamily="18" charset="0"/>
                <a:cs typeface="Times New Roman" pitchFamily="18" charset="0"/>
              </a:rPr>
              <a:t>Điều</a:t>
            </a:r>
            <a:r>
              <a:rPr lang="en-US" sz="2400" dirty="0">
                <a:solidFill>
                  <a:srgbClr val="0070C0"/>
                </a:solidFill>
                <a:latin typeface="Times New Roman" pitchFamily="18" charset="0"/>
                <a:cs typeface="Times New Roman" pitchFamily="18" charset="0"/>
              </a:rPr>
              <a:t> 2 Hiến pháp 2013 quy định</a:t>
            </a:r>
            <a:r>
              <a:rPr lang="en-US" sz="2400" dirty="0">
                <a:latin typeface="Times New Roman" pitchFamily="18" charset="0"/>
                <a:cs typeface="Times New Roman" pitchFamily="18" charset="0"/>
              </a:rPr>
              <a:t>: Nước CHXHCN VN do nhân dân làm chủ, tất cả quyền lực nhà nước đều thuộc về nhân dân</a:t>
            </a:r>
          </a:p>
          <a:p>
            <a:pPr marL="0" indent="0" algn="just">
              <a:buNone/>
            </a:pPr>
            <a:r>
              <a:rPr lang="en-US" sz="2400" dirty="0">
                <a:solidFill>
                  <a:schemeClr val="tx2">
                    <a:lumMod val="60000"/>
                    <a:lumOff val="40000"/>
                  </a:schemeClr>
                </a:solidFill>
                <a:latin typeface="Times New Roman" pitchFamily="18" charset="0"/>
                <a:cs typeface="Times New Roman" pitchFamily="18" charset="0"/>
              </a:rPr>
              <a:t>Điều 69</a:t>
            </a:r>
            <a:r>
              <a:rPr lang="en-US" sz="2400" dirty="0">
                <a:latin typeface="Times New Roman" pitchFamily="18" charset="0"/>
                <a:cs typeface="Times New Roman" pitchFamily="18" charset="0"/>
              </a:rPr>
              <a:t>: QH là cơ quan đại biểu cao nhất của nhân dân, cơ quan quyền lực NN cao nhất của nước CHXHCN VN </a:t>
            </a:r>
          </a:p>
          <a:p>
            <a:pPr marL="0" indent="0" algn="just">
              <a:buNone/>
            </a:pPr>
            <a:r>
              <a:rPr lang="en-US" sz="2400" dirty="0">
                <a:solidFill>
                  <a:schemeClr val="tx2">
                    <a:lumMod val="60000"/>
                    <a:lumOff val="40000"/>
                  </a:schemeClr>
                </a:solidFill>
                <a:latin typeface="Times New Roman" pitchFamily="18" charset="0"/>
                <a:cs typeface="Times New Roman" pitchFamily="18" charset="0"/>
              </a:rPr>
              <a:t>Điều 6</a:t>
            </a:r>
            <a:r>
              <a:rPr lang="en-US" sz="2400" dirty="0">
                <a:latin typeface="Times New Roman" pitchFamily="18" charset="0"/>
                <a:cs typeface="Times New Roman" pitchFamily="18" charset="0"/>
              </a:rPr>
              <a:t>: Nhân dân thực hiện quyền lực nhà nước bằng dân chủ trực tiếp và dân chủ đại diện</a:t>
            </a:r>
            <a:endParaRPr lang="en-US" sz="2400" dirty="0">
              <a:latin typeface="+mj-lt"/>
            </a:endParaRPr>
          </a:p>
        </p:txBody>
      </p:sp>
      <p:sp>
        <p:nvSpPr>
          <p:cNvPr id="4" name="AutoShape 2" descr="https://upload.wikimedia.org/wikipedia/vi/1/14/Hi%E1%BA%BFn_ph%C3%A1p_Vi%E1%BB%87t_Nam_n%C4%83m_2013.JPG"/>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https://upload.wikimedia.org/wikipedia/vi/1/14/Hi%E1%BA%BFn_ph%C3%A1p_Vi%E1%BB%87t_Nam_n%C4%83m_2013.JPG"/>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https://upload.wikimedia.org/wikipedia/vi/1/14/Hi%E1%BA%BFn_ph%C3%A1p_Vi%E1%BB%87t_Nam_n%C4%83m_2013.JPG"/>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8" descr="https://upload.wikimedia.org/wikipedia/vi/1/14/Hi%E1%BA%BFn_ph%C3%A1p_Vi%E1%BB%87t_Nam_n%C4%83m_2013.JPG"/>
          <p:cNvSpPr>
            <a:spLocks noChangeAspect="1" noChangeArrowheads="1"/>
          </p:cNvSpPr>
          <p:nvPr/>
        </p:nvSpPr>
        <p:spPr bwMode="auto">
          <a:xfrm>
            <a:off x="2136775" y="3127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10" descr="https://upload.wikimedia.org/wikipedia/vi/1/14/Hi%E1%BA%BFn_ph%C3%A1p_Vi%E1%BB%87t_Nam_n%C4%83m_2013.JPG"/>
          <p:cNvSpPr>
            <a:spLocks noChangeAspect="1" noChangeArrowheads="1"/>
          </p:cNvSpPr>
          <p:nvPr/>
        </p:nvSpPr>
        <p:spPr bwMode="auto">
          <a:xfrm>
            <a:off x="2289175" y="4651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6" name="Picture 1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1" y="1295400"/>
            <a:ext cx="4876799" cy="497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6285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10972800" cy="1143000"/>
          </a:xfrm>
        </p:spPr>
        <p:txBody>
          <a:bodyPr>
            <a:noAutofit/>
          </a:bodyPr>
          <a:lstStyle/>
          <a:p>
            <a:r>
              <a:rPr lang="nl-NL" sz="2600" b="1" dirty="0">
                <a:solidFill>
                  <a:srgbClr val="0000FF"/>
                </a:solidFill>
                <a:latin typeface="Times New Roman" pitchFamily="18" charset="0"/>
                <a:cs typeface="Times New Roman" pitchFamily="18" charset="0"/>
              </a:rPr>
              <a:t>3. Có nền kinh tế phát triển cao dựa trên lực lượng sản xuất hiện đại và quan hệ sản xuất tiến bộ phù hợp.</a:t>
            </a:r>
            <a:br>
              <a:rPr lang="en-US" sz="2600" b="1" dirty="0">
                <a:solidFill>
                  <a:srgbClr val="0000FF"/>
                </a:solidFill>
                <a:latin typeface="Times New Roman" pitchFamily="18" charset="0"/>
                <a:cs typeface="Times New Roman" pitchFamily="18" charset="0"/>
              </a:rPr>
            </a:br>
            <a:endParaRPr lang="en-US" sz="2600" b="1" dirty="0">
              <a:solidFill>
                <a:srgbClr val="0000FF"/>
              </a:solidFill>
              <a:latin typeface="Times New Roman" pitchFamily="18" charset="0"/>
              <a:cs typeface="Times New Roman" pitchFamily="18" charset="0"/>
            </a:endParaRPr>
          </a:p>
        </p:txBody>
      </p:sp>
      <p:sp>
        <p:nvSpPr>
          <p:cNvPr id="3" name="Content Placeholder 2"/>
          <p:cNvSpPr>
            <a:spLocks noGrp="1"/>
          </p:cNvSpPr>
          <p:nvPr>
            <p:ph sz="half" idx="1"/>
          </p:nvPr>
        </p:nvSpPr>
        <p:spPr/>
        <p:txBody>
          <a:bodyPr>
            <a:normAutofit/>
          </a:bodyPr>
          <a:lstStyle/>
          <a:p>
            <a:pPr marL="0" indent="0" algn="just">
              <a:buNone/>
            </a:pPr>
            <a:r>
              <a:rPr lang="nl-NL" sz="2400" dirty="0">
                <a:latin typeface="Times New Roman" pitchFamily="18" charset="0"/>
                <a:cs typeface="Times New Roman" pitchFamily="18" charset="0"/>
              </a:rPr>
              <a:t>	Lực lượng sản xuất hiện đại là nền sản xuất dựa trên hệ thống công nghệ tiên tiến và nguồn nhân lực chất lượng cao, với năng suất, hiệu quả lớn, bảo vệ môi trường sinh thái</a:t>
            </a: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a:p>
        </p:txBody>
      </p:sp>
      <p:pic>
        <p:nvPicPr>
          <p:cNvPr id="8194" name="Picture 2" descr="Kết quả hình ảnh cho khoa học công nghệ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7600" y="1600200"/>
            <a:ext cx="5588000" cy="502919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Kết quả hình ảnh cho khoa học công nghệ việt n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94000" y="3276600"/>
            <a:ext cx="3302000" cy="3352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342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2743201"/>
            <a:ext cx="4953000" cy="3428999"/>
          </a:xfrm>
        </p:spPr>
        <p:txBody>
          <a:bodyPr/>
          <a:lstStyle/>
          <a:p>
            <a:pPr marL="0" indent="0" algn="just">
              <a:buNone/>
            </a:pPr>
            <a:r>
              <a:rPr lang="en-US"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sở</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hữu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càng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thiện</a:t>
            </a:r>
            <a:endParaRPr lang="en-US" sz="2400" dirty="0"/>
          </a:p>
        </p:txBody>
      </p:sp>
      <p:pic>
        <p:nvPicPr>
          <p:cNvPr id="1026" name="Picture 2" descr="Phát triển nền kinh tế thị trường định hướng XHCN: Sự sáng tạo của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994400" y="1752600"/>
            <a:ext cx="5816600" cy="487680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p:cNvSpPr>
            <a:spLocks noGrp="1"/>
          </p:cNvSpPr>
          <p:nvPr>
            <p:ph type="title"/>
          </p:nvPr>
        </p:nvSpPr>
        <p:spPr>
          <a:xfrm>
            <a:off x="609600" y="457200"/>
            <a:ext cx="10972800" cy="1143000"/>
          </a:xfrm>
        </p:spPr>
        <p:txBody>
          <a:bodyPr>
            <a:noAutofit/>
          </a:bodyPr>
          <a:lstStyle/>
          <a:p>
            <a:r>
              <a:rPr lang="nl-NL" sz="2600" b="1" dirty="0">
                <a:solidFill>
                  <a:srgbClr val="0000FF"/>
                </a:solidFill>
                <a:latin typeface="Times New Roman" pitchFamily="18" charset="0"/>
                <a:cs typeface="Times New Roman" pitchFamily="18" charset="0"/>
              </a:rPr>
              <a:t>3. Có nền kinh tế phát triển cao dựa trên lực lượng sản xuất hiện đại và quan hệ sản xuất tiến bộ phù hợp.</a:t>
            </a:r>
            <a:br>
              <a:rPr lang="en-US" sz="2600" b="1" dirty="0">
                <a:solidFill>
                  <a:srgbClr val="0000FF"/>
                </a:solidFill>
                <a:latin typeface="Times New Roman" pitchFamily="18" charset="0"/>
                <a:cs typeface="Times New Roman" pitchFamily="18" charset="0"/>
              </a:rPr>
            </a:br>
            <a:endParaRPr lang="en-US" sz="2600" b="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1233251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a:p>
        </p:txBody>
      </p:sp>
      <p:grpSp>
        <p:nvGrpSpPr>
          <p:cNvPr id="2" name="Group 60"/>
          <p:cNvGrpSpPr>
            <a:grpSpLocks/>
          </p:cNvGrpSpPr>
          <p:nvPr/>
        </p:nvGrpSpPr>
        <p:grpSpPr bwMode="auto">
          <a:xfrm>
            <a:off x="3429000" y="4960078"/>
            <a:ext cx="381000" cy="519245"/>
            <a:chOff x="2078" y="1387"/>
            <a:chExt cx="1615" cy="2201"/>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7" name="Rounded Rectangle 36"/>
          <p:cNvSpPr/>
          <p:nvPr/>
        </p:nvSpPr>
        <p:spPr>
          <a:xfrm>
            <a:off x="1939444" y="3810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b="1" i="1" dirty="0">
                <a:solidFill>
                  <a:srgbClr val="FFFF00"/>
                </a:solidFill>
                <a:latin typeface="Times New Roman" pitchFamily="18" charset="0"/>
                <a:cs typeface="Times New Roman" pitchFamily="18" charset="0"/>
              </a:rPr>
              <a:t>4.Có nền văn hóa tiên tiến, đậm đà bản sắc dân tộc</a:t>
            </a:r>
            <a:endParaRPr lang="en-US" sz="24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4038600" y="1981201"/>
            <a:ext cx="5715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Nền văn hóa tiên tiến, đậm đà bản sắc dân tộc chính là mục tiêu, động lực của xã hội xã hội chủ nghĩa</a:t>
            </a:r>
            <a:endParaRPr lang="en-US" sz="2400" dirty="0">
              <a:latin typeface="Times New Roman" pitchFamily="18" charset="0"/>
              <a:cs typeface="Times New Roman" pitchFamily="18" charset="0"/>
            </a:endParaRPr>
          </a:p>
        </p:txBody>
      </p:sp>
      <p:sp>
        <p:nvSpPr>
          <p:cNvPr id="18444" name="TextBox 42"/>
          <p:cNvSpPr txBox="1">
            <a:spLocks noChangeArrowheads="1"/>
          </p:cNvSpPr>
          <p:nvPr/>
        </p:nvSpPr>
        <p:spPr bwMode="auto">
          <a:xfrm>
            <a:off x="4191001" y="4419601"/>
            <a:ext cx="5667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Phấn đấu cho những mục tiêu của chủ nghĩa xã hội cũng chính là phấn đấu cho những giá trị của văn hóa</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729854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609600" y="1981200"/>
            <a:ext cx="5384800" cy="4144964"/>
          </a:xfrm>
        </p:spPr>
        <p:txBody>
          <a:bodyPr/>
          <a:lstStyle/>
          <a:p>
            <a:pPr marL="0" indent="0" algn="just">
              <a:buNone/>
            </a:pPr>
            <a:r>
              <a:rPr lang="nl-NL" dirty="0"/>
              <a:t>	</a:t>
            </a:r>
            <a:r>
              <a:rPr lang="nl-NL" dirty="0">
                <a:latin typeface="Times New Roman" panose="02020603050405020304" pitchFamily="18" charset="0"/>
                <a:cs typeface="Times New Roman" panose="02020603050405020304" pitchFamily="18" charset="0"/>
              </a:rPr>
              <a:t>M</a:t>
            </a:r>
            <a:r>
              <a:rPr lang="pl-PL" dirty="0">
                <a:latin typeface="Times New Roman" panose="02020603050405020304" pitchFamily="18" charset="0"/>
                <a:cs typeface="Times New Roman" panose="02020603050405020304" pitchFamily="18" charset="0"/>
              </a:rPr>
              <a:t>ục tiêu của chủ nghĩa xã hội mà nhân dân ta xây dựng là vì con người, vì hạnh phúc và sự phát triển toàn diện của con người</a:t>
            </a:r>
            <a:r>
              <a:rPr lang="en-US" dirty="0">
                <a:latin typeface="Times New Roman" panose="02020603050405020304" pitchFamily="18" charset="0"/>
                <a:cs typeface="Times New Roman" panose="02020603050405020304" pitchFamily="18" charset="0"/>
              </a:rPr>
              <a:t>…</a:t>
            </a:r>
          </a:p>
        </p:txBody>
      </p:sp>
      <p:pic>
        <p:nvPicPr>
          <p:cNvPr id="8" name="Picture 4"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1295400"/>
            <a:ext cx="4800599" cy="28365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Ảnh minh họa"/>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315200" y="4110151"/>
            <a:ext cx="2514600" cy="2537206"/>
          </a:xfrm>
          <a:prstGeom prst="rect">
            <a:avLst/>
          </a:prstGeom>
          <a:noFill/>
          <a:extLst>
            <a:ext uri="{909E8E84-426E-40DD-AFC4-6F175D3DCCD1}">
              <a14:hiddenFill xmlns:a14="http://schemas.microsoft.com/office/drawing/2010/main">
                <a:solidFill>
                  <a:srgbClr val="FFFFFF"/>
                </a:solidFill>
              </a14:hiddenFill>
            </a:ext>
          </a:extLst>
        </p:spPr>
      </p:pic>
      <p:sp>
        <p:nvSpPr>
          <p:cNvPr id="10" name="Title 1">
            <a:extLst>
              <a:ext uri="{FF2B5EF4-FFF2-40B4-BE49-F238E27FC236}">
                <a16:creationId xmlns:a16="http://schemas.microsoft.com/office/drawing/2014/main" id="{978D8218-CD13-4FCA-B298-678F9EFFC239}"/>
              </a:ext>
            </a:extLst>
          </p:cNvPr>
          <p:cNvSpPr txBox="1">
            <a:spLocks/>
          </p:cNvSpPr>
          <p:nvPr/>
        </p:nvSpPr>
        <p:spPr>
          <a:xfrm>
            <a:off x="457200" y="228600"/>
            <a:ext cx="10972800" cy="1066800"/>
          </a:xfrm>
          <a:prstGeom prst="rect">
            <a:avLst/>
          </a:prstGeom>
          <a:ln w="28575">
            <a:solidFill>
              <a:schemeClr val="tx1"/>
            </a:solidFill>
          </a:ln>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lnSpc>
                <a:spcPct val="150000"/>
              </a:lnSpc>
            </a:pPr>
            <a:r>
              <a:rPr lang="nl-NL" sz="2400" dirty="0">
                <a:solidFill>
                  <a:srgbClr val="0000FF"/>
                </a:solidFill>
                <a:latin typeface="Times New Roman" pitchFamily="18" charset="0"/>
                <a:cs typeface="Times New Roman" pitchFamily="18" charset="0"/>
              </a:rPr>
              <a:t>5. Con người có cuộc sống ấm no, tự do, hạnh phúc, có điều kiện phát triển toàn diện</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64563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p:txBody>
          <a:bodyPr>
            <a:normAutofit/>
          </a:bodyPr>
          <a:lstStyle/>
          <a:p>
            <a:pPr algn="just">
              <a:buFont typeface="Wingdings" panose="05000000000000000000" pitchFamily="2" charset="2"/>
              <a:buChar char="ü"/>
            </a:pPr>
            <a:r>
              <a:rPr lang="pl-PL" sz="2600" dirty="0">
                <a:latin typeface="Times New Roman" panose="02020603050405020304" pitchFamily="18" charset="0"/>
                <a:cs typeface="Times New Roman" panose="02020603050405020304" pitchFamily="18" charset="0"/>
              </a:rPr>
              <a:t>Đoàn kết các dân tộc có vị trí chiến lược cơ bản, lâu dài trong sự nghiệp cách mạng Việt Nam</a:t>
            </a:r>
            <a:endParaRPr lang="en-US" sz="2600" dirty="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ü"/>
            </a:pPr>
            <a:r>
              <a:rPr lang="pl-PL" sz="2600" dirty="0">
                <a:latin typeface="Times New Roman" panose="02020603050405020304" pitchFamily="18" charset="0"/>
                <a:cs typeface="Times New Roman" panose="02020603050405020304" pitchFamily="18" charset="0"/>
              </a:rPr>
              <a:t>Bảo đảm công bằng và bình đẳng xã hội, chăm lo lợi ích thiết thực, chính đáng, hợp pháp của các giai cấp, các tầng lớp nhân dân</a:t>
            </a:r>
            <a:endParaRPr lang="en-US" sz="2600" dirty="0">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sz="half" idx="2"/>
          </p:nvPr>
        </p:nvSpPr>
        <p:spPr/>
        <p:txBody>
          <a:bodyPr/>
          <a:lstStyle/>
          <a:p>
            <a:endParaRPr lang="en-US"/>
          </a:p>
        </p:txBody>
      </p:sp>
      <p:pic>
        <p:nvPicPr>
          <p:cNvPr id="16386" name="Picture 2" descr="Kết quả hình ảnh cho 54 dân tộc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600200"/>
            <a:ext cx="5791200" cy="4876800"/>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lnSpc>
                <a:spcPct val="150000"/>
              </a:lnSpc>
            </a:pPr>
            <a:r>
              <a:rPr lang="nl-NL" sz="2600" dirty="0">
                <a:solidFill>
                  <a:srgbClr val="0000FF"/>
                </a:solidFill>
                <a:latin typeface="Times New Roman" pitchFamily="18" charset="0"/>
                <a:cs typeface="Times New Roman" pitchFamily="18" charset="0"/>
              </a:rPr>
              <a:t>6. Các dân tộc trong cộng đồng Việt Nam bình đẳng, đoàn kết, </a:t>
            </a:r>
            <a:r>
              <a:rPr lang="nl-NL" sz="2600" b="1" dirty="0">
                <a:solidFill>
                  <a:srgbClr val="0000FF"/>
                </a:solidFill>
                <a:latin typeface="Times New Roman" pitchFamily="18" charset="0"/>
                <a:cs typeface="Times New Roman" pitchFamily="18" charset="0"/>
              </a:rPr>
              <a:t>tôn trọng </a:t>
            </a:r>
            <a:r>
              <a:rPr lang="nl-NL" sz="2600" dirty="0">
                <a:solidFill>
                  <a:srgbClr val="0000FF"/>
                </a:solidFill>
                <a:latin typeface="Times New Roman" pitchFamily="18" charset="0"/>
                <a:cs typeface="Times New Roman" pitchFamily="18" charset="0"/>
              </a:rPr>
              <a:t>và giúp đỡ nhau cùng phát triển</a:t>
            </a:r>
            <a:endParaRPr lang="en-US" sz="2600"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48788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a:p>
        </p:txBody>
      </p:sp>
      <p:grpSp>
        <p:nvGrpSpPr>
          <p:cNvPr id="2" name="Group 60"/>
          <p:cNvGrpSpPr>
            <a:grpSpLocks/>
          </p:cNvGrpSpPr>
          <p:nvPr/>
        </p:nvGrpSpPr>
        <p:grpSpPr bwMode="auto">
          <a:xfrm>
            <a:off x="3429000" y="4960078"/>
            <a:ext cx="381000" cy="519245"/>
            <a:chOff x="2078" y="1387"/>
            <a:chExt cx="1615" cy="2201"/>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8" name="AutoShape 50">
            <a:hlinkClick r:id="" action="ppaction://noaction"/>
          </p:cNvPr>
          <p:cNvSpPr>
            <a:spLocks noChangeArrowheads="1"/>
          </p:cNvSpPr>
          <p:nvPr/>
        </p:nvSpPr>
        <p:spPr bwMode="gray">
          <a:xfrm>
            <a:off x="3657600" y="1828800"/>
            <a:ext cx="6477000" cy="16002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4191000"/>
            <a:ext cx="6172200" cy="1676400"/>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4038600" y="1981201"/>
            <a:ext cx="5715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Nhà nước quản lý và điều hành đất nước và xã hội bằng pháp luật thể hiện quyền lợi và ý chí của nhân dân</a:t>
            </a:r>
            <a:endParaRPr lang="en-US" sz="2400" dirty="0">
              <a:latin typeface="Times New Roman" pitchFamily="18" charset="0"/>
              <a:cs typeface="Times New Roman" pitchFamily="18" charset="0"/>
            </a:endParaRPr>
          </a:p>
        </p:txBody>
      </p:sp>
      <p:sp>
        <p:nvSpPr>
          <p:cNvPr id="18444" name="TextBox 42"/>
          <p:cNvSpPr txBox="1">
            <a:spLocks noChangeArrowheads="1"/>
          </p:cNvSpPr>
          <p:nvPr/>
        </p:nvSpPr>
        <p:spPr bwMode="auto">
          <a:xfrm>
            <a:off x="4191001" y="4419601"/>
            <a:ext cx="56673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Nhà nước của nhân dân, do nhân dân, vì nhân dân dưới sự lãnh đạo của Đảng Cộng sản</a:t>
            </a:r>
            <a:endParaRPr lang="en-US" sz="2400" dirty="0">
              <a:latin typeface="Times New Roman" pitchFamily="18" charset="0"/>
              <a:cs typeface="Times New Roman" pitchFamily="18" charset="0"/>
            </a:endParaRPr>
          </a:p>
        </p:txBody>
      </p:sp>
      <p:sp>
        <p:nvSpPr>
          <p:cNvPr id="23"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600" b="1" dirty="0">
                <a:solidFill>
                  <a:srgbClr val="0000FF"/>
                </a:solidFill>
                <a:latin typeface="Times New Roman" panose="02020603050405020304" pitchFamily="18" charset="0"/>
                <a:cs typeface="Times New Roman" panose="02020603050405020304" pitchFamily="18" charset="0"/>
              </a:rPr>
              <a:t>7. </a:t>
            </a:r>
            <a:r>
              <a:rPr lang="pl-PL" sz="2600" b="1" dirty="0">
                <a:solidFill>
                  <a:srgbClr val="0000FF"/>
                </a:solidFill>
                <a:latin typeface="Times New Roman" panose="02020603050405020304" pitchFamily="18" charset="0"/>
                <a:cs typeface="Times New Roman" panose="02020603050405020304" pitchFamily="18" charset="0"/>
              </a:rPr>
              <a:t>Có Nhà nước pháp quyền xã hội chủ nghĩa của nhân dân, do nhân dân, vì nhân dân do Đảng Cộng sản lãnh đạo</a:t>
            </a:r>
            <a:endParaRPr lang="en-US" sz="2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72533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600201"/>
            <a:ext cx="5275679" cy="4525963"/>
          </a:xfrm>
        </p:spPr>
        <p:txBody>
          <a:bodyPr>
            <a:normAutofit/>
          </a:bodyPr>
          <a:lstStyle/>
          <a:p>
            <a:pPr algn="just">
              <a:buFont typeface="Wingdings" panose="05000000000000000000" pitchFamily="2" charset="2"/>
              <a:buChar char="ü"/>
            </a:pPr>
            <a:r>
              <a:rPr lang="nl-NL" sz="2600" dirty="0">
                <a:latin typeface="Times New Roman" panose="02020603050405020304" pitchFamily="18" charset="0"/>
                <a:cs typeface="Times New Roman" panose="02020603050405020304" pitchFamily="18" charset="0"/>
              </a:rPr>
              <a:t>Phát triển quan hệ hữu nghị và hợp tác với các nước trên thế giới là yêu cầu khách quan, thể hiện bản chất của chế độ xã hội chủ nghĩa. </a:t>
            </a:r>
          </a:p>
        </p:txBody>
      </p:sp>
      <p:sp>
        <p:nvSpPr>
          <p:cNvPr id="4" name="Content Placeholder 3"/>
          <p:cNvSpPr>
            <a:spLocks noGrp="1"/>
          </p:cNvSpPr>
          <p:nvPr>
            <p:ph sz="half" idx="2"/>
          </p:nvPr>
        </p:nvSpPr>
        <p:spPr/>
        <p:txBody>
          <a:bodyPr/>
          <a:lstStyle/>
          <a:p>
            <a:endParaRPr lang="en-US"/>
          </a:p>
        </p:txBody>
      </p:sp>
      <p:pic>
        <p:nvPicPr>
          <p:cNvPr id="13314" name="Picture 2" descr="Kết quả hình ảnh cho TOÀN CẦU HÓ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7600" y="1586346"/>
            <a:ext cx="5765800" cy="4952999"/>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Kết quả hình ảnh cho hội nhập quốc tế"/>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3657600"/>
            <a:ext cx="4056479" cy="289560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b="1" dirty="0">
                <a:solidFill>
                  <a:srgbClr val="0000FF"/>
                </a:solidFill>
                <a:latin typeface="Times New Roman" pitchFamily="18" charset="0"/>
                <a:cs typeface="Times New Roman" pitchFamily="18" charset="0"/>
              </a:rPr>
              <a:t>8.Có quan hệ hữu nghị và hợp tác với các nước trên thế giới</a:t>
            </a:r>
            <a:endParaRPr lang="en-US" sz="2600" b="1" dirty="0">
              <a:solidFill>
                <a:srgbClr val="0000FF"/>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76570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39895" y="6060425"/>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301832" y="495099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10905" y="3185882"/>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20010" y="2583563"/>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106008" y="2852898"/>
            <a:ext cx="1007174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Calibri" panose="020F0502020204030204"/>
                <a:ea typeface="+mn-ea"/>
                <a:cs typeface="+mn-cs"/>
              </a:rPr>
              <a:t>Điền</a:t>
            </a: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US" sz="2400" b="1" i="0" u="none" strike="noStrike" kern="1200" cap="none" spc="0" normalizeH="0" baseline="0" noProof="0" dirty="0" err="1">
                <a:ln>
                  <a:noFill/>
                </a:ln>
                <a:solidFill>
                  <a:prstClr val="white"/>
                </a:solidFill>
                <a:effectLst/>
                <a:uLnTx/>
                <a:uFillTx/>
                <a:latin typeface="Calibri" panose="020F0502020204030204"/>
                <a:ea typeface="+mn-ea"/>
                <a:cs typeface="+mn-cs"/>
              </a:rPr>
              <a:t>cụm</a:t>
            </a: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US" sz="2400" b="1" i="0" u="none" strike="noStrike" kern="1200" cap="none" spc="0" normalizeH="0" baseline="0" noProof="0" dirty="0" err="1">
                <a:ln>
                  <a:noFill/>
                </a:ln>
                <a:solidFill>
                  <a:prstClr val="white"/>
                </a:solidFill>
                <a:effectLst/>
                <a:uLnTx/>
                <a:uFillTx/>
                <a:latin typeface="Calibri" panose="020F0502020204030204"/>
                <a:ea typeface="+mn-ea"/>
                <a:cs typeface="+mn-cs"/>
              </a:rPr>
              <a:t>từ</a:t>
            </a: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US" sz="2400" b="1" i="0" u="none" strike="noStrike" kern="1200" cap="none" spc="0" normalizeH="0" baseline="0" noProof="0" dirty="0" err="1">
                <a:ln>
                  <a:noFill/>
                </a:ln>
                <a:solidFill>
                  <a:prstClr val="white"/>
                </a:solidFill>
                <a:effectLst/>
                <a:uLnTx/>
                <a:uFillTx/>
                <a:latin typeface="Calibri" panose="020F0502020204030204"/>
                <a:ea typeface="+mn-ea"/>
                <a:cs typeface="+mn-cs"/>
              </a:rPr>
              <a:t>thích</a:t>
            </a: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US" sz="2400" b="1" i="0" u="none" strike="noStrike" kern="1200" cap="none" spc="0" normalizeH="0" baseline="0" noProof="0" dirty="0" err="1">
                <a:ln>
                  <a:noFill/>
                </a:ln>
                <a:solidFill>
                  <a:prstClr val="white"/>
                </a:solidFill>
                <a:effectLst/>
                <a:uLnTx/>
                <a:uFillTx/>
                <a:latin typeface="Calibri" panose="020F0502020204030204"/>
                <a:ea typeface="+mn-ea"/>
                <a:cs typeface="+mn-cs"/>
              </a:rPr>
              <a:t>hợp</a:t>
            </a: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US" sz="2400" b="1" i="0" u="none" strike="noStrike" kern="1200" cap="none" spc="0" normalizeH="0" baseline="0" noProof="0" dirty="0" err="1">
                <a:ln>
                  <a:noFill/>
                </a:ln>
                <a:solidFill>
                  <a:prstClr val="white"/>
                </a:solidFill>
                <a:effectLst/>
                <a:uLnTx/>
                <a:uFillTx/>
                <a:latin typeface="Calibri" panose="020F0502020204030204"/>
                <a:ea typeface="+mn-ea"/>
                <a:cs typeface="+mn-cs"/>
              </a:rPr>
              <a:t>thể</a:t>
            </a: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US" sz="2400" b="1" i="0" u="none" strike="noStrike" kern="1200" cap="none" spc="0" normalizeH="0" baseline="0" noProof="0" dirty="0" err="1">
                <a:ln>
                  <a:noFill/>
                </a:ln>
                <a:solidFill>
                  <a:prstClr val="white"/>
                </a:solidFill>
                <a:effectLst/>
                <a:uLnTx/>
                <a:uFillTx/>
                <a:latin typeface="Calibri" panose="020F0502020204030204"/>
                <a:ea typeface="+mn-ea"/>
                <a:cs typeface="+mn-cs"/>
              </a:rPr>
              <a:t>hiện</a:t>
            </a: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US" sz="2400" b="1" i="0" u="none" strike="noStrike" kern="1200" cap="none" spc="0" normalizeH="0" baseline="0" noProof="0" dirty="0" err="1">
                <a:ln>
                  <a:noFill/>
                </a:ln>
                <a:solidFill>
                  <a:prstClr val="white"/>
                </a:solidFill>
                <a:effectLst/>
                <a:uLnTx/>
                <a:uFillTx/>
                <a:latin typeface="Calibri" panose="020F0502020204030204"/>
                <a:ea typeface="+mn-ea"/>
                <a:cs typeface="+mn-cs"/>
              </a:rPr>
              <a:t>đặc</a:t>
            </a: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US" sz="2400" b="1" i="0" u="none" strike="noStrike" kern="1200" cap="none" spc="0" normalizeH="0" baseline="0" noProof="0" dirty="0" err="1">
                <a:ln>
                  <a:noFill/>
                </a:ln>
                <a:solidFill>
                  <a:prstClr val="white"/>
                </a:solidFill>
                <a:effectLst/>
                <a:uLnTx/>
                <a:uFillTx/>
                <a:latin typeface="Calibri" panose="020F0502020204030204"/>
                <a:ea typeface="+mn-ea"/>
                <a:cs typeface="+mn-cs"/>
              </a:rPr>
              <a:t>trưng</a:t>
            </a: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en-US" sz="2400" b="1" i="0" u="none" strike="noStrike" kern="1200" cap="none" spc="0" normalizeH="0" baseline="0" noProof="0" dirty="0" err="1">
                <a:ln>
                  <a:noFill/>
                </a:ln>
                <a:solidFill>
                  <a:prstClr val="white"/>
                </a:solidFill>
                <a:effectLst/>
                <a:uLnTx/>
                <a:uFillTx/>
                <a:latin typeface="Calibri" panose="020F0502020204030204"/>
                <a:ea typeface="+mn-ea"/>
                <a:cs typeface="+mn-cs"/>
              </a:rPr>
              <a:t>của</a:t>
            </a: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 CNXH ở </a:t>
            </a:r>
            <a:r>
              <a:rPr kumimoji="0" lang="en-US" sz="2400" b="1" i="0" u="none" strike="noStrike" kern="1200" cap="none" spc="0" normalizeH="0" baseline="0" noProof="0" dirty="0" err="1">
                <a:ln>
                  <a:noFill/>
                </a:ln>
                <a:solidFill>
                  <a:prstClr val="white"/>
                </a:solidFill>
                <a:effectLst/>
                <a:uLnTx/>
                <a:uFillTx/>
                <a:latin typeface="Calibri" panose="020F0502020204030204"/>
                <a:ea typeface="+mn-ea"/>
                <a:cs typeface="+mn-cs"/>
              </a:rPr>
              <a:t>nước</a:t>
            </a: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rPr>
              <a:t> ta : “</a:t>
            </a:r>
            <a:r>
              <a:rPr kumimoji="0" lang="vi-VN"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Dân giàu, nước mạnh, </a:t>
            </a:r>
            <a:r>
              <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a:t>
            </a:r>
            <a:endPar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bang a">
            <a:extLst>
              <a:ext uri="{FF2B5EF4-FFF2-40B4-BE49-F238E27FC236}">
                <a16:creationId xmlns:a16="http://schemas.microsoft.com/office/drawing/2014/main" id="{D0E6AFB4-275F-4728-9A13-27E00F9EA3A2}"/>
              </a:ext>
            </a:extLst>
          </p:cNvPr>
          <p:cNvSpPr/>
          <p:nvPr/>
        </p:nvSpPr>
        <p:spPr>
          <a:xfrm flipH="1">
            <a:off x="620010" y="4577878"/>
            <a:ext cx="5289669" cy="77546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c">
            <a:extLst>
              <a:ext uri="{FF2B5EF4-FFF2-40B4-BE49-F238E27FC236}">
                <a16:creationId xmlns:a16="http://schemas.microsoft.com/office/drawing/2014/main" id="{CA2E0476-BE10-4768-BE1B-A9C0072703C2}"/>
              </a:ext>
            </a:extLst>
          </p:cNvPr>
          <p:cNvSpPr/>
          <p:nvPr/>
        </p:nvSpPr>
        <p:spPr>
          <a:xfrm flipH="1">
            <a:off x="544395" y="5758168"/>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dap an a">
            <a:extLst>
              <a:ext uri="{FF2B5EF4-FFF2-40B4-BE49-F238E27FC236}">
                <a16:creationId xmlns:a16="http://schemas.microsoft.com/office/drawing/2014/main" id="{9897B1B9-EB78-41AF-AC33-1E8F7714B11F}"/>
              </a:ext>
            </a:extLst>
          </p:cNvPr>
          <p:cNvSpPr txBox="1"/>
          <p:nvPr/>
        </p:nvSpPr>
        <p:spPr>
          <a:xfrm>
            <a:off x="709111" y="4739442"/>
            <a:ext cx="548410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vi-VN"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dân chủ, công bằng, văn minh</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dap an c">
            <a:extLst>
              <a:ext uri="{FF2B5EF4-FFF2-40B4-BE49-F238E27FC236}">
                <a16:creationId xmlns:a16="http://schemas.microsoft.com/office/drawing/2014/main" id="{D96707EC-5A82-4050-B897-6DBAB63AC957}"/>
              </a:ext>
            </a:extLst>
          </p:cNvPr>
          <p:cNvSpPr txBox="1"/>
          <p:nvPr/>
        </p:nvSpPr>
        <p:spPr>
          <a:xfrm>
            <a:off x="709111" y="5889710"/>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công</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bằng</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dân</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chủ</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văn</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minh</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b">
            <a:extLst>
              <a:ext uri="{FF2B5EF4-FFF2-40B4-BE49-F238E27FC236}">
                <a16:creationId xmlns:a16="http://schemas.microsoft.com/office/drawing/2014/main" id="{8DD63B39-09F3-4F04-83CD-408FC7619A90}"/>
              </a:ext>
            </a:extLst>
          </p:cNvPr>
          <p:cNvSpPr/>
          <p:nvPr/>
        </p:nvSpPr>
        <p:spPr>
          <a:xfrm flipH="1">
            <a:off x="6476762" y="4525659"/>
            <a:ext cx="5249773" cy="827677"/>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640395" y="5742975"/>
            <a:ext cx="5249773" cy="634899"/>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dap an b">
            <a:extLst>
              <a:ext uri="{FF2B5EF4-FFF2-40B4-BE49-F238E27FC236}">
                <a16:creationId xmlns:a16="http://schemas.microsoft.com/office/drawing/2014/main" id="{9B5DABB8-849A-4D2D-930C-9CA07BFC5BDE}"/>
              </a:ext>
            </a:extLst>
          </p:cNvPr>
          <p:cNvSpPr txBox="1"/>
          <p:nvPr/>
        </p:nvSpPr>
        <p:spPr>
          <a:xfrm>
            <a:off x="6760303" y="4703319"/>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xã</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hội</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công</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bằng</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dân</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chủ</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văn</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minh</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dap an d">
            <a:extLst>
              <a:ext uri="{FF2B5EF4-FFF2-40B4-BE49-F238E27FC236}">
                <a16:creationId xmlns:a16="http://schemas.microsoft.com/office/drawing/2014/main" id="{42A746A3-96B8-42A5-8EFA-A104DB6B2F69}"/>
              </a:ext>
            </a:extLst>
          </p:cNvPr>
          <p:cNvSpPr txBox="1"/>
          <p:nvPr/>
        </p:nvSpPr>
        <p:spPr>
          <a:xfrm>
            <a:off x="6689547" y="5839292"/>
            <a:ext cx="5101784" cy="408412"/>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dân</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chủ</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văn</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minh</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a:t>
            </a: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2" name="Rounded Rectangle 1"/>
          <p:cNvSpPr/>
          <p:nvPr/>
        </p:nvSpPr>
        <p:spPr>
          <a:xfrm>
            <a:off x="2993752" y="279411"/>
            <a:ext cx="5525350" cy="187571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FF0000"/>
                </a:solidFill>
                <a:effectLst/>
                <a:uLnTx/>
                <a:uFillTx/>
                <a:latin typeface="Calibri" panose="020F0502020204030204"/>
                <a:ea typeface="+mn-ea"/>
                <a:cs typeface="+mn-cs"/>
              </a:rPr>
              <a:t>KIỂM TRA BÀI CŨ</a:t>
            </a:r>
          </a:p>
        </p:txBody>
      </p:sp>
    </p:spTree>
    <p:extLst>
      <p:ext uri="{BB962C8B-B14F-4D97-AF65-F5344CB8AC3E}">
        <p14:creationId xmlns:p14="http://schemas.microsoft.com/office/powerpoint/2010/main" val="2006539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39897" y="6060424"/>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4945874"/>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39895" y="3758643"/>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806331" y="3196604"/>
            <a:ext cx="10752636" cy="1076935"/>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prstClr val="white"/>
                </a:solidFill>
                <a:effectLst/>
                <a:uLnTx/>
                <a:uFillTx/>
                <a:latin typeface="Calibri" panose="020F0502020204030204"/>
                <a:ea typeface="+mn-ea"/>
                <a:cs typeface="+mn-cs"/>
              </a:rPr>
              <a:t>" Chủ nghĩa xã hội là làm cho mọi người dân được ấm no, hạnh phúc và học hành tiến bộ". Quan điểm trên của ai?</a:t>
            </a:r>
            <a:endPar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bang d">
            <a:extLst>
              <a:ext uri="{FF2B5EF4-FFF2-40B4-BE49-F238E27FC236}">
                <a16:creationId xmlns:a16="http://schemas.microsoft.com/office/drawing/2014/main" id="{D0E6AFB4-275F-4728-9A13-27E00F9EA3A2}"/>
              </a:ext>
            </a:extLst>
          </p:cNvPr>
          <p:cNvSpPr/>
          <p:nvPr/>
        </p:nvSpPr>
        <p:spPr>
          <a:xfrm flipH="1">
            <a:off x="6608870" y="5616131"/>
            <a:ext cx="5249773" cy="916019"/>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561435" y="4458383"/>
            <a:ext cx="5249773" cy="916019"/>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d">
            <a:extLst>
              <a:ext uri="{FF2B5EF4-FFF2-40B4-BE49-F238E27FC236}">
                <a16:creationId xmlns:a16="http://schemas.microsoft.com/office/drawing/2014/main" id="{9897B1B9-EB78-41AF-AC33-1E8F7714B11F}"/>
              </a:ext>
            </a:extLst>
          </p:cNvPr>
          <p:cNvSpPr txBox="1"/>
          <p:nvPr/>
        </p:nvSpPr>
        <p:spPr>
          <a:xfrm>
            <a:off x="6908548" y="5844603"/>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Hồ</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Chí</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Minh</a:t>
            </a:r>
          </a:p>
        </p:txBody>
      </p:sp>
      <p:sp>
        <p:nvSpPr>
          <p:cNvPr id="27" name="cau hoi b">
            <a:extLst>
              <a:ext uri="{FF2B5EF4-FFF2-40B4-BE49-F238E27FC236}">
                <a16:creationId xmlns:a16="http://schemas.microsoft.com/office/drawing/2014/main" id="{D96707EC-5A82-4050-B897-6DBAB63AC957}"/>
              </a:ext>
            </a:extLst>
          </p:cNvPr>
          <p:cNvSpPr txBox="1"/>
          <p:nvPr/>
        </p:nvSpPr>
        <p:spPr>
          <a:xfrm>
            <a:off x="6908548" y="4757848"/>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Lênin</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0" y="4456855"/>
            <a:ext cx="5249773" cy="863895"/>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c">
            <a:extLst>
              <a:ext uri="{FF2B5EF4-FFF2-40B4-BE49-F238E27FC236}">
                <a16:creationId xmlns:a16="http://schemas.microsoft.com/office/drawing/2014/main" id="{A6F11D1C-4D08-4BAF-9A3D-4AC673B9036B}"/>
              </a:ext>
            </a:extLst>
          </p:cNvPr>
          <p:cNvSpPr/>
          <p:nvPr/>
        </p:nvSpPr>
        <p:spPr>
          <a:xfrm flipH="1">
            <a:off x="722660" y="5742974"/>
            <a:ext cx="5249773" cy="634898"/>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106008" y="4703646"/>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Phạm</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Văn</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Đồng</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c">
            <a:extLst>
              <a:ext uri="{FF2B5EF4-FFF2-40B4-BE49-F238E27FC236}">
                <a16:creationId xmlns:a16="http://schemas.microsoft.com/office/drawing/2014/main" id="{42A746A3-96B8-42A5-8EFA-A104DB6B2F69}"/>
              </a:ext>
            </a:extLst>
          </p:cNvPr>
          <p:cNvSpPr txBox="1"/>
          <p:nvPr/>
        </p:nvSpPr>
        <p:spPr>
          <a:xfrm>
            <a:off x="1106008" y="5875788"/>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Mác</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20" name="Rounded Rectangle 1">
            <a:extLst>
              <a:ext uri="{FF2B5EF4-FFF2-40B4-BE49-F238E27FC236}">
                <a16:creationId xmlns:a16="http://schemas.microsoft.com/office/drawing/2014/main" id="{A198D5D7-67E7-4A20-A561-029F91B70437}"/>
              </a:ext>
            </a:extLst>
          </p:cNvPr>
          <p:cNvSpPr/>
          <p:nvPr/>
        </p:nvSpPr>
        <p:spPr>
          <a:xfrm>
            <a:off x="2993752" y="279411"/>
            <a:ext cx="5525350" cy="187571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FF0000"/>
                </a:solidFill>
                <a:effectLst/>
                <a:uLnTx/>
                <a:uFillTx/>
                <a:latin typeface="Calibri" panose="020F0502020204030204"/>
                <a:ea typeface="+mn-ea"/>
                <a:cs typeface="+mn-cs"/>
              </a:rPr>
              <a:t>KIỂM TRA BÀI CŨ</a:t>
            </a:r>
          </a:p>
        </p:txBody>
      </p:sp>
    </p:spTree>
    <p:extLst>
      <p:ext uri="{BB962C8B-B14F-4D97-AF65-F5344CB8AC3E}">
        <p14:creationId xmlns:p14="http://schemas.microsoft.com/office/powerpoint/2010/main" val="2437102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38"/>
                </p:tgtEl>
              </p:cMediaNode>
            </p:audio>
            <p:seq concurrent="1" nextAc="seek">
              <p:cTn id="28" restart="whenNotActive" fill="hold" evtFilter="cancelBubble" nodeType="interactiveSeq">
                <p:stCondLst>
                  <p:cond evt="onClick" delay="0">
                    <p:tgtEl>
                      <p:spTgt spid="25"/>
                    </p:tgtEl>
                  </p:cond>
                </p:stCondLst>
                <p:endSync evt="end" delay="0">
                  <p:rtn val="all"/>
                </p:endSync>
                <p:childTnLst>
                  <p:par>
                    <p:cTn id="29" fill="hold">
                      <p:stCondLst>
                        <p:cond delay="0"/>
                      </p:stCondLst>
                      <p:childTnLst>
                        <p:par>
                          <p:cTn id="30" fill="hold">
                            <p:stCondLst>
                              <p:cond delay="0"/>
                            </p:stCondLst>
                            <p:childTnLst>
                              <p:par>
                                <p:cTn id="31" presetID="24" presetClass="emph" presetSubtype="0" fill="hold" grpId="1" nodeType="clickEffect">
                                  <p:stCondLst>
                                    <p:cond delay="0"/>
                                  </p:stCondLst>
                                  <p:childTnLst>
                                    <p:animClr clrSpc="hsl" dir="cw">
                                      <p:cBhvr override="childStyle">
                                        <p:cTn id="32" dur="500" fill="hold"/>
                                        <p:tgtEl>
                                          <p:spTgt spid="25"/>
                                        </p:tgtEl>
                                        <p:attrNameLst>
                                          <p:attrName>style.color</p:attrName>
                                        </p:attrNameLst>
                                      </p:cBhvr>
                                      <p:by>
                                        <p:hsl h="0" s="-12549" l="-25098"/>
                                      </p:by>
                                    </p:animClr>
                                    <p:animClr clrSpc="hsl" dir="cw">
                                      <p:cBhvr>
                                        <p:cTn id="33" dur="500" fill="hold"/>
                                        <p:tgtEl>
                                          <p:spTgt spid="25"/>
                                        </p:tgtEl>
                                        <p:attrNameLst>
                                          <p:attrName>fillcolor</p:attrName>
                                        </p:attrNameLst>
                                      </p:cBhvr>
                                      <p:by>
                                        <p:hsl h="0" s="-12549" l="-25098"/>
                                      </p:by>
                                    </p:animClr>
                                    <p:animClr clrSpc="hsl" dir="cw">
                                      <p:cBhvr>
                                        <p:cTn id="34" dur="500" fill="hold"/>
                                        <p:tgtEl>
                                          <p:spTgt spid="25"/>
                                        </p:tgtEl>
                                        <p:attrNameLst>
                                          <p:attrName>stroke.color</p:attrName>
                                        </p:attrNameLst>
                                      </p:cBhvr>
                                      <p:by>
                                        <p:hsl h="0" s="-12549" l="-25098"/>
                                      </p:by>
                                    </p:animClr>
                                    <p:set>
                                      <p:cBhvr>
                                        <p:cTn id="35" dur="500" fill="hold"/>
                                        <p:tgtEl>
                                          <p:spTgt spid="25"/>
                                        </p:tgtEl>
                                        <p:attrNameLst>
                                          <p:attrName>fill.type</p:attrName>
                                        </p:attrNameLst>
                                      </p:cBhvr>
                                      <p:to>
                                        <p:strVal val="solid"/>
                                      </p:to>
                                    </p:set>
                                  </p:childTnLst>
                                </p:cTn>
                              </p:par>
                              <p:par>
                                <p:cTn id="36" presetID="19" presetClass="emph" presetSubtype="0" fill="hold" grpId="0" nodeType="withEffect">
                                  <p:stCondLst>
                                    <p:cond delay="0"/>
                                  </p:stCondLst>
                                  <p:childTnLst>
                                    <p:animClr clrSpc="rgb" dir="cw">
                                      <p:cBhvr override="childStyle">
                                        <p:cTn id="37" dur="500" fill="hold"/>
                                        <p:tgtEl>
                                          <p:spTgt spid="15"/>
                                        </p:tgtEl>
                                        <p:attrNameLst>
                                          <p:attrName>style.color</p:attrName>
                                        </p:attrNameLst>
                                      </p:cBhvr>
                                      <p:to>
                                        <a:srgbClr val="FFC000"/>
                                      </p:to>
                                    </p:animClr>
                                    <p:animClr clrSpc="rgb" dir="cw">
                                      <p:cBhvr>
                                        <p:cTn id="38" dur="500" fill="hold"/>
                                        <p:tgtEl>
                                          <p:spTgt spid="15"/>
                                        </p:tgtEl>
                                        <p:attrNameLst>
                                          <p:attrName>fillcolor</p:attrName>
                                        </p:attrNameLst>
                                      </p:cBhvr>
                                      <p:to>
                                        <a:srgbClr val="FFC000"/>
                                      </p:to>
                                    </p:animClr>
                                    <p:set>
                                      <p:cBhvr>
                                        <p:cTn id="39" dur="500" fill="hold"/>
                                        <p:tgtEl>
                                          <p:spTgt spid="15"/>
                                        </p:tgtEl>
                                        <p:attrNameLst>
                                          <p:attrName>fill.type</p:attrName>
                                        </p:attrNameLst>
                                      </p:cBhvr>
                                      <p:to>
                                        <p:strVal val="solid"/>
                                      </p:to>
                                    </p:set>
                                    <p:set>
                                      <p:cBhvr>
                                        <p:cTn id="40" dur="500" fill="hold"/>
                                        <p:tgtEl>
                                          <p:spTgt spid="15"/>
                                        </p:tgtEl>
                                        <p:attrNameLst>
                                          <p:attrName>fill.on</p:attrName>
                                        </p:attrNameLst>
                                      </p:cBhvr>
                                      <p:to>
                                        <p:strVal val="true"/>
                                      </p:to>
                                    </p:set>
                                  </p:childTnLst>
                                </p:cTn>
                              </p:par>
                              <p:par>
                                <p:cTn id="41" presetID="1" presetClass="mediacall" presetSubtype="0" fill="hold" nodeType="withEffect">
                                  <p:stCondLst>
                                    <p:cond delay="0"/>
                                  </p:stCondLst>
                                  <p:childTnLst>
                                    <p:cmd type="call" cmd="playFrom(0.0)">
                                      <p:cBhvr>
                                        <p:cTn id="42" dur="20218" fill="hold"/>
                                        <p:tgtEl>
                                          <p:spTgt spid="39"/>
                                        </p:tgtEl>
                                      </p:cBhvr>
                                    </p:cmd>
                                  </p:childTnLst>
                                </p:cTn>
                              </p:par>
                              <p:par>
                                <p:cTn id="43" presetID="3" presetClass="mediacall" presetSubtype="0" fill="hold" nodeType="withEffect">
                                  <p:stCondLst>
                                    <p:cond delay="0"/>
                                  </p:stCondLst>
                                  <p:childTnLst>
                                    <p:cmd type="call" cmd="stop">
                                      <p:cBhvr>
                                        <p:cTn id="44" dur="1" fill="hold"/>
                                        <p:tgtEl>
                                          <p:spTgt spid="38"/>
                                        </p:tgtEl>
                                      </p:cBhvr>
                                    </p:cmd>
                                  </p:childTnLst>
                                </p:cTn>
                              </p:par>
                              <p:par>
                                <p:cTn id="45" presetID="19" presetClass="emph" presetSubtype="0" repeatCount="4000" fill="hold" grpId="1" nodeType="withEffect">
                                  <p:stCondLst>
                                    <p:cond delay="3000"/>
                                  </p:stCondLst>
                                  <p:childTnLst>
                                    <p:animClr clrSpc="rgb" dir="cw">
                                      <p:cBhvr override="childStyle">
                                        <p:cTn id="46" dur="500" fill="hold"/>
                                        <p:tgtEl>
                                          <p:spTgt spid="15"/>
                                        </p:tgtEl>
                                        <p:attrNameLst>
                                          <p:attrName>style.color</p:attrName>
                                        </p:attrNameLst>
                                      </p:cBhvr>
                                      <p:to>
                                        <a:srgbClr val="92D050"/>
                                      </p:to>
                                    </p:animClr>
                                    <p:animClr clrSpc="rgb" dir="cw">
                                      <p:cBhvr>
                                        <p:cTn id="47" dur="500" fill="hold"/>
                                        <p:tgtEl>
                                          <p:spTgt spid="15"/>
                                        </p:tgtEl>
                                        <p:attrNameLst>
                                          <p:attrName>fillcolor</p:attrName>
                                        </p:attrNameLst>
                                      </p:cBhvr>
                                      <p:to>
                                        <a:srgbClr val="92D050"/>
                                      </p:to>
                                    </p:animClr>
                                    <p:set>
                                      <p:cBhvr>
                                        <p:cTn id="48" dur="500" fill="hold"/>
                                        <p:tgtEl>
                                          <p:spTgt spid="15"/>
                                        </p:tgtEl>
                                        <p:attrNameLst>
                                          <p:attrName>fill.type</p:attrName>
                                        </p:attrNameLst>
                                      </p:cBhvr>
                                      <p:to>
                                        <p:strVal val="solid"/>
                                      </p:to>
                                    </p:set>
                                    <p:set>
                                      <p:cBhvr>
                                        <p:cTn id="49" dur="500" fill="hold"/>
                                        <p:tgtEl>
                                          <p:spTgt spid="15"/>
                                        </p:tgtEl>
                                        <p:attrNameLst>
                                          <p:attrName>fill.on</p:attrName>
                                        </p:attrNameLst>
                                      </p:cBhvr>
                                      <p:to>
                                        <p:strVal val="true"/>
                                      </p:to>
                                    </p:set>
                                  </p:childTnLst>
                                </p:cTn>
                              </p:par>
                              <p:par>
                                <p:cTn id="50" presetID="1" presetClass="mediacall" presetSubtype="0" fill="hold" nodeType="withEffect">
                                  <p:stCondLst>
                                    <p:cond delay="3000"/>
                                  </p:stCondLst>
                                  <p:childTnLst>
                                    <p:cmd type="call" cmd="playFrom(0.0)">
                                      <p:cBhvr>
                                        <p:cTn id="51" dur="7732" fill="hold"/>
                                        <p:tgtEl>
                                          <p:spTgt spid="40"/>
                                        </p:tgtEl>
                                      </p:cBhvr>
                                    </p:cmd>
                                  </p:childTnLst>
                                </p:cTn>
                              </p:par>
                              <p:par>
                                <p:cTn id="52" presetID="3" presetClass="mediacall" presetSubtype="0" fill="hold" nodeType="withEffect">
                                  <p:stCondLst>
                                    <p:cond delay="3000"/>
                                  </p:stCondLst>
                                  <p:childTnLst>
                                    <p:cmd type="call" cmd="stop">
                                      <p:cBhvr>
                                        <p:cTn id="53" dur="1" fill="hold"/>
                                        <p:tgtEl>
                                          <p:spTgt spid="39"/>
                                        </p:tgtEl>
                                      </p:cBhvr>
                                    </p:cmd>
                                  </p:childTnLst>
                                </p:cTn>
                              </p:par>
                              <p:par>
                                <p:cTn id="54" presetID="24" presetClass="emph" presetSubtype="0" fill="hold" grpId="2" nodeType="withEffect">
                                  <p:stCondLst>
                                    <p:cond delay="3000"/>
                                  </p:stCondLst>
                                  <p:childTnLst>
                                    <p:animClr clrSpc="hsl" dir="cw">
                                      <p:cBhvr override="childStyle">
                                        <p:cTn id="55" dur="500" fill="hold"/>
                                        <p:tgtEl>
                                          <p:spTgt spid="25"/>
                                        </p:tgtEl>
                                        <p:attrNameLst>
                                          <p:attrName>style.color</p:attrName>
                                        </p:attrNameLst>
                                      </p:cBhvr>
                                      <p:by>
                                        <p:hsl h="0" s="-12549" l="-25098"/>
                                      </p:by>
                                    </p:animClr>
                                    <p:animClr clrSpc="hsl" dir="cw">
                                      <p:cBhvr>
                                        <p:cTn id="56" dur="500" fill="hold"/>
                                        <p:tgtEl>
                                          <p:spTgt spid="25"/>
                                        </p:tgtEl>
                                        <p:attrNameLst>
                                          <p:attrName>fillcolor</p:attrName>
                                        </p:attrNameLst>
                                      </p:cBhvr>
                                      <p:by>
                                        <p:hsl h="0" s="-12549" l="-25098"/>
                                      </p:by>
                                    </p:animClr>
                                    <p:animClr clrSpc="hsl" dir="cw">
                                      <p:cBhvr>
                                        <p:cTn id="57" dur="500" fill="hold"/>
                                        <p:tgtEl>
                                          <p:spTgt spid="25"/>
                                        </p:tgtEl>
                                        <p:attrNameLst>
                                          <p:attrName>stroke.color</p:attrName>
                                        </p:attrNameLst>
                                      </p:cBhvr>
                                      <p:by>
                                        <p:hsl h="0" s="-12549" l="-25098"/>
                                      </p:by>
                                    </p:animClr>
                                    <p:set>
                                      <p:cBhvr>
                                        <p:cTn id="58"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59" restart="whenNotActive" fill="hold" evtFilter="cancelBubble" nodeType="interactiveSeq">
                <p:stCondLst>
                  <p:cond evt="onClick" delay="0">
                    <p:tgtEl>
                      <p:spTgt spid="33"/>
                    </p:tgtEl>
                  </p:cond>
                </p:stCondLst>
                <p:endSync evt="end" delay="0">
                  <p:rtn val="all"/>
                </p:endSync>
                <p:childTnLst>
                  <p:par>
                    <p:cTn id="60" fill="hold">
                      <p:stCondLst>
                        <p:cond delay="0"/>
                      </p:stCondLst>
                      <p:childTnLst>
                        <p:par>
                          <p:cTn id="61" fill="hold">
                            <p:stCondLst>
                              <p:cond delay="0"/>
                            </p:stCondLst>
                            <p:childTnLst>
                              <p:par>
                                <p:cTn id="62" presetID="24" presetClass="emph" presetSubtype="0" fill="hold" grpId="1" nodeType="clickEffect">
                                  <p:stCondLst>
                                    <p:cond delay="0"/>
                                  </p:stCondLst>
                                  <p:childTnLst>
                                    <p:animClr clrSpc="hsl" dir="cw">
                                      <p:cBhvr override="childStyle">
                                        <p:cTn id="63" dur="500" fill="hold"/>
                                        <p:tgtEl>
                                          <p:spTgt spid="33"/>
                                        </p:tgtEl>
                                        <p:attrNameLst>
                                          <p:attrName>style.color</p:attrName>
                                        </p:attrNameLst>
                                      </p:cBhvr>
                                      <p:by>
                                        <p:hsl h="0" s="-12549" l="-25098"/>
                                      </p:by>
                                    </p:animClr>
                                    <p:animClr clrSpc="hsl" dir="cw">
                                      <p:cBhvr>
                                        <p:cTn id="64" dur="500" fill="hold"/>
                                        <p:tgtEl>
                                          <p:spTgt spid="33"/>
                                        </p:tgtEl>
                                        <p:attrNameLst>
                                          <p:attrName>fillcolor</p:attrName>
                                        </p:attrNameLst>
                                      </p:cBhvr>
                                      <p:by>
                                        <p:hsl h="0" s="-12549" l="-25098"/>
                                      </p:by>
                                    </p:animClr>
                                    <p:animClr clrSpc="hsl" dir="cw">
                                      <p:cBhvr>
                                        <p:cTn id="65" dur="500" fill="hold"/>
                                        <p:tgtEl>
                                          <p:spTgt spid="33"/>
                                        </p:tgtEl>
                                        <p:attrNameLst>
                                          <p:attrName>stroke.color</p:attrName>
                                        </p:attrNameLst>
                                      </p:cBhvr>
                                      <p:by>
                                        <p:hsl h="0" s="-12549" l="-25098"/>
                                      </p:by>
                                    </p:animClr>
                                    <p:set>
                                      <p:cBhvr>
                                        <p:cTn id="66" dur="500" fill="hold"/>
                                        <p:tgtEl>
                                          <p:spTgt spid="33"/>
                                        </p:tgtEl>
                                        <p:attrNameLst>
                                          <p:attrName>fill.type</p:attrName>
                                        </p:attrNameLst>
                                      </p:cBhvr>
                                      <p:to>
                                        <p:strVal val="solid"/>
                                      </p:to>
                                    </p:set>
                                  </p:childTnLst>
                                </p:cTn>
                              </p:par>
                              <p:par>
                                <p:cTn id="67" presetID="19" presetClass="emph" presetSubtype="0" fill="hold" grpId="0" nodeType="withEffect">
                                  <p:stCondLst>
                                    <p:cond delay="0"/>
                                  </p:stCondLst>
                                  <p:childTnLst>
                                    <p:animClr clrSpc="rgb" dir="cw">
                                      <p:cBhvr override="childStyle">
                                        <p:cTn id="68" dur="500" fill="hold"/>
                                        <p:tgtEl>
                                          <p:spTgt spid="31"/>
                                        </p:tgtEl>
                                        <p:attrNameLst>
                                          <p:attrName>style.color</p:attrName>
                                        </p:attrNameLst>
                                      </p:cBhvr>
                                      <p:to>
                                        <a:srgbClr val="FFC000"/>
                                      </p:to>
                                    </p:animClr>
                                    <p:animClr clrSpc="rgb" dir="cw">
                                      <p:cBhvr>
                                        <p:cTn id="69" dur="500" fill="hold"/>
                                        <p:tgtEl>
                                          <p:spTgt spid="31"/>
                                        </p:tgtEl>
                                        <p:attrNameLst>
                                          <p:attrName>fillcolor</p:attrName>
                                        </p:attrNameLst>
                                      </p:cBhvr>
                                      <p:to>
                                        <a:srgbClr val="FFC000"/>
                                      </p:to>
                                    </p:animClr>
                                    <p:set>
                                      <p:cBhvr>
                                        <p:cTn id="70" dur="500" fill="hold"/>
                                        <p:tgtEl>
                                          <p:spTgt spid="31"/>
                                        </p:tgtEl>
                                        <p:attrNameLst>
                                          <p:attrName>fill.type</p:attrName>
                                        </p:attrNameLst>
                                      </p:cBhvr>
                                      <p:to>
                                        <p:strVal val="solid"/>
                                      </p:to>
                                    </p:set>
                                    <p:set>
                                      <p:cBhvr>
                                        <p:cTn id="71" dur="500" fill="hold"/>
                                        <p:tgtEl>
                                          <p:spTgt spid="31"/>
                                        </p:tgtEl>
                                        <p:attrNameLst>
                                          <p:attrName>fill.on</p:attrName>
                                        </p:attrNameLst>
                                      </p:cBhvr>
                                      <p:to>
                                        <p:strVal val="true"/>
                                      </p:to>
                                    </p:set>
                                  </p:childTnLst>
                                </p:cTn>
                              </p:par>
                              <p:par>
                                <p:cTn id="72" presetID="1" presetClass="mediacall" presetSubtype="0" fill="hold" nodeType="withEffect">
                                  <p:stCondLst>
                                    <p:cond delay="0"/>
                                  </p:stCondLst>
                                  <p:childTnLst>
                                    <p:cmd type="call" cmd="playFrom(0.0)">
                                      <p:cBhvr>
                                        <p:cTn id="73" dur="20218" fill="hold"/>
                                        <p:tgtEl>
                                          <p:spTgt spid="39"/>
                                        </p:tgtEl>
                                      </p:cBhvr>
                                    </p:cmd>
                                  </p:childTnLst>
                                </p:cTn>
                              </p:par>
                              <p:par>
                                <p:cTn id="74" presetID="3" presetClass="mediacall" presetSubtype="0" fill="hold" nodeType="withEffect">
                                  <p:stCondLst>
                                    <p:cond delay="0"/>
                                  </p:stCondLst>
                                  <p:childTnLst>
                                    <p:cmd type="call" cmd="stop">
                                      <p:cBhvr>
                                        <p:cTn id="75" dur="1" fill="hold"/>
                                        <p:tgtEl>
                                          <p:spTgt spid="38"/>
                                        </p:tgtEl>
                                      </p:cBhvr>
                                    </p:cmd>
                                  </p:childTnLst>
                                </p:cTn>
                              </p:par>
                              <p:par>
                                <p:cTn id="76" presetID="19" presetClass="emph" presetSubtype="0" fill="hold" grpId="1" nodeType="withEffect">
                                  <p:stCondLst>
                                    <p:cond delay="3000"/>
                                  </p:stCondLst>
                                  <p:childTnLst>
                                    <p:animClr clrSpc="rgb" dir="cw">
                                      <p:cBhvr override="childStyle">
                                        <p:cTn id="77" dur="500" fill="hold"/>
                                        <p:tgtEl>
                                          <p:spTgt spid="31"/>
                                        </p:tgtEl>
                                        <p:attrNameLst>
                                          <p:attrName>style.color</p:attrName>
                                        </p:attrNameLst>
                                      </p:cBhvr>
                                      <p:to>
                                        <a:srgbClr val="FF0000"/>
                                      </p:to>
                                    </p:animClr>
                                    <p:animClr clrSpc="rgb" dir="cw">
                                      <p:cBhvr>
                                        <p:cTn id="78" dur="500" fill="hold"/>
                                        <p:tgtEl>
                                          <p:spTgt spid="31"/>
                                        </p:tgtEl>
                                        <p:attrNameLst>
                                          <p:attrName>fillcolor</p:attrName>
                                        </p:attrNameLst>
                                      </p:cBhvr>
                                      <p:to>
                                        <a:srgbClr val="FF0000"/>
                                      </p:to>
                                    </p:animClr>
                                    <p:set>
                                      <p:cBhvr>
                                        <p:cTn id="79" dur="500" fill="hold"/>
                                        <p:tgtEl>
                                          <p:spTgt spid="31"/>
                                        </p:tgtEl>
                                        <p:attrNameLst>
                                          <p:attrName>fill.type</p:attrName>
                                        </p:attrNameLst>
                                      </p:cBhvr>
                                      <p:to>
                                        <p:strVal val="solid"/>
                                      </p:to>
                                    </p:set>
                                    <p:set>
                                      <p:cBhvr>
                                        <p:cTn id="80" dur="500" fill="hold"/>
                                        <p:tgtEl>
                                          <p:spTgt spid="31"/>
                                        </p:tgtEl>
                                        <p:attrNameLst>
                                          <p:attrName>fill.on</p:attrName>
                                        </p:attrNameLst>
                                      </p:cBhvr>
                                      <p:to>
                                        <p:strVal val="true"/>
                                      </p:to>
                                    </p:set>
                                  </p:childTnLst>
                                </p:cTn>
                              </p:par>
                              <p:par>
                                <p:cTn id="81" presetID="19" presetClass="emph" presetSubtype="0" repeatCount="4000" fill="hold" grpId="2" nodeType="withEffect">
                                  <p:stCondLst>
                                    <p:cond delay="3000"/>
                                  </p:stCondLst>
                                  <p:childTnLst>
                                    <p:animClr clrSpc="rgb" dir="cw">
                                      <p:cBhvr override="childStyle">
                                        <p:cTn id="82" dur="500" fill="hold"/>
                                        <p:tgtEl>
                                          <p:spTgt spid="15"/>
                                        </p:tgtEl>
                                        <p:attrNameLst>
                                          <p:attrName>style.color</p:attrName>
                                        </p:attrNameLst>
                                      </p:cBhvr>
                                      <p:to>
                                        <a:srgbClr val="92D050"/>
                                      </p:to>
                                    </p:animClr>
                                    <p:animClr clrSpc="rgb" dir="cw">
                                      <p:cBhvr>
                                        <p:cTn id="83" dur="500" fill="hold"/>
                                        <p:tgtEl>
                                          <p:spTgt spid="15"/>
                                        </p:tgtEl>
                                        <p:attrNameLst>
                                          <p:attrName>fillcolor</p:attrName>
                                        </p:attrNameLst>
                                      </p:cBhvr>
                                      <p:to>
                                        <a:srgbClr val="92D050"/>
                                      </p:to>
                                    </p:animClr>
                                    <p:set>
                                      <p:cBhvr>
                                        <p:cTn id="84" dur="500" fill="hold"/>
                                        <p:tgtEl>
                                          <p:spTgt spid="15"/>
                                        </p:tgtEl>
                                        <p:attrNameLst>
                                          <p:attrName>fill.type</p:attrName>
                                        </p:attrNameLst>
                                      </p:cBhvr>
                                      <p:to>
                                        <p:strVal val="solid"/>
                                      </p:to>
                                    </p:set>
                                    <p:set>
                                      <p:cBhvr>
                                        <p:cTn id="85" dur="500" fill="hold"/>
                                        <p:tgtEl>
                                          <p:spTgt spid="15"/>
                                        </p:tgtEl>
                                        <p:attrNameLst>
                                          <p:attrName>fill.on</p:attrName>
                                        </p:attrNameLst>
                                      </p:cBhvr>
                                      <p:to>
                                        <p:strVal val="true"/>
                                      </p:to>
                                    </p:set>
                                  </p:childTnLst>
                                </p:cTn>
                              </p:par>
                              <p:par>
                                <p:cTn id="86" presetID="1" presetClass="mediacall" presetSubtype="0" fill="hold" nodeType="withEffect">
                                  <p:stCondLst>
                                    <p:cond delay="3000"/>
                                  </p:stCondLst>
                                  <p:childTnLst>
                                    <p:cmd type="call" cmd="playFrom(0.0)">
                                      <p:cBhvr>
                                        <p:cTn id="87" dur="5903" fill="hold"/>
                                        <p:tgtEl>
                                          <p:spTgt spid="41"/>
                                        </p:tgtEl>
                                      </p:cBhvr>
                                    </p:cmd>
                                  </p:childTnLst>
                                </p:cTn>
                              </p:par>
                              <p:par>
                                <p:cTn id="88" presetID="3" presetClass="mediacall" presetSubtype="0" fill="hold" nodeType="withEffect">
                                  <p:stCondLst>
                                    <p:cond delay="3000"/>
                                  </p:stCondLst>
                                  <p:childTnLst>
                                    <p:cmd type="call" cmd="stop">
                                      <p:cBhvr>
                                        <p:cTn id="89" dur="1" fill="hold"/>
                                        <p:tgtEl>
                                          <p:spTgt spid="39"/>
                                        </p:tgtEl>
                                      </p:cBhvr>
                                    </p:cmd>
                                  </p:childTnLst>
                                </p:cTn>
                              </p:par>
                              <p:par>
                                <p:cTn id="90" presetID="30" presetClass="emph" presetSubtype="0" fill="hold" grpId="2" nodeType="withEffect">
                                  <p:stCondLst>
                                    <p:cond delay="3000"/>
                                  </p:stCondLst>
                                  <p:childTnLst>
                                    <p:animClr clrSpc="hsl" dir="cw">
                                      <p:cBhvr override="childStyle">
                                        <p:cTn id="91" dur="500" fill="hold"/>
                                        <p:tgtEl>
                                          <p:spTgt spid="33"/>
                                        </p:tgtEl>
                                        <p:attrNameLst>
                                          <p:attrName>style.color</p:attrName>
                                        </p:attrNameLst>
                                      </p:cBhvr>
                                      <p:by>
                                        <p:hsl h="0" s="12549" l="25098"/>
                                      </p:by>
                                    </p:animClr>
                                    <p:animClr clrSpc="hsl" dir="cw">
                                      <p:cBhvr>
                                        <p:cTn id="92" dur="500" fill="hold"/>
                                        <p:tgtEl>
                                          <p:spTgt spid="33"/>
                                        </p:tgtEl>
                                        <p:attrNameLst>
                                          <p:attrName>fillcolor</p:attrName>
                                        </p:attrNameLst>
                                      </p:cBhvr>
                                      <p:by>
                                        <p:hsl h="0" s="12549" l="25098"/>
                                      </p:by>
                                    </p:animClr>
                                    <p:animClr clrSpc="hsl" dir="cw">
                                      <p:cBhvr>
                                        <p:cTn id="93" dur="500" fill="hold"/>
                                        <p:tgtEl>
                                          <p:spTgt spid="33"/>
                                        </p:tgtEl>
                                        <p:attrNameLst>
                                          <p:attrName>stroke.color</p:attrName>
                                        </p:attrNameLst>
                                      </p:cBhvr>
                                      <p:by>
                                        <p:hsl h="0" s="12549" l="25098"/>
                                      </p:by>
                                    </p:animClr>
                                    <p:set>
                                      <p:cBhvr>
                                        <p:cTn id="94" dur="500" fill="hold"/>
                                        <p:tgtEl>
                                          <p:spTgt spid="33"/>
                                        </p:tgtEl>
                                        <p:attrNameLst>
                                          <p:attrName>fill.type</p:attrName>
                                        </p:attrNameLst>
                                      </p:cBhvr>
                                      <p:to>
                                        <p:strVal val="solid"/>
                                      </p:to>
                                    </p:set>
                                  </p:childTnLst>
                                </p:cTn>
                              </p:par>
                              <p:par>
                                <p:cTn id="95" presetID="24" presetClass="emph" presetSubtype="0" fill="hold" grpId="3" nodeType="withEffect">
                                  <p:stCondLst>
                                    <p:cond delay="3000"/>
                                  </p:stCondLst>
                                  <p:childTnLst>
                                    <p:animClr clrSpc="hsl" dir="cw">
                                      <p:cBhvr override="childStyle">
                                        <p:cTn id="96" dur="500" fill="hold"/>
                                        <p:tgtEl>
                                          <p:spTgt spid="25"/>
                                        </p:tgtEl>
                                        <p:attrNameLst>
                                          <p:attrName>style.color</p:attrName>
                                        </p:attrNameLst>
                                      </p:cBhvr>
                                      <p:by>
                                        <p:hsl h="0" s="-12549" l="-25098"/>
                                      </p:by>
                                    </p:animClr>
                                    <p:animClr clrSpc="hsl" dir="cw">
                                      <p:cBhvr>
                                        <p:cTn id="97" dur="500" fill="hold"/>
                                        <p:tgtEl>
                                          <p:spTgt spid="25"/>
                                        </p:tgtEl>
                                        <p:attrNameLst>
                                          <p:attrName>fillcolor</p:attrName>
                                        </p:attrNameLst>
                                      </p:cBhvr>
                                      <p:by>
                                        <p:hsl h="0" s="-12549" l="-25098"/>
                                      </p:by>
                                    </p:animClr>
                                    <p:animClr clrSpc="hsl" dir="cw">
                                      <p:cBhvr>
                                        <p:cTn id="98" dur="500" fill="hold"/>
                                        <p:tgtEl>
                                          <p:spTgt spid="25"/>
                                        </p:tgtEl>
                                        <p:attrNameLst>
                                          <p:attrName>stroke.color</p:attrName>
                                        </p:attrNameLst>
                                      </p:cBhvr>
                                      <p:by>
                                        <p:hsl h="0" s="-12549" l="-25098"/>
                                      </p:by>
                                    </p:animClr>
                                    <p:set>
                                      <p:cBhvr>
                                        <p:cTn id="99"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0" restart="whenNotActive" fill="hold" evtFilter="cancelBubble" nodeType="interactiveSeq">
                <p:stCondLst>
                  <p:cond evt="onClick" delay="0">
                    <p:tgtEl>
                      <p:spTgt spid="27"/>
                    </p:tgtEl>
                  </p:cond>
                </p:stCondLst>
                <p:endSync evt="end" delay="0">
                  <p:rtn val="all"/>
                </p:endSync>
                <p:childTnLst>
                  <p:par>
                    <p:cTn id="101" fill="hold">
                      <p:stCondLst>
                        <p:cond delay="0"/>
                      </p:stCondLst>
                      <p:childTnLst>
                        <p:par>
                          <p:cTn id="102" fill="hold">
                            <p:stCondLst>
                              <p:cond delay="0"/>
                            </p:stCondLst>
                            <p:childTnLst>
                              <p:par>
                                <p:cTn id="103" presetID="24" presetClass="emph" presetSubtype="0" fill="hold" grpId="1" nodeType="clickEffect">
                                  <p:stCondLst>
                                    <p:cond delay="0"/>
                                  </p:stCondLst>
                                  <p:childTnLst>
                                    <p:animClr clrSpc="hsl" dir="cw">
                                      <p:cBhvr override="childStyle">
                                        <p:cTn id="104" dur="500" fill="hold"/>
                                        <p:tgtEl>
                                          <p:spTgt spid="27"/>
                                        </p:tgtEl>
                                        <p:attrNameLst>
                                          <p:attrName>style.color</p:attrName>
                                        </p:attrNameLst>
                                      </p:cBhvr>
                                      <p:by>
                                        <p:hsl h="0" s="-12549" l="-25098"/>
                                      </p:by>
                                    </p:animClr>
                                    <p:animClr clrSpc="hsl" dir="cw">
                                      <p:cBhvr>
                                        <p:cTn id="105" dur="500" fill="hold"/>
                                        <p:tgtEl>
                                          <p:spTgt spid="27"/>
                                        </p:tgtEl>
                                        <p:attrNameLst>
                                          <p:attrName>fillcolor</p:attrName>
                                        </p:attrNameLst>
                                      </p:cBhvr>
                                      <p:by>
                                        <p:hsl h="0" s="-12549" l="-25098"/>
                                      </p:by>
                                    </p:animClr>
                                    <p:animClr clrSpc="hsl" dir="cw">
                                      <p:cBhvr>
                                        <p:cTn id="106" dur="500" fill="hold"/>
                                        <p:tgtEl>
                                          <p:spTgt spid="27"/>
                                        </p:tgtEl>
                                        <p:attrNameLst>
                                          <p:attrName>stroke.color</p:attrName>
                                        </p:attrNameLst>
                                      </p:cBhvr>
                                      <p:by>
                                        <p:hsl h="0" s="-12549" l="-25098"/>
                                      </p:by>
                                    </p:animClr>
                                    <p:set>
                                      <p:cBhvr>
                                        <p:cTn id="107" dur="500" fill="hold"/>
                                        <p:tgtEl>
                                          <p:spTgt spid="27"/>
                                        </p:tgtEl>
                                        <p:attrNameLst>
                                          <p:attrName>fill.type</p:attrName>
                                        </p:attrNameLst>
                                      </p:cBhvr>
                                      <p:to>
                                        <p:strVal val="solid"/>
                                      </p:to>
                                    </p:set>
                                  </p:childTnLst>
                                </p:cTn>
                              </p:par>
                              <p:par>
                                <p:cTn id="108" presetID="19" presetClass="emph" presetSubtype="0" fill="hold" grpId="0" nodeType="withEffect">
                                  <p:stCondLst>
                                    <p:cond delay="0"/>
                                  </p:stCondLst>
                                  <p:childTnLst>
                                    <p:animClr clrSpc="rgb" dir="cw">
                                      <p:cBhvr override="childStyle">
                                        <p:cTn id="109" dur="500" fill="hold"/>
                                        <p:tgtEl>
                                          <p:spTgt spid="16"/>
                                        </p:tgtEl>
                                        <p:attrNameLst>
                                          <p:attrName>style.color</p:attrName>
                                        </p:attrNameLst>
                                      </p:cBhvr>
                                      <p:to>
                                        <a:srgbClr val="FFC000"/>
                                      </p:to>
                                    </p:animClr>
                                    <p:animClr clrSpc="rgb" dir="cw">
                                      <p:cBhvr>
                                        <p:cTn id="110" dur="500" fill="hold"/>
                                        <p:tgtEl>
                                          <p:spTgt spid="16"/>
                                        </p:tgtEl>
                                        <p:attrNameLst>
                                          <p:attrName>fillcolor</p:attrName>
                                        </p:attrNameLst>
                                      </p:cBhvr>
                                      <p:to>
                                        <a:srgbClr val="FFC000"/>
                                      </p:to>
                                    </p:animClr>
                                    <p:set>
                                      <p:cBhvr>
                                        <p:cTn id="111" dur="500" fill="hold"/>
                                        <p:tgtEl>
                                          <p:spTgt spid="16"/>
                                        </p:tgtEl>
                                        <p:attrNameLst>
                                          <p:attrName>fill.type</p:attrName>
                                        </p:attrNameLst>
                                      </p:cBhvr>
                                      <p:to>
                                        <p:strVal val="solid"/>
                                      </p:to>
                                    </p:set>
                                    <p:set>
                                      <p:cBhvr>
                                        <p:cTn id="112" dur="500" fill="hold"/>
                                        <p:tgtEl>
                                          <p:spTgt spid="16"/>
                                        </p:tgtEl>
                                        <p:attrNameLst>
                                          <p:attrName>fill.on</p:attrName>
                                        </p:attrNameLst>
                                      </p:cBhvr>
                                      <p:to>
                                        <p:strVal val="true"/>
                                      </p:to>
                                    </p:set>
                                  </p:childTnLst>
                                </p:cTn>
                              </p:par>
                              <p:par>
                                <p:cTn id="113" presetID="1" presetClass="mediacall" presetSubtype="0" fill="hold" nodeType="withEffect">
                                  <p:stCondLst>
                                    <p:cond delay="0"/>
                                  </p:stCondLst>
                                  <p:childTnLst>
                                    <p:cmd type="call" cmd="playFrom(0.0)">
                                      <p:cBhvr>
                                        <p:cTn id="114" dur="20218" fill="hold"/>
                                        <p:tgtEl>
                                          <p:spTgt spid="39"/>
                                        </p:tgtEl>
                                      </p:cBhvr>
                                    </p:cmd>
                                  </p:childTnLst>
                                </p:cTn>
                              </p:par>
                              <p:par>
                                <p:cTn id="115" presetID="3" presetClass="mediacall" presetSubtype="0" fill="hold" nodeType="withEffect">
                                  <p:stCondLst>
                                    <p:cond delay="0"/>
                                  </p:stCondLst>
                                  <p:childTnLst>
                                    <p:cmd type="call" cmd="stop">
                                      <p:cBhvr>
                                        <p:cTn id="116" dur="1" fill="hold"/>
                                        <p:tgtEl>
                                          <p:spTgt spid="38"/>
                                        </p:tgtEl>
                                      </p:cBhvr>
                                    </p:cmd>
                                  </p:childTnLst>
                                </p:cTn>
                              </p:par>
                              <p:par>
                                <p:cTn id="117" presetID="19" presetClass="emph" presetSubtype="0" fill="hold" grpId="1" nodeType="withEffect">
                                  <p:stCondLst>
                                    <p:cond delay="3500"/>
                                  </p:stCondLst>
                                  <p:childTnLst>
                                    <p:animClr clrSpc="rgb" dir="cw">
                                      <p:cBhvr override="childStyle">
                                        <p:cTn id="118" dur="500" fill="hold"/>
                                        <p:tgtEl>
                                          <p:spTgt spid="16"/>
                                        </p:tgtEl>
                                        <p:attrNameLst>
                                          <p:attrName>style.color</p:attrName>
                                        </p:attrNameLst>
                                      </p:cBhvr>
                                      <p:to>
                                        <a:srgbClr val="FF0000"/>
                                      </p:to>
                                    </p:animClr>
                                    <p:animClr clrSpc="rgb" dir="cw">
                                      <p:cBhvr>
                                        <p:cTn id="119" dur="500" fill="hold"/>
                                        <p:tgtEl>
                                          <p:spTgt spid="16"/>
                                        </p:tgtEl>
                                        <p:attrNameLst>
                                          <p:attrName>fillcolor</p:attrName>
                                        </p:attrNameLst>
                                      </p:cBhvr>
                                      <p:to>
                                        <a:srgbClr val="FF0000"/>
                                      </p:to>
                                    </p:animClr>
                                    <p:set>
                                      <p:cBhvr>
                                        <p:cTn id="120" dur="500" fill="hold"/>
                                        <p:tgtEl>
                                          <p:spTgt spid="16"/>
                                        </p:tgtEl>
                                        <p:attrNameLst>
                                          <p:attrName>fill.type</p:attrName>
                                        </p:attrNameLst>
                                      </p:cBhvr>
                                      <p:to>
                                        <p:strVal val="solid"/>
                                      </p:to>
                                    </p:set>
                                    <p:set>
                                      <p:cBhvr>
                                        <p:cTn id="121" dur="500" fill="hold"/>
                                        <p:tgtEl>
                                          <p:spTgt spid="16"/>
                                        </p:tgtEl>
                                        <p:attrNameLst>
                                          <p:attrName>fill.on</p:attrName>
                                        </p:attrNameLst>
                                      </p:cBhvr>
                                      <p:to>
                                        <p:strVal val="true"/>
                                      </p:to>
                                    </p:set>
                                  </p:childTnLst>
                                </p:cTn>
                              </p:par>
                              <p:par>
                                <p:cTn id="122" presetID="19" presetClass="emph" presetSubtype="0" repeatCount="4000" fill="hold" grpId="3" nodeType="withEffect">
                                  <p:stCondLst>
                                    <p:cond delay="3500"/>
                                  </p:stCondLst>
                                  <p:childTnLst>
                                    <p:animClr clrSpc="rgb" dir="cw">
                                      <p:cBhvr override="childStyle">
                                        <p:cTn id="123" dur="500" fill="hold"/>
                                        <p:tgtEl>
                                          <p:spTgt spid="15"/>
                                        </p:tgtEl>
                                        <p:attrNameLst>
                                          <p:attrName>style.color</p:attrName>
                                        </p:attrNameLst>
                                      </p:cBhvr>
                                      <p:to>
                                        <a:srgbClr val="92D050"/>
                                      </p:to>
                                    </p:animClr>
                                    <p:animClr clrSpc="rgb" dir="cw">
                                      <p:cBhvr>
                                        <p:cTn id="124" dur="500" fill="hold"/>
                                        <p:tgtEl>
                                          <p:spTgt spid="15"/>
                                        </p:tgtEl>
                                        <p:attrNameLst>
                                          <p:attrName>fillcolor</p:attrName>
                                        </p:attrNameLst>
                                      </p:cBhvr>
                                      <p:to>
                                        <a:srgbClr val="92D050"/>
                                      </p:to>
                                    </p:animClr>
                                    <p:set>
                                      <p:cBhvr>
                                        <p:cTn id="125" dur="500" fill="hold"/>
                                        <p:tgtEl>
                                          <p:spTgt spid="15"/>
                                        </p:tgtEl>
                                        <p:attrNameLst>
                                          <p:attrName>fill.type</p:attrName>
                                        </p:attrNameLst>
                                      </p:cBhvr>
                                      <p:to>
                                        <p:strVal val="solid"/>
                                      </p:to>
                                    </p:set>
                                    <p:set>
                                      <p:cBhvr>
                                        <p:cTn id="126" dur="500" fill="hold"/>
                                        <p:tgtEl>
                                          <p:spTgt spid="15"/>
                                        </p:tgtEl>
                                        <p:attrNameLst>
                                          <p:attrName>fill.on</p:attrName>
                                        </p:attrNameLst>
                                      </p:cBhvr>
                                      <p:to>
                                        <p:strVal val="true"/>
                                      </p:to>
                                    </p:set>
                                  </p:childTnLst>
                                </p:cTn>
                              </p:par>
                              <p:par>
                                <p:cTn id="127" presetID="1" presetClass="mediacall" presetSubtype="0" fill="hold" nodeType="withEffect">
                                  <p:stCondLst>
                                    <p:cond delay="3500"/>
                                  </p:stCondLst>
                                  <p:childTnLst>
                                    <p:cmd type="call" cmd="playFrom(0.0)">
                                      <p:cBhvr>
                                        <p:cTn id="128" dur="5903" fill="hold"/>
                                        <p:tgtEl>
                                          <p:spTgt spid="41"/>
                                        </p:tgtEl>
                                      </p:cBhvr>
                                    </p:cmd>
                                  </p:childTnLst>
                                </p:cTn>
                              </p:par>
                              <p:par>
                                <p:cTn id="129" presetID="3" presetClass="mediacall" presetSubtype="0" fill="hold" nodeType="withEffect">
                                  <p:stCondLst>
                                    <p:cond delay="3500"/>
                                  </p:stCondLst>
                                  <p:childTnLst>
                                    <p:cmd type="call" cmd="stop">
                                      <p:cBhvr>
                                        <p:cTn id="130" dur="1" fill="hold"/>
                                        <p:tgtEl>
                                          <p:spTgt spid="39"/>
                                        </p:tgtEl>
                                      </p:cBhvr>
                                    </p:cmd>
                                  </p:childTnLst>
                                </p:cTn>
                              </p:par>
                              <p:par>
                                <p:cTn id="131" presetID="30" presetClass="emph" presetSubtype="0" fill="hold" grpId="2" nodeType="withEffect">
                                  <p:stCondLst>
                                    <p:cond delay="3500"/>
                                  </p:stCondLst>
                                  <p:childTnLst>
                                    <p:animClr clrSpc="hsl" dir="cw">
                                      <p:cBhvr override="childStyle">
                                        <p:cTn id="132" dur="500" fill="hold"/>
                                        <p:tgtEl>
                                          <p:spTgt spid="27"/>
                                        </p:tgtEl>
                                        <p:attrNameLst>
                                          <p:attrName>style.color</p:attrName>
                                        </p:attrNameLst>
                                      </p:cBhvr>
                                      <p:by>
                                        <p:hsl h="0" s="12549" l="25098"/>
                                      </p:by>
                                    </p:animClr>
                                    <p:animClr clrSpc="hsl" dir="cw">
                                      <p:cBhvr>
                                        <p:cTn id="133" dur="500" fill="hold"/>
                                        <p:tgtEl>
                                          <p:spTgt spid="27"/>
                                        </p:tgtEl>
                                        <p:attrNameLst>
                                          <p:attrName>fillcolor</p:attrName>
                                        </p:attrNameLst>
                                      </p:cBhvr>
                                      <p:by>
                                        <p:hsl h="0" s="12549" l="25098"/>
                                      </p:by>
                                    </p:animClr>
                                    <p:animClr clrSpc="hsl" dir="cw">
                                      <p:cBhvr>
                                        <p:cTn id="134" dur="500" fill="hold"/>
                                        <p:tgtEl>
                                          <p:spTgt spid="27"/>
                                        </p:tgtEl>
                                        <p:attrNameLst>
                                          <p:attrName>stroke.color</p:attrName>
                                        </p:attrNameLst>
                                      </p:cBhvr>
                                      <p:by>
                                        <p:hsl h="0" s="12549" l="25098"/>
                                      </p:by>
                                    </p:animClr>
                                    <p:set>
                                      <p:cBhvr>
                                        <p:cTn id="135" dur="500" fill="hold"/>
                                        <p:tgtEl>
                                          <p:spTgt spid="27"/>
                                        </p:tgtEl>
                                        <p:attrNameLst>
                                          <p:attrName>fill.type</p:attrName>
                                        </p:attrNameLst>
                                      </p:cBhvr>
                                      <p:to>
                                        <p:strVal val="solid"/>
                                      </p:to>
                                    </p:set>
                                  </p:childTnLst>
                                </p:cTn>
                              </p:par>
                              <p:par>
                                <p:cTn id="136" presetID="24" presetClass="emph" presetSubtype="0" fill="hold" grpId="4" nodeType="withEffect">
                                  <p:stCondLst>
                                    <p:cond delay="3500"/>
                                  </p:stCondLst>
                                  <p:childTnLst>
                                    <p:animClr clrSpc="hsl" dir="cw">
                                      <p:cBhvr override="childStyle">
                                        <p:cTn id="137" dur="500" fill="hold"/>
                                        <p:tgtEl>
                                          <p:spTgt spid="25"/>
                                        </p:tgtEl>
                                        <p:attrNameLst>
                                          <p:attrName>style.color</p:attrName>
                                        </p:attrNameLst>
                                      </p:cBhvr>
                                      <p:by>
                                        <p:hsl h="0" s="-12549" l="-25098"/>
                                      </p:by>
                                    </p:animClr>
                                    <p:animClr clrSpc="hsl" dir="cw">
                                      <p:cBhvr>
                                        <p:cTn id="138" dur="500" fill="hold"/>
                                        <p:tgtEl>
                                          <p:spTgt spid="25"/>
                                        </p:tgtEl>
                                        <p:attrNameLst>
                                          <p:attrName>fillcolor</p:attrName>
                                        </p:attrNameLst>
                                      </p:cBhvr>
                                      <p:by>
                                        <p:hsl h="0" s="-12549" l="-25098"/>
                                      </p:by>
                                    </p:animClr>
                                    <p:animClr clrSpc="hsl" dir="cw">
                                      <p:cBhvr>
                                        <p:cTn id="139" dur="500" fill="hold"/>
                                        <p:tgtEl>
                                          <p:spTgt spid="25"/>
                                        </p:tgtEl>
                                        <p:attrNameLst>
                                          <p:attrName>stroke.color</p:attrName>
                                        </p:attrNameLst>
                                      </p:cBhvr>
                                      <p:by>
                                        <p:hsl h="0" s="-12549" l="-25098"/>
                                      </p:by>
                                    </p:animClr>
                                    <p:set>
                                      <p:cBhvr>
                                        <p:cTn id="140"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1" restart="whenNotActive" fill="hold" evtFilter="cancelBubble" nodeType="interactiveSeq">
                <p:stCondLst>
                  <p:cond evt="onClick" delay="0">
                    <p:tgtEl>
                      <p:spTgt spid="34"/>
                    </p:tgtEl>
                  </p:cond>
                </p:stCondLst>
                <p:endSync evt="end" delay="0">
                  <p:rtn val="all"/>
                </p:endSync>
                <p:childTnLst>
                  <p:par>
                    <p:cTn id="142" fill="hold">
                      <p:stCondLst>
                        <p:cond delay="0"/>
                      </p:stCondLst>
                      <p:childTnLst>
                        <p:par>
                          <p:cTn id="143" fill="hold">
                            <p:stCondLst>
                              <p:cond delay="0"/>
                            </p:stCondLst>
                            <p:childTnLst>
                              <p:par>
                                <p:cTn id="144" presetID="24" presetClass="emph" presetSubtype="0" fill="hold" grpId="1" nodeType="clickEffect">
                                  <p:stCondLst>
                                    <p:cond delay="0"/>
                                  </p:stCondLst>
                                  <p:childTnLst>
                                    <p:animClr clrSpc="hsl" dir="cw">
                                      <p:cBhvr override="childStyle">
                                        <p:cTn id="145" dur="500" fill="hold"/>
                                        <p:tgtEl>
                                          <p:spTgt spid="34"/>
                                        </p:tgtEl>
                                        <p:attrNameLst>
                                          <p:attrName>style.color</p:attrName>
                                        </p:attrNameLst>
                                      </p:cBhvr>
                                      <p:by>
                                        <p:hsl h="0" s="-12549" l="-25098"/>
                                      </p:by>
                                    </p:animClr>
                                    <p:animClr clrSpc="hsl" dir="cw">
                                      <p:cBhvr>
                                        <p:cTn id="146" dur="500" fill="hold"/>
                                        <p:tgtEl>
                                          <p:spTgt spid="34"/>
                                        </p:tgtEl>
                                        <p:attrNameLst>
                                          <p:attrName>fillcolor</p:attrName>
                                        </p:attrNameLst>
                                      </p:cBhvr>
                                      <p:by>
                                        <p:hsl h="0" s="-12549" l="-25098"/>
                                      </p:by>
                                    </p:animClr>
                                    <p:animClr clrSpc="hsl" dir="cw">
                                      <p:cBhvr>
                                        <p:cTn id="147" dur="500" fill="hold"/>
                                        <p:tgtEl>
                                          <p:spTgt spid="34"/>
                                        </p:tgtEl>
                                        <p:attrNameLst>
                                          <p:attrName>stroke.color</p:attrName>
                                        </p:attrNameLst>
                                      </p:cBhvr>
                                      <p:by>
                                        <p:hsl h="0" s="-12549" l="-25098"/>
                                      </p:by>
                                    </p:animClr>
                                    <p:set>
                                      <p:cBhvr>
                                        <p:cTn id="148" dur="500" fill="hold"/>
                                        <p:tgtEl>
                                          <p:spTgt spid="34"/>
                                        </p:tgtEl>
                                        <p:attrNameLst>
                                          <p:attrName>fill.type</p:attrName>
                                        </p:attrNameLst>
                                      </p:cBhvr>
                                      <p:to>
                                        <p:strVal val="solid"/>
                                      </p:to>
                                    </p:set>
                                  </p:childTnLst>
                                </p:cTn>
                              </p:par>
                              <p:par>
                                <p:cTn id="149" presetID="19" presetClass="emph" presetSubtype="0" fill="hold" grpId="0" nodeType="withEffect">
                                  <p:stCondLst>
                                    <p:cond delay="0"/>
                                  </p:stCondLst>
                                  <p:childTnLst>
                                    <p:animClr clrSpc="rgb" dir="cw">
                                      <p:cBhvr override="childStyle">
                                        <p:cTn id="150" dur="500" fill="hold"/>
                                        <p:tgtEl>
                                          <p:spTgt spid="32"/>
                                        </p:tgtEl>
                                        <p:attrNameLst>
                                          <p:attrName>style.color</p:attrName>
                                        </p:attrNameLst>
                                      </p:cBhvr>
                                      <p:to>
                                        <a:schemeClr val="accent2"/>
                                      </p:to>
                                    </p:animClr>
                                    <p:animClr clrSpc="rgb" dir="cw">
                                      <p:cBhvr>
                                        <p:cTn id="151" dur="500" fill="hold"/>
                                        <p:tgtEl>
                                          <p:spTgt spid="32"/>
                                        </p:tgtEl>
                                        <p:attrNameLst>
                                          <p:attrName>fillcolor</p:attrName>
                                        </p:attrNameLst>
                                      </p:cBhvr>
                                      <p:to>
                                        <a:schemeClr val="accent2"/>
                                      </p:to>
                                    </p:animClr>
                                    <p:set>
                                      <p:cBhvr>
                                        <p:cTn id="152" dur="500" fill="hold"/>
                                        <p:tgtEl>
                                          <p:spTgt spid="32"/>
                                        </p:tgtEl>
                                        <p:attrNameLst>
                                          <p:attrName>fill.type</p:attrName>
                                        </p:attrNameLst>
                                      </p:cBhvr>
                                      <p:to>
                                        <p:strVal val="solid"/>
                                      </p:to>
                                    </p:set>
                                    <p:set>
                                      <p:cBhvr>
                                        <p:cTn id="153" dur="500" fill="hold"/>
                                        <p:tgtEl>
                                          <p:spTgt spid="32"/>
                                        </p:tgtEl>
                                        <p:attrNameLst>
                                          <p:attrName>fill.on</p:attrName>
                                        </p:attrNameLst>
                                      </p:cBhvr>
                                      <p:to>
                                        <p:strVal val="true"/>
                                      </p:to>
                                    </p:set>
                                  </p:childTnLst>
                                </p:cTn>
                              </p:par>
                              <p:par>
                                <p:cTn id="154" presetID="1" presetClass="mediacall" presetSubtype="0" fill="hold" nodeType="withEffect">
                                  <p:stCondLst>
                                    <p:cond delay="0"/>
                                  </p:stCondLst>
                                  <p:childTnLst>
                                    <p:cmd type="call" cmd="playFrom(0.0)">
                                      <p:cBhvr>
                                        <p:cTn id="155" dur="20218" fill="hold"/>
                                        <p:tgtEl>
                                          <p:spTgt spid="39"/>
                                        </p:tgtEl>
                                      </p:cBhvr>
                                    </p:cmd>
                                  </p:childTnLst>
                                </p:cTn>
                              </p:par>
                              <p:par>
                                <p:cTn id="156" presetID="3" presetClass="mediacall" presetSubtype="0" fill="hold" nodeType="withEffect">
                                  <p:stCondLst>
                                    <p:cond delay="0"/>
                                  </p:stCondLst>
                                  <p:childTnLst>
                                    <p:cmd type="call" cmd="stop">
                                      <p:cBhvr>
                                        <p:cTn id="157" dur="1" fill="hold"/>
                                        <p:tgtEl>
                                          <p:spTgt spid="38"/>
                                        </p:tgtEl>
                                      </p:cBhvr>
                                    </p:cmd>
                                  </p:childTnLst>
                                </p:cTn>
                              </p:par>
                              <p:par>
                                <p:cTn id="158" presetID="19" presetClass="emph" presetSubtype="0" fill="hold" grpId="1" nodeType="withEffect">
                                  <p:stCondLst>
                                    <p:cond delay="3000"/>
                                  </p:stCondLst>
                                  <p:childTnLst>
                                    <p:animClr clrSpc="rgb" dir="cw">
                                      <p:cBhvr override="childStyle">
                                        <p:cTn id="159" dur="500" fill="hold"/>
                                        <p:tgtEl>
                                          <p:spTgt spid="32"/>
                                        </p:tgtEl>
                                        <p:attrNameLst>
                                          <p:attrName>style.color</p:attrName>
                                        </p:attrNameLst>
                                      </p:cBhvr>
                                      <p:to>
                                        <a:srgbClr val="FF0000"/>
                                      </p:to>
                                    </p:animClr>
                                    <p:animClr clrSpc="rgb" dir="cw">
                                      <p:cBhvr>
                                        <p:cTn id="160" dur="500" fill="hold"/>
                                        <p:tgtEl>
                                          <p:spTgt spid="32"/>
                                        </p:tgtEl>
                                        <p:attrNameLst>
                                          <p:attrName>fillcolor</p:attrName>
                                        </p:attrNameLst>
                                      </p:cBhvr>
                                      <p:to>
                                        <a:srgbClr val="FF0000"/>
                                      </p:to>
                                    </p:animClr>
                                    <p:set>
                                      <p:cBhvr>
                                        <p:cTn id="161" dur="500" fill="hold"/>
                                        <p:tgtEl>
                                          <p:spTgt spid="32"/>
                                        </p:tgtEl>
                                        <p:attrNameLst>
                                          <p:attrName>fill.type</p:attrName>
                                        </p:attrNameLst>
                                      </p:cBhvr>
                                      <p:to>
                                        <p:strVal val="solid"/>
                                      </p:to>
                                    </p:set>
                                    <p:set>
                                      <p:cBhvr>
                                        <p:cTn id="162" dur="500" fill="hold"/>
                                        <p:tgtEl>
                                          <p:spTgt spid="32"/>
                                        </p:tgtEl>
                                        <p:attrNameLst>
                                          <p:attrName>fill.on</p:attrName>
                                        </p:attrNameLst>
                                      </p:cBhvr>
                                      <p:to>
                                        <p:strVal val="true"/>
                                      </p:to>
                                    </p:set>
                                  </p:childTnLst>
                                </p:cTn>
                              </p:par>
                              <p:par>
                                <p:cTn id="163" presetID="19" presetClass="emph" presetSubtype="0" repeatCount="4000" fill="hold" grpId="4" nodeType="withEffect">
                                  <p:stCondLst>
                                    <p:cond delay="3000"/>
                                  </p:stCondLst>
                                  <p:childTnLst>
                                    <p:animClr clrSpc="rgb" dir="cw">
                                      <p:cBhvr override="childStyle">
                                        <p:cTn id="164" dur="500" fill="hold"/>
                                        <p:tgtEl>
                                          <p:spTgt spid="15"/>
                                        </p:tgtEl>
                                        <p:attrNameLst>
                                          <p:attrName>style.color</p:attrName>
                                        </p:attrNameLst>
                                      </p:cBhvr>
                                      <p:to>
                                        <a:srgbClr val="92D050"/>
                                      </p:to>
                                    </p:animClr>
                                    <p:animClr clrSpc="rgb" dir="cw">
                                      <p:cBhvr>
                                        <p:cTn id="165" dur="500" fill="hold"/>
                                        <p:tgtEl>
                                          <p:spTgt spid="15"/>
                                        </p:tgtEl>
                                        <p:attrNameLst>
                                          <p:attrName>fillcolor</p:attrName>
                                        </p:attrNameLst>
                                      </p:cBhvr>
                                      <p:to>
                                        <a:srgbClr val="92D050"/>
                                      </p:to>
                                    </p:animClr>
                                    <p:set>
                                      <p:cBhvr>
                                        <p:cTn id="166" dur="500" fill="hold"/>
                                        <p:tgtEl>
                                          <p:spTgt spid="15"/>
                                        </p:tgtEl>
                                        <p:attrNameLst>
                                          <p:attrName>fill.type</p:attrName>
                                        </p:attrNameLst>
                                      </p:cBhvr>
                                      <p:to>
                                        <p:strVal val="solid"/>
                                      </p:to>
                                    </p:set>
                                    <p:set>
                                      <p:cBhvr>
                                        <p:cTn id="167" dur="500" fill="hold"/>
                                        <p:tgtEl>
                                          <p:spTgt spid="15"/>
                                        </p:tgtEl>
                                        <p:attrNameLst>
                                          <p:attrName>fill.on</p:attrName>
                                        </p:attrNameLst>
                                      </p:cBhvr>
                                      <p:to>
                                        <p:strVal val="true"/>
                                      </p:to>
                                    </p:set>
                                  </p:childTnLst>
                                </p:cTn>
                              </p:par>
                              <p:par>
                                <p:cTn id="168" presetID="1" presetClass="mediacall" presetSubtype="0" fill="hold" nodeType="withEffect">
                                  <p:stCondLst>
                                    <p:cond delay="3000"/>
                                  </p:stCondLst>
                                  <p:childTnLst>
                                    <p:cmd type="call" cmd="playFrom(0.0)">
                                      <p:cBhvr>
                                        <p:cTn id="169" dur="5903" fill="hold"/>
                                        <p:tgtEl>
                                          <p:spTgt spid="41"/>
                                        </p:tgtEl>
                                      </p:cBhvr>
                                    </p:cmd>
                                  </p:childTnLst>
                                </p:cTn>
                              </p:par>
                              <p:par>
                                <p:cTn id="170" presetID="3" presetClass="mediacall" presetSubtype="0" fill="hold" nodeType="withEffect">
                                  <p:stCondLst>
                                    <p:cond delay="3000"/>
                                  </p:stCondLst>
                                  <p:childTnLst>
                                    <p:cmd type="call" cmd="stop">
                                      <p:cBhvr>
                                        <p:cTn id="171" dur="1" fill="hold"/>
                                        <p:tgtEl>
                                          <p:spTgt spid="39"/>
                                        </p:tgtEl>
                                      </p:cBhvr>
                                    </p:cmd>
                                  </p:childTnLst>
                                </p:cTn>
                              </p:par>
                              <p:par>
                                <p:cTn id="172" presetID="30" presetClass="emph" presetSubtype="0" fill="hold" grpId="2" nodeType="withEffect">
                                  <p:stCondLst>
                                    <p:cond delay="3000"/>
                                  </p:stCondLst>
                                  <p:childTnLst>
                                    <p:animClr clrSpc="hsl" dir="cw">
                                      <p:cBhvr override="childStyle">
                                        <p:cTn id="173" dur="500" fill="hold"/>
                                        <p:tgtEl>
                                          <p:spTgt spid="34"/>
                                        </p:tgtEl>
                                        <p:attrNameLst>
                                          <p:attrName>style.color</p:attrName>
                                        </p:attrNameLst>
                                      </p:cBhvr>
                                      <p:by>
                                        <p:hsl h="0" s="12549" l="25098"/>
                                      </p:by>
                                    </p:animClr>
                                    <p:animClr clrSpc="hsl" dir="cw">
                                      <p:cBhvr>
                                        <p:cTn id="174" dur="500" fill="hold"/>
                                        <p:tgtEl>
                                          <p:spTgt spid="34"/>
                                        </p:tgtEl>
                                        <p:attrNameLst>
                                          <p:attrName>fillcolor</p:attrName>
                                        </p:attrNameLst>
                                      </p:cBhvr>
                                      <p:by>
                                        <p:hsl h="0" s="12549" l="25098"/>
                                      </p:by>
                                    </p:animClr>
                                    <p:animClr clrSpc="hsl" dir="cw">
                                      <p:cBhvr>
                                        <p:cTn id="175" dur="500" fill="hold"/>
                                        <p:tgtEl>
                                          <p:spTgt spid="34"/>
                                        </p:tgtEl>
                                        <p:attrNameLst>
                                          <p:attrName>stroke.color</p:attrName>
                                        </p:attrNameLst>
                                      </p:cBhvr>
                                      <p:by>
                                        <p:hsl h="0" s="12549" l="25098"/>
                                      </p:by>
                                    </p:animClr>
                                    <p:set>
                                      <p:cBhvr>
                                        <p:cTn id="176" dur="500" fill="hold"/>
                                        <p:tgtEl>
                                          <p:spTgt spid="34"/>
                                        </p:tgtEl>
                                        <p:attrNameLst>
                                          <p:attrName>fill.type</p:attrName>
                                        </p:attrNameLst>
                                      </p:cBhvr>
                                      <p:to>
                                        <p:strVal val="solid"/>
                                      </p:to>
                                    </p:set>
                                  </p:childTnLst>
                                </p:cTn>
                              </p:par>
                              <p:par>
                                <p:cTn id="177" presetID="24" presetClass="emph" presetSubtype="0" fill="hold" grpId="5" nodeType="withEffect">
                                  <p:stCondLst>
                                    <p:cond delay="3000"/>
                                  </p:stCondLst>
                                  <p:childTnLst>
                                    <p:animClr clrSpc="hsl" dir="cw">
                                      <p:cBhvr override="childStyle">
                                        <p:cTn id="178" dur="500" fill="hold"/>
                                        <p:tgtEl>
                                          <p:spTgt spid="25"/>
                                        </p:tgtEl>
                                        <p:attrNameLst>
                                          <p:attrName>style.color</p:attrName>
                                        </p:attrNameLst>
                                      </p:cBhvr>
                                      <p:by>
                                        <p:hsl h="0" s="-12549" l="-25098"/>
                                      </p:by>
                                    </p:animClr>
                                    <p:animClr clrSpc="hsl" dir="cw">
                                      <p:cBhvr>
                                        <p:cTn id="179" dur="500" fill="hold"/>
                                        <p:tgtEl>
                                          <p:spTgt spid="25"/>
                                        </p:tgtEl>
                                        <p:attrNameLst>
                                          <p:attrName>fillcolor</p:attrName>
                                        </p:attrNameLst>
                                      </p:cBhvr>
                                      <p:by>
                                        <p:hsl h="0" s="-12549" l="-25098"/>
                                      </p:by>
                                    </p:animClr>
                                    <p:animClr clrSpc="hsl" dir="cw">
                                      <p:cBhvr>
                                        <p:cTn id="180" dur="500" fill="hold"/>
                                        <p:tgtEl>
                                          <p:spTgt spid="25"/>
                                        </p:tgtEl>
                                        <p:attrNameLst>
                                          <p:attrName>stroke.color</p:attrName>
                                        </p:attrNameLst>
                                      </p:cBhvr>
                                      <p:by>
                                        <p:hsl h="0" s="-12549" l="-25098"/>
                                      </p:by>
                                    </p:animClr>
                                    <p:set>
                                      <p:cBhvr>
                                        <p:cTn id="181"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2" fill="hold" display="0">
                  <p:stCondLst>
                    <p:cond delay="indefinite"/>
                  </p:stCondLst>
                  <p:endCondLst>
                    <p:cond evt="onStopAudio" delay="0">
                      <p:tgtEl>
                        <p:sldTgt/>
                      </p:tgtEl>
                    </p:cond>
                  </p:endCondLst>
                </p:cTn>
                <p:tgtEl>
                  <p:spTgt spid="39"/>
                </p:tgtEl>
              </p:cMediaNode>
            </p:audio>
            <p:audio>
              <p:cMediaNode vol="80000">
                <p:cTn id="183" fill="hold" display="0">
                  <p:stCondLst>
                    <p:cond delay="indefinite"/>
                  </p:stCondLst>
                  <p:endCondLst>
                    <p:cond evt="onStopAudio" delay="0">
                      <p:tgtEl>
                        <p:sldTgt/>
                      </p:tgtEl>
                    </p:cond>
                  </p:endCondLst>
                </p:cTn>
                <p:tgtEl>
                  <p:spTgt spid="40"/>
                </p:tgtEl>
              </p:cMediaNode>
            </p:audio>
            <p:audio>
              <p:cMediaNode vol="80000">
                <p:cTn id="184" fill="hold" display="0">
                  <p:stCondLst>
                    <p:cond delay="indefinite"/>
                  </p:stCondLst>
                  <p:endCondLst>
                    <p:cond evt="onStopAudio" delay="0">
                      <p:tgtEl>
                        <p:sldTgt/>
                      </p:tgtEl>
                    </p:cond>
                  </p:endCondLst>
                </p:cTn>
                <p:tgtEl>
                  <p:spTgt spid="41"/>
                </p:tgtEl>
              </p:cMediaNode>
            </p:audio>
          </p:childTnLst>
        </p:cTn>
      </p:par>
    </p:tnLst>
    <p:bldLst>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109943" y="6060425"/>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0" y="5102569"/>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3832091"/>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3130683"/>
            <a:ext cx="10872190" cy="1374443"/>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104284" y="3733044"/>
            <a:ext cx="10136529"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Theo </a:t>
            </a:r>
            <a:r>
              <a:rPr kumimoji="0" 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cương</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lĩnh</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2011: </a:t>
            </a:r>
            <a:r>
              <a:rPr kumimoji="0" 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chủ</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nghĩa</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xã</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hội</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ở </a:t>
            </a:r>
            <a:r>
              <a:rPr kumimoji="0" 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Việt</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Nam </a:t>
            </a:r>
            <a:r>
              <a:rPr kumimoji="0" 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có</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bao </a:t>
            </a:r>
            <a:r>
              <a:rPr kumimoji="0" 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nhiêu</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đặc</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trưng</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t>
            </a:r>
            <a:endPar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bang c">
            <a:extLst>
              <a:ext uri="{FF2B5EF4-FFF2-40B4-BE49-F238E27FC236}">
                <a16:creationId xmlns:a16="http://schemas.microsoft.com/office/drawing/2014/main" id="{D0E6AFB4-275F-4728-9A13-27E00F9EA3A2}"/>
              </a:ext>
            </a:extLst>
          </p:cNvPr>
          <p:cNvSpPr/>
          <p:nvPr/>
        </p:nvSpPr>
        <p:spPr>
          <a:xfrm flipH="1">
            <a:off x="804607" y="5708449"/>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924174" y="4797070"/>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c">
            <a:extLst>
              <a:ext uri="{FF2B5EF4-FFF2-40B4-BE49-F238E27FC236}">
                <a16:creationId xmlns:a16="http://schemas.microsoft.com/office/drawing/2014/main" id="{9897B1B9-EB78-41AF-AC33-1E8F7714B11F}"/>
              </a:ext>
            </a:extLst>
          </p:cNvPr>
          <p:cNvSpPr txBox="1"/>
          <p:nvPr/>
        </p:nvSpPr>
        <p:spPr>
          <a:xfrm>
            <a:off x="1104283" y="5844868"/>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8</a:t>
            </a:r>
          </a:p>
        </p:txBody>
      </p:sp>
      <p:sp>
        <p:nvSpPr>
          <p:cNvPr id="27" name="cau hoi b">
            <a:extLst>
              <a:ext uri="{FF2B5EF4-FFF2-40B4-BE49-F238E27FC236}">
                <a16:creationId xmlns:a16="http://schemas.microsoft.com/office/drawing/2014/main" id="{D96707EC-5A82-4050-B897-6DBAB63AC957}"/>
              </a:ext>
            </a:extLst>
          </p:cNvPr>
          <p:cNvSpPr txBox="1"/>
          <p:nvPr/>
        </p:nvSpPr>
        <p:spPr>
          <a:xfrm>
            <a:off x="7066068" y="4914183"/>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7</a:t>
            </a:r>
          </a:p>
        </p:txBody>
      </p:sp>
      <p:sp>
        <p:nvSpPr>
          <p:cNvPr id="31" name="bang a">
            <a:extLst>
              <a:ext uri="{FF2B5EF4-FFF2-40B4-BE49-F238E27FC236}">
                <a16:creationId xmlns:a16="http://schemas.microsoft.com/office/drawing/2014/main" id="{8DD63B39-09F3-4F04-83CD-408FC7619A90}"/>
              </a:ext>
            </a:extLst>
          </p:cNvPr>
          <p:cNvSpPr/>
          <p:nvPr/>
        </p:nvSpPr>
        <p:spPr>
          <a:xfrm flipH="1">
            <a:off x="846227" y="4759336"/>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766390" y="578373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335638" y="4875209"/>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6</a:t>
            </a:r>
          </a:p>
        </p:txBody>
      </p:sp>
      <p:sp>
        <p:nvSpPr>
          <p:cNvPr id="34" name="cau hoi d">
            <a:extLst>
              <a:ext uri="{FF2B5EF4-FFF2-40B4-BE49-F238E27FC236}">
                <a16:creationId xmlns:a16="http://schemas.microsoft.com/office/drawing/2014/main" id="{42A746A3-96B8-42A5-8EFA-A104DB6B2F69}"/>
              </a:ext>
            </a:extLst>
          </p:cNvPr>
          <p:cNvSpPr txBox="1"/>
          <p:nvPr/>
        </p:nvSpPr>
        <p:spPr>
          <a:xfrm>
            <a:off x="7066066" y="5860370"/>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5</a:t>
            </a: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26" name="Rounded Rectangle 1">
            <a:extLst>
              <a:ext uri="{FF2B5EF4-FFF2-40B4-BE49-F238E27FC236}">
                <a16:creationId xmlns:a16="http://schemas.microsoft.com/office/drawing/2014/main" id="{64B45012-9F6A-4859-B484-C9F9492743BA}"/>
              </a:ext>
            </a:extLst>
          </p:cNvPr>
          <p:cNvSpPr/>
          <p:nvPr/>
        </p:nvSpPr>
        <p:spPr>
          <a:xfrm>
            <a:off x="2993752" y="279411"/>
            <a:ext cx="5525350" cy="187571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FF0000"/>
                </a:solidFill>
                <a:effectLst/>
                <a:uLnTx/>
                <a:uFillTx/>
                <a:latin typeface="Calibri" panose="020F0502020204030204"/>
                <a:ea typeface="+mn-ea"/>
                <a:cs typeface="+mn-cs"/>
              </a:rPr>
              <a:t>KIỂM TRA BÀI CŨ</a:t>
            </a:r>
          </a:p>
        </p:txBody>
      </p:sp>
    </p:spTree>
    <p:extLst>
      <p:ext uri="{BB962C8B-B14F-4D97-AF65-F5344CB8AC3E}">
        <p14:creationId xmlns:p14="http://schemas.microsoft.com/office/powerpoint/2010/main" val="594087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E00DC"/>
        </a:solidFill>
        <a:effectLst/>
      </p:bgPr>
    </p:bg>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39895" y="5850576"/>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39895" y="49400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204952" y="3398550"/>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659905" y="2803033"/>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064578" y="3028513"/>
            <a:ext cx="938369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vi-VN" alt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rPr>
              <a:t>Cương lĩnh xây dựng đất nước trong thời kỳ quá độ lên chủ nghĩa xã hội được Đảng ta nêu ra tại Đại hội Đảng toàn quốc lần thứ mấy?</a:t>
            </a:r>
            <a:endParaRPr kumimoji="0" lang="en-US" alt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mn-cs"/>
            </a:endParaRPr>
          </a:p>
        </p:txBody>
      </p:sp>
      <p:sp>
        <p:nvSpPr>
          <p:cNvPr id="15" name="bang a">
            <a:extLst>
              <a:ext uri="{FF2B5EF4-FFF2-40B4-BE49-F238E27FC236}">
                <a16:creationId xmlns:a16="http://schemas.microsoft.com/office/drawing/2014/main" id="{D0E6AFB4-275F-4728-9A13-27E00F9EA3A2}"/>
              </a:ext>
            </a:extLst>
          </p:cNvPr>
          <p:cNvSpPr/>
          <p:nvPr/>
        </p:nvSpPr>
        <p:spPr>
          <a:xfrm flipH="1">
            <a:off x="806332" y="4590471"/>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c">
            <a:extLst>
              <a:ext uri="{FF2B5EF4-FFF2-40B4-BE49-F238E27FC236}">
                <a16:creationId xmlns:a16="http://schemas.microsoft.com/office/drawing/2014/main" id="{CA2E0476-BE10-4768-BE1B-A9C0072703C2}"/>
              </a:ext>
            </a:extLst>
          </p:cNvPr>
          <p:cNvSpPr/>
          <p:nvPr/>
        </p:nvSpPr>
        <p:spPr>
          <a:xfrm flipH="1">
            <a:off x="806332" y="5532552"/>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dap an a">
            <a:extLst>
              <a:ext uri="{FF2B5EF4-FFF2-40B4-BE49-F238E27FC236}">
                <a16:creationId xmlns:a16="http://schemas.microsoft.com/office/drawing/2014/main" id="{9897B1B9-EB78-41AF-AC33-1E8F7714B11F}"/>
              </a:ext>
            </a:extLst>
          </p:cNvPr>
          <p:cNvSpPr txBox="1"/>
          <p:nvPr/>
        </p:nvSpPr>
        <p:spPr>
          <a:xfrm>
            <a:off x="1106008" y="4692672"/>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Đại</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hội</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VII (1991)</a:t>
            </a:r>
          </a:p>
        </p:txBody>
      </p:sp>
      <p:sp>
        <p:nvSpPr>
          <p:cNvPr id="27" name="dap an c">
            <a:extLst>
              <a:ext uri="{FF2B5EF4-FFF2-40B4-BE49-F238E27FC236}">
                <a16:creationId xmlns:a16="http://schemas.microsoft.com/office/drawing/2014/main" id="{D96707EC-5A82-4050-B897-6DBAB63AC957}"/>
              </a:ext>
            </a:extLst>
          </p:cNvPr>
          <p:cNvSpPr txBox="1"/>
          <p:nvPr/>
        </p:nvSpPr>
        <p:spPr>
          <a:xfrm>
            <a:off x="1106008" y="5634753"/>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Đại</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hội</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IV (1976)</a:t>
            </a:r>
          </a:p>
        </p:txBody>
      </p:sp>
      <p:sp>
        <p:nvSpPr>
          <p:cNvPr id="31" name="bang b">
            <a:extLst>
              <a:ext uri="{FF2B5EF4-FFF2-40B4-BE49-F238E27FC236}">
                <a16:creationId xmlns:a16="http://schemas.microsoft.com/office/drawing/2014/main" id="{8DD63B39-09F3-4F04-83CD-408FC7619A90}"/>
              </a:ext>
            </a:extLst>
          </p:cNvPr>
          <p:cNvSpPr/>
          <p:nvPr/>
        </p:nvSpPr>
        <p:spPr>
          <a:xfrm flipH="1">
            <a:off x="6262023" y="4621990"/>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262023" y="5516788"/>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dap an b">
            <a:extLst>
              <a:ext uri="{FF2B5EF4-FFF2-40B4-BE49-F238E27FC236}">
                <a16:creationId xmlns:a16="http://schemas.microsoft.com/office/drawing/2014/main" id="{9B5DABB8-849A-4D2D-930C-9CA07BFC5BDE}"/>
              </a:ext>
            </a:extLst>
          </p:cNvPr>
          <p:cNvSpPr txBox="1"/>
          <p:nvPr/>
        </p:nvSpPr>
        <p:spPr>
          <a:xfrm>
            <a:off x="6561699" y="4724191"/>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Đại</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hội</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VI (1986)</a:t>
            </a:r>
          </a:p>
        </p:txBody>
      </p:sp>
      <p:sp>
        <p:nvSpPr>
          <p:cNvPr id="34" name="dap an d">
            <a:extLst>
              <a:ext uri="{FF2B5EF4-FFF2-40B4-BE49-F238E27FC236}">
                <a16:creationId xmlns:a16="http://schemas.microsoft.com/office/drawing/2014/main" id="{42A746A3-96B8-42A5-8EFA-A104DB6B2F69}"/>
              </a:ext>
            </a:extLst>
          </p:cNvPr>
          <p:cNvSpPr txBox="1"/>
          <p:nvPr/>
        </p:nvSpPr>
        <p:spPr>
          <a:xfrm>
            <a:off x="6561699" y="5612955"/>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Đại</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hội</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IX (2001)</a:t>
            </a: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26" name="Rounded Rectangle 1">
            <a:extLst>
              <a:ext uri="{FF2B5EF4-FFF2-40B4-BE49-F238E27FC236}">
                <a16:creationId xmlns:a16="http://schemas.microsoft.com/office/drawing/2014/main" id="{5464AB3D-37C3-4C44-98D4-F306A7639513}"/>
              </a:ext>
            </a:extLst>
          </p:cNvPr>
          <p:cNvSpPr/>
          <p:nvPr/>
        </p:nvSpPr>
        <p:spPr>
          <a:xfrm>
            <a:off x="2993752" y="279411"/>
            <a:ext cx="5525350" cy="187571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FF0000"/>
                </a:solidFill>
                <a:effectLst/>
                <a:uLnTx/>
                <a:uFillTx/>
                <a:latin typeface="Calibri" panose="020F0502020204030204"/>
                <a:ea typeface="+mn-ea"/>
                <a:cs typeface="+mn-cs"/>
              </a:rPr>
              <a:t>KIỂM TRA BÀI CŨ</a:t>
            </a:r>
          </a:p>
        </p:txBody>
      </p:sp>
    </p:spTree>
    <p:extLst>
      <p:ext uri="{BB962C8B-B14F-4D97-AF65-F5344CB8AC3E}">
        <p14:creationId xmlns:p14="http://schemas.microsoft.com/office/powerpoint/2010/main" val="348997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39895" y="5771749"/>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39895" y="4541906"/>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10905" y="3071064"/>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916644" y="2433983"/>
            <a:ext cx="10872190" cy="125193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318811" y="2673390"/>
            <a:ext cx="1006785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vi-VN" sz="2400" b="1" i="0" u="none" strike="noStrike" kern="1200" cap="none" spc="0" normalizeH="0" baseline="0" noProof="0" dirty="0">
                <a:ln>
                  <a:noFill/>
                </a:ln>
                <a:solidFill>
                  <a:prstClr val="white"/>
                </a:solidFill>
                <a:effectLst/>
                <a:uLnTx/>
                <a:uFillTx/>
                <a:latin typeface="Calibri" panose="020F0502020204030204"/>
                <a:ea typeface="+mn-ea"/>
                <a:cs typeface="+mn-cs"/>
              </a:rPr>
              <a:t>Thời kỳ quá độ lên chủ nghĩa xã hội ở Việt Nam giai cấp nào dưới đây giữ vai trò hạt nhân đoàn kết các giai cấp và tầng lớp khác trong xã hội?</a:t>
            </a:r>
            <a:endPar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bang b">
            <a:extLst>
              <a:ext uri="{FF2B5EF4-FFF2-40B4-BE49-F238E27FC236}">
                <a16:creationId xmlns:a16="http://schemas.microsoft.com/office/drawing/2014/main" id="{D0E6AFB4-275F-4728-9A13-27E00F9EA3A2}"/>
              </a:ext>
            </a:extLst>
          </p:cNvPr>
          <p:cNvSpPr/>
          <p:nvPr/>
        </p:nvSpPr>
        <p:spPr>
          <a:xfrm flipH="1">
            <a:off x="6735249" y="4219413"/>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c">
            <a:extLst>
              <a:ext uri="{FF2B5EF4-FFF2-40B4-BE49-F238E27FC236}">
                <a16:creationId xmlns:a16="http://schemas.microsoft.com/office/drawing/2014/main" id="{CA2E0476-BE10-4768-BE1B-A9C0072703C2}"/>
              </a:ext>
            </a:extLst>
          </p:cNvPr>
          <p:cNvSpPr/>
          <p:nvPr/>
        </p:nvSpPr>
        <p:spPr>
          <a:xfrm flipH="1">
            <a:off x="806332" y="5476140"/>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b">
            <a:extLst>
              <a:ext uri="{FF2B5EF4-FFF2-40B4-BE49-F238E27FC236}">
                <a16:creationId xmlns:a16="http://schemas.microsoft.com/office/drawing/2014/main" id="{9897B1B9-EB78-41AF-AC33-1E8F7714B11F}"/>
              </a:ext>
            </a:extLst>
          </p:cNvPr>
          <p:cNvSpPr txBox="1"/>
          <p:nvPr/>
        </p:nvSpPr>
        <p:spPr>
          <a:xfrm>
            <a:off x="6953250" y="4346630"/>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Công</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nhân</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c">
            <a:extLst>
              <a:ext uri="{FF2B5EF4-FFF2-40B4-BE49-F238E27FC236}">
                <a16:creationId xmlns:a16="http://schemas.microsoft.com/office/drawing/2014/main" id="{D96707EC-5A82-4050-B897-6DBAB63AC957}"/>
              </a:ext>
            </a:extLst>
          </p:cNvPr>
          <p:cNvSpPr txBox="1"/>
          <p:nvPr/>
        </p:nvSpPr>
        <p:spPr>
          <a:xfrm>
            <a:off x="1106008" y="5578341"/>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Tư</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sản</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2" y="4255404"/>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858536" y="5453807"/>
            <a:ext cx="5249773" cy="60451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979884" y="4345529"/>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Nông</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dân</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id="{42A746A3-96B8-42A5-8EFA-A104DB6B2F69}"/>
              </a:ext>
            </a:extLst>
          </p:cNvPr>
          <p:cNvSpPr txBox="1"/>
          <p:nvPr/>
        </p:nvSpPr>
        <p:spPr>
          <a:xfrm>
            <a:off x="7043819" y="5514685"/>
            <a:ext cx="4650419" cy="400110"/>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Địa</a:t>
            </a:r>
            <a:r>
              <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chủ</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26" name="Rounded Rectangle 1">
            <a:extLst>
              <a:ext uri="{FF2B5EF4-FFF2-40B4-BE49-F238E27FC236}">
                <a16:creationId xmlns:a16="http://schemas.microsoft.com/office/drawing/2014/main" id="{A014E230-A0F7-433D-8E69-CAEA8B82C927}"/>
              </a:ext>
            </a:extLst>
          </p:cNvPr>
          <p:cNvSpPr/>
          <p:nvPr/>
        </p:nvSpPr>
        <p:spPr>
          <a:xfrm>
            <a:off x="2993752" y="279411"/>
            <a:ext cx="5525350" cy="1875718"/>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FF0000"/>
                </a:solidFill>
                <a:effectLst/>
                <a:uLnTx/>
                <a:uFillTx/>
                <a:latin typeface="Calibri" panose="020F0502020204030204"/>
                <a:ea typeface="+mn-ea"/>
                <a:cs typeface="+mn-cs"/>
              </a:rPr>
              <a:t>KIỂM TRA BÀI CŨ</a:t>
            </a:r>
          </a:p>
        </p:txBody>
      </p:sp>
    </p:spTree>
    <p:extLst>
      <p:ext uri="{BB962C8B-B14F-4D97-AF65-F5344CB8AC3E}">
        <p14:creationId xmlns:p14="http://schemas.microsoft.com/office/powerpoint/2010/main" val="3453074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
            <a:ext cx="10972800" cy="838200"/>
          </a:xfrm>
        </p:spPr>
        <p:txBody>
          <a:bodyPr>
            <a:normAutofit/>
          </a:bodyPr>
          <a:lstStyle/>
          <a:p>
            <a:r>
              <a:rPr lang="nl-NL" sz="2400" b="1" dirty="0">
                <a:solidFill>
                  <a:srgbClr val="FF0000"/>
                </a:solidFill>
                <a:latin typeface="Times New Roman" panose="02020603050405020304" pitchFamily="18" charset="0"/>
                <a:cs typeface="Times New Roman" panose="02020603050405020304" pitchFamily="18" charset="0"/>
              </a:rPr>
              <a:t>II. PHƯƠNG HƯỚNG XÂY DỰNG CHỦ NGHĨA XÃ HỘI Ở VIỆT NAM</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sz="half" idx="1"/>
          </p:nvPr>
        </p:nvSpPr>
        <p:spPr>
          <a:xfrm>
            <a:off x="381000" y="2633132"/>
            <a:ext cx="11658600" cy="3462867"/>
          </a:xfrm>
        </p:spPr>
        <p:txBody>
          <a:bodyPr>
            <a:noAutofit/>
          </a:bodyPr>
          <a:lstStyle/>
          <a:p>
            <a:pPr>
              <a:buFontTx/>
              <a:buChar char="-"/>
            </a:pPr>
            <a:r>
              <a:rPr lang="nl-NL" b="1" dirty="0">
                <a:latin typeface="Times New Roman" pitchFamily="18" charset="0"/>
                <a:cs typeface="Times New Roman" pitchFamily="18" charset="0"/>
              </a:rPr>
              <a:t>CNH, HĐH là gì?</a:t>
            </a:r>
          </a:p>
          <a:p>
            <a:pPr>
              <a:buFontTx/>
              <a:buChar char="-"/>
            </a:pPr>
            <a:r>
              <a:rPr lang="nl-NL" b="1" dirty="0">
                <a:latin typeface="Times New Roman" pitchFamily="18" charset="0"/>
                <a:cs typeface="Times New Roman" pitchFamily="18" charset="0"/>
              </a:rPr>
              <a:t>Kinh tế tri thức là gì?</a:t>
            </a:r>
          </a:p>
          <a:p>
            <a:pPr marL="0" indent="0">
              <a:buNone/>
            </a:pPr>
            <a:r>
              <a:rPr lang="nl-NL" b="1" dirty="0">
                <a:latin typeface="Times New Roman" pitchFamily="18" charset="0"/>
                <a:cs typeface="Times New Roman" pitchFamily="18" charset="0"/>
              </a:rPr>
              <a:t>- Tại sao xây dựng CNXH ở Việt Nam cần đẩy mạnh CNH, HĐH gắn với kinh tế tri thức, bảo vệ tài nguyên môi trường?</a:t>
            </a:r>
          </a:p>
          <a:p>
            <a:pPr marL="0" indent="0">
              <a:buNone/>
            </a:pPr>
            <a:r>
              <a:rPr lang="nl-NL" b="1" dirty="0">
                <a:latin typeface="Times New Roman" pitchFamily="18" charset="0"/>
                <a:cs typeface="Times New Roman" pitchFamily="18" charset="0"/>
              </a:rPr>
              <a:t>- Một số phương hướng cụ thể.</a:t>
            </a:r>
          </a:p>
        </p:txBody>
      </p:sp>
      <p:sp>
        <p:nvSpPr>
          <p:cNvPr id="5" name="Title 1">
            <a:extLst>
              <a:ext uri="{FF2B5EF4-FFF2-40B4-BE49-F238E27FC236}">
                <a16:creationId xmlns:a16="http://schemas.microsoft.com/office/drawing/2014/main" id="{978D8218-CD13-4FCA-B298-678F9EFFC239}"/>
              </a:ext>
            </a:extLst>
          </p:cNvPr>
          <p:cNvSpPr txBox="1">
            <a:spLocks/>
          </p:cNvSpPr>
          <p:nvPr/>
        </p:nvSpPr>
        <p:spPr>
          <a:xfrm>
            <a:off x="0" y="762000"/>
            <a:ext cx="12039600" cy="1066800"/>
          </a:xfrm>
          <a:prstGeom prst="rect">
            <a:avLst/>
          </a:prstGeom>
          <a:ln w="28575">
            <a:solidFill>
              <a:schemeClr val="bg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nl-NL" sz="2800" b="1" i="0" u="none" strike="noStrike" kern="1200" cap="none" spc="0" normalizeH="0" baseline="0" noProof="0" dirty="0">
                <a:ln>
                  <a:noFill/>
                </a:ln>
                <a:solidFill>
                  <a:srgbClr val="0000FF"/>
                </a:solidFill>
                <a:effectLst/>
                <a:uLnTx/>
                <a:uFillTx/>
                <a:latin typeface="Times New Roman" pitchFamily="18" charset="0"/>
                <a:ea typeface="+mj-ea"/>
                <a:cs typeface="Times New Roman" pitchFamily="18" charset="0"/>
              </a:rPr>
              <a:t>1. Đẩy mạnh công nghiệp hóa, hiện đại hóa gắn với phát triển kinh tế tri thức, bảo vệ tài nguyên, môi trường</a:t>
            </a:r>
          </a:p>
        </p:txBody>
      </p:sp>
      <p:cxnSp>
        <p:nvCxnSpPr>
          <p:cNvPr id="6" name="Straight Connector 5">
            <a:extLst>
              <a:ext uri="{FF2B5EF4-FFF2-40B4-BE49-F238E27FC236}">
                <a16:creationId xmlns:a16="http://schemas.microsoft.com/office/drawing/2014/main" id="{202D7BEC-4CE9-4470-BE27-46B6562B743B}"/>
              </a:ext>
            </a:extLst>
          </p:cNvPr>
          <p:cNvCxnSpPr/>
          <p:nvPr/>
        </p:nvCxnSpPr>
        <p:spPr>
          <a:xfrm>
            <a:off x="0" y="1828800"/>
            <a:ext cx="12039600" cy="0"/>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59070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81D069FB-D0E2-4C54-A248-FA9C95B658AD}"/>
              </a:ext>
            </a:extLst>
          </p:cNvPr>
          <p:cNvSpPr>
            <a:spLocks noChangeArrowheads="1"/>
          </p:cNvSpPr>
          <p:nvPr/>
        </p:nvSpPr>
        <p:spPr bwMode="auto">
          <a:xfrm>
            <a:off x="190500" y="220134"/>
            <a:ext cx="11811000" cy="2218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3975" indent="352425"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53975" marR="0" lvl="0" indent="352425" algn="just" defTabSz="914400" rtl="0" eaLnBrk="1" fontAlgn="base" latinLnBrk="0" hangingPunct="1">
              <a:lnSpc>
                <a:spcPct val="120000"/>
              </a:lnSpc>
              <a:spcBef>
                <a:spcPct val="0"/>
              </a:spcBef>
              <a:spcAft>
                <a:spcPct val="0"/>
              </a:spcAft>
              <a:buClr>
                <a:srgbClr val="FFCC00"/>
              </a:buClr>
              <a:buSzPct val="70000"/>
              <a:buFontTx/>
              <a:buNone/>
              <a:tabLst/>
              <a:defRPr/>
            </a:pPr>
            <a:r>
              <a:rPr kumimoji="0" lang="en-US" sz="2600" b="1" i="0" u="none" strike="noStrike" kern="1200" cap="none" spc="0" normalizeH="0" baseline="0" noProof="0" dirty="0">
                <a:ln>
                  <a:noFill/>
                </a:ln>
                <a:solidFill>
                  <a:srgbClr val="000514"/>
                </a:solidFill>
                <a:effectLst/>
                <a:uLnTx/>
                <a:uFillTx/>
                <a:latin typeface="times new roman" panose="02020603050405020304" pitchFamily="18" charset="0"/>
                <a:ea typeface="+mn-ea"/>
                <a:cs typeface="+mn-cs"/>
              </a:rPr>
              <a:t>CNH, HĐH</a:t>
            </a:r>
            <a:r>
              <a:rPr kumimoji="0" lang="en-US" sz="2600" b="1" i="0" u="none" strike="noStrike" kern="1200" cap="none" spc="0" normalizeH="0" noProof="0" dirty="0">
                <a:ln>
                  <a:noFill/>
                </a:ln>
                <a:solidFill>
                  <a:srgbClr val="000514"/>
                </a:solidFill>
                <a:effectLst/>
                <a:uLnTx/>
                <a:uFillTx/>
                <a:latin typeface="times new roman" panose="02020603050405020304" pitchFamily="18" charset="0"/>
                <a:ea typeface="+mn-ea"/>
                <a:cs typeface="+mn-cs"/>
              </a:rPr>
              <a:t> </a:t>
            </a:r>
            <a:r>
              <a:rPr kumimoji="0" lang="vi-VN" sz="2600" b="1" i="0" u="none" strike="noStrike" kern="1200" cap="none" spc="0" normalizeH="0" baseline="0" noProof="0" dirty="0">
                <a:ln>
                  <a:noFill/>
                </a:ln>
                <a:solidFill>
                  <a:srgbClr val="000514"/>
                </a:solidFill>
                <a:effectLst/>
                <a:uLnTx/>
                <a:uFillTx/>
                <a:latin typeface="times new roman" panose="02020603050405020304" pitchFamily="18" charset="0"/>
                <a:ea typeface="+mn-ea"/>
                <a:cs typeface="+mn-cs"/>
              </a:rPr>
              <a:t>là quá trình chuyển đổi căn bản, </a:t>
            </a:r>
            <a:r>
              <a:rPr kumimoji="0" lang="vi-VN" sz="26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toàn diện </a:t>
            </a:r>
            <a:r>
              <a:rPr kumimoji="0" lang="vi-VN" sz="2600" b="1" i="0" u="none" strike="noStrike" kern="1200" cap="none" spc="0" normalizeH="0" baseline="0" noProof="0" dirty="0">
                <a:ln>
                  <a:noFill/>
                </a:ln>
                <a:solidFill>
                  <a:srgbClr val="000514"/>
                </a:solidFill>
                <a:effectLst/>
                <a:uLnTx/>
                <a:uFillTx/>
                <a:latin typeface="times new roman" panose="02020603050405020304" pitchFamily="18" charset="0"/>
                <a:ea typeface="+mn-ea"/>
                <a:cs typeface="+mn-cs"/>
              </a:rPr>
              <a:t>các hoạt động kinh tế và quản lý kinh tế</a:t>
            </a:r>
            <a:r>
              <a:rPr kumimoji="0" lang="en-US" sz="2600" b="1" i="0" u="none" strike="noStrike" kern="1200" cap="none" spc="0" normalizeH="0" baseline="0" noProof="0" dirty="0">
                <a:ln>
                  <a:noFill/>
                </a:ln>
                <a:solidFill>
                  <a:srgbClr val="000514"/>
                </a:solidFill>
                <a:effectLst/>
                <a:uLnTx/>
                <a:uFillTx/>
                <a:latin typeface="times new roman" panose="02020603050405020304" pitchFamily="18" charset="0"/>
                <a:ea typeface="+mn-ea"/>
                <a:cs typeface="+mn-cs"/>
              </a:rPr>
              <a:t> </a:t>
            </a:r>
            <a:r>
              <a:rPr kumimoji="0" lang="vi-VN" sz="2600" b="1" i="0" u="none" strike="noStrike" kern="1200" cap="none" spc="0" normalizeH="0" baseline="0" noProof="0" dirty="0">
                <a:ln>
                  <a:noFill/>
                </a:ln>
                <a:solidFill>
                  <a:srgbClr val="000514"/>
                </a:solidFill>
                <a:effectLst/>
                <a:uLnTx/>
                <a:uFillTx/>
                <a:latin typeface="times new roman" panose="02020603050405020304" pitchFamily="18" charset="0"/>
                <a:ea typeface="+mn-ea"/>
                <a:cs typeface="+mn-cs"/>
              </a:rPr>
              <a:t>- xã hội từ sử dụng sức </a:t>
            </a:r>
            <a:r>
              <a:rPr kumimoji="0" lang="vi-VN" sz="26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lao động thủ công là chính</a:t>
            </a:r>
            <a:r>
              <a:rPr kumimoji="0" lang="vi-VN" sz="2600" b="1" i="0" u="none" strike="noStrike" kern="1200" cap="none" spc="0" normalizeH="0" baseline="0" noProof="0" dirty="0">
                <a:ln>
                  <a:noFill/>
                </a:ln>
                <a:solidFill>
                  <a:srgbClr val="000514"/>
                </a:solidFill>
                <a:effectLst/>
                <a:uLnTx/>
                <a:uFillTx/>
                <a:latin typeface="times new roman" panose="02020603050405020304" pitchFamily="18" charset="0"/>
                <a:ea typeface="+mn-ea"/>
                <a:cs typeface="+mn-cs"/>
              </a:rPr>
              <a:t> sang sử dụng một cách phổ biến sức lao động cùng với </a:t>
            </a:r>
            <a:r>
              <a:rPr kumimoji="0" lang="vi-VN" sz="26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công nghệ, phương tiện</a:t>
            </a:r>
            <a:r>
              <a:rPr kumimoji="0" lang="vi-VN" sz="2600" b="1" i="0" u="none" strike="noStrike" kern="1200" cap="none" spc="0" normalizeH="0" baseline="0" noProof="0" dirty="0">
                <a:ln>
                  <a:noFill/>
                </a:ln>
                <a:solidFill>
                  <a:srgbClr val="000514"/>
                </a:solidFill>
                <a:effectLst/>
                <a:uLnTx/>
                <a:uFillTx/>
                <a:latin typeface="times new roman" panose="02020603050405020304" pitchFamily="18" charset="0"/>
                <a:ea typeface="+mn-ea"/>
                <a:cs typeface="+mn-cs"/>
              </a:rPr>
              <a:t>, phương pháp tiên tiến, hiện đại nhằm tạo ra </a:t>
            </a:r>
            <a:r>
              <a:rPr kumimoji="0" lang="vi-VN" sz="26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năng suất lao động xã hội cao.</a:t>
            </a:r>
            <a:endParaRPr kumimoji="0" lang="en-US" altLang="en-US" sz="2600" b="1" i="0" u="none" strike="noStrike" kern="1200" cap="none" spc="0" normalizeH="0" baseline="0" noProof="0" dirty="0">
              <a:ln>
                <a:noFill/>
              </a:ln>
              <a:solidFill>
                <a:srgbClr val="FF0000"/>
              </a:solidFill>
              <a:effectLst/>
              <a:uLnTx/>
              <a:uFillTx/>
              <a:latin typeface="Times New Roman"/>
              <a:ea typeface="+mn-ea"/>
              <a:cs typeface="+mn-cs"/>
            </a:endParaRPr>
          </a:p>
        </p:txBody>
      </p:sp>
      <p:pic>
        <p:nvPicPr>
          <p:cNvPr id="4" name="Picture 3">
            <a:extLst>
              <a:ext uri="{FF2B5EF4-FFF2-40B4-BE49-F238E27FC236}">
                <a16:creationId xmlns:a16="http://schemas.microsoft.com/office/drawing/2014/main" id="{FE7F5D61-7A19-4482-8104-1C13D55F3C98}"/>
              </a:ext>
            </a:extLst>
          </p:cNvPr>
          <p:cNvPicPr>
            <a:picLocks noChangeAspect="1"/>
          </p:cNvPicPr>
          <p:nvPr/>
        </p:nvPicPr>
        <p:blipFill>
          <a:blip r:embed="rId2"/>
          <a:stretch>
            <a:fillRect/>
          </a:stretch>
        </p:blipFill>
        <p:spPr>
          <a:xfrm>
            <a:off x="609600" y="2438400"/>
            <a:ext cx="5493489" cy="3810000"/>
          </a:xfrm>
          <a:prstGeom prst="rect">
            <a:avLst/>
          </a:prstGeom>
        </p:spPr>
      </p:pic>
      <p:pic>
        <p:nvPicPr>
          <p:cNvPr id="3" name="Picture 2">
            <a:extLst>
              <a:ext uri="{FF2B5EF4-FFF2-40B4-BE49-F238E27FC236}">
                <a16:creationId xmlns:a16="http://schemas.microsoft.com/office/drawing/2014/main" id="{EBFF6EBB-A109-4CA7-B2FE-F78FD00879E3}"/>
              </a:ext>
            </a:extLst>
          </p:cNvPr>
          <p:cNvPicPr>
            <a:picLocks noChangeAspect="1"/>
          </p:cNvPicPr>
          <p:nvPr/>
        </p:nvPicPr>
        <p:blipFill>
          <a:blip r:embed="rId3"/>
          <a:stretch>
            <a:fillRect/>
          </a:stretch>
        </p:blipFill>
        <p:spPr>
          <a:xfrm>
            <a:off x="6711261" y="2196957"/>
            <a:ext cx="4648200" cy="2896941"/>
          </a:xfrm>
          <a:prstGeom prst="rect">
            <a:avLst/>
          </a:prstGeom>
        </p:spPr>
      </p:pic>
      <p:pic>
        <p:nvPicPr>
          <p:cNvPr id="6" name="Picture 5">
            <a:extLst>
              <a:ext uri="{FF2B5EF4-FFF2-40B4-BE49-F238E27FC236}">
                <a16:creationId xmlns:a16="http://schemas.microsoft.com/office/drawing/2014/main" id="{E06F0FFD-86D3-4959-9229-5928521D3B0E}"/>
              </a:ext>
            </a:extLst>
          </p:cNvPr>
          <p:cNvPicPr>
            <a:picLocks noChangeAspect="1"/>
          </p:cNvPicPr>
          <p:nvPr/>
        </p:nvPicPr>
        <p:blipFill>
          <a:blip r:embed="rId4"/>
          <a:stretch>
            <a:fillRect/>
          </a:stretch>
        </p:blipFill>
        <p:spPr>
          <a:xfrm>
            <a:off x="8929157" y="4920189"/>
            <a:ext cx="2619375" cy="1743075"/>
          </a:xfrm>
          <a:prstGeom prst="rect">
            <a:avLst/>
          </a:prstGeom>
        </p:spPr>
      </p:pic>
      <p:pic>
        <p:nvPicPr>
          <p:cNvPr id="7" name="Picture 6">
            <a:extLst>
              <a:ext uri="{FF2B5EF4-FFF2-40B4-BE49-F238E27FC236}">
                <a16:creationId xmlns:a16="http://schemas.microsoft.com/office/drawing/2014/main" id="{FBE135C1-4820-4153-AFE2-882D7BF7711F}"/>
              </a:ext>
            </a:extLst>
          </p:cNvPr>
          <p:cNvPicPr>
            <a:picLocks noChangeAspect="1"/>
          </p:cNvPicPr>
          <p:nvPr/>
        </p:nvPicPr>
        <p:blipFill>
          <a:blip r:embed="rId5"/>
          <a:stretch>
            <a:fillRect/>
          </a:stretch>
        </p:blipFill>
        <p:spPr>
          <a:xfrm>
            <a:off x="6505256" y="5093898"/>
            <a:ext cx="2194558" cy="1371599"/>
          </a:xfrm>
          <a:prstGeom prst="rect">
            <a:avLst/>
          </a:prstGeom>
        </p:spPr>
      </p:pic>
    </p:spTree>
    <p:extLst>
      <p:ext uri="{BB962C8B-B14F-4D97-AF65-F5344CB8AC3E}">
        <p14:creationId xmlns:p14="http://schemas.microsoft.com/office/powerpoint/2010/main" val="4929865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23554">
                                            <p:txEl>
                                              <p:pRg st="0" end="0"/>
                                            </p:txEl>
                                          </p:spTgt>
                                        </p:tgtEl>
                                        <p:attrNameLst>
                                          <p:attrName>style.visibility</p:attrName>
                                        </p:attrNameLst>
                                      </p:cBhvr>
                                      <p:to>
                                        <p:strVal val="visible"/>
                                      </p:to>
                                    </p:set>
                                    <p:animEffect transition="in" filter="circle(in)">
                                      <p:cBhvr>
                                        <p:cTn id="7" dur="2000"/>
                                        <p:tgtEl>
                                          <p:spTgt spid="2355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1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2BF990E-E2F9-4E52-B299-4CCA6BA52165}"/>
              </a:ext>
            </a:extLst>
          </p:cNvPr>
          <p:cNvPicPr>
            <a:picLocks noChangeAspect="1"/>
          </p:cNvPicPr>
          <p:nvPr/>
        </p:nvPicPr>
        <p:blipFill>
          <a:blip r:embed="rId2"/>
          <a:stretch>
            <a:fillRect/>
          </a:stretch>
        </p:blipFill>
        <p:spPr>
          <a:xfrm>
            <a:off x="533400" y="3420532"/>
            <a:ext cx="4837972" cy="3219451"/>
          </a:xfrm>
          <a:prstGeom prst="rect">
            <a:avLst/>
          </a:prstGeom>
        </p:spPr>
      </p:pic>
      <p:pic>
        <p:nvPicPr>
          <p:cNvPr id="4" name="Picture 3">
            <a:extLst>
              <a:ext uri="{FF2B5EF4-FFF2-40B4-BE49-F238E27FC236}">
                <a16:creationId xmlns:a16="http://schemas.microsoft.com/office/drawing/2014/main" id="{BAA7722B-E4AC-4038-A4F2-4B6412268694}"/>
              </a:ext>
            </a:extLst>
          </p:cNvPr>
          <p:cNvPicPr>
            <a:picLocks noChangeAspect="1"/>
          </p:cNvPicPr>
          <p:nvPr/>
        </p:nvPicPr>
        <p:blipFill>
          <a:blip r:embed="rId3"/>
          <a:stretch>
            <a:fillRect/>
          </a:stretch>
        </p:blipFill>
        <p:spPr>
          <a:xfrm>
            <a:off x="6553200" y="2895600"/>
            <a:ext cx="4507230" cy="3219450"/>
          </a:xfrm>
          <a:prstGeom prst="rect">
            <a:avLst/>
          </a:prstGeom>
        </p:spPr>
      </p:pic>
      <p:sp>
        <p:nvSpPr>
          <p:cNvPr id="7" name="Rectangle 3">
            <a:extLst>
              <a:ext uri="{FF2B5EF4-FFF2-40B4-BE49-F238E27FC236}">
                <a16:creationId xmlns:a16="http://schemas.microsoft.com/office/drawing/2014/main" id="{34C87FBA-20F3-4949-908C-A389A19322F6}"/>
              </a:ext>
            </a:extLst>
          </p:cNvPr>
          <p:cNvSpPr>
            <a:spLocks noChangeArrowheads="1"/>
          </p:cNvSpPr>
          <p:nvPr/>
        </p:nvSpPr>
        <p:spPr bwMode="auto">
          <a:xfrm>
            <a:off x="311314" y="218017"/>
            <a:ext cx="11652086" cy="2958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588" indent="60325"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lnSpc>
                <a:spcPct val="150000"/>
              </a:lnSpc>
              <a:buFont typeface="Wingdings" panose="05000000000000000000" pitchFamily="2" charset="2"/>
              <a:buNone/>
            </a:pPr>
            <a:r>
              <a:rPr lang="en-US" altLang="en-US" sz="3200" b="1" i="1" dirty="0" err="1">
                <a:solidFill>
                  <a:srgbClr val="000099"/>
                </a:solidFill>
                <a:latin typeface="Times New Roman" panose="02020603050405020304" pitchFamily="18" charset="0"/>
                <a:cs typeface="Times New Roman" panose="02020603050405020304" pitchFamily="18" charset="0"/>
              </a:rPr>
              <a:t>Nền</a:t>
            </a:r>
            <a:r>
              <a:rPr lang="en-US" altLang="en-US" sz="3200" b="1" i="1" dirty="0">
                <a:solidFill>
                  <a:srgbClr val="000099"/>
                </a:solidFill>
                <a:latin typeface="Times New Roman" panose="02020603050405020304" pitchFamily="18" charset="0"/>
                <a:cs typeface="Times New Roman" panose="02020603050405020304" pitchFamily="18" charset="0"/>
              </a:rPr>
              <a:t> </a:t>
            </a:r>
            <a:r>
              <a:rPr lang="en-US" altLang="en-US" sz="3200" b="1" i="1" dirty="0" err="1">
                <a:solidFill>
                  <a:srgbClr val="000099"/>
                </a:solidFill>
                <a:latin typeface="Times New Roman" panose="02020603050405020304" pitchFamily="18" charset="0"/>
                <a:cs typeface="Times New Roman" panose="02020603050405020304" pitchFamily="18" charset="0"/>
              </a:rPr>
              <a:t>kinh</a:t>
            </a:r>
            <a:r>
              <a:rPr lang="en-US" altLang="en-US" sz="3200" b="1" i="1" dirty="0">
                <a:solidFill>
                  <a:srgbClr val="000099"/>
                </a:solidFill>
                <a:latin typeface="Times New Roman" panose="02020603050405020304" pitchFamily="18" charset="0"/>
                <a:cs typeface="Times New Roman" panose="02020603050405020304" pitchFamily="18" charset="0"/>
              </a:rPr>
              <a:t> </a:t>
            </a:r>
            <a:r>
              <a:rPr lang="en-US" altLang="en-US" sz="3200" b="1" i="1" dirty="0" err="1">
                <a:solidFill>
                  <a:srgbClr val="000099"/>
                </a:solidFill>
                <a:latin typeface="Times New Roman" panose="02020603050405020304" pitchFamily="18" charset="0"/>
                <a:cs typeface="Times New Roman" panose="02020603050405020304" pitchFamily="18" charset="0"/>
              </a:rPr>
              <a:t>tế</a:t>
            </a:r>
            <a:r>
              <a:rPr lang="en-US" altLang="en-US" sz="3200" b="1" i="1" dirty="0">
                <a:solidFill>
                  <a:srgbClr val="000099"/>
                </a:solidFill>
                <a:latin typeface="Times New Roman" panose="02020603050405020304" pitchFamily="18" charset="0"/>
                <a:cs typeface="Times New Roman" panose="02020603050405020304" pitchFamily="18" charset="0"/>
              </a:rPr>
              <a:t> tri </a:t>
            </a:r>
            <a:r>
              <a:rPr lang="en-US" altLang="en-US" sz="3200" b="1" i="1" dirty="0" err="1">
                <a:solidFill>
                  <a:srgbClr val="000099"/>
                </a:solidFill>
                <a:latin typeface="Times New Roman" panose="02020603050405020304" pitchFamily="18" charset="0"/>
                <a:cs typeface="Times New Roman" panose="02020603050405020304" pitchFamily="18" charset="0"/>
              </a:rPr>
              <a:t>thức</a:t>
            </a:r>
            <a:r>
              <a:rPr lang="en-US" altLang="en-US" sz="3200" b="1" dirty="0">
                <a:solidFill>
                  <a:srgbClr val="000099"/>
                </a:solidFill>
                <a:latin typeface="Times New Roman" panose="02020603050405020304" pitchFamily="18" charset="0"/>
                <a:cs typeface="Times New Roman" panose="02020603050405020304" pitchFamily="18" charset="0"/>
              </a:rPr>
              <a:t>: </a:t>
            </a:r>
            <a:r>
              <a:rPr lang="vi-VN" altLang="en-US" sz="3200" b="1" dirty="0">
                <a:solidFill>
                  <a:schemeClr val="bg2"/>
                </a:solidFill>
                <a:latin typeface="Times New Roman" panose="02020603050405020304" pitchFamily="18" charset="0"/>
                <a:cs typeface="Times New Roman" panose="02020603050405020304" pitchFamily="18" charset="0"/>
              </a:rPr>
              <a:t>là nền kinh tế chủ yếu dựa vào </a:t>
            </a:r>
            <a:r>
              <a:rPr lang="vi-VN" altLang="en-US" sz="3200" b="1" dirty="0">
                <a:solidFill>
                  <a:srgbClr val="FF0000"/>
                </a:solidFill>
                <a:latin typeface="Times New Roman" panose="02020603050405020304" pitchFamily="18" charset="0"/>
                <a:cs typeface="Times New Roman" panose="02020603050405020304" pitchFamily="18" charset="0"/>
              </a:rPr>
              <a:t>tri thức</a:t>
            </a:r>
            <a:r>
              <a:rPr lang="vi-VN" altLang="en-US" sz="3200" b="1" dirty="0">
                <a:solidFill>
                  <a:schemeClr val="bg2"/>
                </a:solidFill>
                <a:latin typeface="Times New Roman" panose="02020603050405020304" pitchFamily="18" charset="0"/>
                <a:cs typeface="Times New Roman" panose="02020603050405020304" pitchFamily="18" charset="0"/>
              </a:rPr>
              <a:t>, trên cơ sở phát triển khoa học và công nghệ cao.</a:t>
            </a:r>
            <a:r>
              <a:rPr lang="en-US" altLang="en-US" sz="3200" b="1" dirty="0">
                <a:solidFill>
                  <a:schemeClr val="bg2"/>
                </a:solidFill>
                <a:latin typeface="Times New Roman" panose="02020603050405020304" pitchFamily="18" charset="0"/>
                <a:cs typeface="Times New Roman" panose="02020603050405020304" pitchFamily="18" charset="0"/>
              </a:rPr>
              <a:t> T</a:t>
            </a:r>
            <a:r>
              <a:rPr lang="vi-VN" altLang="en-US" sz="3200" b="1" dirty="0">
                <a:solidFill>
                  <a:schemeClr val="bg2"/>
                </a:solidFill>
                <a:latin typeface="Times New Roman" panose="02020603050405020304" pitchFamily="18" charset="0"/>
                <a:cs typeface="Times New Roman" panose="02020603050405020304" pitchFamily="18" charset="0"/>
              </a:rPr>
              <a:t>rong đó quá trình sản xuất, phân phối và sử dụng tri thức trở thành động lực chính cho tăng trưởng</a:t>
            </a:r>
            <a:r>
              <a:rPr lang="en-US" altLang="en-US" sz="3200" b="1" dirty="0">
                <a:solidFill>
                  <a:schemeClr val="bg2"/>
                </a:solidFill>
                <a:latin typeface="Times New Roman" panose="02020603050405020304" pitchFamily="18" charset="0"/>
                <a:cs typeface="Times New Roman" panose="02020603050405020304" pitchFamily="18" charset="0"/>
              </a:rPr>
              <a:t> </a:t>
            </a:r>
            <a:r>
              <a:rPr lang="vi-VN" altLang="en-US" sz="3200" b="1" dirty="0">
                <a:solidFill>
                  <a:schemeClr val="bg2"/>
                </a:solidFill>
                <a:latin typeface="Times New Roman" panose="02020603050405020304" pitchFamily="18" charset="0"/>
                <a:cs typeface="Times New Roman" panose="02020603050405020304" pitchFamily="18" charset="0"/>
              </a:rPr>
              <a:t>kinh tế</a:t>
            </a:r>
            <a:r>
              <a:rPr lang="en-US" altLang="en-US" sz="3200" b="1" dirty="0">
                <a:solidFill>
                  <a:schemeClr val="bg2"/>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581905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BFEF228F-F146-4B8D-9561-C26CB0F3DEEC}"/>
              </a:ext>
            </a:extLst>
          </p:cNvPr>
          <p:cNvSpPr>
            <a:spLocks noChangeArrowheads="1"/>
          </p:cNvSpPr>
          <p:nvPr/>
        </p:nvSpPr>
        <p:spPr bwMode="auto">
          <a:xfrm>
            <a:off x="261490" y="1066800"/>
            <a:ext cx="11652086" cy="5400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588" indent="60325"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458788" indent="-457200" algn="just" fontAlgn="base">
              <a:lnSpc>
                <a:spcPct val="150000"/>
              </a:lnSpc>
              <a:spcBef>
                <a:spcPct val="50000"/>
              </a:spcBef>
              <a:spcAft>
                <a:spcPct val="0"/>
              </a:spcAft>
              <a:buFontTx/>
              <a:buChar char="-"/>
            </a:pPr>
            <a:r>
              <a:rPr lang="en-US" altLang="en-US" sz="2800" b="1" dirty="0" err="1">
                <a:solidFill>
                  <a:srgbClr val="000000"/>
                </a:solidFill>
                <a:latin typeface="Times New Roman" panose="02020603050405020304" pitchFamily="18" charset="0"/>
                <a:cs typeface="Times New Roman" panose="02020603050405020304" pitchFamily="18" charset="0"/>
              </a:rPr>
              <a:t>Là</a:t>
            </a:r>
            <a:r>
              <a:rPr lang="en-US" altLang="en-US" sz="2800" b="1" dirty="0">
                <a:solidFill>
                  <a:srgbClr val="000000"/>
                </a:solidFill>
                <a:latin typeface="Times New Roman" panose="02020603050405020304" pitchFamily="18" charset="0"/>
                <a:cs typeface="Times New Roman" panose="02020603050405020304" pitchFamily="18" charset="0"/>
              </a:rPr>
              <a:t> con </a:t>
            </a:r>
            <a:r>
              <a:rPr lang="en-US" altLang="en-US" sz="2800" b="1" dirty="0" err="1">
                <a:solidFill>
                  <a:srgbClr val="000000"/>
                </a:solidFill>
                <a:latin typeface="Times New Roman" panose="02020603050405020304" pitchFamily="18" charset="0"/>
                <a:cs typeface="Times New Roman" panose="02020603050405020304" pitchFamily="18" charset="0"/>
              </a:rPr>
              <a:t>đường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thành</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công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tất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yếu</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của</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nước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đã</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và</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đang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đi</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theo</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trên</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thế</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giới</a:t>
            </a:r>
            <a:r>
              <a:rPr lang="en-US" altLang="en-US" sz="2800" b="1" dirty="0">
                <a:solidFill>
                  <a:srgbClr val="000000"/>
                </a:solidFill>
                <a:latin typeface="Times New Roman" panose="02020603050405020304" pitchFamily="18" charset="0"/>
                <a:cs typeface="Times New Roman" panose="02020603050405020304" pitchFamily="18" charset="0"/>
              </a:rPr>
              <a:t>.</a:t>
            </a:r>
          </a:p>
          <a:p>
            <a:pPr indent="519113" algn="just" fontAlgn="base">
              <a:lnSpc>
                <a:spcPct val="150000"/>
              </a:lnSpc>
              <a:spcBef>
                <a:spcPct val="50000"/>
              </a:spcBef>
              <a:spcAft>
                <a:spcPct val="0"/>
              </a:spcAft>
            </a:pPr>
            <a:r>
              <a:rPr lang="en-US" altLang="en-US" sz="2800" b="1" dirty="0">
                <a:solidFill>
                  <a:srgbClr val="0000FF"/>
                </a:solidFill>
                <a:latin typeface="Times New Roman" panose="02020603050405020304" pitchFamily="18" charset="0"/>
                <a:cs typeface="Times New Roman" panose="02020603050405020304" pitchFamily="18" charset="0"/>
              </a:rPr>
              <a:t>- </a:t>
            </a:r>
            <a:r>
              <a:rPr lang="en-US" altLang="en-US" sz="2800" b="1" dirty="0" err="1">
                <a:solidFill>
                  <a:srgbClr val="0000FF"/>
                </a:solidFill>
                <a:latin typeface="Times New Roman" panose="02020603050405020304" pitchFamily="18" charset="0"/>
                <a:cs typeface="Times New Roman" panose="02020603050405020304" pitchFamily="18" charset="0"/>
              </a:rPr>
              <a:t>Đáp</a:t>
            </a:r>
            <a:r>
              <a:rPr lang="en-US" altLang="en-US" sz="2800" b="1" dirty="0">
                <a:solidFill>
                  <a:srgbClr val="0000FF"/>
                </a:solidFill>
                <a:latin typeface="Times New Roman" panose="02020603050405020304" pitchFamily="18" charset="0"/>
                <a:cs typeface="Times New Roman" panose="02020603050405020304" pitchFamily="18" charset="0"/>
              </a:rPr>
              <a:t> </a:t>
            </a:r>
            <a:r>
              <a:rPr lang="en-US" altLang="en-US" sz="2800" b="1" dirty="0" err="1">
                <a:solidFill>
                  <a:srgbClr val="0000FF"/>
                </a:solidFill>
                <a:latin typeface="Times New Roman" panose="02020603050405020304" pitchFamily="18" charset="0"/>
                <a:cs typeface="Times New Roman" panose="02020603050405020304" pitchFamily="18" charset="0"/>
              </a:rPr>
              <a:t>ứng</a:t>
            </a:r>
            <a:r>
              <a:rPr lang="en-US" altLang="en-US" sz="2800" b="1" dirty="0">
                <a:solidFill>
                  <a:srgbClr val="0000FF"/>
                </a:solidFill>
                <a:latin typeface="Times New Roman" panose="02020603050405020304" pitchFamily="18" charset="0"/>
                <a:cs typeface="Times New Roman" panose="02020603050405020304" pitchFamily="18" charset="0"/>
              </a:rPr>
              <a:t> </a:t>
            </a:r>
            <a:r>
              <a:rPr lang="en-US" altLang="en-US" sz="2800" b="1" dirty="0" err="1">
                <a:solidFill>
                  <a:srgbClr val="0000FF"/>
                </a:solidFill>
                <a:latin typeface="Times New Roman" panose="02020603050405020304" pitchFamily="18" charset="0"/>
                <a:cs typeface="Times New Roman" panose="02020603050405020304" pitchFamily="18" charset="0"/>
              </a:rPr>
              <a:t>yêu</a:t>
            </a:r>
            <a:r>
              <a:rPr lang="en-US" altLang="en-US" sz="2800" b="1" dirty="0">
                <a:solidFill>
                  <a:srgbClr val="0000FF"/>
                </a:solidFill>
                <a:latin typeface="Times New Roman" panose="02020603050405020304" pitchFamily="18" charset="0"/>
                <a:cs typeface="Times New Roman" panose="02020603050405020304" pitchFamily="18" charset="0"/>
              </a:rPr>
              <a:t> </a:t>
            </a:r>
            <a:r>
              <a:rPr lang="en-US" altLang="en-US" sz="2800" b="1" dirty="0" err="1">
                <a:solidFill>
                  <a:srgbClr val="0000FF"/>
                </a:solidFill>
                <a:latin typeface="Times New Roman" panose="02020603050405020304" pitchFamily="18" charset="0"/>
                <a:cs typeface="Times New Roman" panose="02020603050405020304" pitchFamily="18" charset="0"/>
              </a:rPr>
              <a:t>cầu</a:t>
            </a:r>
            <a:r>
              <a:rPr lang="en-US" altLang="en-US" sz="2800" b="1" dirty="0">
                <a:solidFill>
                  <a:srgbClr val="0000FF"/>
                </a:solidFill>
                <a:latin typeface="Times New Roman" panose="02020603050405020304" pitchFamily="18" charset="0"/>
                <a:cs typeface="Times New Roman" panose="02020603050405020304" pitchFamily="18" charset="0"/>
              </a:rPr>
              <a:t> </a:t>
            </a:r>
            <a:r>
              <a:rPr lang="en-US" altLang="en-US" sz="2800" b="1" dirty="0" err="1">
                <a:solidFill>
                  <a:srgbClr val="0000FF"/>
                </a:solidFill>
                <a:latin typeface="Times New Roman" panose="02020603050405020304" pitchFamily="18" charset="0"/>
                <a:cs typeface="Times New Roman" panose="02020603050405020304" pitchFamily="18" charset="0"/>
              </a:rPr>
              <a:t>xây</a:t>
            </a:r>
            <a:r>
              <a:rPr lang="en-US" altLang="en-US" sz="2800" b="1" dirty="0">
                <a:solidFill>
                  <a:srgbClr val="0000FF"/>
                </a:solidFill>
                <a:latin typeface="Times New Roman" panose="02020603050405020304" pitchFamily="18" charset="0"/>
                <a:cs typeface="Times New Roman" panose="02020603050405020304" pitchFamily="18" charset="0"/>
              </a:rPr>
              <a:t> </a:t>
            </a:r>
            <a:r>
              <a:rPr lang="en-US" altLang="en-US" sz="2800" b="1" dirty="0" err="1">
                <a:solidFill>
                  <a:srgbClr val="0000FF"/>
                </a:solidFill>
                <a:latin typeface="Times New Roman" panose="02020603050405020304" pitchFamily="18" charset="0"/>
                <a:cs typeface="Times New Roman" panose="02020603050405020304" pitchFamily="18" charset="0"/>
              </a:rPr>
              <a:t>dựng</a:t>
            </a:r>
            <a:r>
              <a:rPr lang="en-US" altLang="en-US" sz="2800" b="1" dirty="0">
                <a:solidFill>
                  <a:srgbClr val="0000FF"/>
                </a:solidFill>
                <a:latin typeface="Times New Roman" panose="02020603050405020304" pitchFamily="18" charset="0"/>
                <a:cs typeface="Times New Roman" panose="02020603050405020304" pitchFamily="18" charset="0"/>
              </a:rPr>
              <a:t> </a:t>
            </a:r>
            <a:r>
              <a:rPr lang="en-US" altLang="en-US" sz="2800" b="1" dirty="0" err="1">
                <a:solidFill>
                  <a:srgbClr val="0000FF"/>
                </a:solidFill>
                <a:latin typeface="Times New Roman" panose="02020603050405020304" pitchFamily="18" charset="0"/>
                <a:cs typeface="Times New Roman" panose="02020603050405020304" pitchFamily="18" charset="0"/>
              </a:rPr>
              <a:t>cơ</a:t>
            </a:r>
            <a:r>
              <a:rPr lang="en-US" altLang="en-US" sz="2800" b="1" dirty="0">
                <a:solidFill>
                  <a:srgbClr val="0000FF"/>
                </a:solidFill>
                <a:latin typeface="Times New Roman" panose="02020603050405020304" pitchFamily="18" charset="0"/>
                <a:cs typeface="Times New Roman" panose="02020603050405020304" pitchFamily="18" charset="0"/>
              </a:rPr>
              <a:t> </a:t>
            </a:r>
            <a:r>
              <a:rPr lang="en-US" altLang="en-US" sz="2800" b="1" dirty="0" err="1">
                <a:solidFill>
                  <a:srgbClr val="0000FF"/>
                </a:solidFill>
                <a:latin typeface="Times New Roman" panose="02020603050405020304" pitchFamily="18" charset="0"/>
                <a:cs typeface="Times New Roman" panose="02020603050405020304" pitchFamily="18" charset="0"/>
              </a:rPr>
              <a:t>sở</a:t>
            </a:r>
            <a:r>
              <a:rPr lang="en-US" altLang="en-US" sz="2800" b="1" dirty="0">
                <a:solidFill>
                  <a:srgbClr val="0000FF"/>
                </a:solidFill>
                <a:latin typeface="Times New Roman" panose="02020603050405020304" pitchFamily="18" charset="0"/>
                <a:cs typeface="Times New Roman" panose="02020603050405020304" pitchFamily="18" charset="0"/>
              </a:rPr>
              <a:t> </a:t>
            </a:r>
            <a:r>
              <a:rPr lang="en-US" altLang="en-US" sz="2800" b="1" dirty="0" err="1">
                <a:solidFill>
                  <a:srgbClr val="0000FF"/>
                </a:solidFill>
                <a:latin typeface="Times New Roman" panose="02020603050405020304" pitchFamily="18" charset="0"/>
                <a:cs typeface="Times New Roman" panose="02020603050405020304" pitchFamily="18" charset="0"/>
              </a:rPr>
              <a:t>vật</a:t>
            </a:r>
            <a:r>
              <a:rPr lang="en-US" altLang="en-US" sz="2800" b="1" dirty="0">
                <a:solidFill>
                  <a:srgbClr val="0000FF"/>
                </a:solidFill>
                <a:latin typeface="Times New Roman" panose="02020603050405020304" pitchFamily="18" charset="0"/>
                <a:cs typeface="Times New Roman" panose="02020603050405020304" pitchFamily="18" charset="0"/>
              </a:rPr>
              <a:t> </a:t>
            </a:r>
            <a:r>
              <a:rPr lang="en-US" altLang="en-US" sz="2800" b="1" dirty="0" err="1">
                <a:solidFill>
                  <a:srgbClr val="0000FF"/>
                </a:solidFill>
                <a:latin typeface="Times New Roman" panose="02020603050405020304" pitchFamily="18" charset="0"/>
                <a:cs typeface="Times New Roman" panose="02020603050405020304" pitchFamily="18" charset="0"/>
              </a:rPr>
              <a:t>chất</a:t>
            </a:r>
            <a:r>
              <a:rPr lang="en-US" altLang="en-US" sz="2800" b="1" dirty="0">
                <a:solidFill>
                  <a:srgbClr val="0000FF"/>
                </a:solidFill>
                <a:latin typeface="Times New Roman" panose="02020603050405020304" pitchFamily="18" charset="0"/>
                <a:cs typeface="Times New Roman" panose="02020603050405020304" pitchFamily="18" charset="0"/>
              </a:rPr>
              <a:t> </a:t>
            </a:r>
            <a:r>
              <a:rPr lang="en-US" altLang="en-US" sz="2800" b="1" dirty="0" err="1">
                <a:solidFill>
                  <a:srgbClr val="0000FF"/>
                </a:solidFill>
                <a:latin typeface="Times New Roman" panose="02020603050405020304" pitchFamily="18" charset="0"/>
                <a:cs typeface="Times New Roman" panose="02020603050405020304" pitchFamily="18" charset="0"/>
              </a:rPr>
              <a:t>cho</a:t>
            </a:r>
            <a:r>
              <a:rPr lang="en-US" altLang="en-US" sz="2800" b="1" dirty="0">
                <a:solidFill>
                  <a:srgbClr val="0000FF"/>
                </a:solidFill>
                <a:latin typeface="Times New Roman" panose="02020603050405020304" pitchFamily="18" charset="0"/>
                <a:cs typeface="Times New Roman" panose="02020603050405020304" pitchFamily="18" charset="0"/>
              </a:rPr>
              <a:t> CNXH</a:t>
            </a:r>
          </a:p>
          <a:p>
            <a:pPr indent="519113" algn="just" fontAlgn="base">
              <a:lnSpc>
                <a:spcPct val="150000"/>
              </a:lnSpc>
              <a:spcBef>
                <a:spcPct val="50000"/>
              </a:spcBef>
              <a:spcAft>
                <a:spcPct val="0"/>
              </a:spcAft>
              <a:buFontTx/>
              <a:buChar char="-"/>
            </a:pPr>
            <a:r>
              <a:rPr lang="en-US" altLang="en-US" sz="2800" b="1" dirty="0" err="1">
                <a:solidFill>
                  <a:srgbClr val="000000"/>
                </a:solidFill>
                <a:latin typeface="Times New Roman" panose="02020603050405020304" pitchFamily="18" charset="0"/>
                <a:cs typeface="Times New Roman" panose="02020603050405020304" pitchFamily="18" charset="0"/>
              </a:rPr>
              <a:t>Bắt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nguồn</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từ</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chính</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quá</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trình</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hội</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nhập</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quốc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tế</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hợp</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tác</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cạnh</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tranh</a:t>
            </a:r>
            <a:r>
              <a:rPr lang="en-US" altLang="en-US" sz="2800" b="1" dirty="0">
                <a:solidFill>
                  <a:srgbClr val="000000"/>
                </a:solidFill>
                <a:latin typeface="Times New Roman" panose="02020603050405020304" pitchFamily="18" charset="0"/>
                <a:cs typeface="Times New Roman" panose="02020603050405020304" pitchFamily="18" charset="0"/>
              </a:rPr>
              <a:t>)</a:t>
            </a:r>
          </a:p>
          <a:p>
            <a:pPr indent="519113" algn="just" fontAlgn="base">
              <a:lnSpc>
                <a:spcPct val="150000"/>
              </a:lnSpc>
              <a:spcBef>
                <a:spcPct val="50000"/>
              </a:spcBef>
              <a:spcAft>
                <a:spcPct val="0"/>
              </a:spcAft>
              <a:buFontTx/>
              <a:buChar char="-"/>
            </a:pPr>
            <a:r>
              <a:rPr lang="en-US" altLang="en-US" sz="2800" b="1" dirty="0" err="1">
                <a:solidFill>
                  <a:srgbClr val="C00000"/>
                </a:solidFill>
                <a:latin typeface="Times New Roman" panose="02020603050405020304" pitchFamily="18" charset="0"/>
                <a:cs typeface="Times New Roman" panose="02020603050405020304" pitchFamily="18" charset="0"/>
              </a:rPr>
              <a:t>Tác</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động</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tích</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cực</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đến</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mọi</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lĩnh</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vực</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của</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đời</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sống</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xã</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hội</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kinh</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tế</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văn</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hóa</a:t>
            </a:r>
            <a:r>
              <a:rPr lang="en-US" altLang="en-US" sz="2800" b="1" dirty="0">
                <a:solidFill>
                  <a:srgbClr val="C00000"/>
                </a:solidFill>
                <a:latin typeface="Times New Roman" panose="02020603050405020304" pitchFamily="18" charset="0"/>
                <a:cs typeface="Times New Roman" panose="02020603050405020304" pitchFamily="18" charset="0"/>
              </a:rPr>
              <a:t>, an </a:t>
            </a:r>
            <a:r>
              <a:rPr lang="en-US" altLang="en-US" sz="2800" b="1" dirty="0" err="1">
                <a:solidFill>
                  <a:srgbClr val="C00000"/>
                </a:solidFill>
                <a:latin typeface="Times New Roman" panose="02020603050405020304" pitchFamily="18" charset="0"/>
                <a:cs typeface="Times New Roman" panose="02020603050405020304" pitchFamily="18" charset="0"/>
              </a:rPr>
              <a:t>ninh</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quốc</a:t>
            </a:r>
            <a:r>
              <a:rPr lang="en-US" altLang="en-US" sz="2800" b="1" dirty="0">
                <a:solidFill>
                  <a:srgbClr val="C00000"/>
                </a:solidFill>
                <a:latin typeface="Times New Roman" panose="02020603050405020304" pitchFamily="18" charset="0"/>
                <a:cs typeface="Times New Roman" panose="02020603050405020304" pitchFamily="18" charset="0"/>
              </a:rPr>
              <a:t> </a:t>
            </a:r>
            <a:r>
              <a:rPr lang="en-US" altLang="en-US" sz="2800" b="1" dirty="0" err="1">
                <a:solidFill>
                  <a:srgbClr val="C00000"/>
                </a:solidFill>
                <a:latin typeface="Times New Roman" panose="02020603050405020304" pitchFamily="18" charset="0"/>
                <a:cs typeface="Times New Roman" panose="02020603050405020304" pitchFamily="18" charset="0"/>
              </a:rPr>
              <a:t>phòng</a:t>
            </a:r>
            <a:r>
              <a:rPr lang="en-US" altLang="en-US" sz="2800" b="1" dirty="0">
                <a:solidFill>
                  <a:srgbClr val="C00000"/>
                </a:solidFill>
                <a:latin typeface="Times New Roman" panose="02020603050405020304" pitchFamily="18" charset="0"/>
                <a:cs typeface="Times New Roman" panose="02020603050405020304" pitchFamily="18" charset="0"/>
              </a:rPr>
              <a:t>…)</a:t>
            </a:r>
          </a:p>
          <a:p>
            <a:pPr indent="519113" algn="just" fontAlgn="base">
              <a:lnSpc>
                <a:spcPct val="150000"/>
              </a:lnSpc>
              <a:spcBef>
                <a:spcPct val="50000"/>
              </a:spcBef>
              <a:spcAft>
                <a:spcPct val="0"/>
              </a:spcAft>
            </a:pP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Giải</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quyết</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vấn</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đề</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nguồn</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tài</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nguyên</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sẵn</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có</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đã</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và</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đang</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cạn</a:t>
            </a:r>
            <a:r>
              <a:rPr lang="en-US" altLang="en-US" sz="2800" b="1" dirty="0">
                <a:solidFill>
                  <a:srgbClr val="000000"/>
                </a:solidFill>
                <a:latin typeface="Times New Roman" panose="02020603050405020304" pitchFamily="18" charset="0"/>
                <a:cs typeface="Times New Roman" panose="02020603050405020304" pitchFamily="18" charset="0"/>
              </a:rPr>
              <a:t> </a:t>
            </a:r>
            <a:r>
              <a:rPr lang="en-US" altLang="en-US" sz="2800" b="1" dirty="0" err="1">
                <a:solidFill>
                  <a:srgbClr val="000000"/>
                </a:solidFill>
                <a:latin typeface="Times New Roman" panose="02020603050405020304" pitchFamily="18" charset="0"/>
                <a:cs typeface="Times New Roman" panose="02020603050405020304" pitchFamily="18" charset="0"/>
              </a:rPr>
              <a:t>kiệt</a:t>
            </a:r>
            <a:r>
              <a:rPr lang="en-US" altLang="en-US" sz="2800" b="1" dirty="0">
                <a:solidFill>
                  <a:srgbClr val="000000"/>
                </a:solidFill>
                <a:latin typeface="Times New Roman" panose="02020603050405020304" pitchFamily="18" charset="0"/>
                <a:cs typeface="Times New Roman" panose="02020603050405020304" pitchFamily="18" charset="0"/>
              </a:rPr>
              <a:t>. </a:t>
            </a:r>
            <a:endParaRPr lang="en-US" altLang="en-US" sz="2800" b="1" dirty="0">
              <a:solidFill>
                <a:srgbClr val="000000"/>
              </a:solidFill>
              <a:latin typeface="Times New Roman" panose="02020603050405020304" pitchFamily="18" charset="0"/>
            </a:endParaRPr>
          </a:p>
        </p:txBody>
      </p:sp>
      <p:sp>
        <p:nvSpPr>
          <p:cNvPr id="12" name="Rectangle 3">
            <a:extLst>
              <a:ext uri="{FF2B5EF4-FFF2-40B4-BE49-F238E27FC236}">
                <a16:creationId xmlns:a16="http://schemas.microsoft.com/office/drawing/2014/main" id="{413AF539-CA72-49FC-80CE-52B8EF6AB90F}"/>
              </a:ext>
            </a:extLst>
          </p:cNvPr>
          <p:cNvSpPr>
            <a:spLocks noChangeArrowheads="1"/>
          </p:cNvSpPr>
          <p:nvPr/>
        </p:nvSpPr>
        <p:spPr bwMode="auto">
          <a:xfrm>
            <a:off x="269957" y="177254"/>
            <a:ext cx="1165208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588" indent="60325"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3200" b="1" dirty="0" err="1">
                <a:solidFill>
                  <a:srgbClr val="FF0000"/>
                </a:solidFill>
                <a:latin typeface="Times New Roman" panose="02020603050405020304" pitchFamily="18" charset="0"/>
              </a:rPr>
              <a:t>Tính</a:t>
            </a:r>
            <a:r>
              <a:rPr lang="en-US" altLang="en-US" sz="3200" b="1" dirty="0">
                <a:solidFill>
                  <a:srgbClr val="FF0000"/>
                </a:solidFill>
                <a:latin typeface="Times New Roman" panose="02020603050405020304" pitchFamily="18" charset="0"/>
              </a:rPr>
              <a:t> </a:t>
            </a:r>
            <a:r>
              <a:rPr lang="en-US" altLang="en-US" sz="3200" b="1" dirty="0" err="1">
                <a:solidFill>
                  <a:srgbClr val="FF0000"/>
                </a:solidFill>
                <a:latin typeface="Times New Roman" panose="02020603050405020304" pitchFamily="18" charset="0"/>
              </a:rPr>
              <a:t>khách</a:t>
            </a:r>
            <a:r>
              <a:rPr lang="en-US" altLang="en-US" sz="3200" b="1" dirty="0">
                <a:solidFill>
                  <a:srgbClr val="FF0000"/>
                </a:solidFill>
                <a:latin typeface="Times New Roman" panose="02020603050405020304" pitchFamily="18" charset="0"/>
              </a:rPr>
              <a:t> </a:t>
            </a:r>
            <a:r>
              <a:rPr lang="en-US" altLang="en-US" sz="3200" b="1" dirty="0" err="1">
                <a:solidFill>
                  <a:srgbClr val="FF0000"/>
                </a:solidFill>
                <a:latin typeface="Times New Roman" panose="02020603050405020304" pitchFamily="18" charset="0"/>
              </a:rPr>
              <a:t>quan</a:t>
            </a:r>
            <a:r>
              <a:rPr lang="en-US" altLang="en-US" sz="3200" b="1" dirty="0">
                <a:solidFill>
                  <a:srgbClr val="FF0000"/>
                </a:solidFill>
                <a:latin typeface="Times New Roman" panose="02020603050405020304" pitchFamily="18" charset="0"/>
              </a:rPr>
              <a:t> </a:t>
            </a:r>
            <a:r>
              <a:rPr lang="en-US" altLang="en-US" sz="3200" b="1" dirty="0" err="1">
                <a:solidFill>
                  <a:srgbClr val="FF0000"/>
                </a:solidFill>
                <a:latin typeface="Times New Roman" panose="02020603050405020304" pitchFamily="18" charset="0"/>
              </a:rPr>
              <a:t>của</a:t>
            </a:r>
            <a:r>
              <a:rPr lang="en-US" altLang="en-US" sz="3200" b="1" dirty="0">
                <a:solidFill>
                  <a:srgbClr val="FF0000"/>
                </a:solidFill>
                <a:latin typeface="Times New Roman" panose="02020603050405020304" pitchFamily="18" charset="0"/>
              </a:rPr>
              <a:t> CNH, HĐH </a:t>
            </a:r>
            <a:r>
              <a:rPr lang="en-US" altLang="en-US" sz="3200" b="1" dirty="0" err="1">
                <a:solidFill>
                  <a:srgbClr val="FF0000"/>
                </a:solidFill>
                <a:latin typeface="Times New Roman" panose="02020603050405020304" pitchFamily="18" charset="0"/>
              </a:rPr>
              <a:t>gắn</a:t>
            </a:r>
            <a:r>
              <a:rPr lang="en-US" altLang="en-US" sz="3200" b="1" dirty="0">
                <a:solidFill>
                  <a:srgbClr val="FF0000"/>
                </a:solidFill>
                <a:latin typeface="Times New Roman" panose="02020603050405020304" pitchFamily="18" charset="0"/>
              </a:rPr>
              <a:t> </a:t>
            </a:r>
            <a:r>
              <a:rPr lang="en-US" altLang="en-US" sz="3200" b="1" dirty="0" err="1">
                <a:solidFill>
                  <a:srgbClr val="FF0000"/>
                </a:solidFill>
                <a:latin typeface="Times New Roman" panose="02020603050405020304" pitchFamily="18" charset="0"/>
              </a:rPr>
              <a:t>với</a:t>
            </a:r>
            <a:r>
              <a:rPr lang="en-US" altLang="en-US" sz="3200" b="1" dirty="0">
                <a:solidFill>
                  <a:srgbClr val="FF0000"/>
                </a:solidFill>
                <a:latin typeface="Times New Roman" panose="02020603050405020304" pitchFamily="18" charset="0"/>
              </a:rPr>
              <a:t> </a:t>
            </a:r>
            <a:r>
              <a:rPr lang="en-US" altLang="en-US" sz="3200" b="1" dirty="0" err="1">
                <a:solidFill>
                  <a:srgbClr val="FF0000"/>
                </a:solidFill>
                <a:latin typeface="Times New Roman" panose="02020603050405020304" pitchFamily="18" charset="0"/>
              </a:rPr>
              <a:t>kinh</a:t>
            </a:r>
            <a:r>
              <a:rPr lang="en-US" altLang="en-US" sz="3200" b="1" dirty="0">
                <a:solidFill>
                  <a:srgbClr val="FF0000"/>
                </a:solidFill>
                <a:latin typeface="Times New Roman" panose="02020603050405020304" pitchFamily="18" charset="0"/>
              </a:rPr>
              <a:t> </a:t>
            </a:r>
            <a:r>
              <a:rPr lang="en-US" altLang="en-US" sz="3200" b="1" dirty="0" err="1">
                <a:solidFill>
                  <a:srgbClr val="FF0000"/>
                </a:solidFill>
                <a:latin typeface="Times New Roman" panose="02020603050405020304" pitchFamily="18" charset="0"/>
              </a:rPr>
              <a:t>tế</a:t>
            </a:r>
            <a:r>
              <a:rPr lang="en-US" altLang="en-US" sz="3200" b="1" dirty="0">
                <a:solidFill>
                  <a:srgbClr val="FF0000"/>
                </a:solidFill>
                <a:latin typeface="Times New Roman" panose="02020603050405020304" pitchFamily="18" charset="0"/>
              </a:rPr>
              <a:t> tri </a:t>
            </a:r>
            <a:r>
              <a:rPr lang="en-US" altLang="en-US" sz="3200" b="1" dirty="0" err="1">
                <a:solidFill>
                  <a:srgbClr val="FF0000"/>
                </a:solidFill>
                <a:latin typeface="Times New Roman" panose="02020603050405020304" pitchFamily="18" charset="0"/>
              </a:rPr>
              <a:t>thức</a:t>
            </a:r>
            <a:endParaRPr lang="en-US" altLang="en-US" sz="3200" b="1" dirty="0">
              <a:solidFill>
                <a:srgbClr val="FF0000"/>
              </a:solidFill>
              <a:latin typeface="Times New Roman" panose="02020603050405020304" pitchFamily="18" charset="0"/>
            </a:endParaRPr>
          </a:p>
        </p:txBody>
      </p:sp>
    </p:spTree>
    <p:extLst>
      <p:ext uri="{BB962C8B-B14F-4D97-AF65-F5344CB8AC3E}">
        <p14:creationId xmlns:p14="http://schemas.microsoft.com/office/powerpoint/2010/main" val="598007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81" name="Rectangle 5">
            <a:extLst>
              <a:ext uri="{FF2B5EF4-FFF2-40B4-BE49-F238E27FC236}">
                <a16:creationId xmlns:a16="http://schemas.microsoft.com/office/drawing/2014/main" id="{772B0317-E207-4C2A-973D-C5E03C58086F}"/>
              </a:ext>
            </a:extLst>
          </p:cNvPr>
          <p:cNvSpPr>
            <a:spLocks noChangeArrowheads="1"/>
          </p:cNvSpPr>
          <p:nvPr/>
        </p:nvSpPr>
        <p:spPr bwMode="auto">
          <a:xfrm>
            <a:off x="287864" y="0"/>
            <a:ext cx="9067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base" hangingPunct="1">
              <a:spcBef>
                <a:spcPct val="0"/>
              </a:spcBef>
              <a:spcAft>
                <a:spcPct val="0"/>
              </a:spcAft>
            </a:pPr>
            <a:r>
              <a:rPr lang="en-US" altLang="en-US" sz="2800" b="1" dirty="0" err="1">
                <a:solidFill>
                  <a:srgbClr val="FF0000"/>
                </a:solidFill>
                <a:latin typeface="Times New Roman" panose="02020603050405020304" pitchFamily="18" charset="0"/>
              </a:rPr>
              <a:t>Bảo</a:t>
            </a:r>
            <a:r>
              <a:rPr lang="en-US" altLang="en-US" sz="2800" b="1" dirty="0">
                <a:solidFill>
                  <a:srgbClr val="FF0000"/>
                </a:solidFill>
                <a:latin typeface="Times New Roman" panose="02020603050405020304" pitchFamily="18" charset="0"/>
              </a:rPr>
              <a:t> </a:t>
            </a:r>
            <a:r>
              <a:rPr lang="en-US" altLang="en-US" sz="2800" b="1" dirty="0" err="1">
                <a:solidFill>
                  <a:srgbClr val="FF0000"/>
                </a:solidFill>
                <a:latin typeface="Times New Roman" panose="02020603050405020304" pitchFamily="18" charset="0"/>
              </a:rPr>
              <a:t>vệ</a:t>
            </a:r>
            <a:r>
              <a:rPr lang="en-US" altLang="en-US" sz="2800" b="1" dirty="0">
                <a:solidFill>
                  <a:srgbClr val="FF0000"/>
                </a:solidFill>
                <a:latin typeface="Times New Roman" panose="02020603050405020304" pitchFamily="18" charset="0"/>
              </a:rPr>
              <a:t> </a:t>
            </a:r>
            <a:r>
              <a:rPr lang="en-US" altLang="en-US" sz="2800" b="1" dirty="0" err="1">
                <a:solidFill>
                  <a:srgbClr val="FF0000"/>
                </a:solidFill>
                <a:latin typeface="Times New Roman" panose="02020603050405020304" pitchFamily="18" charset="0"/>
              </a:rPr>
              <a:t>tài</a:t>
            </a:r>
            <a:r>
              <a:rPr lang="en-US" altLang="en-US" sz="2800" b="1" dirty="0">
                <a:solidFill>
                  <a:srgbClr val="FF0000"/>
                </a:solidFill>
                <a:latin typeface="Times New Roman" panose="02020603050405020304" pitchFamily="18" charset="0"/>
              </a:rPr>
              <a:t> </a:t>
            </a:r>
            <a:r>
              <a:rPr lang="en-US" altLang="en-US" sz="2800" b="1" dirty="0" err="1">
                <a:solidFill>
                  <a:srgbClr val="FF0000"/>
                </a:solidFill>
                <a:latin typeface="Times New Roman" panose="02020603050405020304" pitchFamily="18" charset="0"/>
              </a:rPr>
              <a:t>nguyên</a:t>
            </a:r>
            <a:r>
              <a:rPr lang="en-US" altLang="en-US" sz="2800" b="1" dirty="0">
                <a:solidFill>
                  <a:srgbClr val="FF0000"/>
                </a:solidFill>
                <a:latin typeface="Times New Roman" panose="02020603050405020304" pitchFamily="18" charset="0"/>
              </a:rPr>
              <a:t>, </a:t>
            </a:r>
            <a:r>
              <a:rPr lang="en-US" altLang="en-US" sz="2800" b="1" dirty="0" err="1">
                <a:solidFill>
                  <a:srgbClr val="FF0000"/>
                </a:solidFill>
                <a:latin typeface="Times New Roman" panose="02020603050405020304" pitchFamily="18" charset="0"/>
              </a:rPr>
              <a:t>môi</a:t>
            </a:r>
            <a:r>
              <a:rPr lang="en-US" altLang="en-US" sz="2800" b="1" dirty="0">
                <a:solidFill>
                  <a:srgbClr val="FF0000"/>
                </a:solidFill>
                <a:latin typeface="Times New Roman" panose="02020603050405020304" pitchFamily="18" charset="0"/>
              </a:rPr>
              <a:t> </a:t>
            </a:r>
            <a:r>
              <a:rPr lang="en-US" altLang="en-US" sz="2800" b="1" dirty="0" err="1">
                <a:solidFill>
                  <a:srgbClr val="FF0000"/>
                </a:solidFill>
                <a:latin typeface="Times New Roman" panose="02020603050405020304" pitchFamily="18" charset="0"/>
              </a:rPr>
              <a:t>trường</a:t>
            </a:r>
            <a:endParaRPr lang="en-US" altLang="en-US" sz="2800" b="1" dirty="0">
              <a:solidFill>
                <a:srgbClr val="FF0000"/>
              </a:solidFill>
              <a:latin typeface="Times New Roman" panose="02020603050405020304" pitchFamily="18" charset="0"/>
            </a:endParaRPr>
          </a:p>
        </p:txBody>
      </p:sp>
      <p:pic>
        <p:nvPicPr>
          <p:cNvPr id="31750" name="Picture 6" descr="Kết quả hình ảnh cho bảo vệ môi trường">
            <a:extLst>
              <a:ext uri="{FF2B5EF4-FFF2-40B4-BE49-F238E27FC236}">
                <a16:creationId xmlns:a16="http://schemas.microsoft.com/office/drawing/2014/main" id="{913B4E81-D1B0-4002-98E7-57B1FA70A0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764198"/>
            <a:ext cx="31242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B8E11217-DEBF-4DBB-90C6-7528940A6813}"/>
              </a:ext>
            </a:extLst>
          </p:cNvPr>
          <p:cNvPicPr>
            <a:picLocks noChangeAspect="1"/>
          </p:cNvPicPr>
          <p:nvPr/>
        </p:nvPicPr>
        <p:blipFill>
          <a:blip r:embed="rId3"/>
          <a:stretch>
            <a:fillRect/>
          </a:stretch>
        </p:blipFill>
        <p:spPr>
          <a:xfrm>
            <a:off x="6096000" y="224944"/>
            <a:ext cx="5668108" cy="6408111"/>
          </a:xfrm>
          <a:prstGeom prst="rect">
            <a:avLst/>
          </a:prstGeom>
        </p:spPr>
      </p:pic>
      <p:pic>
        <p:nvPicPr>
          <p:cNvPr id="6" name="Picture 5">
            <a:extLst>
              <a:ext uri="{FF2B5EF4-FFF2-40B4-BE49-F238E27FC236}">
                <a16:creationId xmlns:a16="http://schemas.microsoft.com/office/drawing/2014/main" id="{3841D2DD-C7AE-41ED-92FC-8B429AA3F200}"/>
              </a:ext>
            </a:extLst>
          </p:cNvPr>
          <p:cNvPicPr>
            <a:picLocks noChangeAspect="1"/>
          </p:cNvPicPr>
          <p:nvPr/>
        </p:nvPicPr>
        <p:blipFill>
          <a:blip r:embed="rId4"/>
          <a:stretch>
            <a:fillRect/>
          </a:stretch>
        </p:blipFill>
        <p:spPr>
          <a:xfrm>
            <a:off x="685800" y="4012477"/>
            <a:ext cx="3886200" cy="268579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101381"/>
                                        </p:tgtEl>
                                        <p:attrNameLst>
                                          <p:attrName>style.visibility</p:attrName>
                                        </p:attrNameLst>
                                      </p:cBhvr>
                                      <p:to>
                                        <p:strVal val="visible"/>
                                      </p:to>
                                    </p:set>
                                    <p:animEffect transition="in" filter="checkerboard(across)">
                                      <p:cBhvr>
                                        <p:cTn id="7" dur="500"/>
                                        <p:tgtEl>
                                          <p:spTgt spid="10138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31750"/>
                                        </p:tgtEl>
                                        <p:attrNameLst>
                                          <p:attrName>style.visibility</p:attrName>
                                        </p:attrNameLst>
                                      </p:cBhvr>
                                      <p:to>
                                        <p:strVal val="visible"/>
                                      </p:to>
                                    </p:set>
                                    <p:animEffect transition="in" filter="checkerboard(across)">
                                      <p:cBhvr>
                                        <p:cTn id="12" dur="2000"/>
                                        <p:tgtEl>
                                          <p:spTgt spid="3175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1"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144F2-2AEA-4011-A9FD-61C1148BA47F}"/>
              </a:ext>
            </a:extLst>
          </p:cNvPr>
          <p:cNvSpPr>
            <a:spLocks noGrp="1"/>
          </p:cNvSpPr>
          <p:nvPr>
            <p:ph type="title"/>
          </p:nvPr>
        </p:nvSpPr>
        <p:spPr/>
        <p:txBody>
          <a:bodyPr/>
          <a:lstStyle/>
          <a:p>
            <a:endParaRPr lang="en-US" dirty="0"/>
          </a:p>
        </p:txBody>
      </p:sp>
      <p:sp>
        <p:nvSpPr>
          <p:cNvPr id="3" name="Text Placeholder 2">
            <a:extLst>
              <a:ext uri="{FF2B5EF4-FFF2-40B4-BE49-F238E27FC236}">
                <a16:creationId xmlns:a16="http://schemas.microsoft.com/office/drawing/2014/main" id="{C000BFE8-3BBD-42E8-B2DE-829C72E9C2FD}"/>
              </a:ext>
            </a:extLst>
          </p:cNvPr>
          <p:cNvSpPr>
            <a:spLocks noGrp="1"/>
          </p:cNvSpPr>
          <p:nvPr>
            <p:ph type="body" sz="half" idx="1"/>
          </p:nvPr>
        </p:nvSpPr>
        <p:spPr/>
        <p:txBody>
          <a:bodyPr/>
          <a:lstStyle/>
          <a:p>
            <a:endParaRPr lang="en-US"/>
          </a:p>
        </p:txBody>
      </p:sp>
      <p:sp>
        <p:nvSpPr>
          <p:cNvPr id="4" name="Content Placeholder 3">
            <a:extLst>
              <a:ext uri="{FF2B5EF4-FFF2-40B4-BE49-F238E27FC236}">
                <a16:creationId xmlns:a16="http://schemas.microsoft.com/office/drawing/2014/main" id="{98C959D9-89EA-43F4-8816-265813AAA158}"/>
              </a:ext>
            </a:extLst>
          </p:cNvPr>
          <p:cNvSpPr>
            <a:spLocks noGrp="1"/>
          </p:cNvSpPr>
          <p:nvPr>
            <p:ph sz="half" idx="2"/>
          </p:nvPr>
        </p:nvSpPr>
        <p:spPr/>
        <p:txBody>
          <a:bodyPr/>
          <a:lstStyle/>
          <a:p>
            <a:endParaRPr lang="en-US"/>
          </a:p>
        </p:txBody>
      </p:sp>
      <p:pic>
        <p:nvPicPr>
          <p:cNvPr id="6" name="Picture 5">
            <a:extLst>
              <a:ext uri="{FF2B5EF4-FFF2-40B4-BE49-F238E27FC236}">
                <a16:creationId xmlns:a16="http://schemas.microsoft.com/office/drawing/2014/main" id="{B89763B8-8EEA-49DD-A120-EE4C24A09FE8}"/>
              </a:ext>
            </a:extLst>
          </p:cNvPr>
          <p:cNvPicPr>
            <a:picLocks noChangeAspect="1"/>
          </p:cNvPicPr>
          <p:nvPr/>
        </p:nvPicPr>
        <p:blipFill>
          <a:blip r:embed="rId2"/>
          <a:stretch>
            <a:fillRect/>
          </a:stretch>
        </p:blipFill>
        <p:spPr>
          <a:xfrm>
            <a:off x="23812" y="0"/>
            <a:ext cx="12144375" cy="6858000"/>
          </a:xfrm>
          <a:prstGeom prst="rect">
            <a:avLst/>
          </a:prstGeom>
        </p:spPr>
      </p:pic>
    </p:spTree>
    <p:extLst>
      <p:ext uri="{BB962C8B-B14F-4D97-AF65-F5344CB8AC3E}">
        <p14:creationId xmlns:p14="http://schemas.microsoft.com/office/powerpoint/2010/main" val="2279618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F8C9E-5020-4156-971E-A75D6400574A}"/>
              </a:ext>
            </a:extLst>
          </p:cNvPr>
          <p:cNvSpPr>
            <a:spLocks noGrp="1"/>
          </p:cNvSpPr>
          <p:nvPr>
            <p:ph type="title"/>
          </p:nvPr>
        </p:nvSpPr>
        <p:spPr/>
        <p:txBody>
          <a:bodyPr/>
          <a:lstStyle/>
          <a:p>
            <a:endParaRPr lang="en-US" dirty="0"/>
          </a:p>
        </p:txBody>
      </p:sp>
      <p:sp>
        <p:nvSpPr>
          <p:cNvPr id="3" name="Text Placeholder 2">
            <a:extLst>
              <a:ext uri="{FF2B5EF4-FFF2-40B4-BE49-F238E27FC236}">
                <a16:creationId xmlns:a16="http://schemas.microsoft.com/office/drawing/2014/main" id="{0AE83AB8-1AED-4BB0-93F4-266BFE294052}"/>
              </a:ext>
            </a:extLst>
          </p:cNvPr>
          <p:cNvSpPr>
            <a:spLocks noGrp="1"/>
          </p:cNvSpPr>
          <p:nvPr>
            <p:ph type="body" sz="half" idx="1"/>
          </p:nvPr>
        </p:nvSpPr>
        <p:spPr/>
        <p:txBody>
          <a:bodyPr/>
          <a:lstStyle/>
          <a:p>
            <a:endParaRPr lang="en-US"/>
          </a:p>
        </p:txBody>
      </p:sp>
      <p:sp>
        <p:nvSpPr>
          <p:cNvPr id="4" name="Content Placeholder 3">
            <a:extLst>
              <a:ext uri="{FF2B5EF4-FFF2-40B4-BE49-F238E27FC236}">
                <a16:creationId xmlns:a16="http://schemas.microsoft.com/office/drawing/2014/main" id="{33C68DED-5D27-45BC-A7A5-FC4073968741}"/>
              </a:ext>
            </a:extLst>
          </p:cNvPr>
          <p:cNvSpPr>
            <a:spLocks noGrp="1"/>
          </p:cNvSpPr>
          <p:nvPr>
            <p:ph sz="half" idx="2"/>
          </p:nvPr>
        </p:nvSpPr>
        <p:spPr/>
        <p:txBody>
          <a:bodyPr/>
          <a:lstStyle/>
          <a:p>
            <a:endParaRPr lang="en-US"/>
          </a:p>
        </p:txBody>
      </p:sp>
      <p:pic>
        <p:nvPicPr>
          <p:cNvPr id="6" name="Picture 5">
            <a:extLst>
              <a:ext uri="{FF2B5EF4-FFF2-40B4-BE49-F238E27FC236}">
                <a16:creationId xmlns:a16="http://schemas.microsoft.com/office/drawing/2014/main" id="{1F3C79F8-703C-4E7E-BE57-3FA4CBC80B14}"/>
              </a:ext>
            </a:extLst>
          </p:cNvPr>
          <p:cNvPicPr>
            <a:picLocks noChangeAspect="1"/>
          </p:cNvPicPr>
          <p:nvPr/>
        </p:nvPicPr>
        <p:blipFill>
          <a:blip r:embed="rId2"/>
          <a:stretch>
            <a:fillRect/>
          </a:stretch>
        </p:blipFill>
        <p:spPr>
          <a:xfrm>
            <a:off x="23812" y="0"/>
            <a:ext cx="12144375" cy="6858000"/>
          </a:xfrm>
          <a:prstGeom prst="rect">
            <a:avLst/>
          </a:prstGeom>
        </p:spPr>
      </p:pic>
    </p:spTree>
    <p:extLst>
      <p:ext uri="{BB962C8B-B14F-4D97-AF65-F5344CB8AC3E}">
        <p14:creationId xmlns:p14="http://schemas.microsoft.com/office/powerpoint/2010/main" val="8828259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BFEF228F-F146-4B8D-9561-C26CB0F3DEEC}"/>
              </a:ext>
            </a:extLst>
          </p:cNvPr>
          <p:cNvSpPr>
            <a:spLocks noChangeArrowheads="1"/>
          </p:cNvSpPr>
          <p:nvPr/>
        </p:nvSpPr>
        <p:spPr bwMode="auto">
          <a:xfrm>
            <a:off x="236090" y="825529"/>
            <a:ext cx="1165208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588" indent="60325"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506413" algn="just" defTabSz="914400" rtl="0" eaLnBrk="0" fontAlgn="base" latinLnBrk="0" hangingPunct="0">
              <a:lnSpc>
                <a:spcPct val="100000"/>
              </a:lnSpc>
              <a:spcBef>
                <a:spcPct val="50000"/>
              </a:spcBef>
              <a:spcAft>
                <a:spcPct val="0"/>
              </a:spcAft>
              <a:buClrTx/>
              <a:buSzTx/>
              <a:buFontTx/>
              <a:buChar char="-"/>
              <a:tabLst/>
              <a:defRPr/>
            </a:pPr>
            <a:r>
              <a:rPr kumimoji="0" lang="en-US" altLang="en-US" sz="32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Kết</a:t>
            </a:r>
            <a:r>
              <a:rPr kumimoji="0" lang="en-US" altLang="en-US" sz="3200" b="1" i="0" u="none" strike="noStrike" kern="1200" cap="none" spc="0" normalizeH="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hợp</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ngay</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từ</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đầu</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quá</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trình</a:t>
            </a:r>
            <a:r>
              <a:rPr lang="en-US" altLang="en-US" sz="3200" b="1" noProof="0" dirty="0">
                <a:solidFill>
                  <a:srgbClr val="000000"/>
                </a:solidFill>
                <a:latin typeface="Times New Roman" panose="02020603050405020304" pitchFamily="18" charset="0"/>
                <a:cs typeface="Times New Roman" panose="02020603050405020304" pitchFamily="18" charset="0"/>
              </a:rPr>
              <a:t> CNH, HĐH </a:t>
            </a:r>
            <a:r>
              <a:rPr lang="en-US" altLang="en-US" sz="3200" b="1" noProof="0" dirty="0" err="1">
                <a:solidFill>
                  <a:srgbClr val="000000"/>
                </a:solidFill>
                <a:latin typeface="Times New Roman" panose="02020603050405020304" pitchFamily="18" charset="0"/>
                <a:cs typeface="Times New Roman" panose="02020603050405020304" pitchFamily="18" charset="0"/>
              </a:rPr>
              <a:t>với</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phát</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triển</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kinh</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tế</a:t>
            </a:r>
            <a:r>
              <a:rPr lang="en-US" altLang="en-US" sz="3200" b="1" noProof="0" dirty="0">
                <a:solidFill>
                  <a:srgbClr val="000000"/>
                </a:solidFill>
                <a:latin typeface="Times New Roman" panose="02020603050405020304" pitchFamily="18" charset="0"/>
                <a:cs typeface="Times New Roman" panose="02020603050405020304" pitchFamily="18" charset="0"/>
              </a:rPr>
              <a:t> tri </a:t>
            </a:r>
            <a:r>
              <a:rPr lang="en-US" altLang="en-US" sz="3200" b="1" noProof="0" dirty="0" err="1">
                <a:solidFill>
                  <a:srgbClr val="000000"/>
                </a:solidFill>
                <a:latin typeface="Times New Roman" panose="02020603050405020304" pitchFamily="18" charset="0"/>
                <a:cs typeface="Times New Roman" panose="02020603050405020304" pitchFamily="18" charset="0"/>
              </a:rPr>
              <a:t>thức</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và</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bảo</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vệ</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tài</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nguyên</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môi</a:t>
            </a:r>
            <a:r>
              <a:rPr lang="en-US" altLang="en-US" sz="3200" b="1" noProof="0" dirty="0">
                <a:solidFill>
                  <a:srgbClr val="000000"/>
                </a:solidFill>
                <a:latin typeface="Times New Roman" panose="02020603050405020304" pitchFamily="18" charset="0"/>
                <a:cs typeface="Times New Roman" panose="02020603050405020304" pitchFamily="18" charset="0"/>
              </a:rPr>
              <a:t> </a:t>
            </a:r>
            <a:r>
              <a:rPr lang="en-US" altLang="en-US" sz="3200" b="1" noProof="0" dirty="0" err="1">
                <a:solidFill>
                  <a:srgbClr val="000000"/>
                </a:solidFill>
                <a:latin typeface="Times New Roman" panose="02020603050405020304" pitchFamily="18" charset="0"/>
                <a:cs typeface="Times New Roman" panose="02020603050405020304" pitchFamily="18" charset="0"/>
              </a:rPr>
              <a:t>trường</a:t>
            </a:r>
            <a:r>
              <a:rPr lang="en-US" altLang="en-US" sz="3200" b="1" noProof="0" dirty="0">
                <a:solidFill>
                  <a:srgbClr val="000000"/>
                </a:solidFill>
                <a:latin typeface="Times New Roman" panose="02020603050405020304" pitchFamily="18" charset="0"/>
                <a:cs typeface="Times New Roman" panose="02020603050405020304" pitchFamily="18" charset="0"/>
              </a:rPr>
              <a:t>.</a:t>
            </a:r>
            <a:endParaRPr lang="en-US" altLang="en-US" sz="3200" b="1" dirty="0">
              <a:solidFill>
                <a:srgbClr val="0000FF"/>
              </a:solidFill>
              <a:latin typeface="Times New Roman" panose="02020603050405020304" pitchFamily="18" charset="0"/>
              <a:cs typeface="Times New Roman" panose="02020603050405020304" pitchFamily="18" charset="0"/>
            </a:endParaRPr>
          </a:p>
        </p:txBody>
      </p:sp>
      <p:sp>
        <p:nvSpPr>
          <p:cNvPr id="12" name="Rectangle 3">
            <a:extLst>
              <a:ext uri="{FF2B5EF4-FFF2-40B4-BE49-F238E27FC236}">
                <a16:creationId xmlns:a16="http://schemas.microsoft.com/office/drawing/2014/main" id="{413AF539-CA72-49FC-80CE-52B8EF6AB90F}"/>
              </a:ext>
            </a:extLst>
          </p:cNvPr>
          <p:cNvSpPr>
            <a:spLocks noChangeArrowheads="1"/>
          </p:cNvSpPr>
          <p:nvPr/>
        </p:nvSpPr>
        <p:spPr bwMode="auto">
          <a:xfrm>
            <a:off x="269957" y="177254"/>
            <a:ext cx="1165208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588" indent="60325"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1588" marR="0" lvl="0" indent="60325" algn="ctr" defTabSz="914400" rtl="0" eaLnBrk="0" fontAlgn="base" latinLnBrk="0" hangingPunct="0">
              <a:lnSpc>
                <a:spcPct val="100000"/>
              </a:lnSpc>
              <a:spcBef>
                <a:spcPct val="0"/>
              </a:spcBef>
              <a:spcAft>
                <a:spcPct val="0"/>
              </a:spcAft>
              <a:buClrTx/>
              <a:buSzTx/>
              <a:buFontTx/>
              <a:buNone/>
              <a:tabLst/>
              <a:defRPr/>
            </a:pPr>
            <a:r>
              <a:rPr kumimoji="0" lang="en-US" altLang="en-US" sz="3200" b="1" i="0"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mn-cs"/>
              </a:rPr>
              <a:t>Một</a:t>
            </a:r>
            <a:r>
              <a:rPr kumimoji="0" lang="en-US" altLang="en-US"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 </a:t>
            </a:r>
            <a:r>
              <a:rPr kumimoji="0" lang="en-US" altLang="en-US" sz="3200" b="1" i="0"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mn-cs"/>
              </a:rPr>
              <a:t>số</a:t>
            </a:r>
            <a:r>
              <a:rPr kumimoji="0" lang="en-US" altLang="en-US"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 </a:t>
            </a:r>
            <a:r>
              <a:rPr kumimoji="0" lang="en-US" altLang="en-US" sz="3200" b="1" i="0"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mn-cs"/>
              </a:rPr>
              <a:t>định</a:t>
            </a:r>
            <a:r>
              <a:rPr kumimoji="0" lang="en-US" altLang="en-US"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rPr>
              <a:t> </a:t>
            </a:r>
            <a:r>
              <a:rPr kumimoji="0" lang="en-US" altLang="en-US" sz="3200" b="1" i="0"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mn-cs"/>
              </a:rPr>
              <a:t>hướng</a:t>
            </a:r>
            <a:endParaRPr kumimoji="0" lang="en-US" altLang="en-US" sz="32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mn-cs"/>
            </a:endParaRPr>
          </a:p>
        </p:txBody>
      </p:sp>
      <p:pic>
        <p:nvPicPr>
          <p:cNvPr id="2" name="Picture 1">
            <a:extLst>
              <a:ext uri="{FF2B5EF4-FFF2-40B4-BE49-F238E27FC236}">
                <a16:creationId xmlns:a16="http://schemas.microsoft.com/office/drawing/2014/main" id="{25400A9F-BF3F-465C-9C8F-5A6F3F512689}"/>
              </a:ext>
            </a:extLst>
          </p:cNvPr>
          <p:cNvPicPr>
            <a:picLocks noChangeAspect="1"/>
          </p:cNvPicPr>
          <p:nvPr/>
        </p:nvPicPr>
        <p:blipFill>
          <a:blip r:embed="rId2"/>
          <a:stretch>
            <a:fillRect/>
          </a:stretch>
        </p:blipFill>
        <p:spPr>
          <a:xfrm>
            <a:off x="347133" y="2230938"/>
            <a:ext cx="5715000" cy="3810000"/>
          </a:xfrm>
          <a:prstGeom prst="rect">
            <a:avLst/>
          </a:prstGeom>
        </p:spPr>
      </p:pic>
      <p:pic>
        <p:nvPicPr>
          <p:cNvPr id="3" name="Picture 2">
            <a:extLst>
              <a:ext uri="{FF2B5EF4-FFF2-40B4-BE49-F238E27FC236}">
                <a16:creationId xmlns:a16="http://schemas.microsoft.com/office/drawing/2014/main" id="{CB7191F3-9B3F-4A98-BF0D-EEDC87DE43FD}"/>
              </a:ext>
            </a:extLst>
          </p:cNvPr>
          <p:cNvPicPr>
            <a:picLocks noChangeAspect="1"/>
          </p:cNvPicPr>
          <p:nvPr/>
        </p:nvPicPr>
        <p:blipFill>
          <a:blip r:embed="rId3"/>
          <a:stretch>
            <a:fillRect/>
          </a:stretch>
        </p:blipFill>
        <p:spPr>
          <a:xfrm>
            <a:off x="6477000" y="2362200"/>
            <a:ext cx="5080001" cy="3810001"/>
          </a:xfrm>
          <a:prstGeom prst="rect">
            <a:avLst/>
          </a:prstGeom>
        </p:spPr>
      </p:pic>
    </p:spTree>
    <p:extLst>
      <p:ext uri="{BB962C8B-B14F-4D97-AF65-F5344CB8AC3E}">
        <p14:creationId xmlns:p14="http://schemas.microsoft.com/office/powerpoint/2010/main" val="414110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BFEF228F-F146-4B8D-9561-C26CB0F3DEEC}"/>
              </a:ext>
            </a:extLst>
          </p:cNvPr>
          <p:cNvSpPr>
            <a:spLocks noChangeArrowheads="1"/>
          </p:cNvSpPr>
          <p:nvPr/>
        </p:nvSpPr>
        <p:spPr bwMode="auto">
          <a:xfrm>
            <a:off x="194734" y="304800"/>
            <a:ext cx="11997266"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588" indent="60325"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53975" marR="0" lvl="0" indent="352425" algn="just" defTabSz="914400" rtl="0" eaLnBrk="0" fontAlgn="base" latinLnBrk="0" hangingPunct="0">
              <a:lnSpc>
                <a:spcPct val="100000"/>
              </a:lnSpc>
              <a:spcBef>
                <a:spcPct val="50000"/>
              </a:spcBef>
              <a:spcAft>
                <a:spcPct val="0"/>
              </a:spcAft>
              <a:buClrTx/>
              <a:buSzTx/>
              <a:buFontTx/>
              <a:buChar char="-"/>
              <a:tabLst/>
              <a:defRPr/>
            </a:pP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Coi</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trọng</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phát</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triển</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những</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ngành</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công</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nghiệp</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có</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tính</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chất</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nền</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tảng</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lợi</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thế</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như</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công</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nghiệp</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nông</a:t>
            </a:r>
            <a:r>
              <a:rPr kumimoji="0" lang="en-US" altLang="en-US" sz="26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FF0000"/>
                </a:solidFill>
                <a:effectLst/>
                <a:uLnTx/>
                <a:uFillTx/>
                <a:latin typeface="Times New Roman" panose="02020603050405020304" pitchFamily="18" charset="0"/>
                <a:ea typeface="+mn-ea"/>
                <a:cs typeface="Times New Roman" panose="02020603050405020304" pitchFamily="18" charset="0"/>
              </a:rPr>
              <a:t>thôn</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chế</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biến</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thủy</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hải</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sản</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dịch</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vụ</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biển</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liên</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altLang="en-US" sz="2600" b="1" i="0" u="none" strike="noStrike" kern="1200" cap="none" spc="0" normalizeH="0" baseline="0" noProof="0" dirty="0" err="1">
                <a:ln>
                  <a:noFill/>
                </a:ln>
                <a:solidFill>
                  <a:srgbClr val="000000"/>
                </a:solidFill>
                <a:effectLst/>
                <a:uLnTx/>
                <a:uFillTx/>
                <a:latin typeface="Times New Roman" panose="02020603050405020304" pitchFamily="18" charset="0"/>
                <a:ea typeface="+mn-ea"/>
                <a:cs typeface="Times New Roman" panose="02020603050405020304" pitchFamily="18" charset="0"/>
              </a:rPr>
              <a:t>vùng</a:t>
            </a:r>
            <a:r>
              <a:rPr kumimoji="0" lang="en-US" altLang="en-US" sz="2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p:txBody>
      </p:sp>
      <p:pic>
        <p:nvPicPr>
          <p:cNvPr id="2" name="Picture 1">
            <a:extLst>
              <a:ext uri="{FF2B5EF4-FFF2-40B4-BE49-F238E27FC236}">
                <a16:creationId xmlns:a16="http://schemas.microsoft.com/office/drawing/2014/main" id="{1ED23A61-8DCB-44D1-AC1D-5FED21D1FB34}"/>
              </a:ext>
            </a:extLst>
          </p:cNvPr>
          <p:cNvPicPr>
            <a:picLocks noChangeAspect="1"/>
          </p:cNvPicPr>
          <p:nvPr/>
        </p:nvPicPr>
        <p:blipFill>
          <a:blip r:embed="rId2"/>
          <a:stretch>
            <a:fillRect/>
          </a:stretch>
        </p:blipFill>
        <p:spPr>
          <a:xfrm>
            <a:off x="6922153" y="1905000"/>
            <a:ext cx="5232599" cy="3924449"/>
          </a:xfrm>
          <a:prstGeom prst="rect">
            <a:avLst/>
          </a:prstGeom>
        </p:spPr>
      </p:pic>
      <p:pic>
        <p:nvPicPr>
          <p:cNvPr id="3" name="Picture 2">
            <a:extLst>
              <a:ext uri="{FF2B5EF4-FFF2-40B4-BE49-F238E27FC236}">
                <a16:creationId xmlns:a16="http://schemas.microsoft.com/office/drawing/2014/main" id="{3100578D-1266-4457-BBF8-33882A428D02}"/>
              </a:ext>
            </a:extLst>
          </p:cNvPr>
          <p:cNvPicPr>
            <a:picLocks noChangeAspect="1"/>
          </p:cNvPicPr>
          <p:nvPr/>
        </p:nvPicPr>
        <p:blipFill rotWithShape="1">
          <a:blip r:embed="rId3"/>
          <a:srcRect t="16832"/>
          <a:stretch/>
        </p:blipFill>
        <p:spPr>
          <a:xfrm>
            <a:off x="203200" y="1938867"/>
            <a:ext cx="6718953" cy="4191000"/>
          </a:xfrm>
          <a:prstGeom prst="rect">
            <a:avLst/>
          </a:prstGeom>
        </p:spPr>
      </p:pic>
    </p:spTree>
    <p:extLst>
      <p:ext uri="{BB962C8B-B14F-4D97-AF65-F5344CB8AC3E}">
        <p14:creationId xmlns:p14="http://schemas.microsoft.com/office/powerpoint/2010/main" val="3462196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a:extLst>
              <a:ext uri="{FF2B5EF4-FFF2-40B4-BE49-F238E27FC236}">
                <a16:creationId xmlns:a16="http://schemas.microsoft.com/office/drawing/2014/main" id="{BFEF228F-F146-4B8D-9561-C26CB0F3DEEC}"/>
              </a:ext>
            </a:extLst>
          </p:cNvPr>
          <p:cNvSpPr>
            <a:spLocks noChangeArrowheads="1"/>
          </p:cNvSpPr>
          <p:nvPr/>
        </p:nvSpPr>
        <p:spPr bwMode="auto">
          <a:xfrm>
            <a:off x="269957" y="152400"/>
            <a:ext cx="11652086"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588" indent="60325"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R="0" lvl="0" indent="574675" algn="just" defTabSz="914400" rtl="0" eaLnBrk="0" fontAlgn="base" latinLnBrk="0" hangingPunct="0">
              <a:lnSpc>
                <a:spcPct val="100000"/>
              </a:lnSpc>
              <a:spcBef>
                <a:spcPct val="50000"/>
              </a:spcBef>
              <a:spcAft>
                <a:spcPct val="0"/>
              </a:spcAft>
              <a:buClrTx/>
              <a:buSzTx/>
              <a:tabLst/>
              <a:defRPr/>
            </a:pP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Đảm</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bảo</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phát</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triển</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kinh</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tế</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hài</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hòa</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giữa</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các</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vùng</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miền</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đồng</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thời</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tạo</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điều</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kiện</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phát</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triển</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những</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vùng</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khó</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khăn</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a:t>
            </a:r>
          </a:p>
          <a:p>
            <a:pPr marL="1588" marR="0" lvl="0" indent="519113" algn="just" defTabSz="914400" rtl="0" eaLnBrk="0" fontAlgn="base" latinLnBrk="0" hangingPunct="0">
              <a:lnSpc>
                <a:spcPct val="100000"/>
              </a:lnSpc>
              <a:spcBef>
                <a:spcPct val="50000"/>
              </a:spcBef>
              <a:spcAft>
                <a:spcPct val="0"/>
              </a:spcAft>
              <a:buClrTx/>
              <a:buSzTx/>
              <a:buFontTx/>
              <a:buNone/>
              <a:tabLst/>
              <a:defRPr/>
            </a:pP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Tích</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cực</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chủ</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động</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hội</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nhập</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kinh</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tế</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quốc</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 </a:t>
            </a:r>
            <a:r>
              <a:rPr kumimoji="0" lang="en-US" altLang="en-US" sz="3200" b="1" i="0" u="none" strike="noStrike" kern="1200" cap="none" spc="0" normalizeH="0" baseline="0" noProof="0" dirty="0" err="1">
                <a:ln>
                  <a:noFill/>
                </a:ln>
                <a:solidFill>
                  <a:srgbClr val="3333CC"/>
                </a:solidFill>
                <a:effectLst/>
                <a:uLnTx/>
                <a:uFillTx/>
                <a:latin typeface="Times New Roman" panose="02020603050405020304" pitchFamily="18" charset="0"/>
                <a:ea typeface="+mn-ea"/>
                <a:cs typeface="Times New Roman" panose="02020603050405020304" pitchFamily="18" charset="0"/>
              </a:rPr>
              <a:t>tế</a:t>
            </a:r>
            <a:r>
              <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cs typeface="Times New Roman" panose="02020603050405020304" pitchFamily="18" charset="0"/>
              </a:rPr>
              <a:t>.</a:t>
            </a:r>
            <a:endParaRPr kumimoji="0" lang="en-US" altLang="en-US" sz="3200" b="1" i="0" u="none" strike="noStrike" kern="1200" cap="none" spc="0" normalizeH="0" baseline="0" noProof="0" dirty="0">
              <a:ln>
                <a:noFill/>
              </a:ln>
              <a:solidFill>
                <a:srgbClr val="3333CC"/>
              </a:solidFill>
              <a:effectLst/>
              <a:uLnTx/>
              <a:uFillTx/>
              <a:latin typeface="Times New Roman" panose="02020603050405020304" pitchFamily="18" charset="0"/>
              <a:ea typeface="+mn-ea"/>
            </a:endParaRPr>
          </a:p>
        </p:txBody>
      </p:sp>
      <p:pic>
        <p:nvPicPr>
          <p:cNvPr id="2" name="Picture 1">
            <a:extLst>
              <a:ext uri="{FF2B5EF4-FFF2-40B4-BE49-F238E27FC236}">
                <a16:creationId xmlns:a16="http://schemas.microsoft.com/office/drawing/2014/main" id="{0EE030BB-B068-43A5-A4C6-C657D796AAD7}"/>
              </a:ext>
            </a:extLst>
          </p:cNvPr>
          <p:cNvPicPr>
            <a:picLocks noChangeAspect="1"/>
          </p:cNvPicPr>
          <p:nvPr/>
        </p:nvPicPr>
        <p:blipFill>
          <a:blip r:embed="rId2"/>
          <a:stretch>
            <a:fillRect/>
          </a:stretch>
        </p:blipFill>
        <p:spPr>
          <a:xfrm>
            <a:off x="533400" y="2362200"/>
            <a:ext cx="10896600" cy="3839261"/>
          </a:xfrm>
          <a:prstGeom prst="rect">
            <a:avLst/>
          </a:prstGeom>
        </p:spPr>
      </p:pic>
    </p:spTree>
    <p:extLst>
      <p:ext uri="{BB962C8B-B14F-4D97-AF65-F5344CB8AC3E}">
        <p14:creationId xmlns:p14="http://schemas.microsoft.com/office/powerpoint/2010/main" val="666737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600201"/>
            <a:ext cx="10972800" cy="4525963"/>
          </a:xfrm>
        </p:spPr>
        <p:txBody>
          <a:bodyPr>
            <a:normAutofit/>
          </a:bodyPr>
          <a:lstStyle/>
          <a:p>
            <a:pPr marL="0" indent="0" algn="just">
              <a:buNone/>
            </a:pPr>
            <a:r>
              <a:rPr lang="nl-NL" b="1" dirty="0">
                <a:latin typeface="Times New Roman" panose="02020603050405020304" pitchFamily="18" charset="0"/>
                <a:cs typeface="Times New Roman" panose="02020603050405020304" pitchFamily="18" charset="0"/>
              </a:rPr>
              <a:t>	</a:t>
            </a:r>
          </a:p>
          <a:p>
            <a:pPr marL="0" indent="0" algn="just">
              <a:buNone/>
            </a:pPr>
            <a:r>
              <a:rPr lang="nl-NL" b="1" dirty="0">
                <a:latin typeface="Times New Roman" panose="02020603050405020304" pitchFamily="18" charset="0"/>
                <a:cs typeface="Times New Roman" panose="02020603050405020304" pitchFamily="18" charset="0"/>
              </a:rPr>
              <a:t>- Kinh tế thị trường là gì?</a:t>
            </a:r>
          </a:p>
          <a:p>
            <a:pPr marL="0" indent="0" algn="just">
              <a:buNone/>
            </a:pPr>
            <a:r>
              <a:rPr lang="nl-NL" b="1" dirty="0">
                <a:latin typeface="Times New Roman" panose="02020603050405020304" pitchFamily="18" charset="0"/>
                <a:cs typeface="Times New Roman" panose="02020603050405020304" pitchFamily="18" charset="0"/>
              </a:rPr>
              <a:t>- Kinh tế thị trường định hướng XHCN ?</a:t>
            </a:r>
          </a:p>
          <a:p>
            <a:pPr algn="just">
              <a:buFontTx/>
              <a:buChar char="-"/>
            </a:pPr>
            <a:r>
              <a:rPr lang="nl-NL" b="1" dirty="0">
                <a:latin typeface="Times New Roman" panose="02020603050405020304" pitchFamily="18" charset="0"/>
                <a:cs typeface="Times New Roman" panose="02020603050405020304" pitchFamily="18" charset="0"/>
              </a:rPr>
              <a:t>Tại sao xây dựng CNXH ở Việt Nam cần phải phát triển nền kinh tế thị trường định hướng XHCN?</a:t>
            </a:r>
          </a:p>
          <a:p>
            <a:pPr algn="just">
              <a:buFontTx/>
              <a:buChar char="-"/>
            </a:pPr>
            <a:r>
              <a:rPr lang="nl-NL" sz="2600" b="1" dirty="0">
                <a:latin typeface="Times New Roman" panose="02020603050405020304" pitchFamily="18" charset="0"/>
                <a:cs typeface="Times New Roman" panose="02020603050405020304" pitchFamily="18" charset="0"/>
              </a:rPr>
              <a:t>Một số định hướng</a:t>
            </a:r>
            <a:endParaRPr lang="en-US" sz="2600" b="1" dirty="0">
              <a:latin typeface="Times New Roman" panose="02020603050405020304" pitchFamily="18" charset="0"/>
              <a:cs typeface="Times New Roman" panose="02020603050405020304" pitchFamily="18" charset="0"/>
            </a:endParaRPr>
          </a:p>
        </p:txBody>
      </p:sp>
      <p:sp>
        <p:nvSpPr>
          <p:cNvPr id="6" name="Title 1">
            <a:extLst>
              <a:ext uri="{FF2B5EF4-FFF2-40B4-BE49-F238E27FC236}">
                <a16:creationId xmlns:a16="http://schemas.microsoft.com/office/drawing/2014/main" id="{F14CBAD5-3BDB-43C8-AB26-A4C466DBA8A2}"/>
              </a:ext>
            </a:extLst>
          </p:cNvPr>
          <p:cNvSpPr txBox="1">
            <a:spLocks/>
          </p:cNvSpPr>
          <p:nvPr/>
        </p:nvSpPr>
        <p:spPr>
          <a:xfrm>
            <a:off x="762000" y="304800"/>
            <a:ext cx="10972800" cy="1066800"/>
          </a:xfrm>
          <a:prstGeom prst="rect">
            <a:avLst/>
          </a:prstGeom>
          <a:ln w="28575">
            <a:solidFill>
              <a:schemeClr val="bg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vi-VN" sz="2800" b="1" i="0" u="none" strike="noStrike" kern="1200" cap="none" spc="0" normalizeH="0" baseline="0" noProof="0" dirty="0">
                <a:ln>
                  <a:noFill/>
                </a:ln>
                <a:solidFill>
                  <a:srgbClr val="0000FF"/>
                </a:solidFill>
                <a:effectLst/>
                <a:uLnTx/>
                <a:uFillTx/>
                <a:latin typeface="Times New Roman" pitchFamily="18" charset="0"/>
                <a:ea typeface="+mj-ea"/>
                <a:cs typeface="Times New Roman" pitchFamily="18" charset="0"/>
              </a:rPr>
              <a:t>2. Phát triển nên kinh tế thị trường định hướng xã hội chủ nghĩa</a:t>
            </a:r>
            <a:br>
              <a:rPr kumimoji="0" lang="vi-VN" sz="2800" b="1" i="0" u="none" strike="noStrike" kern="1200" cap="none" spc="0" normalizeH="0" baseline="0" noProof="0" dirty="0">
                <a:ln>
                  <a:noFill/>
                </a:ln>
                <a:solidFill>
                  <a:srgbClr val="0000FF"/>
                </a:solidFill>
                <a:effectLst/>
                <a:uLnTx/>
                <a:uFillTx/>
                <a:latin typeface="Times New Roman" pitchFamily="18" charset="0"/>
                <a:ea typeface="+mj-ea"/>
                <a:cs typeface="Times New Roman" pitchFamily="18" charset="0"/>
              </a:rPr>
            </a:br>
            <a:endParaRPr kumimoji="0" lang="nl-NL" sz="2800" b="1" i="0" u="none" strike="noStrike" kern="1200" cap="none" spc="0" normalizeH="0" baseline="0" noProof="0" dirty="0">
              <a:ln>
                <a:noFill/>
              </a:ln>
              <a:solidFill>
                <a:srgbClr val="0000FF"/>
              </a:solidFill>
              <a:effectLst/>
              <a:uLnTx/>
              <a:uFillTx/>
              <a:latin typeface="Times New Roman" pitchFamily="18" charset="0"/>
              <a:ea typeface="+mj-ea"/>
              <a:cs typeface="Times New Roman" pitchFamily="18" charset="0"/>
            </a:endParaRPr>
          </a:p>
        </p:txBody>
      </p:sp>
      <p:cxnSp>
        <p:nvCxnSpPr>
          <p:cNvPr id="4" name="Straight Connector 3">
            <a:extLst>
              <a:ext uri="{FF2B5EF4-FFF2-40B4-BE49-F238E27FC236}">
                <a16:creationId xmlns:a16="http://schemas.microsoft.com/office/drawing/2014/main" id="{571BE94C-87F7-4B67-BF0C-88AA494F4AA3}"/>
              </a:ext>
            </a:extLst>
          </p:cNvPr>
          <p:cNvCxnSpPr/>
          <p:nvPr/>
        </p:nvCxnSpPr>
        <p:spPr>
          <a:xfrm>
            <a:off x="0" y="1219200"/>
            <a:ext cx="12039600" cy="0"/>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811641573"/>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304800"/>
            <a:ext cx="11277600" cy="2133600"/>
          </a:xfrm>
        </p:spPr>
        <p:txBody>
          <a:bodyPr>
            <a:normAutofit/>
          </a:bodyPr>
          <a:lstStyle/>
          <a:p>
            <a:pPr marL="0" indent="0" algn="just">
              <a:buNone/>
            </a:pPr>
            <a:r>
              <a:rPr lang="nl-NL" b="1" dirty="0">
                <a:latin typeface="Times New Roman" panose="02020603050405020304" pitchFamily="18" charset="0"/>
                <a:cs typeface="Times New Roman" panose="02020603050405020304" pitchFamily="18" charset="0"/>
              </a:rPr>
              <a:t>	- </a:t>
            </a:r>
            <a:r>
              <a:rPr lang="vi-VN" b="1" i="0" dirty="0">
                <a:solidFill>
                  <a:srgbClr val="FF0000"/>
                </a:solidFill>
                <a:effectLst/>
                <a:latin typeface="Arial" panose="020B0604020202020204" pitchFamily="34" charset="0"/>
              </a:rPr>
              <a:t>Kinh tế thị trường</a:t>
            </a:r>
            <a:r>
              <a:rPr lang="vi-VN" b="0" i="0" dirty="0">
                <a:solidFill>
                  <a:srgbClr val="FF0000"/>
                </a:solidFill>
                <a:effectLst/>
                <a:latin typeface="Arial" panose="020B0604020202020204" pitchFamily="34" charset="0"/>
              </a:rPr>
              <a:t> </a:t>
            </a:r>
            <a:r>
              <a:rPr lang="vi-VN" b="0" i="0" dirty="0">
                <a:solidFill>
                  <a:srgbClr val="202122"/>
                </a:solidFill>
                <a:effectLst/>
                <a:latin typeface="Arial" panose="020B0604020202020204" pitchFamily="34" charset="0"/>
              </a:rPr>
              <a:t>là mô hình kinh tế mà trong đó người mua và người bán tác động với nhau theo quy luật cung cầu, giá trị để xác định giá cả và số lượng hàng hoá, dịch vụ trên thị trường.</a:t>
            </a:r>
            <a:endParaRPr lang="en-US" sz="2600" b="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AB4A757-2CE3-4F9B-91B6-75453A1842E3}"/>
              </a:ext>
            </a:extLst>
          </p:cNvPr>
          <p:cNvPicPr>
            <a:picLocks noChangeAspect="1"/>
          </p:cNvPicPr>
          <p:nvPr/>
        </p:nvPicPr>
        <p:blipFill>
          <a:blip r:embed="rId2"/>
          <a:stretch>
            <a:fillRect/>
          </a:stretch>
        </p:blipFill>
        <p:spPr>
          <a:xfrm>
            <a:off x="296333" y="2248807"/>
            <a:ext cx="4732867" cy="3549650"/>
          </a:xfrm>
          <a:prstGeom prst="rect">
            <a:avLst/>
          </a:prstGeom>
        </p:spPr>
      </p:pic>
      <p:pic>
        <p:nvPicPr>
          <p:cNvPr id="7" name="Picture 6">
            <a:extLst>
              <a:ext uri="{FF2B5EF4-FFF2-40B4-BE49-F238E27FC236}">
                <a16:creationId xmlns:a16="http://schemas.microsoft.com/office/drawing/2014/main" id="{C935F256-1B16-4C33-9C7F-C7BBD2C79D3E}"/>
              </a:ext>
            </a:extLst>
          </p:cNvPr>
          <p:cNvPicPr>
            <a:picLocks noChangeAspect="1"/>
          </p:cNvPicPr>
          <p:nvPr/>
        </p:nvPicPr>
        <p:blipFill>
          <a:blip r:embed="rId3"/>
          <a:stretch>
            <a:fillRect/>
          </a:stretch>
        </p:blipFill>
        <p:spPr>
          <a:xfrm>
            <a:off x="5615213" y="2240340"/>
            <a:ext cx="6238120" cy="3275013"/>
          </a:xfrm>
          <a:prstGeom prst="rect">
            <a:avLst/>
          </a:prstGeom>
        </p:spPr>
      </p:pic>
    </p:spTree>
    <p:extLst>
      <p:ext uri="{BB962C8B-B14F-4D97-AF65-F5344CB8AC3E}">
        <p14:creationId xmlns:p14="http://schemas.microsoft.com/office/powerpoint/2010/main" val="3911999825"/>
      </p:ext>
    </p:extLst>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D4A74-B689-4D81-B506-4EC2C2C28646}"/>
              </a:ext>
            </a:extLst>
          </p:cNvPr>
          <p:cNvSpPr>
            <a:spLocks noGrp="1"/>
          </p:cNvSpPr>
          <p:nvPr>
            <p:ph type="title"/>
          </p:nvPr>
        </p:nvSpPr>
        <p:spPr>
          <a:xfrm>
            <a:off x="381000" y="228600"/>
            <a:ext cx="11201400" cy="3429000"/>
          </a:xfrm>
        </p:spPr>
        <p:txBody>
          <a:bodyPr>
            <a:noAutofit/>
          </a:bodyPr>
          <a:lstStyle/>
          <a:p>
            <a:pPr algn="just"/>
            <a:r>
              <a:rPr lang="en-US" sz="2800" b="1" i="1" dirty="0">
                <a:solidFill>
                  <a:srgbClr val="FF0000"/>
                </a:solidFill>
                <a:latin typeface="Times New Roman" panose="02020603050405020304" pitchFamily="18" charset="0"/>
                <a:cs typeface="Times New Roman" panose="02020603050405020304" pitchFamily="18" charset="0"/>
              </a:rPr>
              <a:t>N</a:t>
            </a:r>
            <a:r>
              <a:rPr lang="vi-VN" sz="2800" b="1" i="1" dirty="0">
                <a:solidFill>
                  <a:srgbClr val="FF0000"/>
                </a:solidFill>
                <a:effectLst/>
                <a:latin typeface="Times New Roman" panose="02020603050405020304" pitchFamily="18" charset="0"/>
                <a:cs typeface="Times New Roman" panose="02020603050405020304" pitchFamily="18" charset="0"/>
              </a:rPr>
              <a:t>ền kinh tế thị trường định hướng xã hội chủ nghĩa</a:t>
            </a:r>
            <a:r>
              <a:rPr lang="vi-VN" sz="2800" b="1" i="0" dirty="0">
                <a:solidFill>
                  <a:srgbClr val="FF0000"/>
                </a:solidFill>
                <a:effectLst/>
                <a:latin typeface="Times New Roman" panose="02020603050405020304" pitchFamily="18" charset="0"/>
                <a:cs typeface="Times New Roman" panose="02020603050405020304" pitchFamily="18" charset="0"/>
              </a:rPr>
              <a:t> </a:t>
            </a:r>
            <a:r>
              <a:rPr lang="en-US" sz="2800" b="1" dirty="0" err="1">
                <a:solidFill>
                  <a:srgbClr val="000000"/>
                </a:solidFill>
                <a:effectLst/>
                <a:latin typeface="Times New Roman" panose="02020603050405020304" pitchFamily="18" charset="0"/>
                <a:cs typeface="Times New Roman" panose="02020603050405020304" pitchFamily="18" charset="0"/>
              </a:rPr>
              <a:t>được</a:t>
            </a:r>
            <a:r>
              <a:rPr lang="en-US" sz="2800" b="1" dirty="0">
                <a:solidFill>
                  <a:srgbClr val="000000"/>
                </a:solidFill>
                <a:effectLst/>
                <a:latin typeface="Times New Roman" panose="02020603050405020304" pitchFamily="18" charset="0"/>
                <a:cs typeface="Times New Roman" panose="02020603050405020304" pitchFamily="18" charset="0"/>
              </a:rPr>
              <a:t> </a:t>
            </a:r>
            <a:r>
              <a:rPr lang="vi-VN" sz="2800" b="1" dirty="0">
                <a:solidFill>
                  <a:srgbClr val="000000"/>
                </a:solidFill>
                <a:effectLst/>
                <a:latin typeface="Times New Roman" panose="02020603050405020304" pitchFamily="18" charset="0"/>
                <a:cs typeface="Times New Roman" panose="02020603050405020304" pitchFamily="18" charset="0"/>
              </a:rPr>
              <a:t>Đại hội XII của Đảng (2016) </a:t>
            </a:r>
            <a:r>
              <a:rPr lang="en-US" sz="2800" b="1" dirty="0" err="1">
                <a:solidFill>
                  <a:srgbClr val="000000"/>
                </a:solidFill>
                <a:effectLst/>
                <a:latin typeface="Times New Roman" panose="02020603050405020304" pitchFamily="18" charset="0"/>
                <a:cs typeface="Times New Roman" panose="02020603050405020304" pitchFamily="18" charset="0"/>
              </a:rPr>
              <a:t>khẳng</a:t>
            </a:r>
            <a:r>
              <a:rPr lang="en-US" sz="2800" b="1" dirty="0">
                <a:solidFill>
                  <a:srgbClr val="000000"/>
                </a:solidFill>
                <a:effectLst/>
                <a:latin typeface="Times New Roman" panose="02020603050405020304" pitchFamily="18" charset="0"/>
                <a:cs typeface="Times New Roman" panose="02020603050405020304" pitchFamily="18" charset="0"/>
              </a:rPr>
              <a:t> </a:t>
            </a:r>
            <a:r>
              <a:rPr lang="en-US" sz="2800" b="1" dirty="0" err="1">
                <a:solidFill>
                  <a:srgbClr val="000000"/>
                </a:solidFill>
                <a:effectLst/>
                <a:latin typeface="Times New Roman" panose="02020603050405020304" pitchFamily="18" charset="0"/>
                <a:cs typeface="Times New Roman" panose="02020603050405020304" pitchFamily="18" charset="0"/>
              </a:rPr>
              <a:t>định</a:t>
            </a:r>
            <a:r>
              <a:rPr lang="vi-VN" sz="2800" b="1" dirty="0">
                <a:solidFill>
                  <a:srgbClr val="000000"/>
                </a:solidFill>
                <a:effectLst/>
                <a:latin typeface="Times New Roman" panose="02020603050405020304" pitchFamily="18" charset="0"/>
                <a:cs typeface="Times New Roman" panose="02020603050405020304" pitchFamily="18" charset="0"/>
              </a:rPr>
              <a:t>: “là nền kinh tế vận hành đầy đủ, đồng bộ theo các </a:t>
            </a:r>
            <a:r>
              <a:rPr lang="vi-VN" sz="2800" b="1" dirty="0">
                <a:solidFill>
                  <a:srgbClr val="FF0000"/>
                </a:solidFill>
                <a:effectLst/>
                <a:latin typeface="Times New Roman" panose="02020603050405020304" pitchFamily="18" charset="0"/>
                <a:cs typeface="Times New Roman" panose="02020603050405020304" pitchFamily="18" charset="0"/>
              </a:rPr>
              <a:t>quy luật của kinh tế thị trường</a:t>
            </a:r>
            <a:r>
              <a:rPr lang="vi-VN" sz="2800" b="1" dirty="0">
                <a:solidFill>
                  <a:srgbClr val="000000"/>
                </a:solidFill>
                <a:effectLst/>
                <a:latin typeface="Times New Roman" panose="02020603050405020304" pitchFamily="18" charset="0"/>
                <a:cs typeface="Times New Roman" panose="02020603050405020304" pitchFamily="18" charset="0"/>
              </a:rPr>
              <a:t>, đồng thời bảo đảm </a:t>
            </a:r>
            <a:r>
              <a:rPr lang="vi-VN" sz="2800" b="1" dirty="0">
                <a:solidFill>
                  <a:srgbClr val="FF0000"/>
                </a:solidFill>
                <a:effectLst/>
                <a:latin typeface="Times New Roman" panose="02020603050405020304" pitchFamily="18" charset="0"/>
                <a:cs typeface="Times New Roman" panose="02020603050405020304" pitchFamily="18" charset="0"/>
              </a:rPr>
              <a:t>định hướng xã hội chủ nghĩa </a:t>
            </a:r>
            <a:r>
              <a:rPr lang="vi-VN" sz="2800" b="1" dirty="0">
                <a:solidFill>
                  <a:srgbClr val="000000"/>
                </a:solidFill>
                <a:effectLst/>
                <a:latin typeface="Times New Roman" panose="02020603050405020304" pitchFamily="18" charset="0"/>
                <a:cs typeface="Times New Roman" panose="02020603050405020304" pitchFamily="18" charset="0"/>
              </a:rPr>
              <a:t>phù hợp với từng giai đoạn phát triển của đất nước. Đó là nền kinh tế thị trường hiện đại và hội nhập quốc tế; có sự quản lý của Nhà nước pháp quyền xã hội chủ nghĩa”</a:t>
            </a:r>
            <a:r>
              <a:rPr lang="en-US" sz="2800" b="1" baseline="30000" dirty="0">
                <a:solidFill>
                  <a:srgbClr val="000000"/>
                </a:solidFill>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E5B17371-8FD9-48AC-8468-5108340883FD}"/>
              </a:ext>
            </a:extLst>
          </p:cNvPr>
          <p:cNvPicPr>
            <a:picLocks noChangeAspect="1"/>
          </p:cNvPicPr>
          <p:nvPr/>
        </p:nvPicPr>
        <p:blipFill>
          <a:blip r:embed="rId2"/>
          <a:stretch>
            <a:fillRect/>
          </a:stretch>
        </p:blipFill>
        <p:spPr>
          <a:xfrm>
            <a:off x="7010400" y="3124200"/>
            <a:ext cx="4669276" cy="3429000"/>
          </a:xfrm>
          <a:prstGeom prst="rect">
            <a:avLst/>
          </a:prstGeom>
        </p:spPr>
      </p:pic>
      <p:pic>
        <p:nvPicPr>
          <p:cNvPr id="5" name="Picture 4">
            <a:extLst>
              <a:ext uri="{FF2B5EF4-FFF2-40B4-BE49-F238E27FC236}">
                <a16:creationId xmlns:a16="http://schemas.microsoft.com/office/drawing/2014/main" id="{C4BA9371-00D1-4B59-B3CC-F6594648D69A}"/>
              </a:ext>
            </a:extLst>
          </p:cNvPr>
          <p:cNvPicPr>
            <a:picLocks noChangeAspect="1"/>
          </p:cNvPicPr>
          <p:nvPr/>
        </p:nvPicPr>
        <p:blipFill>
          <a:blip r:embed="rId3"/>
          <a:stretch>
            <a:fillRect/>
          </a:stretch>
        </p:blipFill>
        <p:spPr>
          <a:xfrm>
            <a:off x="723900" y="3365078"/>
            <a:ext cx="5257800" cy="2947243"/>
          </a:xfrm>
          <a:prstGeom prst="rect">
            <a:avLst/>
          </a:prstGeom>
        </p:spPr>
      </p:pic>
    </p:spTree>
    <p:extLst>
      <p:ext uri="{BB962C8B-B14F-4D97-AF65-F5344CB8AC3E}">
        <p14:creationId xmlns:p14="http://schemas.microsoft.com/office/powerpoint/2010/main" val="335545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D4A74-B689-4D81-B506-4EC2C2C28646}"/>
              </a:ext>
            </a:extLst>
          </p:cNvPr>
          <p:cNvSpPr>
            <a:spLocks noGrp="1"/>
          </p:cNvSpPr>
          <p:nvPr>
            <p:ph type="title"/>
          </p:nvPr>
        </p:nvSpPr>
        <p:spPr>
          <a:xfrm>
            <a:off x="321734" y="137227"/>
            <a:ext cx="11506200" cy="3372215"/>
          </a:xfrm>
        </p:spPr>
        <p:txBody>
          <a:bodyPr>
            <a:noAutofit/>
          </a:bodyPr>
          <a:lstStyle/>
          <a:p>
            <a:pPr indent="508000" algn="l">
              <a:lnSpc>
                <a:spcPct val="150000"/>
              </a:lnSpc>
            </a:pPr>
            <a:r>
              <a:rPr lang="en-US" sz="2800" b="1" dirty="0" err="1">
                <a:solidFill>
                  <a:srgbClr val="FF0000"/>
                </a:solidFill>
                <a:latin typeface="Times New Roman" panose="02020603050405020304" pitchFamily="18" charset="0"/>
                <a:cs typeface="Times New Roman" panose="02020603050405020304" pitchFamily="18" charset="0"/>
              </a:rPr>
              <a:t>Tính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khách</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quan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thực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hiện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cơ</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chế</a:t>
            </a:r>
            <a:r>
              <a:rPr lang="vi-VN" sz="2800" b="1" dirty="0">
                <a:solidFill>
                  <a:srgbClr val="FF0000"/>
                </a:solidFill>
                <a:effectLst/>
                <a:latin typeface="Times New Roman" panose="02020603050405020304" pitchFamily="18" charset="0"/>
                <a:cs typeface="Times New Roman" panose="02020603050405020304" pitchFamily="18" charset="0"/>
              </a:rPr>
              <a:t> kinh tế thị trường định hướng xã hội chủ nghĩa</a:t>
            </a:r>
            <a:r>
              <a:rPr lang="en-US" sz="2800" b="1" dirty="0">
                <a:solidFill>
                  <a:srgbClr val="FF0000"/>
                </a:solidFill>
                <a:effectLst/>
                <a:latin typeface="Times New Roman" panose="02020603050405020304" pitchFamily="18" charset="0"/>
                <a:cs typeface="Times New Roman" panose="02020603050405020304" pitchFamily="18" charset="0"/>
              </a:rPr>
              <a:t> ở </a:t>
            </a:r>
            <a:r>
              <a:rPr lang="en-US" sz="2800" b="1" dirty="0" err="1">
                <a:solidFill>
                  <a:srgbClr val="FF0000"/>
                </a:solidFill>
                <a:effectLst/>
                <a:latin typeface="Times New Roman" panose="02020603050405020304" pitchFamily="18" charset="0"/>
                <a:cs typeface="Times New Roman" panose="02020603050405020304" pitchFamily="18" charset="0"/>
              </a:rPr>
              <a:t>Việt</a:t>
            </a:r>
            <a:r>
              <a:rPr lang="en-US" sz="2800" b="1" dirty="0">
                <a:solidFill>
                  <a:srgbClr val="FF0000"/>
                </a:solidFill>
                <a:effectLst/>
                <a:latin typeface="Times New Roman" panose="02020603050405020304" pitchFamily="18" charset="0"/>
                <a:cs typeface="Times New Roman" panose="02020603050405020304" pitchFamily="18" charset="0"/>
              </a:rPr>
              <a:t> Nam</a:t>
            </a:r>
            <a:br>
              <a:rPr lang="en-US" sz="2800" b="1" i="1" dirty="0">
                <a:solidFill>
                  <a:srgbClr val="FF0000"/>
                </a:solidFill>
                <a:latin typeface="Times New Roman" panose="02020603050405020304" pitchFamily="18" charset="0"/>
                <a:cs typeface="Times New Roman" panose="02020603050405020304" pitchFamily="18" charset="0"/>
              </a:rPr>
            </a:br>
            <a:r>
              <a:rPr lang="en-US" sz="2800" b="1" i="1" dirty="0">
                <a:latin typeface="Times New Roman" panose="02020603050405020304" pitchFamily="18" charset="0"/>
                <a:cs typeface="Times New Roman" panose="02020603050405020304" pitchFamily="18" charset="0"/>
              </a:rPr>
              <a:t>-</a:t>
            </a:r>
            <a:r>
              <a:rPr lang="en-US" sz="2800" b="1" i="1" dirty="0">
                <a:solidFill>
                  <a:srgbClr val="FF0000"/>
                </a:solidFill>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Là</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sự</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lựa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chọn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khách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quan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sáng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tạo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lập</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và</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phù</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hợp</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xu </a:t>
            </a:r>
            <a:r>
              <a:rPr lang="en-US" sz="2800" b="1" dirty="0" err="1">
                <a:latin typeface="Times New Roman" panose="02020603050405020304" pitchFamily="18" charset="0"/>
                <a:cs typeface="Times New Roman" panose="02020603050405020304" pitchFamily="18" charset="0"/>
              </a:rPr>
              <a:t>thế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vận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động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chung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của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nền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kinh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thế</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giới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 N</a:t>
            </a:r>
            <a:r>
              <a:rPr lang="vi-VN" sz="2800" b="1" dirty="0">
                <a:latin typeface="Times New Roman" panose="02020603050405020304" pitchFamily="18" charset="0"/>
                <a:cs typeface="Times New Roman" panose="02020603050405020304" pitchFamily="18" charset="0"/>
              </a:rPr>
              <a:t>hằm xây dựng một đất nước tất cả đều vì con người và do con người</a:t>
            </a:r>
            <a:r>
              <a:rPr lang="en-US" sz="2800" b="1" dirty="0">
                <a:latin typeface="Times New Roman" panose="02020603050405020304" pitchFamily="18" charset="0"/>
                <a:cs typeface="Times New Roman" panose="02020603050405020304" pitchFamily="18" charset="0"/>
              </a:rPr>
              <a:t>.</a:t>
            </a:r>
            <a:br>
              <a:rPr lang="en-US" sz="2800" b="1" i="1" dirty="0">
                <a:solidFill>
                  <a:srgbClr val="FF0000"/>
                </a:solidFill>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CA606CBE-9FDF-4F11-8F66-40C71274840A}"/>
              </a:ext>
            </a:extLst>
          </p:cNvPr>
          <p:cNvPicPr>
            <a:picLocks noChangeAspect="1"/>
          </p:cNvPicPr>
          <p:nvPr/>
        </p:nvPicPr>
        <p:blipFill>
          <a:blip r:embed="rId2"/>
          <a:stretch>
            <a:fillRect/>
          </a:stretch>
        </p:blipFill>
        <p:spPr>
          <a:xfrm>
            <a:off x="457200" y="3351907"/>
            <a:ext cx="5105400" cy="3279957"/>
          </a:xfrm>
          <a:prstGeom prst="rect">
            <a:avLst/>
          </a:prstGeom>
          <a:ln>
            <a:solidFill>
              <a:schemeClr val="tx1"/>
            </a:solidFill>
          </a:ln>
        </p:spPr>
      </p:pic>
      <p:pic>
        <p:nvPicPr>
          <p:cNvPr id="10" name="Picture 9">
            <a:extLst>
              <a:ext uri="{FF2B5EF4-FFF2-40B4-BE49-F238E27FC236}">
                <a16:creationId xmlns:a16="http://schemas.microsoft.com/office/drawing/2014/main" id="{3D7F65F7-E91A-4D00-BD51-6F09B3391C22}"/>
              </a:ext>
            </a:extLst>
          </p:cNvPr>
          <p:cNvPicPr>
            <a:picLocks noChangeAspect="1"/>
          </p:cNvPicPr>
          <p:nvPr/>
        </p:nvPicPr>
        <p:blipFill>
          <a:blip r:embed="rId3"/>
          <a:stretch>
            <a:fillRect/>
          </a:stretch>
        </p:blipFill>
        <p:spPr>
          <a:xfrm>
            <a:off x="6066367" y="3351907"/>
            <a:ext cx="5638800" cy="3171825"/>
          </a:xfrm>
          <a:prstGeom prst="rect">
            <a:avLst/>
          </a:prstGeom>
        </p:spPr>
      </p:pic>
    </p:spTree>
    <p:extLst>
      <p:ext uri="{BB962C8B-B14F-4D97-AF65-F5344CB8AC3E}">
        <p14:creationId xmlns:p14="http://schemas.microsoft.com/office/powerpoint/2010/main" val="6377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06F8A6E3-8120-4B65-A662-892C1F769596}"/>
              </a:ext>
            </a:extLst>
          </p:cNvPr>
          <p:cNvSpPr>
            <a:spLocks noGrp="1"/>
          </p:cNvSpPr>
          <p:nvPr>
            <p:ph sz="half" idx="1"/>
          </p:nvPr>
        </p:nvSpPr>
        <p:spPr>
          <a:xfrm>
            <a:off x="228600" y="685800"/>
            <a:ext cx="11811000" cy="4525963"/>
          </a:xfrm>
        </p:spPr>
        <p:txBody>
          <a:bodyPr>
            <a:normAutofit fontScale="92500"/>
          </a:bodyPr>
          <a:lstStyle/>
          <a:p>
            <a:pPr marL="0" indent="0">
              <a:buNone/>
            </a:pPr>
            <a:r>
              <a:rPr lang="nl-NL" b="1" dirty="0">
                <a:latin typeface="Times New Roman" panose="02020603050405020304" pitchFamily="18" charset="0"/>
                <a:cs typeface="Times New Roman" panose="02020603050405020304" pitchFamily="18" charset="0"/>
              </a:rPr>
              <a:t>	</a:t>
            </a:r>
            <a:r>
              <a:rPr lang="en-US" b="1" i="1" dirty="0" err="1">
                <a:solidFill>
                  <a:srgbClr val="FF0000"/>
                </a:solidFill>
                <a:latin typeface="Times New Roman" panose="02020603050405020304" pitchFamily="18" charset="0"/>
                <a:cs typeface="Times New Roman" panose="02020603050405020304" pitchFamily="18" charset="0"/>
              </a:rPr>
              <a:t>Định</a:t>
            </a:r>
            <a:r>
              <a:rPr lang="en-US" b="1" i="1" dirty="0">
                <a:solidFill>
                  <a:srgbClr val="FF0000"/>
                </a:solidFill>
                <a:latin typeface="Times New Roman" panose="02020603050405020304" pitchFamily="18" charset="0"/>
                <a:cs typeface="Times New Roman" panose="02020603050405020304" pitchFamily="18" charset="0"/>
              </a:rPr>
              <a:t> </a:t>
            </a:r>
            <a:r>
              <a:rPr lang="en-US" b="1" i="1" dirty="0" err="1">
                <a:solidFill>
                  <a:srgbClr val="FF0000"/>
                </a:solidFill>
                <a:latin typeface="Times New Roman" panose="02020603050405020304" pitchFamily="18" charset="0"/>
                <a:cs typeface="Times New Roman" panose="02020603050405020304" pitchFamily="18" charset="0"/>
              </a:rPr>
              <a:t>hướng</a:t>
            </a:r>
            <a:r>
              <a:rPr lang="en-US" b="1" i="1" dirty="0">
                <a:solidFill>
                  <a:srgbClr val="FF0000"/>
                </a:solidFill>
                <a:latin typeface="Times New Roman" panose="02020603050405020304" pitchFamily="18" charset="0"/>
                <a:cs typeface="Times New Roman" panose="02020603050405020304" pitchFamily="18" charset="0"/>
              </a:rPr>
              <a:t> </a:t>
            </a:r>
            <a:r>
              <a:rPr lang="en-US" b="1" i="1" dirty="0" err="1">
                <a:solidFill>
                  <a:srgbClr val="FF0000"/>
                </a:solidFill>
                <a:latin typeface="Times New Roman" panose="02020603050405020304" pitchFamily="18" charset="0"/>
                <a:cs typeface="Times New Roman" panose="02020603050405020304" pitchFamily="18" charset="0"/>
              </a:rPr>
              <a:t>phát</a:t>
            </a:r>
            <a:r>
              <a:rPr lang="en-US" b="1" i="1" dirty="0">
                <a:solidFill>
                  <a:srgbClr val="FF0000"/>
                </a:solidFill>
                <a:latin typeface="Times New Roman" panose="02020603050405020304" pitchFamily="18" charset="0"/>
                <a:cs typeface="Times New Roman" panose="02020603050405020304" pitchFamily="18" charset="0"/>
              </a:rPr>
              <a:t> </a:t>
            </a:r>
            <a:r>
              <a:rPr lang="en-US" b="1" i="1" dirty="0" err="1">
                <a:solidFill>
                  <a:srgbClr val="FF0000"/>
                </a:solidFill>
                <a:latin typeface="Times New Roman" panose="02020603050405020304" pitchFamily="18" charset="0"/>
                <a:cs typeface="Times New Roman" panose="02020603050405020304" pitchFamily="18" charset="0"/>
              </a:rPr>
              <a:t>triển</a:t>
            </a:r>
            <a:r>
              <a:rPr lang="en-US" b="1" i="1" dirty="0">
                <a:solidFill>
                  <a:srgbClr val="FF0000"/>
                </a:solidFill>
                <a:latin typeface="Times New Roman" panose="02020603050405020304" pitchFamily="18" charset="0"/>
                <a:cs typeface="Times New Roman" panose="02020603050405020304" pitchFamily="18" charset="0"/>
              </a:rPr>
              <a:t> </a:t>
            </a:r>
            <a:r>
              <a:rPr lang="en-US" b="1" i="1" dirty="0" err="1">
                <a:solidFill>
                  <a:srgbClr val="FF0000"/>
                </a:solidFill>
                <a:latin typeface="Times New Roman" panose="02020603050405020304" pitchFamily="18" charset="0"/>
                <a:cs typeface="Times New Roman" panose="02020603050405020304" pitchFamily="18" charset="0"/>
              </a:rPr>
              <a:t>nền</a:t>
            </a:r>
            <a:r>
              <a:rPr lang="en-US" b="1" i="1" dirty="0">
                <a:solidFill>
                  <a:srgbClr val="FF0000"/>
                </a:solidFill>
                <a:latin typeface="Times New Roman" panose="02020603050405020304" pitchFamily="18" charset="0"/>
                <a:cs typeface="Times New Roman" panose="02020603050405020304" pitchFamily="18" charset="0"/>
              </a:rPr>
              <a:t> </a:t>
            </a:r>
            <a:r>
              <a:rPr lang="en-US" b="1" i="1" dirty="0" err="1">
                <a:solidFill>
                  <a:srgbClr val="FF0000"/>
                </a:solidFill>
                <a:latin typeface="Times New Roman" panose="02020603050405020304" pitchFamily="18" charset="0"/>
                <a:cs typeface="Times New Roman" panose="02020603050405020304" pitchFamily="18" charset="0"/>
              </a:rPr>
              <a:t>kinh</a:t>
            </a:r>
            <a:r>
              <a:rPr lang="en-US" b="1" i="1" dirty="0">
                <a:solidFill>
                  <a:srgbClr val="FF0000"/>
                </a:solidFill>
                <a:latin typeface="Times New Roman" panose="02020603050405020304" pitchFamily="18" charset="0"/>
                <a:cs typeface="Times New Roman" panose="02020603050405020304" pitchFamily="18" charset="0"/>
              </a:rPr>
              <a:t> </a:t>
            </a:r>
            <a:r>
              <a:rPr lang="en-US" b="1" i="1" dirty="0" err="1">
                <a:solidFill>
                  <a:srgbClr val="FF0000"/>
                </a:solidFill>
                <a:latin typeface="Times New Roman" panose="02020603050405020304" pitchFamily="18" charset="0"/>
                <a:cs typeface="Times New Roman" panose="02020603050405020304" pitchFamily="18" charset="0"/>
              </a:rPr>
              <a:t>tế</a:t>
            </a:r>
            <a:r>
              <a:rPr lang="en-US" b="1" i="1" dirty="0">
                <a:solidFill>
                  <a:srgbClr val="FF0000"/>
                </a:solidFill>
                <a:latin typeface="Times New Roman" panose="02020603050405020304" pitchFamily="18" charset="0"/>
                <a:cs typeface="Times New Roman" panose="02020603050405020304" pitchFamily="18" charset="0"/>
              </a:rPr>
              <a:t> </a:t>
            </a:r>
            <a:r>
              <a:rPr lang="en-US" b="1" i="1" dirty="0" err="1">
                <a:solidFill>
                  <a:srgbClr val="FF0000"/>
                </a:solidFill>
                <a:latin typeface="Times New Roman" panose="02020603050405020304" pitchFamily="18" charset="0"/>
                <a:cs typeface="Times New Roman" panose="02020603050405020304" pitchFamily="18" charset="0"/>
              </a:rPr>
              <a:t>thị</a:t>
            </a:r>
            <a:r>
              <a:rPr lang="en-US" b="1" i="1" dirty="0">
                <a:solidFill>
                  <a:srgbClr val="FF0000"/>
                </a:solidFill>
                <a:latin typeface="Times New Roman" panose="02020603050405020304" pitchFamily="18" charset="0"/>
                <a:cs typeface="Times New Roman" panose="02020603050405020304" pitchFamily="18" charset="0"/>
              </a:rPr>
              <a:t> </a:t>
            </a:r>
            <a:r>
              <a:rPr lang="en-US" b="1" i="1" dirty="0" err="1">
                <a:solidFill>
                  <a:srgbClr val="FF0000"/>
                </a:solidFill>
                <a:latin typeface="Times New Roman" panose="02020603050405020304" pitchFamily="18" charset="0"/>
                <a:cs typeface="Times New Roman" panose="02020603050405020304" pitchFamily="18" charset="0"/>
              </a:rPr>
              <a:t>trường</a:t>
            </a:r>
            <a:r>
              <a:rPr lang="en-US" b="1" i="1" dirty="0">
                <a:solidFill>
                  <a:srgbClr val="FF0000"/>
                </a:solidFill>
                <a:latin typeface="Times New Roman" panose="02020603050405020304" pitchFamily="18" charset="0"/>
                <a:cs typeface="Times New Roman" panose="02020603050405020304" pitchFamily="18" charset="0"/>
              </a:rPr>
              <a:t> </a:t>
            </a:r>
            <a:r>
              <a:rPr lang="en-US" b="1" i="1" dirty="0" err="1">
                <a:solidFill>
                  <a:srgbClr val="FF0000"/>
                </a:solidFill>
                <a:latin typeface="Times New Roman" panose="02020603050405020304" pitchFamily="18" charset="0"/>
                <a:cs typeface="Times New Roman" panose="02020603050405020304" pitchFamily="18" charset="0"/>
              </a:rPr>
              <a:t>định</a:t>
            </a:r>
            <a:r>
              <a:rPr lang="en-US" b="1" i="1" dirty="0">
                <a:solidFill>
                  <a:srgbClr val="FF0000"/>
                </a:solidFill>
                <a:latin typeface="Times New Roman" panose="02020603050405020304" pitchFamily="18" charset="0"/>
                <a:cs typeface="Times New Roman" panose="02020603050405020304" pitchFamily="18" charset="0"/>
              </a:rPr>
              <a:t> </a:t>
            </a:r>
            <a:r>
              <a:rPr lang="en-US" b="1" i="1" dirty="0" err="1">
                <a:solidFill>
                  <a:srgbClr val="FF0000"/>
                </a:solidFill>
                <a:latin typeface="Times New Roman" panose="02020603050405020304" pitchFamily="18" charset="0"/>
                <a:cs typeface="Times New Roman" panose="02020603050405020304" pitchFamily="18" charset="0"/>
              </a:rPr>
              <a:t>hướng</a:t>
            </a:r>
            <a:r>
              <a:rPr lang="en-US" b="1" i="1" dirty="0">
                <a:solidFill>
                  <a:srgbClr val="FF0000"/>
                </a:solidFill>
                <a:latin typeface="Times New Roman" panose="02020603050405020304" pitchFamily="18" charset="0"/>
                <a:cs typeface="Times New Roman" panose="02020603050405020304" pitchFamily="18" charset="0"/>
              </a:rPr>
              <a:t> XHCN ở </a:t>
            </a:r>
            <a:r>
              <a:rPr lang="en-US" b="1" i="1" dirty="0" err="1">
                <a:solidFill>
                  <a:srgbClr val="FF0000"/>
                </a:solidFill>
                <a:latin typeface="Times New Roman" panose="02020603050405020304" pitchFamily="18" charset="0"/>
                <a:cs typeface="Times New Roman" panose="02020603050405020304" pitchFamily="18" charset="0"/>
              </a:rPr>
              <a:t>Việt</a:t>
            </a:r>
            <a:r>
              <a:rPr lang="en-US" b="1" i="1" dirty="0">
                <a:solidFill>
                  <a:srgbClr val="FF0000"/>
                </a:solidFill>
                <a:latin typeface="Times New Roman" panose="02020603050405020304" pitchFamily="18" charset="0"/>
                <a:cs typeface="Times New Roman" panose="02020603050405020304" pitchFamily="18" charset="0"/>
              </a:rPr>
              <a:t> Nam</a:t>
            </a:r>
            <a:br>
              <a:rPr lang="en-US" b="1" i="1" dirty="0">
                <a:solidFill>
                  <a:srgbClr val="FF0000"/>
                </a:solidFill>
                <a:latin typeface="Times New Roman" panose="02020603050405020304" pitchFamily="18" charset="0"/>
                <a:cs typeface="Times New Roman" panose="02020603050405020304" pitchFamily="18" charset="0"/>
              </a:rPr>
            </a:br>
            <a:r>
              <a:rPr lang="en-US" b="1" i="1" dirty="0">
                <a:latin typeface="Times New Roman" panose="02020603050405020304" pitchFamily="18" charset="0"/>
                <a:cs typeface="Times New Roman" panose="02020603050405020304" pitchFamily="18" charset="0"/>
              </a:rPr>
              <a:t>-</a:t>
            </a:r>
            <a:r>
              <a:rPr lang="en-US" b="1" i="1" dirty="0">
                <a:solidFill>
                  <a:srgbClr val="FF0000"/>
                </a:solidFill>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Khẳng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định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đây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là</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mô</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hình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kinh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tế</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tổng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quát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trong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suốt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thời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kỳ</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quá</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độ</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lên</a:t>
            </a:r>
            <a:r>
              <a:rPr lang="en-US" b="1" dirty="0">
                <a:latin typeface="Times New Roman" panose="02020603050405020304" pitchFamily="18" charset="0"/>
                <a:cs typeface="Times New Roman" panose="02020603050405020304" pitchFamily="18" charset="0"/>
              </a:rPr>
              <a:t> CNXH</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thành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phần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kinh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tế</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hoạt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động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bình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đẳng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Kinh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tế</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nhà</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nước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giữ</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vai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trò</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chủ</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đạo</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Kinh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tế</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tư</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nhân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là</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một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trong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những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động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lực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của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nền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kinh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tế</a:t>
            </a:r>
            <a:r>
              <a:rPr lang="en-US" b="1" dirty="0">
                <a:latin typeface="Times New Roman" panose="02020603050405020304" pitchFamily="18" charset="0"/>
                <a:cs typeface="Times New Roman" panose="02020603050405020304" pitchFamily="18" charset="0"/>
              </a:rPr>
              <a:t>..</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yếu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tốt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thị</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trường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được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tạo</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lập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đồng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bộ</a:t>
            </a:r>
            <a:r>
              <a:rPr lang="en-US" b="1" dirty="0">
                <a:latin typeface="Times New Roman" panose="02020603050405020304" pitchFamily="18" charset="0"/>
                <a:cs typeface="Times New Roman" panose="02020603050405020304" pitchFamily="18" charset="0"/>
              </a:rPr>
              <a:t>.</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Phân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định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rõ</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quyền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sở</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hữu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sử</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dụng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tư</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liệu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sản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xuất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và</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quyền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quản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lý</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của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nhà</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nước</a:t>
            </a:r>
            <a:r>
              <a:rPr lang="en-US" b="1" dirty="0">
                <a:latin typeface="Times New Roman" panose="02020603050405020304" pitchFamily="18" charset="0"/>
                <a:cs typeface="Times New Roman" panose="02020603050405020304" pitchFamily="18" charset="0"/>
              </a:rPr>
              <a:t>.</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 Quan </a:t>
            </a:r>
            <a:r>
              <a:rPr lang="en-US" b="1" dirty="0" err="1">
                <a:latin typeface="Times New Roman" panose="02020603050405020304" pitchFamily="18" charset="0"/>
                <a:cs typeface="Times New Roman" panose="02020603050405020304" pitchFamily="18" charset="0"/>
              </a:rPr>
              <a:t>hệ</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phân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phối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đảm</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bảo</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bằng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và</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tạo</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động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lực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cho</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sự</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triển</a:t>
            </a:r>
            <a:r>
              <a:rPr lang="en-US" b="1" dirty="0">
                <a:latin typeface="Times New Roman" panose="02020603050405020304" pitchFamily="18" charset="0"/>
                <a:cs typeface="Times New Roman" panose="02020603050405020304" pitchFamily="18" charset="0"/>
              </a:rPr>
              <a:t>.</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Nhà</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nước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quản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lý</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nền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kinh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tế</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định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hướng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điều</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tiết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thúc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đẩy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triển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kinh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tế</a:t>
            </a:r>
            <a:r>
              <a:rPr lang="en-US" b="1" dirty="0">
                <a:latin typeface="Times New Roman" panose="02020603050405020304" pitchFamily="18" charset="0"/>
                <a:cs typeface="Times New Roman" panose="02020603050405020304" pitchFamily="18" charset="0"/>
              </a:rPr>
              <a:t> - </a:t>
            </a:r>
            <a:r>
              <a:rPr lang="en-US" b="1" dirty="0" err="1">
                <a:latin typeface="Times New Roman" panose="02020603050405020304" pitchFamily="18" charset="0"/>
                <a:cs typeface="Times New Roman" panose="02020603050405020304" pitchFamily="18" charset="0"/>
              </a:rPr>
              <a:t>xã</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hội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bằng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chiến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lược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kế</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hoạch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chính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sách</a:t>
            </a:r>
            <a:r>
              <a:rPr lang="en-US" b="1" dirty="0">
                <a:latin typeface="Times New Roman" panose="02020603050405020304" pitchFamily="18" charset="0"/>
                <a:cs typeface="Times New Roman" panose="02020603050405020304" pitchFamily="18" charset="0"/>
              </a:rPr>
              <a:t>.</a:t>
            </a:r>
            <a:endParaRPr lang="en-US"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0157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2209800"/>
            <a:ext cx="5384800" cy="3916364"/>
          </a:xfrm>
        </p:spPr>
        <p:txBody>
          <a:bodyPr>
            <a:normAutofit/>
          </a:bodyPr>
          <a:lstStyle/>
          <a:p>
            <a:pPr marL="0" indent="0" algn="just">
              <a:buNone/>
            </a:pPr>
            <a:r>
              <a:rPr lang="nl-NL" sz="2400" dirty="0">
                <a:latin typeface="Times New Roman" pitchFamily="18" charset="0"/>
                <a:cs typeface="Times New Roman" pitchFamily="18" charset="0"/>
              </a:rPr>
              <a:t>Mục tiêu của phương hướng này là nhằm quản lý xã hội, phát triển xã hội trong sự hài hòa các quan hệ xã hội, ngăn chặn, giải quyết có hiệu quả những vấn đề xã hội bức xúc</a:t>
            </a: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a:p>
        </p:txBody>
      </p:sp>
      <p:pic>
        <p:nvPicPr>
          <p:cNvPr id="1026" name="Picture 2" descr="Kết quả hình ảnh cho nền văn hóa tiên tiến đậm đà bản sắ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4701" y="2057400"/>
            <a:ext cx="5357699" cy="425132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978D8218-CD13-4FCA-B298-678F9EFFC239}"/>
              </a:ext>
            </a:extLst>
          </p:cNvPr>
          <p:cNvSpPr txBox="1">
            <a:spLocks/>
          </p:cNvSpPr>
          <p:nvPr/>
        </p:nvSpPr>
        <p:spPr>
          <a:xfrm>
            <a:off x="457200" y="5334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3. Xây dựng nền văn hóa tiên tiến, đậm đà bản sắc dân tộc; xây dựng con người, nâng cao đời sống nhân dân, thực hiện tiến bộ và công bằng xã hội</a:t>
            </a:r>
            <a:br>
              <a:rPr lang="en-US" sz="2400" b="1" dirty="0">
                <a:solidFill>
                  <a:srgbClr val="0000FF"/>
                </a:solidFill>
                <a:latin typeface="Times New Roman" pitchFamily="18" charset="0"/>
                <a:cs typeface="Times New Roman"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639832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898525" y="1755775"/>
            <a:ext cx="4824412" cy="4770438"/>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a:defRPr/>
            </a:pPr>
            <a:endParaRPr lang="en-US"/>
          </a:p>
        </p:txBody>
      </p:sp>
      <p:sp>
        <p:nvSpPr>
          <p:cNvPr id="10" name="AutoShape 47"/>
          <p:cNvSpPr>
            <a:spLocks noChangeArrowheads="1"/>
          </p:cNvSpPr>
          <p:nvPr/>
        </p:nvSpPr>
        <p:spPr bwMode="ltGray">
          <a:xfrm rot="5400000" flipH="1">
            <a:off x="-492918" y="2191544"/>
            <a:ext cx="4032250" cy="3929063"/>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a:defRPr/>
            </a:pPr>
            <a:endParaRPr lang="en-US"/>
          </a:p>
        </p:txBody>
      </p:sp>
      <p:grpSp>
        <p:nvGrpSpPr>
          <p:cNvPr id="2" name="Group 60"/>
          <p:cNvGrpSpPr>
            <a:grpSpLocks/>
          </p:cNvGrpSpPr>
          <p:nvPr/>
        </p:nvGrpSpPr>
        <p:grpSpPr bwMode="auto">
          <a:xfrm>
            <a:off x="3429000" y="4960078"/>
            <a:ext cx="381000" cy="519245"/>
            <a:chOff x="2078" y="1387"/>
            <a:chExt cx="1615" cy="2201"/>
          </a:xfrm>
        </p:grpSpPr>
        <p:sp>
          <p:nvSpPr>
            <p:cNvPr id="139283"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84"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6" name="Oval 64"/>
            <p:cNvSpPr>
              <a:spLocks noChangeArrowheads="1"/>
            </p:cNvSpPr>
            <p:nvPr/>
          </p:nvSpPr>
          <p:spPr bwMode="gray">
            <a:xfrm>
              <a:off x="2254" y="1387"/>
              <a:ext cx="1101" cy="2201"/>
            </a:xfrm>
            <a:prstGeom prst="ellipse">
              <a:avLst/>
            </a:prstGeom>
            <a:gradFill rotWithShape="1">
              <a:gsLst>
                <a:gs pos="0">
                  <a:srgbClr val="000000"/>
                </a:gs>
                <a:gs pos="100000">
                  <a:srgbClr val="48BE67"/>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8" name="Oval 66"/>
            <p:cNvSpPr>
              <a:spLocks noChangeArrowheads="1"/>
            </p:cNvSpPr>
            <p:nvPr/>
          </p:nvSpPr>
          <p:spPr bwMode="gray">
            <a:xfrm>
              <a:off x="2337" y="1387"/>
              <a:ext cx="1096" cy="2201"/>
            </a:xfrm>
            <a:prstGeom prst="ellipse">
              <a:avLst/>
            </a:prstGeom>
            <a:gradFill rotWithShape="1">
              <a:gsLst>
                <a:gs pos="0">
                  <a:srgbClr val="48BE67"/>
                </a:gs>
                <a:gs pos="100000">
                  <a:srgbClr val="235C32"/>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3276600" y="2674078"/>
            <a:ext cx="381000" cy="519245"/>
            <a:chOff x="2078" y="1387"/>
            <a:chExt cx="1615" cy="2201"/>
          </a:xfrm>
        </p:grpSpPr>
        <p:sp>
          <p:nvSpPr>
            <p:cNvPr id="139277"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xtLst>
              <a:ext uri="{91240B29-F687-4F45-9708-019B960494DF}">
                <a14:hiddenLine xmlns:a14="http://schemas.microsoft.com/office/drawing/2010/main" w="57150" algn="ctr">
                  <a:solidFill>
                    <a:srgbClr val="000000"/>
                  </a:solidFill>
                  <a:round/>
                  <a:headEnd/>
                  <a:tailEnd/>
                </a14:hiddenLine>
              </a:ext>
            </a:extLst>
          </p:spPr>
          <p:txBody>
            <a:bodyPr wrap="none" anchor="ctr"/>
            <a:lstStyle/>
            <a:p>
              <a:endParaRPr lang="en-US">
                <a:latin typeface="Calibri" pitchFamily="34" charset="0"/>
              </a:endParaRPr>
            </a:p>
          </p:txBody>
        </p:sp>
        <p:sp>
          <p:nvSpPr>
            <p:cNvPr id="139278"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387"/>
              <a:ext cx="1101"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defRPr/>
              </a:pPr>
              <a:endParaRPr lang="en-US"/>
            </a:p>
          </p:txBody>
        </p:sp>
        <p:sp>
          <p:nvSpPr>
            <p:cNvPr id="139280" name="Oval 71"/>
            <p:cNvSpPr>
              <a:spLocks noChangeArrowheads="1"/>
            </p:cNvSpPr>
            <p:nvPr/>
          </p:nvSpPr>
          <p:spPr bwMode="gray">
            <a:xfrm>
              <a:off x="2254" y="1387"/>
              <a:ext cx="1101" cy="2201"/>
            </a:xfrm>
            <a:prstGeom prst="ellipse">
              <a:avLst/>
            </a:prstGeom>
            <a:gradFill rotWithShape="1">
              <a:gsLst>
                <a:gs pos="0">
                  <a:srgbClr val="21B3E1"/>
                </a:gs>
                <a:gs pos="100000">
                  <a:srgbClr val="0F5368"/>
                </a:gs>
              </a:gsLst>
              <a:lin ang="54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387"/>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defRPr/>
              </a:pPr>
              <a:endParaRPr lang="en-US"/>
            </a:p>
          </p:txBody>
        </p:sp>
        <p:sp>
          <p:nvSpPr>
            <p:cNvPr id="139282" name="Oval 73"/>
            <p:cNvSpPr>
              <a:spLocks noChangeArrowheads="1"/>
            </p:cNvSpPr>
            <p:nvPr/>
          </p:nvSpPr>
          <p:spPr bwMode="gray">
            <a:xfrm>
              <a:off x="2337" y="1387"/>
              <a:ext cx="1096" cy="2201"/>
            </a:xfrm>
            <a:prstGeom prst="ellipse">
              <a:avLst/>
            </a:prstGeom>
            <a:gradFill rotWithShape="1">
              <a:gsLst>
                <a:gs pos="0">
                  <a:srgbClr val="21B3E1"/>
                </a:gs>
                <a:gs pos="100000">
                  <a:srgbClr val="10576D"/>
                </a:gs>
              </a:gsLst>
              <a:lin ang="2700000" scaled="1"/>
            </a:gra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p>
              <a:endParaRPr lang="en-US">
                <a:latin typeface="Calibri" pitchFamily="34" charset="0"/>
              </a:endParaRPr>
            </a:p>
          </p:txBody>
        </p:sp>
      </p:grpSp>
      <p:sp>
        <p:nvSpPr>
          <p:cNvPr id="37" name="Rounded Rectangle 36"/>
          <p:cNvSpPr/>
          <p:nvPr/>
        </p:nvSpPr>
        <p:spPr>
          <a:xfrm>
            <a:off x="838200" y="381000"/>
            <a:ext cx="10210800"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b="1" i="1" dirty="0">
                <a:solidFill>
                  <a:srgbClr val="FFFF00"/>
                </a:solidFill>
                <a:latin typeface="Times New Roman" pitchFamily="18" charset="0"/>
                <a:cs typeface="Times New Roman" pitchFamily="18" charset="0"/>
              </a:rPr>
              <a:t>4. Đảm bảo vững chắc quốc phòng, an ninh quốc gia, trật tự, an toàn xã hội</a:t>
            </a:r>
            <a:endParaRPr lang="en-US" sz="2400" b="1" dirty="0">
              <a:solidFill>
                <a:srgbClr val="FFFF00"/>
              </a:solidFill>
              <a:latin typeface="Times New Roman" pitchFamily="18" charset="0"/>
              <a:cs typeface="Times New Roman" pitchFamily="18" charset="0"/>
            </a:endParaRPr>
          </a:p>
        </p:txBody>
      </p:sp>
      <p:sp>
        <p:nvSpPr>
          <p:cNvPr id="38" name="AutoShape 50">
            <a:hlinkClick r:id="" action="ppaction://noaction"/>
          </p:cNvPr>
          <p:cNvSpPr>
            <a:spLocks noChangeArrowheads="1"/>
          </p:cNvSpPr>
          <p:nvPr/>
        </p:nvSpPr>
        <p:spPr bwMode="gray">
          <a:xfrm>
            <a:off x="3657600" y="1828800"/>
            <a:ext cx="6477000" cy="1295401"/>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962400" y="3529012"/>
            <a:ext cx="6172200" cy="1271588"/>
          </a:xfrm>
          <a:prstGeom prst="roundRect">
            <a:avLst>
              <a:gd name="adj" fmla="val 50000"/>
            </a:avLst>
          </a:prstGeom>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hangingPunct="0">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8443" name="TextBox 40"/>
          <p:cNvSpPr txBox="1">
            <a:spLocks noChangeArrowheads="1"/>
          </p:cNvSpPr>
          <p:nvPr/>
        </p:nvSpPr>
        <p:spPr bwMode="auto">
          <a:xfrm>
            <a:off x="4038600" y="1981201"/>
            <a:ext cx="57912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Nhằm phát huy sức mạnh tổng hợp của toàn dân tộc, tranh thủ sự ủng hộ quốc tế để bảo vệ</a:t>
            </a:r>
            <a:endParaRPr lang="en-US" sz="2400" dirty="0">
              <a:latin typeface="Times New Roman" pitchFamily="18" charset="0"/>
              <a:cs typeface="Times New Roman" pitchFamily="18" charset="0"/>
            </a:endParaRPr>
          </a:p>
        </p:txBody>
      </p:sp>
      <p:sp>
        <p:nvSpPr>
          <p:cNvPr id="18444" name="TextBox 42"/>
          <p:cNvSpPr txBox="1">
            <a:spLocks noChangeArrowheads="1"/>
          </p:cNvSpPr>
          <p:nvPr/>
        </p:nvSpPr>
        <p:spPr bwMode="auto">
          <a:xfrm>
            <a:off x="4191002" y="3581400"/>
            <a:ext cx="563879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VnTime" pitchFamily="34" charset="0"/>
                <a:cs typeface="Arial" pitchFamily="34" charset="0"/>
              </a:defRPr>
            </a:lvl1pPr>
            <a:lvl2pPr marL="742950" indent="-285750" eaLnBrk="0" hangingPunct="0">
              <a:defRPr>
                <a:solidFill>
                  <a:schemeClr val="tx1"/>
                </a:solidFill>
                <a:latin typeface=".VnTime" pitchFamily="34" charset="0"/>
                <a:cs typeface="Arial" pitchFamily="34" charset="0"/>
              </a:defRPr>
            </a:lvl2pPr>
            <a:lvl3pPr marL="1143000" indent="-228600" eaLnBrk="0" hangingPunct="0">
              <a:defRPr>
                <a:solidFill>
                  <a:schemeClr val="tx1"/>
                </a:solidFill>
                <a:latin typeface=".VnTime" pitchFamily="34" charset="0"/>
                <a:cs typeface="Arial" pitchFamily="34" charset="0"/>
              </a:defRPr>
            </a:lvl3pPr>
            <a:lvl4pPr marL="1600200" indent="-228600" eaLnBrk="0" hangingPunct="0">
              <a:defRPr>
                <a:solidFill>
                  <a:schemeClr val="tx1"/>
                </a:solidFill>
                <a:latin typeface=".VnTime" pitchFamily="34" charset="0"/>
                <a:cs typeface="Arial" pitchFamily="34" charset="0"/>
              </a:defRPr>
            </a:lvl4pPr>
            <a:lvl5pPr marL="2057400" indent="-228600" eaLnBrk="0" hangingPunct="0">
              <a:defRPr>
                <a:solidFill>
                  <a:schemeClr val="tx1"/>
                </a:solidFill>
                <a:latin typeface=".VnTime" pitchFamily="34" charset="0"/>
                <a:cs typeface="Arial"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itchFamily="34" charset="0"/>
              </a:defRPr>
            </a:lvl9pPr>
          </a:lstStyle>
          <a:p>
            <a:pPr eaLnBrk="1" hangingPunct="1"/>
            <a:r>
              <a:rPr lang="nl-NL" sz="2400" dirty="0">
                <a:latin typeface="Times New Roman" pitchFamily="18" charset="0"/>
                <a:cs typeface="Times New Roman" pitchFamily="18" charset="0"/>
              </a:rPr>
              <a:t>Nâng cao ý thức trách nhiệm của toàn Đảng, toàn dân, toàn quân đối với nhiệm vụ bảo vệ Tổ quốc</a:t>
            </a:r>
            <a:endParaRPr lang="en-US" sz="2400" dirty="0">
              <a:latin typeface="Times New Roman" pitchFamily="18" charset="0"/>
              <a:cs typeface="Times New Roman" pitchFamily="18" charset="0"/>
            </a:endParaRPr>
          </a:p>
        </p:txBody>
      </p:sp>
      <p:pic>
        <p:nvPicPr>
          <p:cNvPr id="2050" name="Picture 2" descr="Suy nghĩ về lời dạy “Đối với đồng sự phải thân ái, giúp đỡ” trong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1" y="1728788"/>
            <a:ext cx="3136900" cy="46720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954861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in)">
                                      <p:cBhvr>
                                        <p:cTn id="10" dur="500"/>
                                        <p:tgtEl>
                                          <p:spTgt spid="2"/>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18443"/>
                                        </p:tgtEl>
                                        <p:attrNameLst>
                                          <p:attrName>style.visibility</p:attrName>
                                        </p:attrNameLst>
                                      </p:cBhvr>
                                      <p:to>
                                        <p:strVal val="visible"/>
                                      </p:to>
                                    </p:set>
                                    <p:animEffect transition="in" filter="box(in)">
                                      <p:cBhvr>
                                        <p:cTn id="13" dur="500"/>
                                        <p:tgtEl>
                                          <p:spTgt spid="18443"/>
                                        </p:tgtEl>
                                      </p:cBhvr>
                                    </p:animEffect>
                                  </p:childTnLst>
                                </p:cTn>
                              </p:par>
                              <p:par>
                                <p:cTn id="14" presetID="4" presetClass="entr" presetSubtype="16" fill="hold"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box(in)">
                                      <p:cBhvr>
                                        <p:cTn id="16" dur="500"/>
                                        <p:tgtEl>
                                          <p:spTgt spid="3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8444"/>
                                        </p:tgtEl>
                                        <p:attrNameLst>
                                          <p:attrName>style.visibility</p:attrName>
                                        </p:attrNameLst>
                                      </p:cBhvr>
                                      <p:to>
                                        <p:strVal val="visible"/>
                                      </p:to>
                                    </p:set>
                                    <p:animEffect transition="in" filter="box(in)">
                                      <p:cBhvr>
                                        <p:cTn id="19" dur="500"/>
                                        <p:tgtEl>
                                          <p:spTgt spid="18444"/>
                                        </p:tgtEl>
                                      </p:cBhvr>
                                    </p:animEffect>
                                  </p:childTnLst>
                                </p:cTn>
                              </p:par>
                              <p:par>
                                <p:cTn id="20" presetID="4" presetClass="entr" presetSubtype="16"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box(in)">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3" grpId="0"/>
      <p:bldP spid="1844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10287000" cy="960438"/>
          </a:xfrm>
        </p:spPr>
        <p:txBody>
          <a:bodyPr>
            <a:noAutofit/>
          </a:bodyPr>
          <a:lstStyle/>
          <a:p>
            <a:r>
              <a:rPr lang="nl-NL" sz="2400" i="1" dirty="0">
                <a:solidFill>
                  <a:srgbClr val="0000FF"/>
                </a:solidFill>
                <a:latin typeface="Times New Roman" pitchFamily="18" charset="0"/>
                <a:cs typeface="Times New Roman" pitchFamily="18" charset="0"/>
              </a:rPr>
              <a:t>5. Thực hiện đường lối đối ngoại độc lập, tự chủ, hòa bình, hữu nghị, hợp tác và phát triển; chủ động và tích cực hội nhập quốc tế</a:t>
            </a:r>
            <a:br>
              <a:rPr lang="en-US" sz="2400" b="1" dirty="0">
                <a:solidFill>
                  <a:srgbClr val="0000FF"/>
                </a:solidFill>
              </a:rPr>
            </a:br>
            <a:endParaRPr lang="en-US" sz="2400" dirty="0">
              <a:solidFill>
                <a:srgbClr val="0000FF"/>
              </a:solidFill>
            </a:endParaRPr>
          </a:p>
        </p:txBody>
      </p:sp>
      <p:sp>
        <p:nvSpPr>
          <p:cNvPr id="3" name="Content Placeholder 2"/>
          <p:cNvSpPr>
            <a:spLocks noGrp="1"/>
          </p:cNvSpPr>
          <p:nvPr>
            <p:ph idx="1"/>
          </p:nvPr>
        </p:nvSpPr>
        <p:spPr>
          <a:xfrm>
            <a:off x="457200" y="5181600"/>
            <a:ext cx="5410200" cy="944564"/>
          </a:xfrm>
        </p:spPr>
        <p:txBody>
          <a:bodyPr>
            <a:noAutofit/>
          </a:bodyPr>
          <a:lstStyle/>
          <a:p>
            <a:pPr marL="0" indent="0">
              <a:buNone/>
            </a:pP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chiêng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Chiêng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to </a:t>
            </a:r>
            <a:r>
              <a:rPr lang="en-US" sz="2400" dirty="0" err="1">
                <a:latin typeface="Times New Roman" panose="02020603050405020304" pitchFamily="18" charset="0"/>
                <a:cs typeface="Times New Roman" panose="02020603050405020304" pitchFamily="18" charset="0"/>
              </a:rPr>
              <a:t>tiếng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lớn</a:t>
            </a:r>
            <a:r>
              <a:rPr lang="en-US" sz="2400" dirty="0">
                <a:latin typeface="Times New Roman" panose="02020603050405020304" pitchFamily="18" charset="0"/>
                <a:cs typeface="Times New Roman" panose="02020603050405020304" pitchFamily="18" charset="0"/>
              </a:rPr>
              <a:t>.</a:t>
            </a:r>
          </a:p>
          <a:p>
            <a:pPr marL="0" indent="0">
              <a:buNone/>
            </a:pP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a:t>
            </a:r>
            <a:r>
              <a:rPr lang="en-US" sz="2400" dirty="0">
                <a:latin typeface="Times New Roman" panose="02020603050405020304" pitchFamily="18" charset="0"/>
                <a:cs typeface="Times New Roman" panose="02020603050405020304" pitchFamily="18" charset="0"/>
              </a:rPr>
              <a:t> Minh</a:t>
            </a:r>
          </a:p>
        </p:txBody>
      </p:sp>
      <p:pic>
        <p:nvPicPr>
          <p:cNvPr id="3074" name="Picture 2" descr="Kết quả hình ảnh cho đối ngoại độc lập tự chủ là g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295400"/>
            <a:ext cx="5489575" cy="36576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Kết quả hình ảnh cho đối ngoại quốc phòng 2019"/>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Kết quả hình ảnh cho đối ngoại quốc phòng 2019"/>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8" descr="Kết quả hình ảnh cho đối ngoại quốc phòng 2019"/>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82" name="Picture 10" descr="Kết quả hình ảnh cho đối ngoại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1600200"/>
            <a:ext cx="5181599" cy="464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2790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normAutofit/>
          </a:bodyPr>
          <a:lstStyle/>
          <a:p>
            <a:pPr algn="just"/>
            <a:r>
              <a:rPr lang="nl-NL" sz="2400" dirty="0">
                <a:latin typeface="Times New Roman" pitchFamily="18" charset="0"/>
                <a:cs typeface="Times New Roman" pitchFamily="18" charset="0"/>
              </a:rPr>
              <a:t>Thể chế hóa và nâng cao chất lượng các hình thức thực hiện dân chủ trực tiếp và gián tiếp</a:t>
            </a:r>
          </a:p>
          <a:p>
            <a:pPr algn="just"/>
            <a:r>
              <a:rPr lang="nl-NL" sz="2400" dirty="0">
                <a:latin typeface="Times New Roman" pitchFamily="18" charset="0"/>
                <a:cs typeface="Times New Roman" pitchFamily="18" charset="0"/>
              </a:rPr>
              <a:t>Đại hội XII của Đảng coi đại đoàn kết toàn dân tộc là đường lối chiến lược của cách mạng nước ta, là động lực và nguồn lực to lớn trong xây dựng và bảo vệ Tổ quốc. </a:t>
            </a:r>
            <a:endParaRPr lang="en-US" sz="24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lstStyle/>
          <a:p>
            <a:endParaRPr lang="en-US"/>
          </a:p>
        </p:txBody>
      </p:sp>
      <p:pic>
        <p:nvPicPr>
          <p:cNvPr id="6146" name="Picture 2" descr="Kết quả hình ảnh cho đoàn kết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3200" y="1600201"/>
            <a:ext cx="5029200" cy="452596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Kết quả hình ảnh cho bầu cử"/>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3454" y="4419600"/>
            <a:ext cx="3034146" cy="213360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978D8218-CD13-4FCA-B298-678F9EFFC239}"/>
              </a:ext>
            </a:extLst>
          </p:cNvPr>
          <p:cNvSpPr txBox="1">
            <a:spLocks/>
          </p:cNvSpPr>
          <p:nvPr/>
        </p:nvSpPr>
        <p:spPr>
          <a:xfrm>
            <a:off x="457200" y="3810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6. Xây dựng nền dân chủ xã hội chủ nghĩa, thực hiện đại đoàn kết dân tộc, tăng cường và mở rộng mặt trận dân tộc thống nhất</a:t>
            </a:r>
            <a:br>
              <a:rPr lang="en-US" sz="2400" b="1" dirty="0">
                <a:solidFill>
                  <a:srgbClr val="0000FF"/>
                </a:solidFill>
                <a:latin typeface="Times New Roman" panose="02020603050405020304" pitchFamily="18" charset="0"/>
                <a:cs typeface="Times New Roman" panose="02020603050405020304"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20635330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dirty="0"/>
          </a:p>
        </p:txBody>
      </p:sp>
      <p:pic>
        <p:nvPicPr>
          <p:cNvPr id="5122" name="Picture 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462882"/>
            <a:ext cx="5867400" cy="48006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1 Những khó khăn trong quá trình xây dựng Nhà nước pháp quyền ở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9900" y="1462882"/>
            <a:ext cx="4762500" cy="48006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978D8218-CD13-4FCA-B298-678F9EFFC239}"/>
              </a:ext>
            </a:extLst>
          </p:cNvPr>
          <p:cNvSpPr txBox="1">
            <a:spLocks/>
          </p:cNvSpPr>
          <p:nvPr/>
        </p:nvSpPr>
        <p:spPr>
          <a:xfrm>
            <a:off x="457200" y="381000"/>
            <a:ext cx="10972800" cy="1081882"/>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7. Xây dựng Nhà nước pháp quyền xã hội chủ nghĩa của nhân dân, do nhân dân, vì nhân dân</a:t>
            </a:r>
            <a:br>
              <a:rPr lang="en-US" sz="2400" b="1" dirty="0">
                <a:solidFill>
                  <a:srgbClr val="0000FF"/>
                </a:solidFill>
                <a:latin typeface="Times New Roman" panose="02020603050405020304" pitchFamily="18" charset="0"/>
                <a:cs typeface="Times New Roman" panose="02020603050405020304"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24246794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noAutofit/>
          </a:bodyPr>
          <a:lstStyle/>
          <a:p>
            <a:pPr marL="0" indent="0" algn="just">
              <a:buNone/>
            </a:pPr>
            <a:r>
              <a:rPr lang="nl-NL" sz="2600" dirty="0">
                <a:latin typeface="Times New Roman" panose="02020603050405020304" pitchFamily="18" charset="0"/>
                <a:cs typeface="Times New Roman" panose="02020603050405020304" pitchFamily="18" charset="0"/>
              </a:rPr>
              <a:t>- Đảng lãnh đạo hệ thống chính trị, đồng thời là bộ phận của hệ thống ấy. Đảng gắn bó mật thiết với nhân dân, tôn trọng và phát huy quyền làm chủ của nhân dân...</a:t>
            </a:r>
          </a:p>
          <a:p>
            <a:pPr marL="0" indent="0" algn="just">
              <a:buNone/>
            </a:pPr>
            <a:r>
              <a:rPr lang="nl-NL" sz="2600" dirty="0">
                <a:latin typeface="Times New Roman" panose="02020603050405020304" pitchFamily="18" charset="0"/>
                <a:cs typeface="Times New Roman" panose="02020603050405020304" pitchFamily="18" charset="0"/>
              </a:rPr>
              <a:t>- Đảng phải vững mạnh về chính trị, tư tưởng và tổ chức; thường xuyên tự đổi mới, tự chỉnh đốn, ra sức nâng cao trình độ trí tuệ, bản lĩnh chính trị, phẩm chất đạo đức và năng lực lãnh đạo...</a:t>
            </a:r>
            <a:endParaRPr lang="en-US" sz="2600" dirty="0">
              <a:latin typeface="Times New Roman" pitchFamily="18" charset="0"/>
              <a:cs typeface="Times New Roman" pitchFamily="18" charset="0"/>
            </a:endParaRPr>
          </a:p>
        </p:txBody>
      </p:sp>
      <p:sp>
        <p:nvSpPr>
          <p:cNvPr id="4" name="Content Placeholder 3"/>
          <p:cNvSpPr>
            <a:spLocks noGrp="1"/>
          </p:cNvSpPr>
          <p:nvPr>
            <p:ph sz="half" idx="2"/>
          </p:nvPr>
        </p:nvSpPr>
        <p:spPr/>
        <p:txBody>
          <a:bodyPr>
            <a:normAutofit/>
          </a:bodyPr>
          <a:lstStyle/>
          <a:p>
            <a:endParaRPr lang="en-US"/>
          </a:p>
        </p:txBody>
      </p:sp>
      <p:pic>
        <p:nvPicPr>
          <p:cNvPr id="4098" name="Picture 2" descr="Kết quả hình ảnh cho xây dựng đảng trong sạch vững mạ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04001" y="1579419"/>
            <a:ext cx="4978400" cy="4745181"/>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978D8218-CD13-4FCA-B298-678F9EFFC239}"/>
              </a:ext>
            </a:extLst>
          </p:cNvPr>
          <p:cNvSpPr txBox="1">
            <a:spLocks/>
          </p:cNvSpPr>
          <p:nvPr/>
        </p:nvSpPr>
        <p:spPr>
          <a:xfrm>
            <a:off x="457200" y="304800"/>
            <a:ext cx="10972800" cy="1066800"/>
          </a:xfrm>
          <a:prstGeom prst="rect">
            <a:avLst/>
          </a:prstGeom>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sz="2400" i="1" dirty="0">
                <a:solidFill>
                  <a:srgbClr val="0000FF"/>
                </a:solidFill>
                <a:latin typeface="Times New Roman" pitchFamily="18" charset="0"/>
                <a:cs typeface="Times New Roman" pitchFamily="18" charset="0"/>
              </a:rPr>
              <a:t>8. Xây dựng Đảng trong sạch, vững mạnh</a:t>
            </a:r>
            <a:br>
              <a:rPr lang="en-US" sz="2400" b="1" dirty="0">
                <a:solidFill>
                  <a:srgbClr val="0000FF"/>
                </a:solidFill>
                <a:latin typeface="Times New Roman" panose="02020603050405020304" pitchFamily="18" charset="0"/>
                <a:cs typeface="Times New Roman" panose="02020603050405020304" pitchFamily="18" charset="0"/>
              </a:rPr>
            </a:br>
            <a:endParaRPr lang="nl-NL" sz="2400" i="1" dirty="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1136324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2472</TotalTime>
  <Words>2394</Words>
  <Application>Microsoft Office PowerPoint</Application>
  <PresentationFormat>Widescreen</PresentationFormat>
  <Paragraphs>122</Paragraphs>
  <Slides>40</Slides>
  <Notes>5</Notes>
  <HiddenSlides>0</HiddenSlides>
  <MMClips>21</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40</vt:i4>
      </vt:variant>
    </vt:vector>
  </HeadingPairs>
  <TitlesOfParts>
    <vt:vector size="50" baseType="lpstr">
      <vt:lpstr>Arial</vt:lpstr>
      <vt:lpstr>Calibri</vt:lpstr>
      <vt:lpstr>Calibri Light</vt:lpstr>
      <vt:lpstr>Times New Roman</vt:lpstr>
      <vt:lpstr>Times New Roman</vt:lpstr>
      <vt:lpstr>Wingdings</vt:lpstr>
      <vt:lpstr>Office Theme</vt:lpstr>
      <vt:lpstr>Stream</vt:lpstr>
      <vt:lpstr>Default Design</vt:lpstr>
      <vt:lpstr>1_Office Theme</vt:lpstr>
      <vt:lpstr>PowerPoint Presentation</vt:lpstr>
      <vt:lpstr>NỘI DUNG BÀI HỌC </vt:lpstr>
      <vt:lpstr>I. Đặc trưng của chủ nghĩa xã hội ở Việt Nam </vt:lpstr>
      <vt:lpstr>Theo quan điểm của Chủ tịch Hồ Chí Minh</vt:lpstr>
      <vt:lpstr> 1. Dân giàu, nước mạnh, dân chủ, công bằng, văn minh </vt:lpstr>
      <vt:lpstr>- Dân giàu, nước mạnh, dân chủ, công bằng, văn minh có mối quan hệ không tách rời nhau, bổ sung cho nhau</vt:lpstr>
      <vt:lpstr>  2. Do nhân dân làm chủ  </vt:lpstr>
      <vt:lpstr>3. Có nền kinh tế phát triển cao dựa trên lực lượng sản xuất hiện đại và quan hệ sản xuất tiến bộ phù hợp. </vt:lpstr>
      <vt:lpstr>3. Có nền kinh tế phát triển cao dựa trên lực lượng sản xuất hiện đại và quan hệ sản xuất tiến bộ phù hợp.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II. PHƯƠNG HƯỚNG XÂY DỰNG CHỦ NGHĨA XÃ HỘI Ở VIỆT NAM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Nền kinh tế thị trường định hướng xã hội chủ nghĩa được Đại hội XII của Đảng (2016) khẳng định: “là nền kinh tế vận hành đầy đủ, đồng bộ theo các quy luật của kinh tế thị trường, đồng thời bảo đảm định hướng xã hội chủ nghĩa phù hợp với từng giai đoạn phát triển của đất nước. Đó là nền kinh tế thị trường hiện đại và hội nhập quốc tế; có sự quản lý của Nhà nước pháp quyền xã hội chủ nghĩa”.</vt:lpstr>
      <vt:lpstr>Tính khách quan thực hiện cơ chế kinh tế thị trường định hướng xã hội chủ nghĩa ở Việt Nam - Là sự lựa chọn khách quan, sáng tạo, độc lập và phù hợp với xu thế vận động chung của nền kinh tế thế giới hiện đại. - Nhằm xây dựng một đất nước tất cả đều vì con người và do con người. </vt:lpstr>
      <vt:lpstr>PowerPoint Presentation</vt:lpstr>
      <vt:lpstr>PowerPoint Presentation</vt:lpstr>
      <vt:lpstr>PowerPoint Presentation</vt:lpstr>
      <vt:lpstr>5. Thực hiện đường lối đối ngoại độc lập, tự chủ, hòa bình, hữu nghị, hợp tác và phát triển; chủ động và tích cực hội nhập quốc tế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Đỗ Thị Thơm</cp:lastModifiedBy>
  <cp:revision>113</cp:revision>
  <dcterms:created xsi:type="dcterms:W3CDTF">2019-12-15T02:18:54Z</dcterms:created>
  <dcterms:modified xsi:type="dcterms:W3CDTF">2021-03-24T08:58:43Z</dcterms:modified>
</cp:coreProperties>
</file>