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1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6663FA-1ACE-4602-A8A0-78283D55D4E7}" type="datetimeFigureOut">
              <a:rPr lang="en-US" smtClean="0"/>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3F7295-2012-46D5-B1A5-B84E241D39C2}" type="slidenum">
              <a:rPr lang="en-US" smtClean="0"/>
              <a:t>‹#›</a:t>
            </a:fld>
            <a:endParaRPr lang="en-US"/>
          </a:p>
        </p:txBody>
      </p:sp>
    </p:spTree>
    <p:extLst>
      <p:ext uri="{BB962C8B-B14F-4D97-AF65-F5344CB8AC3E}">
        <p14:creationId xmlns:p14="http://schemas.microsoft.com/office/powerpoint/2010/main" val="3123623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168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pPr>
            <a:fld id="{FD5B8678-2B61-4994-BEED-15B8A781F172}" type="slidenum">
              <a:rPr lang="en-US" altLang="en-US" smtClean="0">
                <a:solidFill>
                  <a:srgbClr val="000000"/>
                </a:solidFill>
                <a:latin typeface="Calibri" pitchFamily="34" charset="0"/>
              </a:rPr>
              <a:pPr eaLnBrk="1" fontAlgn="base" hangingPunct="1">
                <a:spcBef>
                  <a:spcPct val="0"/>
                </a:spcBef>
                <a:spcAft>
                  <a:spcPct val="0"/>
                </a:spcAft>
              </a:pPr>
              <a:t>10</a:t>
            </a:fld>
            <a:endParaRPr lang="en-US" altLang="en-US" smtClean="0">
              <a:solidFill>
                <a:srgbClr val="000000"/>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8920B2C-CC66-4978-8F9F-F72EC50B05F6}" type="datetimeFigureOut">
              <a:rPr lang="en-US" smtClean="0"/>
              <a:t>6/12/2021</a:t>
            </a:fld>
            <a:endParaRPr lang="en-US"/>
          </a:p>
        </p:txBody>
      </p:sp>
      <p:sp>
        <p:nvSpPr>
          <p:cNvPr id="8" name="Slide Number Placeholder 7"/>
          <p:cNvSpPr>
            <a:spLocks noGrp="1"/>
          </p:cNvSpPr>
          <p:nvPr>
            <p:ph type="sldNum" sz="quarter" idx="11"/>
          </p:nvPr>
        </p:nvSpPr>
        <p:spPr/>
        <p:txBody>
          <a:bodyPr/>
          <a:lstStyle/>
          <a:p>
            <a:fld id="{3B0BFEF7-81C7-4860-8BDC-E8DAC39FE487}"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920B2C-CC66-4978-8F9F-F72EC50B05F6}"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920B2C-CC66-4978-8F9F-F72EC50B05F6}"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8920B2C-CC66-4978-8F9F-F72EC50B05F6}"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8920B2C-CC66-4978-8F9F-F72EC50B05F6}" type="datetimeFigureOut">
              <a:rPr lang="en-US" smtClean="0"/>
              <a:t>6/12/2021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0BFEF7-81C7-4860-8BDC-E8DAC39FE487}"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8920B2C-CC66-4978-8F9F-F72EC50B05F6}" type="datetimeFigureOut">
              <a:rPr lang="en-US" smtClean="0"/>
              <a:t>6/12/2021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20B2C-CC66-4978-8F9F-F72EC50B05F6}" type="datetimeFigureOut">
              <a:rPr lang="en-US" smtClean="0"/>
              <a:t>6/12/2021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920B2C-CC66-4978-8F9F-F72EC50B05F6}"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920B2C-CC66-4978-8F9F-F72EC50B05F6}"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920B2C-CC66-4978-8F9F-F72EC50B05F6}"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920B2C-CC66-4978-8F9F-F72EC50B05F6}"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0BFEF7-81C7-4860-8BDC-E8DAC39FE48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8920B2C-CC66-4978-8F9F-F72EC50B05F6}" type="datetimeFigureOut">
              <a:rPr lang="en-US" smtClean="0"/>
              <a:t>6/12/2021</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3B0BFEF7-81C7-4860-8BDC-E8DAC39FE487}"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7.gif"/><Relationship Id="rId3" Type="http://schemas.openxmlformats.org/officeDocument/2006/relationships/image" Target="../media/image5.png"/><Relationship Id="rId7" Type="http://schemas.openxmlformats.org/officeDocument/2006/relationships/slide" Target="slide5.xml"/><Relationship Id="rId12" Type="http://schemas.openxmlformats.org/officeDocument/2006/relationships/image" Target="../media/image6.gif"/><Relationship Id="rId2" Type="http://schemas.openxmlformats.org/officeDocument/2006/relationships/slideLayout" Target="../slideLayouts/slideLayout2.xml"/><Relationship Id="rId16" Type="http://schemas.openxmlformats.org/officeDocument/2006/relationships/slide" Target="slide19.xml"/><Relationship Id="rId1" Type="http://schemas.openxmlformats.org/officeDocument/2006/relationships/audio" Target="../media/audio1.wav"/><Relationship Id="rId6" Type="http://schemas.openxmlformats.org/officeDocument/2006/relationships/slide" Target="slide6.xml"/><Relationship Id="rId11" Type="http://schemas.openxmlformats.org/officeDocument/2006/relationships/slide" Target="slide10.xml"/><Relationship Id="rId5" Type="http://schemas.openxmlformats.org/officeDocument/2006/relationships/slide" Target="slide3.xml"/><Relationship Id="rId15" Type="http://schemas.openxmlformats.org/officeDocument/2006/relationships/image" Target="../media/image9.png"/><Relationship Id="rId10" Type="http://schemas.openxmlformats.org/officeDocument/2006/relationships/slide" Target="slide9.xml"/><Relationship Id="rId4" Type="http://schemas.openxmlformats.org/officeDocument/2006/relationships/slide" Target="slide2.xml"/><Relationship Id="rId9" Type="http://schemas.openxmlformats.org/officeDocument/2006/relationships/slide" Target="slide8.xml"/><Relationship Id="rId14" Type="http://schemas.openxmlformats.org/officeDocument/2006/relationships/image" Target="../media/image8.gif"/></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image" Target="../media/image7.gif"/><Relationship Id="rId3" Type="http://schemas.openxmlformats.org/officeDocument/2006/relationships/image" Target="../media/image5.png"/><Relationship Id="rId7" Type="http://schemas.openxmlformats.org/officeDocument/2006/relationships/slide" Target="slide5.xml"/><Relationship Id="rId12" Type="http://schemas.openxmlformats.org/officeDocument/2006/relationships/image" Target="../media/image6.gif"/><Relationship Id="rId2" Type="http://schemas.openxmlformats.org/officeDocument/2006/relationships/slideLayout" Target="../slideLayouts/slideLayout2.xml"/><Relationship Id="rId16" Type="http://schemas.openxmlformats.org/officeDocument/2006/relationships/slide" Target="slide19.xml"/><Relationship Id="rId1" Type="http://schemas.openxmlformats.org/officeDocument/2006/relationships/audio" Target="../media/audio1.wav"/><Relationship Id="rId6" Type="http://schemas.openxmlformats.org/officeDocument/2006/relationships/slide" Target="slide6.xml"/><Relationship Id="rId11" Type="http://schemas.openxmlformats.org/officeDocument/2006/relationships/slide" Target="slide10.xml"/><Relationship Id="rId5" Type="http://schemas.openxmlformats.org/officeDocument/2006/relationships/slide" Target="slide3.xml"/><Relationship Id="rId15" Type="http://schemas.openxmlformats.org/officeDocument/2006/relationships/image" Target="../media/image9.png"/><Relationship Id="rId10" Type="http://schemas.openxmlformats.org/officeDocument/2006/relationships/slide" Target="slide9.xml"/><Relationship Id="rId4" Type="http://schemas.openxmlformats.org/officeDocument/2006/relationships/slide" Target="slide2.xml"/><Relationship Id="rId9" Type="http://schemas.openxmlformats.org/officeDocument/2006/relationships/slide" Target="slide8.xml"/><Relationship Id="rId14" Type="http://schemas.openxmlformats.org/officeDocument/2006/relationships/image" Target="../media/image8.gif"/></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0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9963" y="284163"/>
            <a:ext cx="49498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sz="3600" b="1" spc="50" dirty="0">
                <a:ln w="11430"/>
                <a:solidFill>
                  <a:srgbClr val="C00000"/>
                </a:solidFill>
                <a:latin typeface="Constantia"/>
              </a:rPr>
              <a:t>KỸ THUẬT TRANG ĐIỂM</a:t>
            </a:r>
          </a:p>
          <a:p>
            <a:pPr algn="ctr" fontAlgn="auto">
              <a:spcBef>
                <a:spcPts val="0"/>
              </a:spcBef>
              <a:spcAft>
                <a:spcPts val="0"/>
              </a:spcAft>
              <a:defRPr/>
            </a:pPr>
            <a:r>
              <a:rPr lang="en-US" altLang="zh-CN" sz="3600" b="1" spc="50" dirty="0">
                <a:ln w="11430"/>
                <a:solidFill>
                  <a:srgbClr val="C00000"/>
                </a:solidFill>
                <a:latin typeface="Constantia"/>
                <a:cs typeface="Arial" pitchFamily="34" charset="0"/>
              </a:rPr>
              <a:t>KỸ THUẬT CẮM HOA</a:t>
            </a:r>
            <a:endParaRPr lang="fr-CA" altLang="zh-CN" sz="3200" b="1" dirty="0">
              <a:solidFill>
                <a:srgbClr val="07389B"/>
              </a:solidFill>
              <a:latin typeface="Arial" pitchFamily="34" charset="0"/>
              <a:cs typeface="Arial" pitchFamily="34" charset="0"/>
            </a:endParaRPr>
          </a:p>
        </p:txBody>
      </p:sp>
      <p:sp>
        <p:nvSpPr>
          <p:cNvPr id="4102" name="Rectangle 1"/>
          <p:cNvSpPr>
            <a:spLocks noChangeArrowheads="1"/>
          </p:cNvSpPr>
          <p:nvPr/>
        </p:nvSpPr>
        <p:spPr bwMode="auto">
          <a:xfrm>
            <a:off x="304800" y="5934075"/>
            <a:ext cx="52117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b="1"/>
              <a:t>Giảng viên: Đặng Thị Nhật Minh</a:t>
            </a:r>
          </a:p>
          <a:p>
            <a:r>
              <a:rPr lang="en-US" b="1"/>
              <a:t>Số ĐT: 0918 704 826</a:t>
            </a:r>
          </a:p>
          <a:p>
            <a:r>
              <a:rPr lang="en-US" b="1"/>
              <a:t>Mail: dangminh4377@gmail.com</a:t>
            </a:r>
          </a:p>
        </p:txBody>
      </p:sp>
    </p:spTree>
    <p:extLst>
      <p:ext uri="{BB962C8B-B14F-4D97-AF65-F5344CB8AC3E}">
        <p14:creationId xmlns:p14="http://schemas.microsoft.com/office/powerpoint/2010/main" val="894453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ircle(in)">
                                      <p:cBhvr>
                                        <p:cTn id="12"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757238"/>
            <a:ext cx="8794750" cy="5343525"/>
          </a:xfrm>
        </p:spPr>
        <p:txBody>
          <a:bodyPr rtlCol="0">
            <a:normAutofit/>
          </a:bodyPr>
          <a:lstStyle/>
          <a:p>
            <a:pPr marL="34290" indent="0" algn="ctr" eaLnBrk="1" fontAlgn="auto" hangingPunct="1">
              <a:spcAft>
                <a:spcPts val="0"/>
              </a:spcAft>
              <a:buClr>
                <a:schemeClr val="tx1">
                  <a:lumMod val="75000"/>
                  <a:lumOff val="25000"/>
                </a:schemeClr>
              </a:buClr>
              <a:buFont typeface="Arial" pitchFamily="34" charset="0"/>
              <a:buNone/>
              <a:defRPr/>
            </a:pPr>
            <a:endParaRPr lang="en-US" sz="1000" b="1" dirty="0"/>
          </a:p>
          <a:p>
            <a:pPr marL="34290" indent="0" algn="ctr" eaLnBrk="1" fontAlgn="auto" hangingPunct="1">
              <a:spcAft>
                <a:spcPts val="0"/>
              </a:spcAft>
              <a:buClr>
                <a:schemeClr val="tx1">
                  <a:lumMod val="75000"/>
                  <a:lumOff val="25000"/>
                </a:schemeClr>
              </a:buClr>
              <a:buFont typeface="Arial" pitchFamily="34" charset="0"/>
              <a:buNone/>
              <a:defRPr/>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3</a:t>
            </a:r>
            <a:endParaRPr lang="vi-VN" sz="4400" b="1" dirty="0" smtClean="0">
              <a:latin typeface="Times New Roman" pitchFamily="18" charset="0"/>
              <a:cs typeface="Times New Roman" pitchFamily="18" charset="0"/>
            </a:endParaRPr>
          </a:p>
          <a:p>
            <a:pPr marL="34290" indent="0" algn="ctr" eaLnBrk="1" fontAlgn="auto" hangingPunct="1">
              <a:spcAft>
                <a:spcPts val="0"/>
              </a:spcAft>
              <a:buClr>
                <a:schemeClr val="tx1">
                  <a:lumMod val="75000"/>
                  <a:lumOff val="25000"/>
                </a:schemeClr>
              </a:buClr>
              <a:buFont typeface="Arial" pitchFamily="34" charset="0"/>
              <a:buNone/>
              <a:defRPr/>
            </a:pPr>
            <a:r>
              <a:rPr lang="en-US" sz="8800" b="1" dirty="0" smtClean="0">
                <a:solidFill>
                  <a:srgbClr val="C00000"/>
                </a:solidFill>
                <a:latin typeface="Times New Roman" pitchFamily="18" charset="0"/>
                <a:cs typeface="Times New Roman" pitchFamily="18" charset="0"/>
              </a:rPr>
              <a:t>KỸ THUẬT TRANG ĐIỂM</a:t>
            </a:r>
          </a:p>
          <a:p>
            <a:pPr marL="34290" indent="0" algn="ctr" eaLnBrk="1" fontAlgn="auto" hangingPunct="1">
              <a:spcAft>
                <a:spcPts val="0"/>
              </a:spcAft>
              <a:buClr>
                <a:schemeClr val="tx1">
                  <a:lumMod val="75000"/>
                  <a:lumOff val="25000"/>
                </a:schemeClr>
              </a:buClr>
              <a:buFont typeface="Arial" pitchFamily="34" charset="0"/>
              <a:buNone/>
              <a:defRPr/>
            </a:pPr>
            <a:r>
              <a:rPr lang="en-US" sz="3200" b="1" dirty="0" smtClean="0">
                <a:latin typeface="Times New Roman" pitchFamily="18" charset="0"/>
                <a:cs typeface="Times New Roman" pitchFamily="18" charset="0"/>
              </a:rPr>
              <a:t>12 </a:t>
            </a:r>
            <a:r>
              <a:rPr lang="en-US" sz="3200" b="1" dirty="0" err="1" smtClean="0">
                <a:latin typeface="Times New Roman" pitchFamily="18" charset="0"/>
                <a:cs typeface="Times New Roman" pitchFamily="18" charset="0"/>
              </a:rPr>
              <a:t>tiết</a:t>
            </a:r>
            <a:r>
              <a:rPr lang="en-US" sz="3200" b="1" dirty="0" smtClean="0">
                <a:latin typeface="Times New Roman" pitchFamily="18" charset="0"/>
                <a:cs typeface="Times New Roman" pitchFamily="18" charset="0"/>
              </a:rPr>
              <a:t> (3 </a:t>
            </a:r>
            <a:r>
              <a:rPr lang="en-US" sz="3200" b="1" dirty="0" err="1" smtClean="0">
                <a:latin typeface="Times New Roman" pitchFamily="18" charset="0"/>
                <a:cs typeface="Times New Roman" pitchFamily="18" charset="0"/>
              </a:rPr>
              <a:t>tiết</a:t>
            </a:r>
            <a:r>
              <a:rPr lang="en-US" sz="3200" b="1" dirty="0" smtClean="0">
                <a:latin typeface="Times New Roman" pitchFamily="18" charset="0"/>
                <a:cs typeface="Times New Roman" pitchFamily="18" charset="0"/>
              </a:rPr>
              <a:t> LT + 9 </a:t>
            </a:r>
            <a:r>
              <a:rPr lang="en-US" sz="3200" b="1" dirty="0" err="1" smtClean="0">
                <a:latin typeface="Times New Roman" pitchFamily="18" charset="0"/>
                <a:cs typeface="Times New Roman" pitchFamily="18" charset="0"/>
              </a:rPr>
              <a:t>tiết</a:t>
            </a:r>
            <a:r>
              <a:rPr lang="en-US" sz="3200" b="1" dirty="0" smtClean="0">
                <a:latin typeface="Times New Roman" pitchFamily="18" charset="0"/>
                <a:cs typeface="Times New Roman" pitchFamily="18" charset="0"/>
              </a:rPr>
              <a:t> TH)</a:t>
            </a:r>
            <a:endParaRPr lang="en-US" sz="3200" b="1" dirty="0">
              <a:latin typeface="Times New Roman" pitchFamily="18" charset="0"/>
              <a:cs typeface="Times New Roman" pitchFamily="18" charset="0"/>
            </a:endParaRPr>
          </a:p>
        </p:txBody>
      </p:sp>
      <p:pic>
        <p:nvPicPr>
          <p:cNvPr id="5427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49333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4238" y="630238"/>
            <a:ext cx="4329112" cy="682625"/>
          </a:xfrm>
        </p:spPr>
        <p:txBody>
          <a:bodyPr rtlCol="0">
            <a:normAutofit fontScale="90000"/>
          </a:bodyPr>
          <a:lstStyle/>
          <a:p>
            <a:pPr eaLnBrk="1" hangingPunct="1">
              <a:buFont typeface="Arial" charset="0"/>
              <a:buNone/>
              <a:defRPr/>
            </a:pPr>
            <a:r>
              <a:rPr lang="vi-VN" sz="4400" b="1" dirty="0" smtClean="0">
                <a:cs typeface="Arial" pitchFamily="34" charset="0"/>
              </a:rPr>
              <a:t>Mục tiêu của bài</a:t>
            </a:r>
            <a:endParaRPr lang="en-US" sz="4400" b="1" dirty="0" smtClean="0">
              <a:latin typeface="Arial" pitchFamily="34" charset="0"/>
              <a:cs typeface="Arial" pitchFamily="34" charset="0"/>
            </a:endParaRPr>
          </a:p>
        </p:txBody>
      </p:sp>
      <p:sp>
        <p:nvSpPr>
          <p:cNvPr id="5" name="Rectangle 4"/>
          <p:cNvSpPr/>
          <p:nvPr/>
        </p:nvSpPr>
        <p:spPr>
          <a:xfrm>
            <a:off x="0" y="2227263"/>
            <a:ext cx="9144000" cy="359092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dirty="0" err="1">
                <a:latin typeface="Arial" pitchFamily="34" charset="0"/>
                <a:cs typeface="Arial" pitchFamily="34" charset="0"/>
              </a:rPr>
              <a:t>Kiến</a:t>
            </a:r>
            <a:r>
              <a:rPr lang="en-US" sz="3600" dirty="0">
                <a:latin typeface="Arial" pitchFamily="34" charset="0"/>
                <a:cs typeface="Arial" pitchFamily="34" charset="0"/>
              </a:rPr>
              <a:t> </a:t>
            </a:r>
            <a:r>
              <a:rPr lang="en-US" sz="3600" dirty="0" err="1">
                <a:latin typeface="Arial" pitchFamily="34" charset="0"/>
                <a:cs typeface="Arial" pitchFamily="34" charset="0"/>
              </a:rPr>
              <a:t>thức</a:t>
            </a:r>
            <a:endParaRPr lang="en-US" sz="3600" dirty="0">
              <a:latin typeface="Arial" pitchFamily="34" charset="0"/>
              <a:cs typeface="Arial" pitchFamily="34" charset="0"/>
            </a:endParaRPr>
          </a:p>
          <a:p>
            <a:pPr>
              <a:defRPr/>
            </a:pPr>
            <a:endParaRPr lang="en-US" sz="3600" dirty="0">
              <a:latin typeface="Arial" pitchFamily="34" charset="0"/>
              <a:cs typeface="Arial" pitchFamily="34" charset="0"/>
            </a:endParaRPr>
          </a:p>
          <a:p>
            <a:pPr>
              <a:defRPr/>
            </a:pPr>
            <a:r>
              <a:rPr lang="en-US" sz="3600" dirty="0">
                <a:latin typeface="Arial" pitchFamily="34" charset="0"/>
                <a:cs typeface="Arial" pitchFamily="34" charset="0"/>
              </a:rPr>
              <a:t>+ </a:t>
            </a:r>
            <a:r>
              <a:rPr lang="en-US" sz="3600" dirty="0" err="1">
                <a:latin typeface="Arial" pitchFamily="34" charset="0"/>
                <a:cs typeface="Arial" pitchFamily="34" charset="0"/>
              </a:rPr>
              <a:t>Trình</a:t>
            </a:r>
            <a:r>
              <a:rPr lang="en-US" sz="3600" dirty="0">
                <a:latin typeface="Arial" pitchFamily="34" charset="0"/>
                <a:cs typeface="Arial" pitchFamily="34" charset="0"/>
              </a:rPr>
              <a:t> </a:t>
            </a:r>
            <a:r>
              <a:rPr lang="en-US" sz="3600" dirty="0" err="1">
                <a:latin typeface="Arial" pitchFamily="34" charset="0"/>
                <a:cs typeface="Arial" pitchFamily="34" charset="0"/>
              </a:rPr>
              <a:t>bày</a:t>
            </a:r>
            <a:r>
              <a:rPr lang="en-US" sz="3600" dirty="0">
                <a:latin typeface="Arial" pitchFamily="34" charset="0"/>
                <a:cs typeface="Arial" pitchFamily="34" charset="0"/>
              </a:rPr>
              <a:t> </a:t>
            </a:r>
            <a:r>
              <a:rPr lang="en-US" sz="3600" dirty="0" err="1">
                <a:latin typeface="Arial" pitchFamily="34" charset="0"/>
                <a:cs typeface="Arial" pitchFamily="34" charset="0"/>
              </a:rPr>
              <a:t>được</a:t>
            </a:r>
            <a:r>
              <a:rPr lang="en-US" sz="3600" dirty="0">
                <a:latin typeface="Arial" pitchFamily="34" charset="0"/>
                <a:cs typeface="Arial" pitchFamily="34" charset="0"/>
              </a:rPr>
              <a:t> </a:t>
            </a:r>
            <a:r>
              <a:rPr lang="en-US" sz="3600" dirty="0" err="1">
                <a:latin typeface="Arial" pitchFamily="34" charset="0"/>
                <a:cs typeface="Arial" pitchFamily="34" charset="0"/>
              </a:rPr>
              <a:t>khái</a:t>
            </a:r>
            <a:r>
              <a:rPr lang="en-US" sz="3600" dirty="0">
                <a:latin typeface="Arial" pitchFamily="34" charset="0"/>
                <a:cs typeface="Arial" pitchFamily="34" charset="0"/>
              </a:rPr>
              <a:t> </a:t>
            </a:r>
            <a:r>
              <a:rPr lang="en-US" sz="3600" dirty="0" err="1">
                <a:latin typeface="Arial" pitchFamily="34" charset="0"/>
                <a:cs typeface="Arial" pitchFamily="34" charset="0"/>
              </a:rPr>
              <a:t>niệm</a:t>
            </a:r>
            <a:r>
              <a:rPr lang="en-US" sz="3600" dirty="0">
                <a:latin typeface="Arial" pitchFamily="34" charset="0"/>
                <a:cs typeface="Arial" pitchFamily="34" charset="0"/>
              </a:rPr>
              <a:t>, </a:t>
            </a:r>
            <a:r>
              <a:rPr lang="en-US" sz="3600" dirty="0" err="1">
                <a:latin typeface="Arial" pitchFamily="34" charset="0"/>
                <a:cs typeface="Arial" pitchFamily="34" charset="0"/>
              </a:rPr>
              <a:t>vai</a:t>
            </a:r>
            <a:r>
              <a:rPr lang="en-US" sz="3600" dirty="0">
                <a:latin typeface="Arial" pitchFamily="34" charset="0"/>
                <a:cs typeface="Arial" pitchFamily="34" charset="0"/>
              </a:rPr>
              <a:t> </a:t>
            </a:r>
            <a:r>
              <a:rPr lang="en-US" sz="3600" dirty="0" err="1">
                <a:latin typeface="Arial" pitchFamily="34" charset="0"/>
                <a:cs typeface="Arial" pitchFamily="34" charset="0"/>
              </a:rPr>
              <a:t>trò</a:t>
            </a:r>
            <a:r>
              <a:rPr lang="en-US" sz="3600" dirty="0">
                <a:latin typeface="Arial" pitchFamily="34" charset="0"/>
                <a:cs typeface="Arial" pitchFamily="34" charset="0"/>
              </a:rPr>
              <a:t>, </a:t>
            </a:r>
            <a:r>
              <a:rPr lang="en-US" sz="3600" dirty="0" err="1">
                <a:latin typeface="Arial" pitchFamily="34" charset="0"/>
                <a:cs typeface="Arial" pitchFamily="34" charset="0"/>
              </a:rPr>
              <a:t>nguyên</a:t>
            </a:r>
            <a:r>
              <a:rPr lang="en-US" sz="3600" dirty="0">
                <a:latin typeface="Arial" pitchFamily="34" charset="0"/>
                <a:cs typeface="Arial" pitchFamily="34" charset="0"/>
              </a:rPr>
              <a:t> </a:t>
            </a:r>
            <a:r>
              <a:rPr lang="en-US" sz="3600" dirty="0" err="1">
                <a:latin typeface="Arial" pitchFamily="34" charset="0"/>
                <a:cs typeface="Arial" pitchFamily="34" charset="0"/>
              </a:rPr>
              <a:t>tắc</a:t>
            </a:r>
            <a:r>
              <a:rPr lang="en-US" sz="3600" dirty="0">
                <a:latin typeface="Arial" pitchFamily="34" charset="0"/>
                <a:cs typeface="Arial" pitchFamily="34" charset="0"/>
              </a:rPr>
              <a:t> </a:t>
            </a:r>
            <a:r>
              <a:rPr lang="en-US" sz="3600" dirty="0" err="1">
                <a:latin typeface="Arial" pitchFamily="34" charset="0"/>
                <a:cs typeface="Arial" pitchFamily="34" charset="0"/>
              </a:rPr>
              <a:t>trang</a:t>
            </a:r>
            <a:r>
              <a:rPr lang="en-US" sz="3600" dirty="0">
                <a:latin typeface="Arial" pitchFamily="34" charset="0"/>
                <a:cs typeface="Arial" pitchFamily="34" charset="0"/>
              </a:rPr>
              <a:t> </a:t>
            </a:r>
            <a:r>
              <a:rPr lang="en-US" sz="3600" dirty="0" err="1">
                <a:latin typeface="Arial" pitchFamily="34" charset="0"/>
                <a:cs typeface="Arial" pitchFamily="34" charset="0"/>
              </a:rPr>
              <a:t>điểm</a:t>
            </a:r>
            <a:r>
              <a:rPr lang="en-US" sz="3600" dirty="0">
                <a:latin typeface="Arial" pitchFamily="34" charset="0"/>
                <a:cs typeface="Arial" pitchFamily="34" charset="0"/>
              </a:rPr>
              <a:t>.</a:t>
            </a:r>
          </a:p>
          <a:p>
            <a:pPr>
              <a:defRPr/>
            </a:pPr>
            <a:endParaRPr lang="en-US" sz="3600" dirty="0">
              <a:latin typeface="Arial" pitchFamily="34" charset="0"/>
              <a:cs typeface="Arial" pitchFamily="34" charset="0"/>
            </a:endParaRPr>
          </a:p>
          <a:p>
            <a:pPr>
              <a:defRPr/>
            </a:pPr>
            <a:r>
              <a:rPr lang="pt-BR" sz="3600" dirty="0">
                <a:latin typeface="Arial" pitchFamily="34" charset="0"/>
                <a:cs typeface="Arial" pitchFamily="34" charset="0"/>
              </a:rPr>
              <a:t>+ Nêu được các bước trang điểm cơ bản.</a:t>
            </a:r>
            <a:endParaRPr lang="en-US" sz="3600" dirty="0">
              <a:latin typeface="Arial" pitchFamily="34" charset="0"/>
              <a:cs typeface="Arial" pitchFamily="34" charset="0"/>
            </a:endParaRPr>
          </a:p>
        </p:txBody>
      </p:sp>
      <p:pic>
        <p:nvPicPr>
          <p:cNvPr id="553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0115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4238" y="630238"/>
            <a:ext cx="4329112" cy="682625"/>
          </a:xfrm>
        </p:spPr>
        <p:txBody>
          <a:bodyPr rtlCol="0">
            <a:normAutofit fontScale="90000"/>
          </a:bodyPr>
          <a:lstStyle/>
          <a:p>
            <a:pPr eaLnBrk="1" hangingPunct="1">
              <a:buFont typeface="Arial" charset="0"/>
              <a:buNone/>
              <a:defRPr/>
            </a:pPr>
            <a:r>
              <a:rPr lang="vi-VN" sz="4400" b="1" dirty="0" smtClean="0">
                <a:cs typeface="Arial" pitchFamily="34" charset="0"/>
              </a:rPr>
              <a:t>Mục tiêu của bài</a:t>
            </a:r>
            <a:endParaRPr lang="en-US" sz="4400" b="1" dirty="0" smtClean="0">
              <a:latin typeface="Arial" pitchFamily="34" charset="0"/>
              <a:cs typeface="Arial" pitchFamily="34" charset="0"/>
            </a:endParaRPr>
          </a:p>
        </p:txBody>
      </p:sp>
      <p:sp>
        <p:nvSpPr>
          <p:cNvPr id="5" name="Rectangle 4"/>
          <p:cNvSpPr/>
          <p:nvPr/>
        </p:nvSpPr>
        <p:spPr>
          <a:xfrm>
            <a:off x="0" y="1312863"/>
            <a:ext cx="9144000" cy="5370512"/>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dirty="0" err="1">
                <a:latin typeface="Arial" pitchFamily="34" charset="0"/>
                <a:cs typeface="Arial" pitchFamily="34" charset="0"/>
              </a:rPr>
              <a:t>Kỹ</a:t>
            </a:r>
            <a:r>
              <a:rPr lang="en-US" sz="3600" dirty="0">
                <a:latin typeface="Arial" pitchFamily="34" charset="0"/>
                <a:cs typeface="Arial" pitchFamily="34" charset="0"/>
              </a:rPr>
              <a:t> </a:t>
            </a:r>
            <a:r>
              <a:rPr lang="en-US" sz="3600" dirty="0" err="1">
                <a:latin typeface="Arial" pitchFamily="34" charset="0"/>
                <a:cs typeface="Arial" pitchFamily="34" charset="0"/>
              </a:rPr>
              <a:t>năng</a:t>
            </a:r>
            <a:endParaRPr lang="en-US" sz="3600" dirty="0">
              <a:latin typeface="Arial" pitchFamily="34" charset="0"/>
              <a:cs typeface="Arial" pitchFamily="34" charset="0"/>
            </a:endParaRPr>
          </a:p>
          <a:p>
            <a:pPr>
              <a:defRPr/>
            </a:pPr>
            <a:endParaRPr lang="en-US" sz="3600" dirty="0">
              <a:latin typeface="Arial" pitchFamily="34" charset="0"/>
              <a:cs typeface="Arial" pitchFamily="34" charset="0"/>
            </a:endParaRPr>
          </a:p>
          <a:p>
            <a:pPr>
              <a:defRPr/>
            </a:pPr>
            <a:r>
              <a:rPr lang="en-US" sz="3600" dirty="0">
                <a:latin typeface="Arial" pitchFamily="34" charset="0"/>
                <a:cs typeface="Arial" pitchFamily="34" charset="0"/>
              </a:rPr>
              <a:t>+ </a:t>
            </a:r>
            <a:r>
              <a:rPr lang="pt-BR" sz="3600" dirty="0">
                <a:latin typeface="Arial" pitchFamily="34" charset="0"/>
                <a:cs typeface="Arial" pitchFamily="34" charset="0"/>
              </a:rPr>
              <a:t>Nhận biết và lựa chọn được</a:t>
            </a:r>
            <a:r>
              <a:rPr lang="pt-BR" sz="3600" b="1" dirty="0">
                <a:latin typeface="Arial" pitchFamily="34" charset="0"/>
                <a:cs typeface="Arial" pitchFamily="34" charset="0"/>
              </a:rPr>
              <a:t> </a:t>
            </a:r>
            <a:r>
              <a:rPr lang="de-DE" sz="3600" dirty="0">
                <a:latin typeface="Arial" pitchFamily="34" charset="0"/>
                <a:cs typeface="Arial" pitchFamily="34" charset="0"/>
              </a:rPr>
              <a:t>dụng cụ và mỹ phẩm dùng trong </a:t>
            </a:r>
            <a:r>
              <a:rPr lang="pt-BR" sz="3600" dirty="0">
                <a:latin typeface="Arial" pitchFamily="34" charset="0"/>
                <a:cs typeface="Arial" pitchFamily="34" charset="0"/>
              </a:rPr>
              <a:t>trang điểm.</a:t>
            </a:r>
          </a:p>
          <a:p>
            <a:pPr>
              <a:defRPr/>
            </a:pPr>
            <a:endParaRPr lang="pt-BR" sz="3600" dirty="0">
              <a:latin typeface="Arial" pitchFamily="34" charset="0"/>
              <a:cs typeface="Arial" pitchFamily="34" charset="0"/>
            </a:endParaRPr>
          </a:p>
          <a:p>
            <a:pPr>
              <a:defRPr/>
            </a:pPr>
            <a:r>
              <a:rPr lang="pt-BR" sz="3600" dirty="0">
                <a:latin typeface="Arial" pitchFamily="34" charset="0"/>
                <a:cs typeface="Arial" pitchFamily="34" charset="0"/>
              </a:rPr>
              <a:t>+ Áp dụng các cách trang điểm cho các dạng khuôn mặt khác nhau.</a:t>
            </a:r>
          </a:p>
          <a:p>
            <a:pPr>
              <a:defRPr/>
            </a:pPr>
            <a:endParaRPr lang="pt-BR" sz="3600" dirty="0">
              <a:latin typeface="Arial" pitchFamily="34" charset="0"/>
              <a:cs typeface="Arial" pitchFamily="34" charset="0"/>
            </a:endParaRPr>
          </a:p>
          <a:p>
            <a:pPr>
              <a:defRPr/>
            </a:pPr>
            <a:r>
              <a:rPr lang="pt-BR" sz="3600" dirty="0">
                <a:latin typeface="Arial" pitchFamily="34" charset="0"/>
                <a:cs typeface="Arial" pitchFamily="34" charset="0"/>
              </a:rPr>
              <a:t>+ Biết sử dụng các loại mỹ phẩm khác nhau cho các loại da khác nhau.</a:t>
            </a:r>
            <a:endParaRPr lang="en-US" sz="3600" dirty="0">
              <a:latin typeface="Arial" pitchFamily="34" charset="0"/>
              <a:cs typeface="Arial" pitchFamily="34" charset="0"/>
            </a:endParaRPr>
          </a:p>
        </p:txBody>
      </p:sp>
      <p:pic>
        <p:nvPicPr>
          <p:cNvPr id="563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6008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4238" y="630238"/>
            <a:ext cx="4329112" cy="682625"/>
          </a:xfrm>
        </p:spPr>
        <p:txBody>
          <a:bodyPr rtlCol="0">
            <a:normAutofit fontScale="90000"/>
          </a:bodyPr>
          <a:lstStyle/>
          <a:p>
            <a:pPr eaLnBrk="1" hangingPunct="1">
              <a:buFont typeface="Arial" charset="0"/>
              <a:buNone/>
              <a:defRPr/>
            </a:pPr>
            <a:r>
              <a:rPr lang="vi-VN" sz="4400" b="1" dirty="0" smtClean="0">
                <a:cs typeface="Arial" pitchFamily="34" charset="0"/>
              </a:rPr>
              <a:t>Mục tiêu của bài</a:t>
            </a:r>
            <a:endParaRPr lang="en-US" sz="4400" b="1" dirty="0" smtClean="0">
              <a:latin typeface="Arial" pitchFamily="34" charset="0"/>
              <a:cs typeface="Arial" pitchFamily="34" charset="0"/>
            </a:endParaRPr>
          </a:p>
        </p:txBody>
      </p:sp>
      <p:sp>
        <p:nvSpPr>
          <p:cNvPr id="5" name="Rectangle 4"/>
          <p:cNvSpPr/>
          <p:nvPr/>
        </p:nvSpPr>
        <p:spPr>
          <a:xfrm>
            <a:off x="0" y="1546225"/>
            <a:ext cx="9144000" cy="51371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dirty="0" err="1">
                <a:latin typeface="Arial" pitchFamily="34" charset="0"/>
                <a:cs typeface="Arial" pitchFamily="34" charset="0"/>
              </a:rPr>
              <a:t>Thái</a:t>
            </a:r>
            <a:r>
              <a:rPr lang="en-US" sz="3600" dirty="0">
                <a:latin typeface="Arial" pitchFamily="34" charset="0"/>
                <a:cs typeface="Arial" pitchFamily="34" charset="0"/>
              </a:rPr>
              <a:t> </a:t>
            </a:r>
            <a:r>
              <a:rPr lang="en-US" sz="3600" dirty="0" err="1">
                <a:latin typeface="Arial" pitchFamily="34" charset="0"/>
                <a:cs typeface="Arial" pitchFamily="34" charset="0"/>
              </a:rPr>
              <a:t>độ</a:t>
            </a:r>
            <a:r>
              <a:rPr lang="en-US" sz="3600" dirty="0">
                <a:latin typeface="Arial" pitchFamily="34" charset="0"/>
                <a:cs typeface="Arial" pitchFamily="34" charset="0"/>
              </a:rPr>
              <a:t>:</a:t>
            </a:r>
          </a:p>
          <a:p>
            <a:pPr>
              <a:defRPr/>
            </a:pPr>
            <a:endParaRPr lang="en-US" sz="3600" dirty="0">
              <a:latin typeface="Arial" pitchFamily="34" charset="0"/>
              <a:cs typeface="Arial" pitchFamily="34" charset="0"/>
            </a:endParaRPr>
          </a:p>
          <a:p>
            <a:pPr>
              <a:defRPr/>
            </a:pPr>
            <a:r>
              <a:rPr lang="pt-BR" sz="3600" dirty="0">
                <a:latin typeface="Arial" pitchFamily="34" charset="0"/>
                <a:cs typeface="Arial" pitchFamily="34" charset="0"/>
              </a:rPr>
              <a:t>+ Nhanh nhẹn, linh hoạt trong học tập và rèn luyện, không ngừng nâng cao trình độ chuyên môn.</a:t>
            </a:r>
          </a:p>
          <a:p>
            <a:pPr>
              <a:defRPr/>
            </a:pPr>
            <a:endParaRPr lang="pt-BR" sz="3600" dirty="0">
              <a:latin typeface="Arial" pitchFamily="34" charset="0"/>
              <a:cs typeface="Arial" pitchFamily="34" charset="0"/>
            </a:endParaRPr>
          </a:p>
          <a:p>
            <a:pPr>
              <a:defRPr/>
            </a:pPr>
            <a:r>
              <a:rPr lang="pt-BR" sz="3600" dirty="0">
                <a:latin typeface="Arial" pitchFamily="34" charset="0"/>
                <a:cs typeface="Arial" pitchFamily="34" charset="0"/>
              </a:rPr>
              <a:t>+Biết cách chăm sóc da mặt và có chế độ giữ gìn da trong quá trình sử dụng mỹ phẩm.</a:t>
            </a:r>
            <a:endParaRPr lang="en-US" sz="3600" dirty="0">
              <a:latin typeface="Arial" pitchFamily="34" charset="0"/>
              <a:cs typeface="Arial" pitchFamily="34" charset="0"/>
            </a:endParaRPr>
          </a:p>
        </p:txBody>
      </p:sp>
      <p:pic>
        <p:nvPicPr>
          <p:cNvPr id="573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88719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9144000" cy="109696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2.1. 1. Khái niệm, vai trò và nguyên tắc trang điểm</a:t>
            </a:r>
            <a:endParaRPr lang="vi-VN" sz="3600" b="1" dirty="0">
              <a:solidFill>
                <a:srgbClr val="C00000"/>
              </a:solidFill>
              <a:cs typeface="Arial" pitchFamily="34" charset="0"/>
            </a:endParaRPr>
          </a:p>
        </p:txBody>
      </p:sp>
      <p:sp>
        <p:nvSpPr>
          <p:cNvPr id="6" name="Rounded Rectangle 5"/>
          <p:cNvSpPr/>
          <p:nvPr/>
        </p:nvSpPr>
        <p:spPr>
          <a:xfrm>
            <a:off x="2347913" y="2676525"/>
            <a:ext cx="6550025" cy="10636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cs typeface="Arial" pitchFamily="34" charset="0"/>
              </a:rPr>
              <a:t>Khái niệm </a:t>
            </a:r>
            <a:endParaRPr lang="en-US" sz="3600" dirty="0">
              <a:latin typeface="Arial" pitchFamily="34" charset="0"/>
              <a:cs typeface="Arial" pitchFamily="34" charset="0"/>
            </a:endParaRPr>
          </a:p>
        </p:txBody>
      </p:sp>
      <p:pic>
        <p:nvPicPr>
          <p:cNvPr id="5837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346325" y="4222750"/>
            <a:ext cx="6551613" cy="10652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cs typeface="Arial" pitchFamily="34" charset="0"/>
              </a:rPr>
              <a:t>V</a:t>
            </a:r>
            <a:r>
              <a:rPr lang="vi-VN" sz="3600" b="1" dirty="0">
                <a:cs typeface="Arial" pitchFamily="34" charset="0"/>
              </a:rPr>
              <a:t>ai trò </a:t>
            </a:r>
            <a:r>
              <a:rPr lang="en-US" sz="3600" b="1" dirty="0" err="1">
                <a:cs typeface="Arial" pitchFamily="34" charset="0"/>
              </a:rPr>
              <a:t>của</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cxnSp>
        <p:nvCxnSpPr>
          <p:cNvPr id="4" name="Straight Arrow Connector 3"/>
          <p:cNvCxnSpPr>
            <a:endCxn id="6" idx="1"/>
          </p:cNvCxnSpPr>
          <p:nvPr/>
        </p:nvCxnSpPr>
        <p:spPr>
          <a:xfrm flipV="1">
            <a:off x="349250" y="3208338"/>
            <a:ext cx="1998663" cy="116363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9" idx="1"/>
          </p:cNvCxnSpPr>
          <p:nvPr/>
        </p:nvCxnSpPr>
        <p:spPr>
          <a:xfrm>
            <a:off x="349250" y="4371975"/>
            <a:ext cx="1997075" cy="38258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10" name="Rounded Rectangle 9"/>
          <p:cNvSpPr/>
          <p:nvPr/>
        </p:nvSpPr>
        <p:spPr>
          <a:xfrm>
            <a:off x="2349500" y="5805488"/>
            <a:ext cx="6551613" cy="10652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cs typeface="Arial" pitchFamily="34" charset="0"/>
              </a:rPr>
              <a:t>N</a:t>
            </a:r>
            <a:r>
              <a:rPr lang="vi-VN" sz="3600" b="1" dirty="0">
                <a:cs typeface="Arial" pitchFamily="34" charset="0"/>
              </a:rPr>
              <a:t>guyên tắc trang điểm</a:t>
            </a:r>
            <a:endParaRPr lang="vi-VN" sz="3600" b="1" dirty="0">
              <a:solidFill>
                <a:srgbClr val="C00000"/>
              </a:solidFill>
              <a:cs typeface="Arial" pitchFamily="34" charset="0"/>
            </a:endParaRPr>
          </a:p>
        </p:txBody>
      </p:sp>
      <p:cxnSp>
        <p:nvCxnSpPr>
          <p:cNvPr id="12" name="Straight Arrow Connector 11"/>
          <p:cNvCxnSpPr>
            <a:endCxn id="10" idx="1"/>
          </p:cNvCxnSpPr>
          <p:nvPr/>
        </p:nvCxnSpPr>
        <p:spPr>
          <a:xfrm>
            <a:off x="349250" y="4371975"/>
            <a:ext cx="2000250" cy="196691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57082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sp>
        <p:nvSpPr>
          <p:cNvPr id="6" name="Rounded Rectangle 5"/>
          <p:cNvSpPr/>
          <p:nvPr/>
        </p:nvSpPr>
        <p:spPr>
          <a:xfrm>
            <a:off x="0" y="2443163"/>
            <a:ext cx="9144000" cy="3690937"/>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marL="571500" indent="-571500" algn="ctr" fontAlgn="auto">
              <a:spcBef>
                <a:spcPts val="0"/>
              </a:spcBef>
              <a:spcAft>
                <a:spcPts val="0"/>
              </a:spcAft>
              <a:buFontTx/>
              <a:buChar char="-"/>
              <a:defRPr/>
            </a:pPr>
            <a:r>
              <a:rPr lang="vi-VN" sz="3600" dirty="0">
                <a:solidFill>
                  <a:schemeClr val="tx1"/>
                </a:solidFill>
                <a:cs typeface="Arial" pitchFamily="34" charset="0"/>
              </a:rPr>
              <a:t>Trang điểm là chỉ hành động làm đẹp trên các bộ phận khuôn mặt như mắt, mũi, môi, lông mày,... </a:t>
            </a:r>
            <a:endParaRPr lang="en-US" sz="3600" dirty="0">
              <a:latin typeface="Arial" pitchFamily="34" charset="0"/>
              <a:cs typeface="Arial" pitchFamily="34" charset="0"/>
            </a:endParaRPr>
          </a:p>
        </p:txBody>
      </p:sp>
      <p:pic>
        <p:nvPicPr>
          <p:cNvPr id="5939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98592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sp>
        <p:nvSpPr>
          <p:cNvPr id="6" name="Rounded Rectangle 5"/>
          <p:cNvSpPr/>
          <p:nvPr/>
        </p:nvSpPr>
        <p:spPr>
          <a:xfrm>
            <a:off x="0" y="3043238"/>
            <a:ext cx="9144000" cy="2509837"/>
          </a:xfrm>
          <a:prstGeom prst="roundRect">
            <a:avLst/>
          </a:prstGeom>
          <a:ln/>
        </p:spPr>
        <p:style>
          <a:lnRef idx="3">
            <a:schemeClr val="lt1"/>
          </a:lnRef>
          <a:fillRef idx="1">
            <a:schemeClr val="accent2"/>
          </a:fillRef>
          <a:effectRef idx="1">
            <a:schemeClr val="accent2"/>
          </a:effectRef>
          <a:fontRef idx="minor">
            <a:schemeClr val="lt1"/>
          </a:fontRef>
        </p:style>
        <p:txBody>
          <a:bodyPr anchor="ctr"/>
          <a:lstStyle/>
          <a:p>
            <a:pPr marL="571500" indent="-571500" fontAlgn="auto">
              <a:spcBef>
                <a:spcPts val="0"/>
              </a:spcBef>
              <a:spcAft>
                <a:spcPts val="0"/>
              </a:spcAft>
              <a:buFont typeface="Arial" pitchFamily="34" charset="0"/>
              <a:buChar char="•"/>
              <a:defRPr/>
            </a:pPr>
            <a:r>
              <a:rPr lang="en-US" sz="3600" dirty="0">
                <a:solidFill>
                  <a:schemeClr val="tx1"/>
                </a:solidFill>
                <a:latin typeface="Arial" pitchFamily="34" charset="0"/>
                <a:cs typeface="Arial" pitchFamily="34" charset="0"/>
              </a:rPr>
              <a:t>T</a:t>
            </a:r>
            <a:r>
              <a:rPr lang="vi-VN" sz="3600" dirty="0">
                <a:solidFill>
                  <a:schemeClr val="tx1"/>
                </a:solidFill>
                <a:cs typeface="Arial" pitchFamily="34" charset="0"/>
              </a:rPr>
              <a:t>iếng Anh gọi là Make up </a:t>
            </a:r>
            <a:endParaRPr lang="en-US" sz="3600" dirty="0">
              <a:solidFill>
                <a:schemeClr val="tx1"/>
              </a:solidFill>
              <a:latin typeface="Arial" pitchFamily="34" charset="0"/>
              <a:cs typeface="Arial" pitchFamily="34" charset="0"/>
            </a:endParaRPr>
          </a:p>
          <a:p>
            <a:pPr marL="571500" indent="-571500" algn="ctr" fontAlgn="auto">
              <a:spcBef>
                <a:spcPts val="0"/>
              </a:spcBef>
              <a:spcAft>
                <a:spcPts val="0"/>
              </a:spcAft>
              <a:buFont typeface="Arial" pitchFamily="34" charset="0"/>
              <a:buChar char="•"/>
              <a:defRPr/>
            </a:pPr>
            <a:r>
              <a:rPr lang="vi-VN" sz="3600" dirty="0">
                <a:solidFill>
                  <a:schemeClr val="tx1"/>
                </a:solidFill>
                <a:cs typeface="Arial" pitchFamily="34" charset="0"/>
              </a:rPr>
              <a:t>Make up bao gồm nhiều hành động khác nhau như: đánh son, đánh phấn, kẻ mắt, vẽ mày,…</a:t>
            </a:r>
            <a:endParaRPr lang="en-US" sz="3600" dirty="0">
              <a:latin typeface="Arial" pitchFamily="34" charset="0"/>
              <a:cs typeface="Arial" pitchFamily="34" charset="0"/>
            </a:endParaRPr>
          </a:p>
        </p:txBody>
      </p:sp>
      <p:pic>
        <p:nvPicPr>
          <p:cNvPr id="6042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67515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pic>
        <p:nvPicPr>
          <p:cNvPr id="614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651125"/>
            <a:ext cx="9144000" cy="2868613"/>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marL="571500" indent="-571500" fontAlgn="auto">
              <a:spcBef>
                <a:spcPts val="0"/>
              </a:spcBef>
              <a:spcAft>
                <a:spcPts val="0"/>
              </a:spcAft>
              <a:buFont typeface="Arial" pitchFamily="34" charset="0"/>
              <a:buChar char="•"/>
              <a:defRPr/>
            </a:pPr>
            <a:r>
              <a:rPr lang="vi-VN" sz="3600" dirty="0">
                <a:solidFill>
                  <a:schemeClr val="tx1"/>
                </a:solidFill>
                <a:cs typeface="Arial" pitchFamily="34" charset="0"/>
              </a:rPr>
              <a:t>Ngoài ra, make up cũng chỉ các công đoạn làm đẹp tổng thể như trang điểm làm đẹp khuôn mặt và tạo kiểu tóc...</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1413701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4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49213"/>
            <a:ext cx="3352800" cy="3467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 name="Straight Connector 22">
            <a:extLst>
              <a:ext uri="{FF2B5EF4-FFF2-40B4-BE49-F238E27FC236}"/>
            </a:extLst>
          </p:cNvPr>
          <p:cNvCxnSpPr/>
          <p:nvPr/>
        </p:nvCxnSpPr>
        <p:spPr>
          <a:xfrm>
            <a:off x="0" y="589438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Lst>
          </p:cNvPr>
          <p:cNvCxnSpPr/>
          <p:nvPr/>
        </p:nvCxnSpPr>
        <p:spPr>
          <a:xfrm>
            <a:off x="0" y="503555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Lst>
          </p:cNvPr>
          <p:cNvCxnSpPr/>
          <p:nvPr/>
        </p:nvCxnSpPr>
        <p:spPr>
          <a:xfrm>
            <a:off x="0" y="3644900"/>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extLst>
          </p:cNvPr>
          <p:cNvSpPr/>
          <p:nvPr/>
        </p:nvSpPr>
        <p:spPr>
          <a:xfrm flipH="1">
            <a:off x="494941"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TextBox 23"/>
          <p:cNvSpPr txBox="1">
            <a:spLocks noChangeArrowheads="1"/>
          </p:cNvSpPr>
          <p:nvPr/>
        </p:nvSpPr>
        <p:spPr bwMode="auto">
          <a:xfrm>
            <a:off x="1082675" y="3679825"/>
            <a:ext cx="70373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3600"/>
              <a:t>Make up là gì ?</a:t>
            </a:r>
            <a:endParaRPr lang="vi-VN" sz="3600" b="1">
              <a:solidFill>
                <a:srgbClr val="FFFFFF"/>
              </a:solidFill>
              <a:latin typeface="Calibri" pitchFamily="34" charset="0"/>
            </a:endParaRPr>
          </a:p>
        </p:txBody>
      </p:sp>
      <p:sp>
        <p:nvSpPr>
          <p:cNvPr id="15" name="bang a">
            <a:extLst>
              <a:ext uri="{FF2B5EF4-FFF2-40B4-BE49-F238E27FC236}"/>
            </a:extLst>
          </p:cNvPr>
          <p:cNvSpPr/>
          <p:nvPr/>
        </p:nvSpPr>
        <p:spPr>
          <a:xfrm flipH="1">
            <a:off x="604749"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bang c">
            <a:extLst>
              <a:ext uri="{FF2B5EF4-FFF2-40B4-BE49-F238E27FC236}"/>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5" name="dap an a"/>
          <p:cNvSpPr txBox="1">
            <a:spLocks noChangeArrowheads="1"/>
          </p:cNvSpPr>
          <p:nvPr/>
        </p:nvSpPr>
        <p:spPr bwMode="auto">
          <a:xfrm>
            <a:off x="495300" y="5064125"/>
            <a:ext cx="38227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
            </a:pPr>
            <a:r>
              <a:rPr lang="en-US" sz="2000">
                <a:solidFill>
                  <a:srgbClr val="FFC000"/>
                </a:solidFill>
                <a:latin typeface="Calibri" pitchFamily="34" charset="0"/>
                <a:cs typeface="Tahoma" pitchFamily="34" charset="0"/>
              </a:rPr>
              <a:t>A. </a:t>
            </a:r>
            <a:r>
              <a:rPr lang="en-US" sz="2000" b="1"/>
              <a:t>Làm đẹp khuôn mặt và tạo kiểu tóc</a:t>
            </a:r>
            <a:endParaRPr lang="en-US" sz="2000" b="1">
              <a:solidFill>
                <a:srgbClr val="FFFFFF"/>
              </a:solidFill>
              <a:latin typeface="Calibri" pitchFamily="34" charset="0"/>
              <a:cs typeface="Tahoma" pitchFamily="34" charset="0"/>
            </a:endParaRPr>
          </a:p>
        </p:txBody>
      </p:sp>
      <p:sp>
        <p:nvSpPr>
          <p:cNvPr id="27" name="dap an c"/>
          <p:cNvSpPr txBox="1">
            <a:spLocks noChangeArrowheads="1"/>
          </p:cNvSpPr>
          <p:nvPr/>
        </p:nvSpPr>
        <p:spPr bwMode="auto">
          <a:xfrm>
            <a:off x="830263" y="6061075"/>
            <a:ext cx="3487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C. </a:t>
            </a:r>
            <a:r>
              <a:rPr lang="en-US" sz="2000" b="1"/>
              <a:t>Làm đẹp khuôn mặt </a:t>
            </a:r>
            <a:r>
              <a:rPr lang="en-US" sz="2000"/>
              <a:t>.</a:t>
            </a:r>
          </a:p>
        </p:txBody>
      </p:sp>
      <p:sp>
        <p:nvSpPr>
          <p:cNvPr id="31" name="bang b">
            <a:extLst>
              <a:ext uri="{FF2B5EF4-FFF2-40B4-BE49-F238E27FC236}"/>
            </a:extLst>
          </p:cNvPr>
          <p:cNvSpPr/>
          <p:nvPr/>
        </p:nvSpPr>
        <p:spPr>
          <a:xfrm flipH="1">
            <a:off x="4601922" y="5094962"/>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bang d">
            <a:extLst>
              <a:ext uri="{FF2B5EF4-FFF2-40B4-BE49-F238E27FC236}"/>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dap an b"/>
          <p:cNvSpPr txBox="1">
            <a:spLocks noChangeArrowheads="1"/>
          </p:cNvSpPr>
          <p:nvPr/>
        </p:nvSpPr>
        <p:spPr bwMode="auto">
          <a:xfrm>
            <a:off x="4826000" y="5197475"/>
            <a:ext cx="3487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B. </a:t>
            </a:r>
            <a:r>
              <a:rPr lang="en-US" sz="2000" b="1"/>
              <a:t>Tạo kiểu tóc</a:t>
            </a:r>
            <a:endParaRPr lang="en-US" sz="2000" b="1">
              <a:solidFill>
                <a:srgbClr val="FFFFFF"/>
              </a:solidFill>
              <a:latin typeface="Calibri" pitchFamily="34" charset="0"/>
              <a:cs typeface="Tahoma" pitchFamily="34" charset="0"/>
            </a:endParaRPr>
          </a:p>
        </p:txBody>
      </p:sp>
      <p:sp>
        <p:nvSpPr>
          <p:cNvPr id="34" name="dap an d"/>
          <p:cNvSpPr txBox="1">
            <a:spLocks noChangeArrowheads="1"/>
          </p:cNvSpPr>
          <p:nvPr/>
        </p:nvSpPr>
        <p:spPr bwMode="auto">
          <a:xfrm>
            <a:off x="4826000" y="6061075"/>
            <a:ext cx="3487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D. </a:t>
            </a:r>
            <a:r>
              <a:rPr lang="en-US" sz="2000" b="1"/>
              <a:t>Vẽ chân mày</a:t>
            </a:r>
            <a:endParaRPr lang="en-US" sz="2000" b="1">
              <a:solidFill>
                <a:srgbClr val="FFFFFF"/>
              </a:solidFill>
              <a:latin typeface="Calibri" pitchFamily="34" charset="0"/>
              <a:cs typeface="Tahoma" pitchFamily="34" charset="0"/>
            </a:endParaRPr>
          </a:p>
        </p:txBody>
      </p:sp>
      <p:pic>
        <p:nvPicPr>
          <p:cNvPr id="62490" name="Question">
            <a:hlinkClick r:id="" action="ppaction://media"/>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863600"/>
            <a:ext cx="365125"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91" name="Final Answer">
            <a:hlinkClick r:id="" action="ppaction://media"/>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77963"/>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92" name="Win">
            <a:hlinkClick r:id="" action="ppaction://media"/>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51938" y="2074863"/>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93" name="Lose">
            <a:hlinkClick r:id="" action="ppaction://media"/>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51938" y="2630488"/>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7268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5"/>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24" presetClass="emph" presetSubtype="0" fill="hold" grpId="2" nodeType="withEffect">
                                  <p:stCondLst>
                                    <p:cond delay="3000"/>
                                  </p:stCondLst>
                                  <p:childTnLst>
                                    <p:animClr clrSpc="hsl" dir="cw">
                                      <p:cBhvr override="childStyle">
                                        <p:cTn id="37" dur="500" fill="hold"/>
                                        <p:tgtEl>
                                          <p:spTgt spid="25"/>
                                        </p:tgtEl>
                                        <p:attrNameLst>
                                          <p:attrName>style.color</p:attrName>
                                        </p:attrNameLst>
                                      </p:cBhvr>
                                      <p:by>
                                        <p:hsl h="0" s="-12549" l="-25098"/>
                                      </p:by>
                                    </p:animClr>
                                    <p:animClr clrSpc="hsl" dir="cw">
                                      <p:cBhvr>
                                        <p:cTn id="38" dur="500" fill="hold"/>
                                        <p:tgtEl>
                                          <p:spTgt spid="25"/>
                                        </p:tgtEl>
                                        <p:attrNameLst>
                                          <p:attrName>fillcolor</p:attrName>
                                        </p:attrNameLst>
                                      </p:cBhvr>
                                      <p:by>
                                        <p:hsl h="0" s="-12549" l="-25098"/>
                                      </p:by>
                                    </p:animClr>
                                    <p:animClr clrSpc="hsl" dir="cw">
                                      <p:cBhvr>
                                        <p:cTn id="39" dur="500" fill="hold"/>
                                        <p:tgtEl>
                                          <p:spTgt spid="25"/>
                                        </p:tgtEl>
                                        <p:attrNameLst>
                                          <p:attrName>stroke.color</p:attrName>
                                        </p:attrNameLst>
                                      </p:cBhvr>
                                      <p:by>
                                        <p:hsl h="0" s="-12549" l="-25098"/>
                                      </p:by>
                                    </p:animClr>
                                    <p:set>
                                      <p:cBhvr>
                                        <p:cTn id="40"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41" restart="whenNotActive" fill="hold" evtFilter="cancelBubble" nodeType="interactiveSeq">
                <p:stCondLst>
                  <p:cond evt="onClick" delay="0">
                    <p:tgtEl>
                      <p:spTgt spid="33"/>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4" presetClass="emph" presetSubtype="0" fill="hold" grpId="1" nodeType="clickEffect">
                                  <p:stCondLst>
                                    <p:cond delay="0"/>
                                  </p:stCondLst>
                                  <p:childTnLst>
                                    <p:animClr clrSpc="hsl" dir="cw">
                                      <p:cBhvr override="childStyle">
                                        <p:cTn id="45" dur="500" fill="hold"/>
                                        <p:tgtEl>
                                          <p:spTgt spid="33"/>
                                        </p:tgtEl>
                                        <p:attrNameLst>
                                          <p:attrName>style.color</p:attrName>
                                        </p:attrNameLst>
                                      </p:cBhvr>
                                      <p:by>
                                        <p:hsl h="0" s="-12549" l="-25098"/>
                                      </p:by>
                                    </p:animClr>
                                    <p:animClr clrSpc="hsl" dir="cw">
                                      <p:cBhvr>
                                        <p:cTn id="46" dur="500" fill="hold"/>
                                        <p:tgtEl>
                                          <p:spTgt spid="33"/>
                                        </p:tgtEl>
                                        <p:attrNameLst>
                                          <p:attrName>fillcolor</p:attrName>
                                        </p:attrNameLst>
                                      </p:cBhvr>
                                      <p:by>
                                        <p:hsl h="0" s="-12549" l="-25098"/>
                                      </p:by>
                                    </p:animClr>
                                    <p:animClr clrSpc="hsl" dir="cw">
                                      <p:cBhvr>
                                        <p:cTn id="47" dur="500" fill="hold"/>
                                        <p:tgtEl>
                                          <p:spTgt spid="33"/>
                                        </p:tgtEl>
                                        <p:attrNameLst>
                                          <p:attrName>stroke.color</p:attrName>
                                        </p:attrNameLst>
                                      </p:cBhvr>
                                      <p:by>
                                        <p:hsl h="0" s="-12549" l="-25098"/>
                                      </p:by>
                                    </p:animClr>
                                    <p:set>
                                      <p:cBhvr>
                                        <p:cTn id="48" dur="500" fill="hold"/>
                                        <p:tgtEl>
                                          <p:spTgt spid="33"/>
                                        </p:tgtEl>
                                        <p:attrNameLst>
                                          <p:attrName>fill.type</p:attrName>
                                        </p:attrNameLst>
                                      </p:cBhvr>
                                      <p:to>
                                        <p:strVal val="solid"/>
                                      </p:to>
                                    </p:set>
                                  </p:childTnLst>
                                </p:cTn>
                              </p:par>
                              <p:par>
                                <p:cTn id="49" presetID="30" presetClass="emph" presetSubtype="0" fill="hold" grpId="2" nodeType="withEffect">
                                  <p:stCondLst>
                                    <p:cond delay="3000"/>
                                  </p:stCondLst>
                                  <p:childTnLst>
                                    <p:animClr clrSpc="hsl" dir="cw">
                                      <p:cBhvr override="childStyle">
                                        <p:cTn id="50" dur="500" fill="hold"/>
                                        <p:tgtEl>
                                          <p:spTgt spid="33"/>
                                        </p:tgtEl>
                                        <p:attrNameLst>
                                          <p:attrName>style.color</p:attrName>
                                        </p:attrNameLst>
                                      </p:cBhvr>
                                      <p:by>
                                        <p:hsl h="0" s="12549" l="25098"/>
                                      </p:by>
                                    </p:animClr>
                                    <p:animClr clrSpc="hsl" dir="cw">
                                      <p:cBhvr>
                                        <p:cTn id="51" dur="500" fill="hold"/>
                                        <p:tgtEl>
                                          <p:spTgt spid="33"/>
                                        </p:tgtEl>
                                        <p:attrNameLst>
                                          <p:attrName>fillcolor</p:attrName>
                                        </p:attrNameLst>
                                      </p:cBhvr>
                                      <p:by>
                                        <p:hsl h="0" s="12549" l="25098"/>
                                      </p:by>
                                    </p:animClr>
                                    <p:animClr clrSpc="hsl" dir="cw">
                                      <p:cBhvr>
                                        <p:cTn id="52" dur="500" fill="hold"/>
                                        <p:tgtEl>
                                          <p:spTgt spid="33"/>
                                        </p:tgtEl>
                                        <p:attrNameLst>
                                          <p:attrName>stroke.color</p:attrName>
                                        </p:attrNameLst>
                                      </p:cBhvr>
                                      <p:by>
                                        <p:hsl h="0" s="12549" l="25098"/>
                                      </p:by>
                                    </p:animClr>
                                    <p:set>
                                      <p:cBhvr>
                                        <p:cTn id="53" dur="500" fill="hold"/>
                                        <p:tgtEl>
                                          <p:spTgt spid="33"/>
                                        </p:tgtEl>
                                        <p:attrNameLst>
                                          <p:attrName>fill.type</p:attrName>
                                        </p:attrNameLst>
                                      </p:cBhvr>
                                      <p:to>
                                        <p:strVal val="solid"/>
                                      </p:to>
                                    </p:set>
                                  </p:childTnLst>
                                </p:cTn>
                              </p:par>
                              <p:par>
                                <p:cTn id="54" presetID="24" presetClass="emph" presetSubtype="0" fill="hold" grpId="3"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59" restart="whenNotActive" fill="hold" evtFilter="cancelBubble" nodeType="interactiveSeq">
                <p:stCondLst>
                  <p:cond evt="onClick" delay="0">
                    <p:tgtEl>
                      <p:spTgt spid="27"/>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27"/>
                                        </p:tgtEl>
                                        <p:attrNameLst>
                                          <p:attrName>style.color</p:attrName>
                                        </p:attrNameLst>
                                      </p:cBhvr>
                                      <p:by>
                                        <p:hsl h="0" s="-12549" l="-25098"/>
                                      </p:by>
                                    </p:animClr>
                                    <p:animClr clrSpc="hsl" dir="cw">
                                      <p:cBhvr>
                                        <p:cTn id="64" dur="500" fill="hold"/>
                                        <p:tgtEl>
                                          <p:spTgt spid="27"/>
                                        </p:tgtEl>
                                        <p:attrNameLst>
                                          <p:attrName>fillcolor</p:attrName>
                                        </p:attrNameLst>
                                      </p:cBhvr>
                                      <p:by>
                                        <p:hsl h="0" s="-12549" l="-25098"/>
                                      </p:by>
                                    </p:animClr>
                                    <p:animClr clrSpc="hsl" dir="cw">
                                      <p:cBhvr>
                                        <p:cTn id="65" dur="500" fill="hold"/>
                                        <p:tgtEl>
                                          <p:spTgt spid="27"/>
                                        </p:tgtEl>
                                        <p:attrNameLst>
                                          <p:attrName>stroke.color</p:attrName>
                                        </p:attrNameLst>
                                      </p:cBhvr>
                                      <p:by>
                                        <p:hsl h="0" s="-12549" l="-25098"/>
                                      </p:by>
                                    </p:animClr>
                                    <p:set>
                                      <p:cBhvr>
                                        <p:cTn id="66" dur="500" fill="hold"/>
                                        <p:tgtEl>
                                          <p:spTgt spid="27"/>
                                        </p:tgtEl>
                                        <p:attrNameLst>
                                          <p:attrName>fill.type</p:attrName>
                                        </p:attrNameLst>
                                      </p:cBhvr>
                                      <p:to>
                                        <p:strVal val="solid"/>
                                      </p:to>
                                    </p:set>
                                  </p:childTnLst>
                                </p:cTn>
                              </p:par>
                              <p:par>
                                <p:cTn id="67" presetID="30" presetClass="emph" presetSubtype="0" fill="hold" grpId="2" nodeType="withEffect">
                                  <p:stCondLst>
                                    <p:cond delay="3500"/>
                                  </p:stCondLst>
                                  <p:childTnLst>
                                    <p:animClr clrSpc="hsl" dir="cw">
                                      <p:cBhvr override="childStyle">
                                        <p:cTn id="68" dur="500" fill="hold"/>
                                        <p:tgtEl>
                                          <p:spTgt spid="27"/>
                                        </p:tgtEl>
                                        <p:attrNameLst>
                                          <p:attrName>style.color</p:attrName>
                                        </p:attrNameLst>
                                      </p:cBhvr>
                                      <p:by>
                                        <p:hsl h="0" s="12549" l="25098"/>
                                      </p:by>
                                    </p:animClr>
                                    <p:animClr clrSpc="hsl" dir="cw">
                                      <p:cBhvr>
                                        <p:cTn id="69" dur="500" fill="hold"/>
                                        <p:tgtEl>
                                          <p:spTgt spid="27"/>
                                        </p:tgtEl>
                                        <p:attrNameLst>
                                          <p:attrName>fillcolor</p:attrName>
                                        </p:attrNameLst>
                                      </p:cBhvr>
                                      <p:by>
                                        <p:hsl h="0" s="12549" l="25098"/>
                                      </p:by>
                                    </p:animClr>
                                    <p:animClr clrSpc="hsl" dir="cw">
                                      <p:cBhvr>
                                        <p:cTn id="70" dur="500" fill="hold"/>
                                        <p:tgtEl>
                                          <p:spTgt spid="27"/>
                                        </p:tgtEl>
                                        <p:attrNameLst>
                                          <p:attrName>stroke.color</p:attrName>
                                        </p:attrNameLst>
                                      </p:cBhvr>
                                      <p:by>
                                        <p:hsl h="0" s="12549" l="25098"/>
                                      </p:by>
                                    </p:animClr>
                                    <p:set>
                                      <p:cBhvr>
                                        <p:cTn id="71" dur="500" fill="hold"/>
                                        <p:tgtEl>
                                          <p:spTgt spid="27"/>
                                        </p:tgtEl>
                                        <p:attrNameLst>
                                          <p:attrName>fill.type</p:attrName>
                                        </p:attrNameLst>
                                      </p:cBhvr>
                                      <p:to>
                                        <p:strVal val="solid"/>
                                      </p:to>
                                    </p:set>
                                  </p:childTnLst>
                                </p:cTn>
                              </p:par>
                              <p:par>
                                <p:cTn id="72" presetID="24" presetClass="emph" presetSubtype="0" fill="hold" grpId="4" nodeType="withEffect">
                                  <p:stCondLst>
                                    <p:cond delay="3500"/>
                                  </p:stCondLst>
                                  <p:childTnLst>
                                    <p:animClr clrSpc="hsl" dir="cw">
                                      <p:cBhvr override="childStyle">
                                        <p:cTn id="73" dur="500" fill="hold"/>
                                        <p:tgtEl>
                                          <p:spTgt spid="25"/>
                                        </p:tgtEl>
                                        <p:attrNameLst>
                                          <p:attrName>style.color</p:attrName>
                                        </p:attrNameLst>
                                      </p:cBhvr>
                                      <p:by>
                                        <p:hsl h="0" s="-12549" l="-25098"/>
                                      </p:by>
                                    </p:animClr>
                                    <p:animClr clrSpc="hsl" dir="cw">
                                      <p:cBhvr>
                                        <p:cTn id="74" dur="500" fill="hold"/>
                                        <p:tgtEl>
                                          <p:spTgt spid="25"/>
                                        </p:tgtEl>
                                        <p:attrNameLst>
                                          <p:attrName>fillcolor</p:attrName>
                                        </p:attrNameLst>
                                      </p:cBhvr>
                                      <p:by>
                                        <p:hsl h="0" s="-12549" l="-25098"/>
                                      </p:by>
                                    </p:animClr>
                                    <p:animClr clrSpc="hsl" dir="cw">
                                      <p:cBhvr>
                                        <p:cTn id="75" dur="500" fill="hold"/>
                                        <p:tgtEl>
                                          <p:spTgt spid="25"/>
                                        </p:tgtEl>
                                        <p:attrNameLst>
                                          <p:attrName>stroke.color</p:attrName>
                                        </p:attrNameLst>
                                      </p:cBhvr>
                                      <p:by>
                                        <p:hsl h="0" s="-12549" l="-25098"/>
                                      </p:by>
                                    </p:animClr>
                                    <p:set>
                                      <p:cBhvr>
                                        <p:cTn id="76"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77" restart="whenNotActive" fill="hold" evtFilter="cancelBubble" nodeType="interactiveSeq">
                <p:stCondLst>
                  <p:cond evt="onClick" delay="0">
                    <p:tgtEl>
                      <p:spTgt spid="34"/>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24" presetClass="emph" presetSubtype="0" fill="hold" grpId="1" nodeType="clickEffect">
                                  <p:stCondLst>
                                    <p:cond delay="0"/>
                                  </p:stCondLst>
                                  <p:childTnLst>
                                    <p:animClr clrSpc="hsl" dir="cw">
                                      <p:cBhvr override="childStyle">
                                        <p:cTn id="81" dur="500" fill="hold"/>
                                        <p:tgtEl>
                                          <p:spTgt spid="34"/>
                                        </p:tgtEl>
                                        <p:attrNameLst>
                                          <p:attrName>style.color</p:attrName>
                                        </p:attrNameLst>
                                      </p:cBhvr>
                                      <p:by>
                                        <p:hsl h="0" s="-12549" l="-25098"/>
                                      </p:by>
                                    </p:animClr>
                                    <p:animClr clrSpc="hsl" dir="cw">
                                      <p:cBhvr>
                                        <p:cTn id="82" dur="500" fill="hold"/>
                                        <p:tgtEl>
                                          <p:spTgt spid="34"/>
                                        </p:tgtEl>
                                        <p:attrNameLst>
                                          <p:attrName>fillcolor</p:attrName>
                                        </p:attrNameLst>
                                      </p:cBhvr>
                                      <p:by>
                                        <p:hsl h="0" s="-12549" l="-25098"/>
                                      </p:by>
                                    </p:animClr>
                                    <p:animClr clrSpc="hsl" dir="cw">
                                      <p:cBhvr>
                                        <p:cTn id="83" dur="500" fill="hold"/>
                                        <p:tgtEl>
                                          <p:spTgt spid="34"/>
                                        </p:tgtEl>
                                        <p:attrNameLst>
                                          <p:attrName>stroke.color</p:attrName>
                                        </p:attrNameLst>
                                      </p:cBhvr>
                                      <p:by>
                                        <p:hsl h="0" s="-12549" l="-25098"/>
                                      </p:by>
                                    </p:animClr>
                                    <p:set>
                                      <p:cBhvr>
                                        <p:cTn id="84" dur="500" fill="hold"/>
                                        <p:tgtEl>
                                          <p:spTgt spid="34"/>
                                        </p:tgtEl>
                                        <p:attrNameLst>
                                          <p:attrName>fill.type</p:attrName>
                                        </p:attrNameLst>
                                      </p:cBhvr>
                                      <p:to>
                                        <p:strVal val="solid"/>
                                      </p:to>
                                    </p:set>
                                  </p:childTnLst>
                                </p:cTn>
                              </p:par>
                              <p:par>
                                <p:cTn id="85" presetID="30" presetClass="emph" presetSubtype="0" fill="hold" grpId="2" nodeType="withEffect">
                                  <p:stCondLst>
                                    <p:cond delay="3000"/>
                                  </p:stCondLst>
                                  <p:childTnLst>
                                    <p:animClr clrSpc="hsl" dir="cw">
                                      <p:cBhvr override="childStyle">
                                        <p:cTn id="86" dur="500" fill="hold"/>
                                        <p:tgtEl>
                                          <p:spTgt spid="34"/>
                                        </p:tgtEl>
                                        <p:attrNameLst>
                                          <p:attrName>style.color</p:attrName>
                                        </p:attrNameLst>
                                      </p:cBhvr>
                                      <p:by>
                                        <p:hsl h="0" s="12549" l="25098"/>
                                      </p:by>
                                    </p:animClr>
                                    <p:animClr clrSpc="hsl" dir="cw">
                                      <p:cBhvr>
                                        <p:cTn id="87" dur="500" fill="hold"/>
                                        <p:tgtEl>
                                          <p:spTgt spid="34"/>
                                        </p:tgtEl>
                                        <p:attrNameLst>
                                          <p:attrName>fillcolor</p:attrName>
                                        </p:attrNameLst>
                                      </p:cBhvr>
                                      <p:by>
                                        <p:hsl h="0" s="12549" l="25098"/>
                                      </p:by>
                                    </p:animClr>
                                    <p:animClr clrSpc="hsl" dir="cw">
                                      <p:cBhvr>
                                        <p:cTn id="88" dur="500" fill="hold"/>
                                        <p:tgtEl>
                                          <p:spTgt spid="34"/>
                                        </p:tgtEl>
                                        <p:attrNameLst>
                                          <p:attrName>stroke.color</p:attrName>
                                        </p:attrNameLst>
                                      </p:cBhvr>
                                      <p:by>
                                        <p:hsl h="0" s="12549" l="25098"/>
                                      </p:by>
                                    </p:animClr>
                                    <p:set>
                                      <p:cBhvr>
                                        <p:cTn id="89" dur="500" fill="hold"/>
                                        <p:tgtEl>
                                          <p:spTgt spid="34"/>
                                        </p:tgtEl>
                                        <p:attrNameLst>
                                          <p:attrName>fill.type</p:attrName>
                                        </p:attrNameLst>
                                      </p:cBhvr>
                                      <p:to>
                                        <p:strVal val="solid"/>
                                      </p:to>
                                    </p:set>
                                  </p:childTnLst>
                                </p:cTn>
                              </p:par>
                              <p:par>
                                <p:cTn id="90" presetID="24" presetClass="emph" presetSubtype="0" fill="hold" grpId="5" nodeType="withEffect">
                                  <p:stCondLst>
                                    <p:cond delay="3000"/>
                                  </p:stCondLst>
                                  <p:childTnLst>
                                    <p:animClr clrSpc="hsl" dir="cw">
                                      <p:cBhvr override="childStyle">
                                        <p:cTn id="91" dur="500" fill="hold"/>
                                        <p:tgtEl>
                                          <p:spTgt spid="25"/>
                                        </p:tgtEl>
                                        <p:attrNameLst>
                                          <p:attrName>style.color</p:attrName>
                                        </p:attrNameLst>
                                      </p:cBhvr>
                                      <p:by>
                                        <p:hsl h="0" s="-12549" l="-25098"/>
                                      </p:by>
                                    </p:animClr>
                                    <p:animClr clrSpc="hsl" dir="cw">
                                      <p:cBhvr>
                                        <p:cTn id="92" dur="500" fill="hold"/>
                                        <p:tgtEl>
                                          <p:spTgt spid="25"/>
                                        </p:tgtEl>
                                        <p:attrNameLst>
                                          <p:attrName>fillcolor</p:attrName>
                                        </p:attrNameLst>
                                      </p:cBhvr>
                                      <p:by>
                                        <p:hsl h="0" s="-12549" l="-25098"/>
                                      </p:by>
                                    </p:animClr>
                                    <p:animClr clrSpc="hsl" dir="cw">
                                      <p:cBhvr>
                                        <p:cTn id="93" dur="500" fill="hold"/>
                                        <p:tgtEl>
                                          <p:spTgt spid="25"/>
                                        </p:tgtEl>
                                        <p:attrNameLst>
                                          <p:attrName>stroke.color</p:attrName>
                                        </p:attrNameLst>
                                      </p:cBhvr>
                                      <p:by>
                                        <p:hsl h="0" s="-12549" l="-25098"/>
                                      </p:by>
                                    </p:animClr>
                                    <p:set>
                                      <p:cBhvr>
                                        <p:cTn id="9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childTnLst>
        </p:cTn>
      </p:par>
    </p:tnLst>
    <p:bldLst>
      <p:bldP spid="24" grpId="0"/>
      <p:bldP spid="25" grpId="0"/>
      <p:bldP spid="25" grpId="1"/>
      <p:bldP spid="25" grpId="2"/>
      <p:bldP spid="25" grpId="3"/>
      <p:bldP spid="25" grpId="4"/>
      <p:bldP spid="25" grpId="5"/>
      <p:bldP spid="27" grpId="0"/>
      <p:bldP spid="27" grpId="1"/>
      <p:bldP spid="27" grpId="2"/>
      <p:bldP spid="33" grpId="0"/>
      <p:bldP spid="33" grpId="1"/>
      <p:bldP spid="33" grpId="2"/>
      <p:bldP spid="34" grpId="0"/>
      <p:bldP spid="34" grpId="1"/>
      <p:bldP spid="34" grpId="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a:grpSpLocks/>
          </p:cNvGrpSpPr>
          <p:nvPr/>
        </p:nvGrpSpPr>
        <p:grpSpPr bwMode="auto">
          <a:xfrm>
            <a:off x="4235450" y="1008063"/>
            <a:ext cx="4070350" cy="4097337"/>
            <a:chOff x="5425622" y="292790"/>
            <a:chExt cx="5834378" cy="5828280"/>
          </a:xfrm>
        </p:grpSpPr>
        <p:pic>
          <p:nvPicPr>
            <p:cNvPr id="6353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25622" y="292790"/>
              <a:ext cx="5834378" cy="5828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31" name="TextBox 8"/>
            <p:cNvSpPr txBox="1">
              <a:spLocks noChangeArrowheads="1"/>
            </p:cNvSpPr>
            <p:nvPr/>
          </p:nvSpPr>
          <p:spPr bwMode="auto">
            <a:xfrm rot="-6650339">
              <a:off x="6674685" y="1188539"/>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200" b="1">
                  <a:solidFill>
                    <a:srgbClr val="000000"/>
                  </a:solidFill>
                  <a:latin typeface="Tahoma" pitchFamily="34" charset="0"/>
                  <a:cs typeface="Tahoma" pitchFamily="34" charset="0"/>
                </a:rPr>
                <a:t>+2</a:t>
              </a:r>
              <a:endParaRPr lang="vi-VN" sz="3200" b="1">
                <a:solidFill>
                  <a:srgbClr val="000000"/>
                </a:solidFill>
                <a:latin typeface="Tahoma" pitchFamily="34" charset="0"/>
                <a:cs typeface="Tahoma" pitchFamily="34" charset="0"/>
              </a:endParaRPr>
            </a:p>
          </p:txBody>
        </p:sp>
        <p:sp>
          <p:nvSpPr>
            <p:cNvPr id="63532" name="TextBox 9"/>
            <p:cNvSpPr txBox="1">
              <a:spLocks noChangeArrowheads="1"/>
            </p:cNvSpPr>
            <p:nvPr/>
          </p:nvSpPr>
          <p:spPr bwMode="auto">
            <a:xfrm rot="-9367408">
              <a:off x="5742637" y="2107307"/>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63533" name="TextBox 10"/>
            <p:cNvSpPr txBox="1">
              <a:spLocks noChangeArrowheads="1"/>
            </p:cNvSpPr>
            <p:nvPr/>
          </p:nvSpPr>
          <p:spPr bwMode="auto">
            <a:xfrm rot="-4009724">
              <a:off x="8020996" y="1185613"/>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63534" name="TextBox 11"/>
            <p:cNvSpPr txBox="1">
              <a:spLocks noChangeArrowheads="1"/>
            </p:cNvSpPr>
            <p:nvPr/>
          </p:nvSpPr>
          <p:spPr bwMode="auto">
            <a:xfrm rot="-1444915">
              <a:off x="8917979" y="2111911"/>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+1</a:t>
              </a:r>
              <a:endParaRPr lang="vi-VN" sz="3200" b="1">
                <a:solidFill>
                  <a:srgbClr val="000000"/>
                </a:solidFill>
                <a:latin typeface="Tahoma" pitchFamily="34" charset="0"/>
                <a:cs typeface="Tahoma" pitchFamily="34" charset="0"/>
              </a:endParaRPr>
            </a:p>
          </p:txBody>
        </p:sp>
        <p:sp>
          <p:nvSpPr>
            <p:cNvPr id="63535" name="TextBox 16"/>
            <p:cNvSpPr txBox="1">
              <a:spLocks noChangeArrowheads="1"/>
            </p:cNvSpPr>
            <p:nvPr/>
          </p:nvSpPr>
          <p:spPr bwMode="auto">
            <a:xfrm rot="9501114">
              <a:off x="5697322" y="3447099"/>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+3</a:t>
              </a:r>
              <a:endParaRPr lang="vi-VN" sz="3200" b="1">
                <a:solidFill>
                  <a:srgbClr val="000000"/>
                </a:solidFill>
                <a:latin typeface="Tahoma" pitchFamily="34" charset="0"/>
                <a:cs typeface="Tahoma" pitchFamily="34" charset="0"/>
              </a:endParaRPr>
            </a:p>
          </p:txBody>
        </p:sp>
        <p:sp>
          <p:nvSpPr>
            <p:cNvPr id="63536" name="TextBox 18"/>
            <p:cNvSpPr txBox="1">
              <a:spLocks noChangeArrowheads="1"/>
            </p:cNvSpPr>
            <p:nvPr/>
          </p:nvSpPr>
          <p:spPr bwMode="auto">
            <a:xfrm rot="6703311">
              <a:off x="6660977" y="4412252"/>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63537" name="TextBox 19"/>
            <p:cNvSpPr txBox="1">
              <a:spLocks noChangeArrowheads="1"/>
            </p:cNvSpPr>
            <p:nvPr/>
          </p:nvSpPr>
          <p:spPr bwMode="auto">
            <a:xfrm rot="3829829">
              <a:off x="8019636" y="4419492"/>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+2</a:t>
              </a:r>
              <a:endParaRPr lang="vi-VN" sz="3200" b="1">
                <a:solidFill>
                  <a:srgbClr val="000000"/>
                </a:solidFill>
                <a:latin typeface="Tahoma" pitchFamily="34" charset="0"/>
                <a:cs typeface="Tahoma" pitchFamily="34" charset="0"/>
              </a:endParaRPr>
            </a:p>
          </p:txBody>
        </p:sp>
        <p:sp>
          <p:nvSpPr>
            <p:cNvPr id="63538" name="TextBox 20"/>
            <p:cNvSpPr txBox="1">
              <a:spLocks noChangeArrowheads="1"/>
            </p:cNvSpPr>
            <p:nvPr/>
          </p:nvSpPr>
          <p:spPr bwMode="auto">
            <a:xfrm rot="1321648">
              <a:off x="8940447" y="3478610"/>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grpSp>
      <p:sp>
        <p:nvSpPr>
          <p:cNvPr id="23" name="Isosceles Triangle 2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25" name="quay dung"/>
          <p:cNvSpPr/>
          <p:nvPr/>
        </p:nvSpPr>
        <p:spPr>
          <a:xfrm>
            <a:off x="6965950" y="5878513"/>
            <a:ext cx="2027238" cy="849312"/>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2400" b="1" dirty="0">
                <a:solidFill>
                  <a:prstClr val="white"/>
                </a:solidFill>
                <a:latin typeface="Tahoma" panose="020B0604030504040204" pitchFamily="34" charset="0"/>
                <a:ea typeface="Tahoma" panose="020B0604030504040204" pitchFamily="34" charset="0"/>
                <a:cs typeface="Tahoma" panose="020B0604030504040204" pitchFamily="34" charset="0"/>
              </a:rPr>
              <a:t>QUAY</a:t>
            </a:r>
            <a:endParaRPr lang="vi-VN" sz="24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4" action="ppaction://hlinksldjump"/>
          </p:cNvPr>
          <p:cNvSpPr/>
          <p:nvPr/>
        </p:nvSpPr>
        <p:spPr>
          <a:xfrm>
            <a:off x="64293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5" action="ppaction://hlinksldjump"/>
          </p:cNvPr>
          <p:cNvSpPr/>
          <p:nvPr/>
        </p:nvSpPr>
        <p:spPr>
          <a:xfrm>
            <a:off x="176688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6" action="ppaction://hlinksldjump"/>
          </p:cNvPr>
          <p:cNvSpPr/>
          <p:nvPr/>
        </p:nvSpPr>
        <p:spPr>
          <a:xfrm>
            <a:off x="289083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7" action="ppaction://hlinksldjump"/>
          </p:cNvPr>
          <p:cNvSpPr/>
          <p:nvPr/>
        </p:nvSpPr>
        <p:spPr>
          <a:xfrm>
            <a:off x="644525"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6" action="ppaction://hlinksldjump"/>
          </p:cNvPr>
          <p:cNvSpPr/>
          <p:nvPr/>
        </p:nvSpPr>
        <p:spPr>
          <a:xfrm>
            <a:off x="1766888"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8" action="ppaction://hlinksldjump"/>
          </p:cNvPr>
          <p:cNvSpPr/>
          <p:nvPr/>
        </p:nvSpPr>
        <p:spPr>
          <a:xfrm>
            <a:off x="2890838"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9" action="ppaction://hlinksldjump"/>
          </p:cNvPr>
          <p:cNvSpPr/>
          <p:nvPr/>
        </p:nvSpPr>
        <p:spPr>
          <a:xfrm>
            <a:off x="644525"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0" action="ppaction://hlinksldjump"/>
          </p:cNvPr>
          <p:cNvSpPr/>
          <p:nvPr/>
        </p:nvSpPr>
        <p:spPr>
          <a:xfrm>
            <a:off x="1768475"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1" action="ppaction://hlinksldjump"/>
          </p:cNvPr>
          <p:cNvSpPr/>
          <p:nvPr/>
        </p:nvSpPr>
        <p:spPr>
          <a:xfrm>
            <a:off x="2890838"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228602" y="95110"/>
            <a:ext cx="4554897" cy="1446550"/>
          </a:xfrm>
          <a:prstGeom prst="rect">
            <a:avLst/>
          </a:prstGeom>
          <a:noFill/>
        </p:spPr>
        <p:txBody>
          <a:bodyPr>
            <a:spAutoFit/>
          </a:bodyPr>
          <a:lstStyle/>
          <a:p>
            <a:pPr algn="ctr" fontAlgn="auto">
              <a:spcBef>
                <a:spcPts val="0"/>
              </a:spcBef>
              <a:spcAft>
                <a:spcPts val="0"/>
              </a:spcAft>
              <a:defRPr/>
            </a:pP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VÒNG QUAY </a:t>
            </a:r>
          </a:p>
          <a:p>
            <a:pPr algn="ctr" fontAlgn="auto">
              <a:spcBef>
                <a:spcPts val="0"/>
              </a:spcBef>
              <a:spcAft>
                <a:spcPts val="0"/>
              </a:spcAft>
              <a:defRPr/>
            </a:pP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63503" name="Picture 4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42925" y="84613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4" name="Picture 44"/>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2122488" y="120808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5" name="Picture 45"/>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689350" y="68103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6" name="Picture 46"/>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8334375" y="477838"/>
            <a:ext cx="53498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07" name="Picture 1"/>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765800" y="2590800"/>
            <a:ext cx="10160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06922120.wav">
            <a:hlinkClick r:id="" action="ppaction://media"/>
          </p:cNvPr>
          <p:cNvPicPr>
            <a:picLocks noChangeAspect="1"/>
          </p:cNvPicPr>
          <p:nvPr>
            <a:wavAudioFile r:embed="rId1" name="06929E03.wav"/>
          </p:nvPr>
        </p:nvPicPr>
        <p:blipFill>
          <a:blip r:embed="rId15">
            <a:extLst>
              <a:ext uri="{28A0092B-C50C-407E-A947-70E740481C1C}">
                <a14:useLocalDpi xmlns:a14="http://schemas.microsoft.com/office/drawing/2010/main" val="0"/>
              </a:ext>
            </a:extLst>
          </a:blip>
          <a:srcRect/>
          <a:stretch>
            <a:fillRect/>
          </a:stretch>
        </p:blipFill>
        <p:spPr bwMode="auto">
          <a:xfrm>
            <a:off x="7285038" y="-693738"/>
            <a:ext cx="457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Isosceles Triangle 3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2" name="Isosceles Triangle 3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3" name="Isosceles Triangle 3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4" name="Isosceles Triangle 33"/>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2" name="Isosceles Triangle 4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3" name="Isosceles Triangle 4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8" name="Isosceles Triangle 47"/>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9" name="Isosceles Triangle 48"/>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0" name="Isosceles Triangle 49"/>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1" name="Isosceles Triangle 5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2" name="Isosceles Triangle 5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3" name="Isosceles Triangle 5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4" name="Isosceles Triangle 53"/>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5" name="Isosceles Triangle 54"/>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6" name="Isosceles Triangle 55"/>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7" name="Isosceles Triangle 56"/>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8" name="Isosceles Triangle 57"/>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9" name="Isosceles Triangle 58"/>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60" name="Isosceles Triangle 59"/>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61" name="Isosceles Triangle 6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24" name="Heart 23">
            <a:hlinkClick r:id="rId16" action="ppaction://hlinksldjump"/>
          </p:cNvPr>
          <p:cNvSpPr/>
          <p:nvPr/>
        </p:nvSpPr>
        <p:spPr>
          <a:xfrm rot="5400000">
            <a:off x="8415338" y="2684463"/>
            <a:ext cx="784225" cy="587375"/>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Tree>
    <p:extLst>
      <p:ext uri="{BB962C8B-B14F-4D97-AF65-F5344CB8AC3E}">
        <p14:creationId xmlns:p14="http://schemas.microsoft.com/office/powerpoint/2010/main" val="147980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par>
                                <p:cTn id="8" presetID="3" presetClass="mediacall" presetSubtype="0" fill="hold" nodeType="withEffect">
                                  <p:stCondLst>
                                    <p:cond delay="0"/>
                                  </p:stCondLst>
                                  <p:childTnLst>
                                    <p:cmd type="call" cmd="stop">
                                      <p:cBhvr>
                                        <p:cTn id="9" dur="1" fill="hold"/>
                                        <p:tgtEl>
                                          <p:spTgt spid="3"/>
                                        </p:tgtEl>
                                      </p:cBhvr>
                                    </p:cmd>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xit" presetSubtype="0" fill="hold" grpId="0" nodeType="clickEffect">
                                  <p:stCondLst>
                                    <p:cond delay="0"/>
                                  </p:stCondLst>
                                  <p:childTnLst>
                                    <p:animEffect transition="out" filter="fade">
                                      <p:cBhvr>
                                        <p:cTn id="13" dur="500"/>
                                        <p:tgtEl>
                                          <p:spTgt spid="32"/>
                                        </p:tgtEl>
                                      </p:cBhvr>
                                    </p:animEffect>
                                    <p:set>
                                      <p:cBhvr>
                                        <p:cTn id="14" dur="1" fill="hold">
                                          <p:stCondLst>
                                            <p:cond delay="499"/>
                                          </p:stCondLst>
                                        </p:cTn>
                                        <p:tgtEl>
                                          <p:spTgt spid="32"/>
                                        </p:tgtEl>
                                        <p:attrNameLst>
                                          <p:attrName>style.visibility</p:attrName>
                                        </p:attrNameLst>
                                      </p:cBhvr>
                                      <p:to>
                                        <p:strVal val="hidden"/>
                                      </p:to>
                                    </p:set>
                                  </p:childTnLst>
                                </p:cTn>
                              </p:par>
                              <p:par>
                                <p:cTn id="15" presetID="3" presetClass="mediacall" presetSubtype="0" fill="hold" nodeType="withEffect">
                                  <p:stCondLst>
                                    <p:cond delay="0"/>
                                  </p:stCondLst>
                                  <p:childTnLst>
                                    <p:cmd type="call" cmd="stop">
                                      <p:cBhvr>
                                        <p:cTn id="16" dur="1" fill="hold"/>
                                        <p:tgtEl>
                                          <p:spTgt spid="3"/>
                                        </p:tgtEl>
                                      </p:cBhvr>
                                    </p:cmd>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grpId="0" nodeType="clickEffect">
                                  <p:stCondLst>
                                    <p:cond delay="0"/>
                                  </p:stCondLst>
                                  <p:childTnLst>
                                    <p:animEffect transition="out" filter="fade">
                                      <p:cBhvr>
                                        <p:cTn id="20" dur="500"/>
                                        <p:tgtEl>
                                          <p:spTgt spid="33"/>
                                        </p:tgtEl>
                                      </p:cBhvr>
                                    </p:animEffect>
                                    <p:set>
                                      <p:cBhvr>
                                        <p:cTn id="21" dur="1" fill="hold">
                                          <p:stCondLst>
                                            <p:cond delay="499"/>
                                          </p:stCondLst>
                                        </p:cTn>
                                        <p:tgtEl>
                                          <p:spTgt spid="33"/>
                                        </p:tgtEl>
                                        <p:attrNameLst>
                                          <p:attrName>style.visibility</p:attrName>
                                        </p:attrNameLst>
                                      </p:cBhvr>
                                      <p:to>
                                        <p:strVal val="hidden"/>
                                      </p:to>
                                    </p:set>
                                  </p:childTnLst>
                                </p:cTn>
                              </p:par>
                              <p:par>
                                <p:cTn id="22" presetID="3" presetClass="mediacall" presetSubtype="0" fill="hold" nodeType="withEffect">
                                  <p:stCondLst>
                                    <p:cond delay="0"/>
                                  </p:stCondLst>
                                  <p:childTnLst>
                                    <p:cmd type="call" cmd="stop">
                                      <p:cBhvr>
                                        <p:cTn id="23" dur="1" fill="hold"/>
                                        <p:tgtEl>
                                          <p:spTgt spid="3"/>
                                        </p:tgtEl>
                                      </p:cBhvr>
                                    </p:cmd>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xit" presetSubtype="0" fill="hold" grpId="0" nodeType="clickEffect">
                                  <p:stCondLst>
                                    <p:cond delay="0"/>
                                  </p:stCondLst>
                                  <p:childTnLst>
                                    <p:animEffect transition="out" filter="fade">
                                      <p:cBhvr>
                                        <p:cTn id="27" dur="500"/>
                                        <p:tgtEl>
                                          <p:spTgt spid="34"/>
                                        </p:tgtEl>
                                      </p:cBhvr>
                                    </p:animEffect>
                                    <p:set>
                                      <p:cBhvr>
                                        <p:cTn id="28" dur="1" fill="hold">
                                          <p:stCondLst>
                                            <p:cond delay="499"/>
                                          </p:stCondLst>
                                        </p:cTn>
                                        <p:tgtEl>
                                          <p:spTgt spid="34"/>
                                        </p:tgtEl>
                                        <p:attrNameLst>
                                          <p:attrName>style.visibility</p:attrName>
                                        </p:attrNameLst>
                                      </p:cBhvr>
                                      <p:to>
                                        <p:strVal val="hidden"/>
                                      </p:to>
                                    </p:set>
                                  </p:childTnLst>
                                </p:cTn>
                              </p:par>
                              <p:par>
                                <p:cTn id="29" presetID="3" presetClass="mediacall" presetSubtype="0" fill="hold" nodeType="withEffect">
                                  <p:stCondLst>
                                    <p:cond delay="0"/>
                                  </p:stCondLst>
                                  <p:childTnLst>
                                    <p:cmd type="call" cmd="stop">
                                      <p:cBhvr>
                                        <p:cTn id="30" dur="1" fill="hold"/>
                                        <p:tgtEl>
                                          <p:spTgt spid="3"/>
                                        </p:tgtEl>
                                      </p:cBhvr>
                                    </p:cmd>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xit" presetSubtype="0" fill="hold" grpId="0" nodeType="clickEffect">
                                  <p:stCondLst>
                                    <p:cond delay="0"/>
                                  </p:stCondLst>
                                  <p:childTnLst>
                                    <p:animEffect transition="out" filter="fade">
                                      <p:cBhvr>
                                        <p:cTn id="34" dur="500"/>
                                        <p:tgtEl>
                                          <p:spTgt spid="42"/>
                                        </p:tgtEl>
                                      </p:cBhvr>
                                    </p:animEffect>
                                    <p:set>
                                      <p:cBhvr>
                                        <p:cTn id="35" dur="1" fill="hold">
                                          <p:stCondLst>
                                            <p:cond delay="499"/>
                                          </p:stCondLst>
                                        </p:cTn>
                                        <p:tgtEl>
                                          <p:spTgt spid="42"/>
                                        </p:tgtEl>
                                        <p:attrNameLst>
                                          <p:attrName>style.visibility</p:attrName>
                                        </p:attrNameLst>
                                      </p:cBhvr>
                                      <p:to>
                                        <p:strVal val="hidden"/>
                                      </p:to>
                                    </p:set>
                                  </p:childTnLst>
                                </p:cTn>
                              </p:par>
                              <p:par>
                                <p:cTn id="36" presetID="3" presetClass="mediacall" presetSubtype="0" fill="hold" nodeType="withEffect">
                                  <p:stCondLst>
                                    <p:cond delay="0"/>
                                  </p:stCondLst>
                                  <p:childTnLst>
                                    <p:cmd type="call" cmd="stop">
                                      <p:cBhvr>
                                        <p:cTn id="37" dur="1" fill="hold"/>
                                        <p:tgtEl>
                                          <p:spTgt spid="3"/>
                                        </p:tgtEl>
                                      </p:cBhvr>
                                    </p:cmd>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xit" presetSubtype="0" fill="hold" grpId="0" nodeType="clickEffect">
                                  <p:stCondLst>
                                    <p:cond delay="0"/>
                                  </p:stCondLst>
                                  <p:childTnLst>
                                    <p:animEffect transition="out" filter="fade">
                                      <p:cBhvr>
                                        <p:cTn id="41" dur="500"/>
                                        <p:tgtEl>
                                          <p:spTgt spid="43"/>
                                        </p:tgtEl>
                                      </p:cBhvr>
                                    </p:animEffect>
                                    <p:set>
                                      <p:cBhvr>
                                        <p:cTn id="42" dur="1" fill="hold">
                                          <p:stCondLst>
                                            <p:cond delay="499"/>
                                          </p:stCondLst>
                                        </p:cTn>
                                        <p:tgtEl>
                                          <p:spTgt spid="43"/>
                                        </p:tgtEl>
                                        <p:attrNameLst>
                                          <p:attrName>style.visibility</p:attrName>
                                        </p:attrNameLst>
                                      </p:cBhvr>
                                      <p:to>
                                        <p:strVal val="hidden"/>
                                      </p:to>
                                    </p:set>
                                  </p:childTnLst>
                                </p:cTn>
                              </p:par>
                              <p:par>
                                <p:cTn id="43" presetID="3" presetClass="mediacall" presetSubtype="0" fill="hold" nodeType="withEffect">
                                  <p:stCondLst>
                                    <p:cond delay="0"/>
                                  </p:stCondLst>
                                  <p:childTnLst>
                                    <p:cmd type="call" cmd="stop">
                                      <p:cBhvr>
                                        <p:cTn id="44" dur="1" fill="hold"/>
                                        <p:tgtEl>
                                          <p:spTgt spid="3"/>
                                        </p:tgtEl>
                                      </p:cBhvr>
                                    </p:cmd>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48"/>
                                        </p:tgtEl>
                                      </p:cBhvr>
                                    </p:animEffect>
                                    <p:set>
                                      <p:cBhvr>
                                        <p:cTn id="49" dur="1" fill="hold">
                                          <p:stCondLst>
                                            <p:cond delay="499"/>
                                          </p:stCondLst>
                                        </p:cTn>
                                        <p:tgtEl>
                                          <p:spTgt spid="48"/>
                                        </p:tgtEl>
                                        <p:attrNameLst>
                                          <p:attrName>style.visibility</p:attrName>
                                        </p:attrNameLst>
                                      </p:cBhvr>
                                      <p:to>
                                        <p:strVal val="hidden"/>
                                      </p:to>
                                    </p:set>
                                  </p:childTnLst>
                                </p:cTn>
                              </p:par>
                              <p:par>
                                <p:cTn id="50" presetID="3" presetClass="mediacall" presetSubtype="0" fill="hold" nodeType="withEffect">
                                  <p:stCondLst>
                                    <p:cond delay="0"/>
                                  </p:stCondLst>
                                  <p:childTnLst>
                                    <p:cmd type="call" cmd="stop">
                                      <p:cBhvr>
                                        <p:cTn id="51" dur="1" fill="hold"/>
                                        <p:tgtEl>
                                          <p:spTgt spid="3"/>
                                        </p:tgtEl>
                                      </p:cBhvr>
                                    </p:cmd>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xit" presetSubtype="0" fill="hold" grpId="0" nodeType="clickEffect">
                                  <p:stCondLst>
                                    <p:cond delay="0"/>
                                  </p:stCondLst>
                                  <p:childTnLst>
                                    <p:animEffect transition="out" filter="fade">
                                      <p:cBhvr>
                                        <p:cTn id="55" dur="500"/>
                                        <p:tgtEl>
                                          <p:spTgt spid="49"/>
                                        </p:tgtEl>
                                      </p:cBhvr>
                                    </p:animEffect>
                                    <p:set>
                                      <p:cBhvr>
                                        <p:cTn id="56" dur="1" fill="hold">
                                          <p:stCondLst>
                                            <p:cond delay="499"/>
                                          </p:stCondLst>
                                        </p:cTn>
                                        <p:tgtEl>
                                          <p:spTgt spid="49"/>
                                        </p:tgtEl>
                                        <p:attrNameLst>
                                          <p:attrName>style.visibility</p:attrName>
                                        </p:attrNameLst>
                                      </p:cBhvr>
                                      <p:to>
                                        <p:strVal val="hidden"/>
                                      </p:to>
                                    </p:set>
                                  </p:childTnLst>
                                </p:cTn>
                              </p:par>
                              <p:par>
                                <p:cTn id="57" presetID="3" presetClass="mediacall" presetSubtype="0" fill="hold" nodeType="withEffect">
                                  <p:stCondLst>
                                    <p:cond delay="0"/>
                                  </p:stCondLst>
                                  <p:childTnLst>
                                    <p:cmd type="call" cmd="stop">
                                      <p:cBhvr>
                                        <p:cTn id="58" dur="1" fill="hold"/>
                                        <p:tgtEl>
                                          <p:spTgt spid="3"/>
                                        </p:tgtEl>
                                      </p:cBhvr>
                                    </p:cmd>
                                  </p:child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xit" presetSubtype="0" fill="hold" grpId="0" nodeType="clickEffect">
                                  <p:stCondLst>
                                    <p:cond delay="0"/>
                                  </p:stCondLst>
                                  <p:childTnLst>
                                    <p:animEffect transition="out" filter="fade">
                                      <p:cBhvr>
                                        <p:cTn id="62" dur="500"/>
                                        <p:tgtEl>
                                          <p:spTgt spid="50"/>
                                        </p:tgtEl>
                                      </p:cBhvr>
                                    </p:animEffect>
                                    <p:set>
                                      <p:cBhvr>
                                        <p:cTn id="63" dur="1" fill="hold">
                                          <p:stCondLst>
                                            <p:cond delay="499"/>
                                          </p:stCondLst>
                                        </p:cTn>
                                        <p:tgtEl>
                                          <p:spTgt spid="50"/>
                                        </p:tgtEl>
                                        <p:attrNameLst>
                                          <p:attrName>style.visibility</p:attrName>
                                        </p:attrNameLst>
                                      </p:cBhvr>
                                      <p:to>
                                        <p:strVal val="hidden"/>
                                      </p:to>
                                    </p:set>
                                  </p:childTnLst>
                                </p:cTn>
                              </p:par>
                              <p:par>
                                <p:cTn id="64" presetID="3" presetClass="mediacall" presetSubtype="0" fill="hold" nodeType="withEffect">
                                  <p:stCondLst>
                                    <p:cond delay="0"/>
                                  </p:stCondLst>
                                  <p:childTnLst>
                                    <p:cmd type="call" cmd="stop">
                                      <p:cBhvr>
                                        <p:cTn id="65" dur="1" fill="hold"/>
                                        <p:tgtEl>
                                          <p:spTgt spid="3"/>
                                        </p:tgtEl>
                                      </p:cBhvr>
                                    </p:cmd>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51"/>
                                        </p:tgtEl>
                                      </p:cBhvr>
                                    </p:animEffect>
                                    <p:set>
                                      <p:cBhvr>
                                        <p:cTn id="70" dur="1" fill="hold">
                                          <p:stCondLst>
                                            <p:cond delay="499"/>
                                          </p:stCondLst>
                                        </p:cTn>
                                        <p:tgtEl>
                                          <p:spTgt spid="51"/>
                                        </p:tgtEl>
                                        <p:attrNameLst>
                                          <p:attrName>style.visibility</p:attrName>
                                        </p:attrNameLst>
                                      </p:cBhvr>
                                      <p:to>
                                        <p:strVal val="hidden"/>
                                      </p:to>
                                    </p:set>
                                  </p:childTnLst>
                                </p:cTn>
                              </p:par>
                              <p:par>
                                <p:cTn id="71" presetID="3" presetClass="mediacall" presetSubtype="0" fill="hold" nodeType="withEffect">
                                  <p:stCondLst>
                                    <p:cond delay="0"/>
                                  </p:stCondLst>
                                  <p:childTnLst>
                                    <p:cmd type="call" cmd="stop">
                                      <p:cBhvr>
                                        <p:cTn id="72" dur="1" fill="hold"/>
                                        <p:tgtEl>
                                          <p:spTgt spid="3"/>
                                        </p:tgtEl>
                                      </p:cBhvr>
                                    </p:cmd>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xit" presetSubtype="0" fill="hold" grpId="0" nodeType="clickEffect">
                                  <p:stCondLst>
                                    <p:cond delay="0"/>
                                  </p:stCondLst>
                                  <p:childTnLst>
                                    <p:animEffect transition="out" filter="fade">
                                      <p:cBhvr>
                                        <p:cTn id="76" dur="500"/>
                                        <p:tgtEl>
                                          <p:spTgt spid="52"/>
                                        </p:tgtEl>
                                      </p:cBhvr>
                                    </p:animEffect>
                                    <p:set>
                                      <p:cBhvr>
                                        <p:cTn id="77" dur="1" fill="hold">
                                          <p:stCondLst>
                                            <p:cond delay="499"/>
                                          </p:stCondLst>
                                        </p:cTn>
                                        <p:tgtEl>
                                          <p:spTgt spid="52"/>
                                        </p:tgtEl>
                                        <p:attrNameLst>
                                          <p:attrName>style.visibility</p:attrName>
                                        </p:attrNameLst>
                                      </p:cBhvr>
                                      <p:to>
                                        <p:strVal val="hidden"/>
                                      </p:to>
                                    </p:set>
                                  </p:childTnLst>
                                </p:cTn>
                              </p:par>
                              <p:par>
                                <p:cTn id="78" presetID="3" presetClass="mediacall" presetSubtype="0" fill="hold" nodeType="withEffect">
                                  <p:stCondLst>
                                    <p:cond delay="0"/>
                                  </p:stCondLst>
                                  <p:childTnLst>
                                    <p:cmd type="call" cmd="stop">
                                      <p:cBhvr>
                                        <p:cTn id="79" dur="1" fill="hold"/>
                                        <p:tgtEl>
                                          <p:spTgt spid="3"/>
                                        </p:tgtEl>
                                      </p:cBhvr>
                                    </p:cmd>
                                  </p:childTnLst>
                                </p:cTn>
                              </p:par>
                            </p:childTnLst>
                          </p:cTn>
                        </p:par>
                      </p:childTnLst>
                    </p:cTn>
                  </p:par>
                  <p:par>
                    <p:cTn id="80" fill="hold" nodeType="clickPar">
                      <p:stCondLst>
                        <p:cond delay="indefinite"/>
                      </p:stCondLst>
                      <p:childTnLst>
                        <p:par>
                          <p:cTn id="81" fill="hold" nodeType="withGroup">
                            <p:stCondLst>
                              <p:cond delay="0"/>
                            </p:stCondLst>
                            <p:childTnLst>
                              <p:par>
                                <p:cTn id="82" presetID="10" presetClass="exit" presetSubtype="0" fill="hold" grpId="0" nodeType="clickEffect">
                                  <p:stCondLst>
                                    <p:cond delay="0"/>
                                  </p:stCondLst>
                                  <p:childTnLst>
                                    <p:animEffect transition="out" filter="fade">
                                      <p:cBhvr>
                                        <p:cTn id="83" dur="500"/>
                                        <p:tgtEl>
                                          <p:spTgt spid="53"/>
                                        </p:tgtEl>
                                      </p:cBhvr>
                                    </p:animEffect>
                                    <p:set>
                                      <p:cBhvr>
                                        <p:cTn id="84" dur="1" fill="hold">
                                          <p:stCondLst>
                                            <p:cond delay="499"/>
                                          </p:stCondLst>
                                        </p:cTn>
                                        <p:tgtEl>
                                          <p:spTgt spid="53"/>
                                        </p:tgtEl>
                                        <p:attrNameLst>
                                          <p:attrName>style.visibility</p:attrName>
                                        </p:attrNameLst>
                                      </p:cBhvr>
                                      <p:to>
                                        <p:strVal val="hidden"/>
                                      </p:to>
                                    </p:set>
                                  </p:childTnLst>
                                </p:cTn>
                              </p:par>
                              <p:par>
                                <p:cTn id="85" presetID="3" presetClass="mediacall" presetSubtype="0" fill="hold" nodeType="withEffect">
                                  <p:stCondLst>
                                    <p:cond delay="0"/>
                                  </p:stCondLst>
                                  <p:childTnLst>
                                    <p:cmd type="call" cmd="stop">
                                      <p:cBhvr>
                                        <p:cTn id="86" dur="1" fill="hold"/>
                                        <p:tgtEl>
                                          <p:spTgt spid="3"/>
                                        </p:tgtEl>
                                      </p:cBhvr>
                                    </p:cmd>
                                  </p:childTnLst>
                                </p:cTn>
                              </p:par>
                            </p:childTnLst>
                          </p:cTn>
                        </p:par>
                      </p:childTnLst>
                    </p:cTn>
                  </p:par>
                  <p:par>
                    <p:cTn id="87" fill="hold" nodeType="clickPar">
                      <p:stCondLst>
                        <p:cond delay="indefinite"/>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54"/>
                                        </p:tgtEl>
                                      </p:cBhvr>
                                    </p:animEffect>
                                    <p:set>
                                      <p:cBhvr>
                                        <p:cTn id="91" dur="1" fill="hold">
                                          <p:stCondLst>
                                            <p:cond delay="499"/>
                                          </p:stCondLst>
                                        </p:cTn>
                                        <p:tgtEl>
                                          <p:spTgt spid="54"/>
                                        </p:tgtEl>
                                        <p:attrNameLst>
                                          <p:attrName>style.visibility</p:attrName>
                                        </p:attrNameLst>
                                      </p:cBhvr>
                                      <p:to>
                                        <p:strVal val="hidden"/>
                                      </p:to>
                                    </p:set>
                                  </p:childTnLst>
                                </p:cTn>
                              </p:par>
                              <p:par>
                                <p:cTn id="92" presetID="3" presetClass="mediacall" presetSubtype="0" fill="hold" nodeType="withEffect">
                                  <p:stCondLst>
                                    <p:cond delay="0"/>
                                  </p:stCondLst>
                                  <p:childTnLst>
                                    <p:cmd type="call" cmd="stop">
                                      <p:cBhvr>
                                        <p:cTn id="93" dur="1" fill="hold"/>
                                        <p:tgtEl>
                                          <p:spTgt spid="3"/>
                                        </p:tgtEl>
                                      </p:cBhvr>
                                    </p:cmd>
                                  </p:child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xit" presetSubtype="0" fill="hold" grpId="0" nodeType="clickEffect">
                                  <p:stCondLst>
                                    <p:cond delay="0"/>
                                  </p:stCondLst>
                                  <p:childTnLst>
                                    <p:animEffect transition="out" filter="fade">
                                      <p:cBhvr>
                                        <p:cTn id="97" dur="500"/>
                                        <p:tgtEl>
                                          <p:spTgt spid="55"/>
                                        </p:tgtEl>
                                      </p:cBhvr>
                                    </p:animEffect>
                                    <p:set>
                                      <p:cBhvr>
                                        <p:cTn id="98" dur="1" fill="hold">
                                          <p:stCondLst>
                                            <p:cond delay="499"/>
                                          </p:stCondLst>
                                        </p:cTn>
                                        <p:tgtEl>
                                          <p:spTgt spid="55"/>
                                        </p:tgtEl>
                                        <p:attrNameLst>
                                          <p:attrName>style.visibility</p:attrName>
                                        </p:attrNameLst>
                                      </p:cBhvr>
                                      <p:to>
                                        <p:strVal val="hidden"/>
                                      </p:to>
                                    </p:set>
                                  </p:childTnLst>
                                </p:cTn>
                              </p:par>
                              <p:par>
                                <p:cTn id="99" presetID="3" presetClass="mediacall" presetSubtype="0" fill="hold" nodeType="withEffect">
                                  <p:stCondLst>
                                    <p:cond delay="0"/>
                                  </p:stCondLst>
                                  <p:childTnLst>
                                    <p:cmd type="call" cmd="stop">
                                      <p:cBhvr>
                                        <p:cTn id="100" dur="1" fill="hold"/>
                                        <p:tgtEl>
                                          <p:spTgt spid="3"/>
                                        </p:tgtEl>
                                      </p:cBhvr>
                                    </p:cmd>
                                  </p:childTnLst>
                                </p:cTn>
                              </p:par>
                            </p:childTnLst>
                          </p:cTn>
                        </p:par>
                      </p:childTnLst>
                    </p:cTn>
                  </p:par>
                  <p:par>
                    <p:cTn id="101" fill="hold" nodeType="clickPar">
                      <p:stCondLst>
                        <p:cond delay="indefinite"/>
                      </p:stCondLst>
                      <p:childTnLst>
                        <p:par>
                          <p:cTn id="102" fill="hold" nodeType="withGroup">
                            <p:stCondLst>
                              <p:cond delay="0"/>
                            </p:stCondLst>
                            <p:childTnLst>
                              <p:par>
                                <p:cTn id="103" presetID="10" presetClass="exit" presetSubtype="0" fill="hold" grpId="0" nodeType="clickEffect">
                                  <p:stCondLst>
                                    <p:cond delay="0"/>
                                  </p:stCondLst>
                                  <p:childTnLst>
                                    <p:animEffect transition="out" filter="fade">
                                      <p:cBhvr>
                                        <p:cTn id="104" dur="500"/>
                                        <p:tgtEl>
                                          <p:spTgt spid="56"/>
                                        </p:tgtEl>
                                      </p:cBhvr>
                                    </p:animEffect>
                                    <p:set>
                                      <p:cBhvr>
                                        <p:cTn id="105" dur="1" fill="hold">
                                          <p:stCondLst>
                                            <p:cond delay="499"/>
                                          </p:stCondLst>
                                        </p:cTn>
                                        <p:tgtEl>
                                          <p:spTgt spid="56"/>
                                        </p:tgtEl>
                                        <p:attrNameLst>
                                          <p:attrName>style.visibility</p:attrName>
                                        </p:attrNameLst>
                                      </p:cBhvr>
                                      <p:to>
                                        <p:strVal val="hidden"/>
                                      </p:to>
                                    </p:set>
                                  </p:childTnLst>
                                </p:cTn>
                              </p:par>
                              <p:par>
                                <p:cTn id="106" presetID="3" presetClass="mediacall" presetSubtype="0" fill="hold" nodeType="withEffect">
                                  <p:stCondLst>
                                    <p:cond delay="0"/>
                                  </p:stCondLst>
                                  <p:childTnLst>
                                    <p:cmd type="call" cmd="stop">
                                      <p:cBhvr>
                                        <p:cTn id="107" dur="1" fill="hold"/>
                                        <p:tgtEl>
                                          <p:spTgt spid="3"/>
                                        </p:tgtEl>
                                      </p:cBhvr>
                                    </p:cmd>
                                  </p:child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xit" presetSubtype="0" fill="hold" grpId="0" nodeType="clickEffect">
                                  <p:stCondLst>
                                    <p:cond delay="0"/>
                                  </p:stCondLst>
                                  <p:childTnLst>
                                    <p:animEffect transition="out" filter="fade">
                                      <p:cBhvr>
                                        <p:cTn id="111" dur="500"/>
                                        <p:tgtEl>
                                          <p:spTgt spid="57"/>
                                        </p:tgtEl>
                                      </p:cBhvr>
                                    </p:animEffect>
                                    <p:set>
                                      <p:cBhvr>
                                        <p:cTn id="112" dur="1" fill="hold">
                                          <p:stCondLst>
                                            <p:cond delay="499"/>
                                          </p:stCondLst>
                                        </p:cTn>
                                        <p:tgtEl>
                                          <p:spTgt spid="57"/>
                                        </p:tgtEl>
                                        <p:attrNameLst>
                                          <p:attrName>style.visibility</p:attrName>
                                        </p:attrNameLst>
                                      </p:cBhvr>
                                      <p:to>
                                        <p:strVal val="hidden"/>
                                      </p:to>
                                    </p:set>
                                  </p:childTnLst>
                                </p:cTn>
                              </p:par>
                              <p:par>
                                <p:cTn id="113" presetID="3" presetClass="mediacall" presetSubtype="0" fill="hold" nodeType="withEffect">
                                  <p:stCondLst>
                                    <p:cond delay="0"/>
                                  </p:stCondLst>
                                  <p:childTnLst>
                                    <p:cmd type="call" cmd="stop">
                                      <p:cBhvr>
                                        <p:cTn id="114" dur="1" fill="hold"/>
                                        <p:tgtEl>
                                          <p:spTgt spid="3"/>
                                        </p:tgtEl>
                                      </p:cBhvr>
                                    </p:cmd>
                                  </p:childTnLst>
                                </p:cTn>
                              </p:par>
                            </p:childTnLst>
                          </p:cTn>
                        </p:par>
                      </p:childTnLst>
                    </p:cTn>
                  </p:par>
                  <p:par>
                    <p:cTn id="115" fill="hold" nodeType="clickPar">
                      <p:stCondLst>
                        <p:cond delay="indefinite"/>
                      </p:stCondLst>
                      <p:childTnLst>
                        <p:par>
                          <p:cTn id="116" fill="hold" nodeType="withGroup">
                            <p:stCondLst>
                              <p:cond delay="0"/>
                            </p:stCondLst>
                            <p:childTnLst>
                              <p:par>
                                <p:cTn id="117" presetID="10" presetClass="exit" presetSubtype="0" fill="hold" grpId="0" nodeType="clickEffect">
                                  <p:stCondLst>
                                    <p:cond delay="0"/>
                                  </p:stCondLst>
                                  <p:childTnLst>
                                    <p:animEffect transition="out" filter="fade">
                                      <p:cBhvr>
                                        <p:cTn id="118" dur="500"/>
                                        <p:tgtEl>
                                          <p:spTgt spid="58"/>
                                        </p:tgtEl>
                                      </p:cBhvr>
                                    </p:animEffect>
                                    <p:set>
                                      <p:cBhvr>
                                        <p:cTn id="119" dur="1" fill="hold">
                                          <p:stCondLst>
                                            <p:cond delay="499"/>
                                          </p:stCondLst>
                                        </p:cTn>
                                        <p:tgtEl>
                                          <p:spTgt spid="58"/>
                                        </p:tgtEl>
                                        <p:attrNameLst>
                                          <p:attrName>style.visibility</p:attrName>
                                        </p:attrNameLst>
                                      </p:cBhvr>
                                      <p:to>
                                        <p:strVal val="hidden"/>
                                      </p:to>
                                    </p:set>
                                  </p:childTnLst>
                                </p:cTn>
                              </p:par>
                              <p:par>
                                <p:cTn id="120" presetID="3" presetClass="mediacall" presetSubtype="0" fill="hold" nodeType="withEffect">
                                  <p:stCondLst>
                                    <p:cond delay="0"/>
                                  </p:stCondLst>
                                  <p:childTnLst>
                                    <p:cmd type="call" cmd="stop">
                                      <p:cBhvr>
                                        <p:cTn id="121" dur="1" fill="hold"/>
                                        <p:tgtEl>
                                          <p:spTgt spid="3"/>
                                        </p:tgtEl>
                                      </p:cBhvr>
                                    </p:cmd>
                                  </p:childTnLst>
                                </p:cTn>
                              </p:par>
                            </p:childTnLst>
                          </p:cTn>
                        </p:par>
                      </p:childTnLst>
                    </p:cTn>
                  </p:par>
                  <p:par>
                    <p:cTn id="122" fill="hold" nodeType="clickPar">
                      <p:stCondLst>
                        <p:cond delay="indefinite"/>
                      </p:stCondLst>
                      <p:childTnLst>
                        <p:par>
                          <p:cTn id="123" fill="hold" nodeType="withGroup">
                            <p:stCondLst>
                              <p:cond delay="0"/>
                            </p:stCondLst>
                            <p:childTnLst>
                              <p:par>
                                <p:cTn id="124" presetID="10" presetClass="exit" presetSubtype="0" fill="hold" grpId="0" nodeType="clickEffect">
                                  <p:stCondLst>
                                    <p:cond delay="0"/>
                                  </p:stCondLst>
                                  <p:childTnLst>
                                    <p:animEffect transition="out" filter="fade">
                                      <p:cBhvr>
                                        <p:cTn id="125" dur="500"/>
                                        <p:tgtEl>
                                          <p:spTgt spid="59"/>
                                        </p:tgtEl>
                                      </p:cBhvr>
                                    </p:animEffect>
                                    <p:set>
                                      <p:cBhvr>
                                        <p:cTn id="126" dur="1" fill="hold">
                                          <p:stCondLst>
                                            <p:cond delay="499"/>
                                          </p:stCondLst>
                                        </p:cTn>
                                        <p:tgtEl>
                                          <p:spTgt spid="59"/>
                                        </p:tgtEl>
                                        <p:attrNameLst>
                                          <p:attrName>style.visibility</p:attrName>
                                        </p:attrNameLst>
                                      </p:cBhvr>
                                      <p:to>
                                        <p:strVal val="hidden"/>
                                      </p:to>
                                    </p:set>
                                  </p:childTnLst>
                                </p:cTn>
                              </p:par>
                              <p:par>
                                <p:cTn id="127" presetID="3" presetClass="mediacall" presetSubtype="0" fill="hold" nodeType="withEffect">
                                  <p:stCondLst>
                                    <p:cond delay="0"/>
                                  </p:stCondLst>
                                  <p:childTnLst>
                                    <p:cmd type="call" cmd="stop">
                                      <p:cBhvr>
                                        <p:cTn id="128" dur="1" fill="hold"/>
                                        <p:tgtEl>
                                          <p:spTgt spid="3"/>
                                        </p:tgtEl>
                                      </p:cBhvr>
                                    </p:cmd>
                                  </p:childTnLst>
                                </p:cTn>
                              </p:par>
                            </p:childTnLst>
                          </p:cTn>
                        </p:par>
                      </p:childTnLst>
                    </p:cTn>
                  </p:par>
                  <p:par>
                    <p:cTn id="129" fill="hold" nodeType="clickPar">
                      <p:stCondLst>
                        <p:cond delay="indefinite"/>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60"/>
                                        </p:tgtEl>
                                      </p:cBhvr>
                                    </p:animEffect>
                                    <p:set>
                                      <p:cBhvr>
                                        <p:cTn id="133" dur="1" fill="hold">
                                          <p:stCondLst>
                                            <p:cond delay="499"/>
                                          </p:stCondLst>
                                        </p:cTn>
                                        <p:tgtEl>
                                          <p:spTgt spid="60"/>
                                        </p:tgtEl>
                                        <p:attrNameLst>
                                          <p:attrName>style.visibility</p:attrName>
                                        </p:attrNameLst>
                                      </p:cBhvr>
                                      <p:to>
                                        <p:strVal val="hidden"/>
                                      </p:to>
                                    </p:set>
                                  </p:childTnLst>
                                </p:cTn>
                              </p:par>
                              <p:par>
                                <p:cTn id="134" presetID="3" presetClass="mediacall" presetSubtype="0" fill="hold" nodeType="withEffect">
                                  <p:stCondLst>
                                    <p:cond delay="0"/>
                                  </p:stCondLst>
                                  <p:childTnLst>
                                    <p:cmd type="call" cmd="stop">
                                      <p:cBhvr>
                                        <p:cTn id="135" dur="1" fill="hold"/>
                                        <p:tgtEl>
                                          <p:spTgt spid="3"/>
                                        </p:tgtEl>
                                      </p:cBhvr>
                                    </p:cmd>
                                  </p:childTnLst>
                                </p:cTn>
                              </p:par>
                            </p:childTnLst>
                          </p:cTn>
                        </p:par>
                      </p:childTnLst>
                    </p:cTn>
                  </p:par>
                  <p:par>
                    <p:cTn id="136" fill="hold" nodeType="clickPar">
                      <p:stCondLst>
                        <p:cond delay="indefinite"/>
                      </p:stCondLst>
                      <p:childTnLst>
                        <p:par>
                          <p:cTn id="137" fill="hold" nodeType="withGroup">
                            <p:stCondLst>
                              <p:cond delay="0"/>
                            </p:stCondLst>
                            <p:childTnLst>
                              <p:par>
                                <p:cTn id="138" presetID="10" presetClass="exit" presetSubtype="0" fill="hold" grpId="0" nodeType="clickEffect">
                                  <p:stCondLst>
                                    <p:cond delay="0"/>
                                  </p:stCondLst>
                                  <p:childTnLst>
                                    <p:animEffect transition="out" filter="fade">
                                      <p:cBhvr>
                                        <p:cTn id="139" dur="500"/>
                                        <p:tgtEl>
                                          <p:spTgt spid="61"/>
                                        </p:tgtEl>
                                      </p:cBhvr>
                                    </p:animEffect>
                                    <p:set>
                                      <p:cBhvr>
                                        <p:cTn id="140" dur="1" fill="hold">
                                          <p:stCondLst>
                                            <p:cond delay="499"/>
                                          </p:stCondLst>
                                        </p:cTn>
                                        <p:tgtEl>
                                          <p:spTgt spid="61"/>
                                        </p:tgtEl>
                                        <p:attrNameLst>
                                          <p:attrName>style.visibility</p:attrName>
                                        </p:attrNameLst>
                                      </p:cBhvr>
                                      <p:to>
                                        <p:strVal val="hidden"/>
                                      </p:to>
                                    </p:set>
                                  </p:childTnLst>
                                </p:cTn>
                              </p:par>
                              <p:par>
                                <p:cTn id="141" presetID="3" presetClass="mediacall" presetSubtype="0" fill="hold" nodeType="withEffect">
                                  <p:stCondLst>
                                    <p:cond delay="0"/>
                                  </p:stCondLst>
                                  <p:childTnLst>
                                    <p:cmd type="call" cmd="stop">
                                      <p:cBhvr>
                                        <p:cTn id="142"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3" restart="whenNotActive" fill="hold" evtFilter="cancelBubble" nodeType="interactiveSeq">
                <p:stCondLst>
                  <p:cond evt="onClick" delay="0">
                    <p:tgtEl>
                      <p:spTgt spid="25"/>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8" presetClass="emph" presetSubtype="0" repeatCount="indefinite" fill="hold" nodeType="clickEffect">
                                  <p:stCondLst>
                                    <p:cond delay="0"/>
                                  </p:stCondLst>
                                  <p:endCondLst>
                                    <p:cond evt="onNext" delay="0">
                                      <p:tgtEl>
                                        <p:sldTgt/>
                                      </p:tgtEl>
                                    </p:cond>
                                  </p:endCondLst>
                                  <p:childTnLst>
                                    <p:animRot by="21600000">
                                      <p:cBhvr>
                                        <p:cTn id="147" dur="500" fill="hold"/>
                                        <p:tgtEl>
                                          <p:spTgt spid="22"/>
                                        </p:tgtEl>
                                        <p:attrNameLst>
                                          <p:attrName>r</p:attrName>
                                        </p:attrNameLst>
                                      </p:cBhvr>
                                    </p:animRot>
                                  </p:childTnLst>
                                </p:cTn>
                              </p:par>
                              <p:par>
                                <p:cTn id="148" presetID="1" presetClass="mediacall" presetSubtype="0" fill="hold" nodeType="withEffect">
                                  <p:stCondLst>
                                    <p:cond delay="0"/>
                                  </p:stCondLst>
                                  <p:childTnLst>
                                    <p:cmd type="call" cmd="playFrom(0.0)">
                                      <p:cBhvr>
                                        <p:cTn id="149" dur="30406" fill="hold"/>
                                        <p:tgtEl>
                                          <p:spTgt spid="3"/>
                                        </p:tgtEl>
                                      </p:cBhvr>
                                    </p:cmd>
                                  </p:childTnLst>
                                </p:cTn>
                              </p:par>
                            </p:childTnLst>
                          </p:cTn>
                        </p:par>
                      </p:childTnLst>
                    </p:cTn>
                  </p:par>
                </p:childTnLst>
              </p:cTn>
              <p:nextCondLst>
                <p:cond evt="onClick" delay="0">
                  <p:tgtEl>
                    <p:spTgt spid="25"/>
                  </p:tgtEl>
                </p:cond>
              </p:nextCondLst>
            </p:seq>
            <p:seq concurrent="1" nextAc="seek">
              <p:cTn id="150" restart="whenNotActive" fill="hold" evtFilter="cancelBubble" nodeType="interactiveSeq">
                <p:stCondLst>
                  <p:cond evt="onClick" delay="0">
                    <p:tgtEl>
                      <p:spTgt spid="26"/>
                    </p:tgtEl>
                  </p:cond>
                </p:stCondLst>
                <p:endSync evt="end" delay="0">
                  <p:rtn val="all"/>
                </p:endSync>
                <p:childTnLst>
                  <p:par>
                    <p:cTn id="151" fill="hold" nodeType="clickPar">
                      <p:stCondLst>
                        <p:cond delay="0"/>
                      </p:stCondLst>
                      <p:childTnLst>
                        <p:par>
                          <p:cTn id="152" fill="hold" nodeType="withGroup">
                            <p:stCondLst>
                              <p:cond delay="0"/>
                            </p:stCondLst>
                            <p:childTnLst>
                              <p:par>
                                <p:cTn id="153" presetID="1" presetClass="emph" presetSubtype="2" fill="hold" nodeType="clickEffect">
                                  <p:stCondLst>
                                    <p:cond delay="0"/>
                                  </p:stCondLst>
                                  <p:childTnLst>
                                    <p:animClr clrSpc="rgb" dir="cw">
                                      <p:cBhvr>
                                        <p:cTn id="154" dur="500" fill="hold"/>
                                        <p:tgtEl>
                                          <p:spTgt spid="26"/>
                                        </p:tgtEl>
                                        <p:attrNameLst>
                                          <p:attrName>fillcolor</p:attrName>
                                        </p:attrNameLst>
                                      </p:cBhvr>
                                      <p:to>
                                        <a:srgbClr val="000000"/>
                                      </p:to>
                                    </p:animClr>
                                    <p:set>
                                      <p:cBhvr>
                                        <p:cTn id="155" dur="500" fill="hold"/>
                                        <p:tgtEl>
                                          <p:spTgt spid="26"/>
                                        </p:tgtEl>
                                        <p:attrNameLst>
                                          <p:attrName>fill.type</p:attrName>
                                        </p:attrNameLst>
                                      </p:cBhvr>
                                      <p:to>
                                        <p:strVal val="solid"/>
                                      </p:to>
                                    </p:set>
                                    <p:set>
                                      <p:cBhvr>
                                        <p:cTn id="156"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57" restart="whenNotActive" fill="hold" evtFilter="cancelBubble" nodeType="interactiveSeq">
                <p:stCondLst>
                  <p:cond evt="onClick" delay="0">
                    <p:tgtEl>
                      <p:spTgt spid="27"/>
                    </p:tgtEl>
                  </p:cond>
                </p:stCondLst>
                <p:endSync evt="end" delay="0">
                  <p:rtn val="all"/>
                </p:endSync>
                <p:childTnLst>
                  <p:par>
                    <p:cTn id="158" fill="hold" nodeType="clickPar">
                      <p:stCondLst>
                        <p:cond delay="0"/>
                      </p:stCondLst>
                      <p:childTnLst>
                        <p:par>
                          <p:cTn id="159" fill="hold" nodeType="withGroup">
                            <p:stCondLst>
                              <p:cond delay="0"/>
                            </p:stCondLst>
                            <p:childTnLst>
                              <p:par>
                                <p:cTn id="160" presetID="1" presetClass="emph" presetSubtype="2" fill="hold" nodeType="clickEffect">
                                  <p:stCondLst>
                                    <p:cond delay="0"/>
                                  </p:stCondLst>
                                  <p:childTnLst>
                                    <p:animClr clrSpc="rgb" dir="cw">
                                      <p:cBhvr>
                                        <p:cTn id="161" dur="500" fill="hold"/>
                                        <p:tgtEl>
                                          <p:spTgt spid="27"/>
                                        </p:tgtEl>
                                        <p:attrNameLst>
                                          <p:attrName>fillcolor</p:attrName>
                                        </p:attrNameLst>
                                      </p:cBhvr>
                                      <p:to>
                                        <a:srgbClr val="000000"/>
                                      </p:to>
                                    </p:animClr>
                                    <p:set>
                                      <p:cBhvr>
                                        <p:cTn id="162" dur="500" fill="hold"/>
                                        <p:tgtEl>
                                          <p:spTgt spid="27"/>
                                        </p:tgtEl>
                                        <p:attrNameLst>
                                          <p:attrName>fill.type</p:attrName>
                                        </p:attrNameLst>
                                      </p:cBhvr>
                                      <p:to>
                                        <p:strVal val="solid"/>
                                      </p:to>
                                    </p:set>
                                    <p:set>
                                      <p:cBhvr>
                                        <p:cTn id="163"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64" restart="whenNotActive" fill="hold" evtFilter="cancelBubble" nodeType="interactiveSeq">
                <p:stCondLst>
                  <p:cond evt="onClick" delay="0">
                    <p:tgtEl>
                      <p:spTgt spid="28"/>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 presetClass="emph" presetSubtype="2" fill="hold" nodeType="clickEffect">
                                  <p:stCondLst>
                                    <p:cond delay="0"/>
                                  </p:stCondLst>
                                  <p:childTnLst>
                                    <p:animClr clrSpc="rgb" dir="cw">
                                      <p:cBhvr>
                                        <p:cTn id="168" dur="500" fill="hold"/>
                                        <p:tgtEl>
                                          <p:spTgt spid="28"/>
                                        </p:tgtEl>
                                        <p:attrNameLst>
                                          <p:attrName>fillcolor</p:attrName>
                                        </p:attrNameLst>
                                      </p:cBhvr>
                                      <p:to>
                                        <a:srgbClr val="000000"/>
                                      </p:to>
                                    </p:animClr>
                                    <p:set>
                                      <p:cBhvr>
                                        <p:cTn id="169" dur="500" fill="hold"/>
                                        <p:tgtEl>
                                          <p:spTgt spid="28"/>
                                        </p:tgtEl>
                                        <p:attrNameLst>
                                          <p:attrName>fill.type</p:attrName>
                                        </p:attrNameLst>
                                      </p:cBhvr>
                                      <p:to>
                                        <p:strVal val="solid"/>
                                      </p:to>
                                    </p:set>
                                    <p:set>
                                      <p:cBhvr>
                                        <p:cTn id="170"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1" restart="whenNotActive" fill="hold" evtFilter="cancelBubble" nodeType="interactiveSeq">
                <p:stCondLst>
                  <p:cond evt="onClick" delay="0">
                    <p:tgtEl>
                      <p:spTgt spid="35"/>
                    </p:tgtEl>
                  </p:cond>
                </p:stCondLst>
                <p:endSync evt="end" delay="0">
                  <p:rtn val="all"/>
                </p:endSync>
                <p:childTnLst>
                  <p:par>
                    <p:cTn id="172" fill="hold" nodeType="clickPar">
                      <p:stCondLst>
                        <p:cond delay="0"/>
                      </p:stCondLst>
                      <p:childTnLst>
                        <p:par>
                          <p:cTn id="173" fill="hold" nodeType="withGroup">
                            <p:stCondLst>
                              <p:cond delay="0"/>
                            </p:stCondLst>
                            <p:childTnLst>
                              <p:par>
                                <p:cTn id="174" presetID="1" presetClass="emph" presetSubtype="2" fill="hold" nodeType="clickEffect">
                                  <p:stCondLst>
                                    <p:cond delay="0"/>
                                  </p:stCondLst>
                                  <p:childTnLst>
                                    <p:animClr clrSpc="rgb" dir="cw">
                                      <p:cBhvr>
                                        <p:cTn id="175" dur="500" fill="hold"/>
                                        <p:tgtEl>
                                          <p:spTgt spid="35"/>
                                        </p:tgtEl>
                                        <p:attrNameLst>
                                          <p:attrName>fillcolor</p:attrName>
                                        </p:attrNameLst>
                                      </p:cBhvr>
                                      <p:to>
                                        <a:srgbClr val="000000"/>
                                      </p:to>
                                    </p:animClr>
                                    <p:set>
                                      <p:cBhvr>
                                        <p:cTn id="176" dur="500" fill="hold"/>
                                        <p:tgtEl>
                                          <p:spTgt spid="35"/>
                                        </p:tgtEl>
                                        <p:attrNameLst>
                                          <p:attrName>fill.type</p:attrName>
                                        </p:attrNameLst>
                                      </p:cBhvr>
                                      <p:to>
                                        <p:strVal val="solid"/>
                                      </p:to>
                                    </p:set>
                                    <p:set>
                                      <p:cBhvr>
                                        <p:cTn id="177"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78" restart="whenNotActive" fill="hold" evtFilter="cancelBubble" nodeType="interactiveSeq">
                <p:stCondLst>
                  <p:cond evt="onClick" delay="0">
                    <p:tgtEl>
                      <p:spTgt spid="36"/>
                    </p:tgtEl>
                  </p:cond>
                </p:stCondLst>
                <p:endSync evt="end" delay="0">
                  <p:rtn val="all"/>
                </p:endSync>
                <p:childTnLst>
                  <p:par>
                    <p:cTn id="179" fill="hold" nodeType="clickPar">
                      <p:stCondLst>
                        <p:cond delay="0"/>
                      </p:stCondLst>
                      <p:childTnLst>
                        <p:par>
                          <p:cTn id="180" fill="hold" nodeType="withGroup">
                            <p:stCondLst>
                              <p:cond delay="0"/>
                            </p:stCondLst>
                            <p:childTnLst>
                              <p:par>
                                <p:cTn id="181" presetID="1" presetClass="emph" presetSubtype="2" fill="hold" nodeType="clickEffect">
                                  <p:stCondLst>
                                    <p:cond delay="0"/>
                                  </p:stCondLst>
                                  <p:childTnLst>
                                    <p:animClr clrSpc="rgb" dir="cw">
                                      <p:cBhvr>
                                        <p:cTn id="182" dur="500" fill="hold"/>
                                        <p:tgtEl>
                                          <p:spTgt spid="36"/>
                                        </p:tgtEl>
                                        <p:attrNameLst>
                                          <p:attrName>fillcolor</p:attrName>
                                        </p:attrNameLst>
                                      </p:cBhvr>
                                      <p:to>
                                        <a:srgbClr val="000000"/>
                                      </p:to>
                                    </p:animClr>
                                    <p:set>
                                      <p:cBhvr>
                                        <p:cTn id="183" dur="500" fill="hold"/>
                                        <p:tgtEl>
                                          <p:spTgt spid="36"/>
                                        </p:tgtEl>
                                        <p:attrNameLst>
                                          <p:attrName>fill.type</p:attrName>
                                        </p:attrNameLst>
                                      </p:cBhvr>
                                      <p:to>
                                        <p:strVal val="solid"/>
                                      </p:to>
                                    </p:set>
                                    <p:set>
                                      <p:cBhvr>
                                        <p:cTn id="184"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85" restart="whenNotActive" fill="hold" evtFilter="cancelBubble" nodeType="interactiveSeq">
                <p:stCondLst>
                  <p:cond evt="onClick" delay="0">
                    <p:tgtEl>
                      <p:spTgt spid="37"/>
                    </p:tgtEl>
                  </p:cond>
                </p:stCondLst>
                <p:endSync evt="end" delay="0">
                  <p:rtn val="all"/>
                </p:endSync>
                <p:childTnLst>
                  <p:par>
                    <p:cTn id="186" fill="hold" nodeType="clickPar">
                      <p:stCondLst>
                        <p:cond delay="0"/>
                      </p:stCondLst>
                      <p:childTnLst>
                        <p:par>
                          <p:cTn id="187" fill="hold" nodeType="withGroup">
                            <p:stCondLst>
                              <p:cond delay="0"/>
                            </p:stCondLst>
                            <p:childTnLst>
                              <p:par>
                                <p:cTn id="188" presetID="1" presetClass="emph" presetSubtype="2" fill="hold" nodeType="clickEffect">
                                  <p:stCondLst>
                                    <p:cond delay="0"/>
                                  </p:stCondLst>
                                  <p:childTnLst>
                                    <p:animClr clrSpc="rgb" dir="cw">
                                      <p:cBhvr>
                                        <p:cTn id="189" dur="500" fill="hold"/>
                                        <p:tgtEl>
                                          <p:spTgt spid="37"/>
                                        </p:tgtEl>
                                        <p:attrNameLst>
                                          <p:attrName>fillcolor</p:attrName>
                                        </p:attrNameLst>
                                      </p:cBhvr>
                                      <p:to>
                                        <a:srgbClr val="000000"/>
                                      </p:to>
                                    </p:animClr>
                                    <p:set>
                                      <p:cBhvr>
                                        <p:cTn id="190" dur="500" fill="hold"/>
                                        <p:tgtEl>
                                          <p:spTgt spid="37"/>
                                        </p:tgtEl>
                                        <p:attrNameLst>
                                          <p:attrName>fill.type</p:attrName>
                                        </p:attrNameLst>
                                      </p:cBhvr>
                                      <p:to>
                                        <p:strVal val="solid"/>
                                      </p:to>
                                    </p:set>
                                    <p:set>
                                      <p:cBhvr>
                                        <p:cTn id="191"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192" restart="whenNotActive" fill="hold" evtFilter="cancelBubble" nodeType="interactiveSeq">
                <p:stCondLst>
                  <p:cond evt="onClick" delay="0">
                    <p:tgtEl>
                      <p:spTgt spid="38"/>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1" presetClass="emph" presetSubtype="2" fill="hold" nodeType="clickEffect">
                                  <p:stCondLst>
                                    <p:cond delay="0"/>
                                  </p:stCondLst>
                                  <p:childTnLst>
                                    <p:animClr clrSpc="rgb" dir="cw">
                                      <p:cBhvr>
                                        <p:cTn id="196" dur="500" fill="hold"/>
                                        <p:tgtEl>
                                          <p:spTgt spid="38"/>
                                        </p:tgtEl>
                                        <p:attrNameLst>
                                          <p:attrName>fillcolor</p:attrName>
                                        </p:attrNameLst>
                                      </p:cBhvr>
                                      <p:to>
                                        <a:srgbClr val="000000"/>
                                      </p:to>
                                    </p:animClr>
                                    <p:set>
                                      <p:cBhvr>
                                        <p:cTn id="197" dur="500" fill="hold"/>
                                        <p:tgtEl>
                                          <p:spTgt spid="38"/>
                                        </p:tgtEl>
                                        <p:attrNameLst>
                                          <p:attrName>fill.type</p:attrName>
                                        </p:attrNameLst>
                                      </p:cBhvr>
                                      <p:to>
                                        <p:strVal val="solid"/>
                                      </p:to>
                                    </p:set>
                                    <p:set>
                                      <p:cBhvr>
                                        <p:cTn id="198"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199" restart="whenNotActive" fill="hold" evtFilter="cancelBubble" nodeType="interactiveSeq">
                <p:stCondLst>
                  <p:cond evt="onClick" delay="0">
                    <p:tgtEl>
                      <p:spTgt spid="39"/>
                    </p:tgtEl>
                  </p:cond>
                </p:stCondLst>
                <p:endSync evt="end" delay="0">
                  <p:rtn val="all"/>
                </p:endSync>
                <p:childTnLst>
                  <p:par>
                    <p:cTn id="200" fill="hold" nodeType="clickPar">
                      <p:stCondLst>
                        <p:cond delay="0"/>
                      </p:stCondLst>
                      <p:childTnLst>
                        <p:par>
                          <p:cTn id="201" fill="hold" nodeType="withGroup">
                            <p:stCondLst>
                              <p:cond delay="0"/>
                            </p:stCondLst>
                            <p:childTnLst>
                              <p:par>
                                <p:cTn id="202" presetID="1" presetClass="emph" presetSubtype="2" fill="hold" nodeType="clickEffect">
                                  <p:stCondLst>
                                    <p:cond delay="0"/>
                                  </p:stCondLst>
                                  <p:childTnLst>
                                    <p:animClr clrSpc="rgb" dir="cw">
                                      <p:cBhvr>
                                        <p:cTn id="203" dur="500" fill="hold"/>
                                        <p:tgtEl>
                                          <p:spTgt spid="39"/>
                                        </p:tgtEl>
                                        <p:attrNameLst>
                                          <p:attrName>fillcolor</p:attrName>
                                        </p:attrNameLst>
                                      </p:cBhvr>
                                      <p:to>
                                        <a:srgbClr val="000000"/>
                                      </p:to>
                                    </p:animClr>
                                    <p:set>
                                      <p:cBhvr>
                                        <p:cTn id="204" dur="500" fill="hold"/>
                                        <p:tgtEl>
                                          <p:spTgt spid="39"/>
                                        </p:tgtEl>
                                        <p:attrNameLst>
                                          <p:attrName>fill.type</p:attrName>
                                        </p:attrNameLst>
                                      </p:cBhvr>
                                      <p:to>
                                        <p:strVal val="solid"/>
                                      </p:to>
                                    </p:set>
                                    <p:set>
                                      <p:cBhvr>
                                        <p:cTn id="205"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06" restart="whenNotActive" fill="hold" evtFilter="cancelBubble" nodeType="interactiveSeq">
                <p:stCondLst>
                  <p:cond evt="onClick" delay="0">
                    <p:tgtEl>
                      <p:spTgt spid="40"/>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 presetClass="emph" presetSubtype="2" fill="hold" nodeType="clickEffect">
                                  <p:stCondLst>
                                    <p:cond delay="0"/>
                                  </p:stCondLst>
                                  <p:childTnLst>
                                    <p:animClr clrSpc="rgb" dir="cw">
                                      <p:cBhvr>
                                        <p:cTn id="210" dur="500" fill="hold"/>
                                        <p:tgtEl>
                                          <p:spTgt spid="40"/>
                                        </p:tgtEl>
                                        <p:attrNameLst>
                                          <p:attrName>fillcolor</p:attrName>
                                        </p:attrNameLst>
                                      </p:cBhvr>
                                      <p:to>
                                        <a:srgbClr val="000000"/>
                                      </p:to>
                                    </p:animClr>
                                    <p:set>
                                      <p:cBhvr>
                                        <p:cTn id="211" dur="500" fill="hold"/>
                                        <p:tgtEl>
                                          <p:spTgt spid="40"/>
                                        </p:tgtEl>
                                        <p:attrNameLst>
                                          <p:attrName>fill.type</p:attrName>
                                        </p:attrNameLst>
                                      </p:cBhvr>
                                      <p:to>
                                        <p:strVal val="solid"/>
                                      </p:to>
                                    </p:set>
                                    <p:set>
                                      <p:cBhvr>
                                        <p:cTn id="212"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13" fill="hold" display="0">
                  <p:stCondLst>
                    <p:cond delay="indefinite"/>
                  </p:stCondLst>
                  <p:endCondLst>
                    <p:cond evt="onStopAudio" delay="0">
                      <p:tgtEl>
                        <p:sldTgt/>
                      </p:tgtEl>
                    </p:cond>
                  </p:endCondLst>
                </p:cTn>
                <p:tgtEl>
                  <p:spTgt spid="3"/>
                </p:tgtEl>
              </p:cMediaNode>
            </p:audio>
          </p:childTnLst>
        </p:cTn>
      </p:par>
    </p:tnLst>
    <p:bldLst>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b="1" dirty="0" smtClean="0">
                <a:latin typeface="Arial" pitchFamily="34" charset="0"/>
                <a:cs typeface="Arial" pitchFamily="34" charset="0"/>
              </a:rPr>
              <a:t>NỘI DUNG</a:t>
            </a:r>
          </a:p>
        </p:txBody>
      </p:sp>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pic>
        <p:nvPicPr>
          <p:cNvPr id="645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182813"/>
            <a:ext cx="9144000" cy="2867025"/>
          </a:xfrm>
          <a:prstGeom prst="roundRect">
            <a:avLst/>
          </a:prstGeom>
          <a:ln/>
        </p:spPr>
        <p:style>
          <a:lnRef idx="3">
            <a:schemeClr val="lt1"/>
          </a:lnRef>
          <a:fillRef idx="1">
            <a:schemeClr val="accent2"/>
          </a:fillRef>
          <a:effectRef idx="1">
            <a:schemeClr val="accent2"/>
          </a:effectRef>
          <a:fontRef idx="minor">
            <a:schemeClr val="lt1"/>
          </a:fontRef>
        </p:style>
        <p:txBody>
          <a:bodyPr anchor="ctr"/>
          <a:lstStyle/>
          <a:p>
            <a:pPr marL="571500" indent="-571500" fontAlgn="auto">
              <a:spcBef>
                <a:spcPts val="0"/>
              </a:spcBef>
              <a:spcAft>
                <a:spcPts val="0"/>
              </a:spcAft>
              <a:buFont typeface="Arial" pitchFamily="34" charset="0"/>
              <a:buChar char="•"/>
              <a:defRPr/>
            </a:pPr>
            <a:r>
              <a:rPr lang="vi-VN" sz="3600" dirty="0">
                <a:solidFill>
                  <a:schemeClr val="tx1"/>
                </a:solidFill>
                <a:cs typeface="Arial" pitchFamily="34" charset="0"/>
              </a:rPr>
              <a:t>Make up không chỉ là làm đẹp cho vẻ ngoài mà còn là một trong nhưng phương thức để thể hiện cá tính, tính cách, xu hướng của người trang điểm...</a:t>
            </a:r>
            <a:endParaRPr lang="en-US" sz="3600" dirty="0">
              <a:latin typeface="Arial" pitchFamily="34" charset="0"/>
              <a:cs typeface="Arial" pitchFamily="34" charset="0"/>
            </a:endParaRPr>
          </a:p>
        </p:txBody>
      </p:sp>
      <p:sp>
        <p:nvSpPr>
          <p:cNvPr id="6" name="Rounded Rectangle 5"/>
          <p:cNvSpPr/>
          <p:nvPr/>
        </p:nvSpPr>
        <p:spPr>
          <a:xfrm>
            <a:off x="0" y="5202238"/>
            <a:ext cx="9144000" cy="1433512"/>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571500" indent="-571500" fontAlgn="auto">
              <a:spcBef>
                <a:spcPts val="0"/>
              </a:spcBef>
              <a:spcAft>
                <a:spcPts val="0"/>
              </a:spcAft>
              <a:buFont typeface="Arial" pitchFamily="34" charset="0"/>
              <a:buChar char="•"/>
              <a:defRPr/>
            </a:pPr>
            <a:r>
              <a:rPr lang="en-US" sz="3600" dirty="0">
                <a:solidFill>
                  <a:schemeClr val="tx1"/>
                </a:solidFill>
                <a:latin typeface="Arial" pitchFamily="34" charset="0"/>
                <a:cs typeface="Arial" pitchFamily="34" charset="0"/>
              </a:rPr>
              <a:t>Cho </a:t>
            </a:r>
            <a:r>
              <a:rPr lang="en-US" sz="3600" dirty="0" err="1">
                <a:solidFill>
                  <a:schemeClr val="tx1"/>
                </a:solidFill>
                <a:latin typeface="Arial" pitchFamily="34" charset="0"/>
                <a:cs typeface="Arial" pitchFamily="34" charset="0"/>
              </a:rPr>
              <a:t>Ví</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dụ</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266669015"/>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586413"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655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2" descr="D:\KHOA KINH TẾ\truoc-va-sau-khi-trang-die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6225" y="2219325"/>
            <a:ext cx="6184900"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46579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502275"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665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31788" y="2244725"/>
            <a:ext cx="8512175" cy="320833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200" dirty="0">
                <a:cs typeface="Arial" pitchFamily="34" charset="0"/>
              </a:rPr>
              <a:t>Trang điểm đóng vai trò quan trọng không thể thiếu trong đời sống hàng ngày, người ta thường nói “Không có người phục nữ xấu, chỉ có người phụ nữ không biết làm đẹp”.</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19892166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253038"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675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9" name="Picture 2" descr="D:\KHOA KINH TẾ\trang điểm tự nhiê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350" y="2208213"/>
            <a:ext cx="676433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69302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602288"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686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31788" y="2244725"/>
            <a:ext cx="8512175" cy="4471988"/>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200" dirty="0">
                <a:cs typeface="Arial" pitchFamily="34" charset="0"/>
              </a:rPr>
              <a:t>Trang điểm sẽ giúp che đi những khuyết điểm vốn có trên gương mặt như những vết da nám, da rám nắng, mụn hay vết thâm, làm giảm đi sự gầy gò của khuôn mặt (đối với khuôn mặt quá gầy)...đều được công nghệ trang điểm che khuất đi. Giúp mọi người tự tin tạo dáng trước ống kính hay đối diện với người khác hay đối tác làm ăn...</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31648079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303838"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6963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7" name="Picture 2" descr="D:\KHOA KINH TẾ\trươc và s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775" y="2160588"/>
            <a:ext cx="7415213" cy="469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1048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203825"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06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31788" y="2244725"/>
            <a:ext cx="8512175" cy="4471988"/>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Trang điểm sẽ giúp che đi những khuyết điểm mà không cần phẩu thuật thẩm mỹ... Nó sẽ giúp bạn thay đổi hình ảnh theo cách bạn mong muốn, hơn hết bạn sẽ trở nên tự tin hơn khi giao tiếp với người đối diện, có nhiều niềm vui hơn trong cuộc sống và công việc...</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40207823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137150"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16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5" name="Picture 2" descr="D:\KHOA KINH TẾ\h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1363" y="2095500"/>
            <a:ext cx="4938712" cy="46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95696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237163"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27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31788" y="2278063"/>
            <a:ext cx="8512175" cy="2011362"/>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Thành công của make up</a:t>
            </a:r>
            <a:r>
              <a:rPr lang="en-US" sz="3200" dirty="0">
                <a:latin typeface="Arial" pitchFamily="34" charset="0"/>
                <a:cs typeface="Arial" pitchFamily="34" charset="0"/>
              </a:rPr>
              <a:t>: </a:t>
            </a:r>
            <a:r>
              <a:rPr lang="vi-VN" sz="3200" dirty="0">
                <a:cs typeface="Arial" pitchFamily="34" charset="0"/>
              </a:rPr>
              <a:t> </a:t>
            </a:r>
            <a:endParaRPr lang="en-US" sz="3200" dirty="0">
              <a:latin typeface="Arial" pitchFamily="34" charset="0"/>
              <a:cs typeface="Arial" pitchFamily="34" charset="0"/>
            </a:endParaRPr>
          </a:p>
          <a:p>
            <a:pPr fontAlgn="auto">
              <a:spcBef>
                <a:spcPts val="0"/>
              </a:spcBef>
              <a:spcAft>
                <a:spcPts val="0"/>
              </a:spcAft>
              <a:defRPr/>
            </a:pPr>
            <a:endParaRPr lang="en-US" sz="3200" dirty="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C</a:t>
            </a:r>
            <a:r>
              <a:rPr lang="vi-VN" sz="3200" dirty="0">
                <a:cs typeface="Arial" pitchFamily="34" charset="0"/>
              </a:rPr>
              <a:t>hính là biết cách tạo nên cái đẹp từ hình dáng bên ngoài, đường nét có sẵn</a:t>
            </a:r>
            <a:endParaRPr lang="vi-VN" sz="3200" b="1" dirty="0">
              <a:solidFill>
                <a:srgbClr val="C00000"/>
              </a:solidFill>
              <a:cs typeface="Arial" pitchFamily="34" charset="0"/>
            </a:endParaRPr>
          </a:p>
        </p:txBody>
      </p:sp>
      <p:sp>
        <p:nvSpPr>
          <p:cNvPr id="7" name="Rounded Rectangle 6"/>
          <p:cNvSpPr/>
          <p:nvPr/>
        </p:nvSpPr>
        <p:spPr>
          <a:xfrm>
            <a:off x="331788" y="4405313"/>
            <a:ext cx="8512175" cy="241141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V</a:t>
            </a:r>
            <a:r>
              <a:rPr lang="vi-VN" sz="3200" dirty="0">
                <a:cs typeface="Arial" pitchFamily="34" charset="0"/>
              </a:rPr>
              <a:t>à xây dựng đời sống </a:t>
            </a:r>
            <a:r>
              <a:rPr lang="vi-VN" sz="3200" dirty="0">
                <a:solidFill>
                  <a:srgbClr val="FF0000"/>
                </a:solidFill>
                <a:cs typeface="Arial" pitchFamily="34" charset="0"/>
              </a:rPr>
              <a:t>nội tâm </a:t>
            </a:r>
            <a:r>
              <a:rPr lang="vi-VN" sz="3200" dirty="0">
                <a:cs typeface="Arial" pitchFamily="34" charset="0"/>
              </a:rPr>
              <a:t>phong phú... </a:t>
            </a:r>
            <a:endParaRPr lang="en-US" sz="3200" dirty="0">
              <a:latin typeface="Arial" pitchFamily="34" charset="0"/>
              <a:cs typeface="Arial" pitchFamily="34" charset="0"/>
            </a:endParaRPr>
          </a:p>
          <a:p>
            <a:pPr fontAlgn="auto">
              <a:spcBef>
                <a:spcPts val="0"/>
              </a:spcBef>
              <a:spcAft>
                <a:spcPts val="0"/>
              </a:spcAft>
              <a:defRPr/>
            </a:pPr>
            <a:endParaRPr lang="en-US" sz="3200" dirty="0">
              <a:latin typeface="Arial" pitchFamily="34" charset="0"/>
              <a:cs typeface="Arial" pitchFamily="34" charset="0"/>
            </a:endParaRPr>
          </a:p>
          <a:p>
            <a:pPr fontAlgn="auto">
              <a:spcBef>
                <a:spcPts val="0"/>
              </a:spcBef>
              <a:spcAft>
                <a:spcPts val="0"/>
              </a:spcAft>
              <a:defRPr/>
            </a:pPr>
            <a:r>
              <a:rPr lang="vi-VN" sz="3200" dirty="0">
                <a:cs typeface="Arial" pitchFamily="34" charset="0"/>
              </a:rPr>
              <a:t>Giúp chị em thỏa sức </a:t>
            </a:r>
            <a:r>
              <a:rPr lang="vi-VN" sz="3200" dirty="0">
                <a:solidFill>
                  <a:srgbClr val="FF0000"/>
                </a:solidFill>
                <a:cs typeface="Arial" pitchFamily="34" charset="0"/>
              </a:rPr>
              <a:t>tỏa sáng </a:t>
            </a:r>
            <a:r>
              <a:rPr lang="vi-VN" sz="3200" dirty="0">
                <a:cs typeface="Arial" pitchFamily="34" charset="0"/>
              </a:rPr>
              <a:t>ở mọi lúc mọi nơi....</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4086530098"/>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154613"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37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31788" y="2527300"/>
            <a:ext cx="4822825" cy="1063625"/>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Hoa</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chỉ</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sắc</a:t>
            </a:r>
            <a:r>
              <a:rPr lang="en-US" sz="3200" dirty="0">
                <a:latin typeface="Arial" pitchFamily="34" charset="0"/>
                <a:cs typeface="Arial" pitchFamily="34" charset="0"/>
              </a:rPr>
              <a:t> </a:t>
            </a:r>
            <a:endParaRPr lang="vi-VN" sz="3200" b="1" dirty="0">
              <a:solidFill>
                <a:srgbClr val="C00000"/>
              </a:solidFill>
              <a:cs typeface="Arial" pitchFamily="34" charset="0"/>
            </a:endParaRPr>
          </a:p>
        </p:txBody>
      </p:sp>
      <p:sp>
        <p:nvSpPr>
          <p:cNvPr id="7" name="Rounded Rectangle 6"/>
          <p:cNvSpPr/>
          <p:nvPr/>
        </p:nvSpPr>
        <p:spPr>
          <a:xfrm>
            <a:off x="4587875" y="4089400"/>
            <a:ext cx="4256088" cy="124777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Mà</a:t>
            </a:r>
            <a:r>
              <a:rPr lang="en-US" sz="3200" dirty="0">
                <a:latin typeface="Arial" pitchFamily="34" charset="0"/>
                <a:cs typeface="Arial" pitchFamily="34" charset="0"/>
              </a:rPr>
              <a:t> </a:t>
            </a:r>
          </a:p>
          <a:p>
            <a:pPr fontAlgn="auto">
              <a:spcBef>
                <a:spcPts val="0"/>
              </a:spcBef>
              <a:spcAft>
                <a:spcPts val="0"/>
              </a:spcAft>
              <a:defRPr/>
            </a:pPr>
            <a:r>
              <a:rPr lang="en-US" sz="3200" b="1" dirty="0" err="1">
                <a:solidFill>
                  <a:srgbClr val="C00000"/>
                </a:solidFill>
                <a:latin typeface="Arial" pitchFamily="34" charset="0"/>
                <a:cs typeface="Arial" pitchFamily="34" charset="0"/>
              </a:rPr>
              <a:t>Cần</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phải</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có</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hương</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4064782662"/>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154613"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47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00038" y="2397125"/>
            <a:ext cx="8543925" cy="124618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Cho </a:t>
            </a:r>
            <a:r>
              <a:rPr lang="en-US" sz="3200" b="1" dirty="0" err="1">
                <a:latin typeface="Arial" pitchFamily="34" charset="0"/>
                <a:cs typeface="Arial" pitchFamily="34" charset="0"/>
              </a:rPr>
              <a:t>ví</a:t>
            </a:r>
            <a:r>
              <a:rPr lang="en-US" sz="3200" b="1" dirty="0">
                <a:latin typeface="Arial" pitchFamily="34" charset="0"/>
                <a:cs typeface="Arial" pitchFamily="34" charset="0"/>
              </a:rPr>
              <a:t> </a:t>
            </a:r>
            <a:r>
              <a:rPr lang="en-US" sz="3200" b="1" dirty="0" err="1">
                <a:latin typeface="Arial" pitchFamily="34" charset="0"/>
                <a:cs typeface="Arial" pitchFamily="34" charset="0"/>
              </a:rPr>
              <a:t>dụ</a:t>
            </a:r>
            <a:r>
              <a:rPr lang="en-US" sz="3200" b="1" dirty="0">
                <a:latin typeface="Arial" pitchFamily="34" charset="0"/>
                <a:cs typeface="Arial" pitchFamily="34" charset="0"/>
              </a:rPr>
              <a:t> </a:t>
            </a:r>
          </a:p>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Một</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bạn</a:t>
            </a:r>
            <a:r>
              <a:rPr lang="en-US" sz="3200" b="1" dirty="0">
                <a:latin typeface="Arial" pitchFamily="34" charset="0"/>
                <a:cs typeface="Arial" pitchFamily="34" charset="0"/>
              </a:rPr>
              <a:t> </a:t>
            </a:r>
            <a:r>
              <a:rPr lang="en-US" sz="3200" b="1" dirty="0" err="1">
                <a:latin typeface="Arial" pitchFamily="34" charset="0"/>
                <a:cs typeface="Arial" pitchFamily="34" charset="0"/>
              </a:rPr>
              <a:t>nam</a:t>
            </a:r>
            <a:r>
              <a:rPr lang="en-US" sz="3200" b="1" dirty="0">
                <a:latin typeface="Arial" pitchFamily="34" charset="0"/>
                <a:cs typeface="Arial" pitchFamily="34" charset="0"/>
              </a:rPr>
              <a:t> </a:t>
            </a:r>
            <a:r>
              <a:rPr lang="en-US" sz="3200" b="1" dirty="0" err="1">
                <a:latin typeface="Arial" pitchFamily="34" charset="0"/>
                <a:cs typeface="Arial" pitchFamily="34" charset="0"/>
              </a:rPr>
              <a:t>lý</a:t>
            </a:r>
            <a:r>
              <a:rPr lang="en-US" sz="3200" b="1" dirty="0">
                <a:latin typeface="Arial" pitchFamily="34" charset="0"/>
                <a:cs typeface="Arial" pitchFamily="34" charset="0"/>
              </a:rPr>
              <a:t> </a:t>
            </a:r>
            <a:r>
              <a:rPr lang="en-US" sz="3200" b="1" dirty="0" err="1">
                <a:latin typeface="Arial" pitchFamily="34" charset="0"/>
                <a:cs typeface="Arial" pitchFamily="34" charset="0"/>
              </a:rPr>
              <a:t>tưởng</a:t>
            </a:r>
            <a:r>
              <a:rPr lang="en-US" sz="3200" b="1" dirty="0">
                <a:latin typeface="Arial" pitchFamily="34" charset="0"/>
                <a:cs typeface="Arial" pitchFamily="34" charset="0"/>
              </a:rPr>
              <a:t> </a:t>
            </a:r>
            <a:endParaRPr lang="vi-VN" sz="3200" b="1" dirty="0">
              <a:solidFill>
                <a:srgbClr val="C00000"/>
              </a:solidFill>
              <a:cs typeface="Arial" pitchFamily="34" charset="0"/>
            </a:endParaRPr>
          </a:p>
        </p:txBody>
      </p:sp>
      <p:sp>
        <p:nvSpPr>
          <p:cNvPr id="10" name="Rounded Rectangle 9"/>
          <p:cNvSpPr/>
          <p:nvPr/>
        </p:nvSpPr>
        <p:spPr>
          <a:xfrm>
            <a:off x="300038" y="4327525"/>
            <a:ext cx="8543925" cy="124777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Cho </a:t>
            </a:r>
            <a:r>
              <a:rPr lang="en-US" sz="3200" b="1" dirty="0" err="1">
                <a:latin typeface="Arial" pitchFamily="34" charset="0"/>
                <a:cs typeface="Arial" pitchFamily="34" charset="0"/>
              </a:rPr>
              <a:t>ví</a:t>
            </a:r>
            <a:r>
              <a:rPr lang="en-US" sz="3200" b="1" dirty="0">
                <a:latin typeface="Arial" pitchFamily="34" charset="0"/>
                <a:cs typeface="Arial" pitchFamily="34" charset="0"/>
              </a:rPr>
              <a:t> </a:t>
            </a:r>
            <a:r>
              <a:rPr lang="en-US" sz="3200" b="1" dirty="0" err="1">
                <a:latin typeface="Arial" pitchFamily="34" charset="0"/>
                <a:cs typeface="Arial" pitchFamily="34" charset="0"/>
              </a:rPr>
              <a:t>dụ</a:t>
            </a:r>
            <a:r>
              <a:rPr lang="en-US" sz="3200" b="1" dirty="0">
                <a:latin typeface="Arial" pitchFamily="34" charset="0"/>
                <a:cs typeface="Arial" pitchFamily="34" charset="0"/>
              </a:rPr>
              <a:t> </a:t>
            </a:r>
          </a:p>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Một</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bạn</a:t>
            </a:r>
            <a:r>
              <a:rPr lang="en-US" sz="3200" b="1" dirty="0">
                <a:latin typeface="Arial" pitchFamily="34" charset="0"/>
                <a:cs typeface="Arial" pitchFamily="34" charset="0"/>
              </a:rPr>
              <a:t> </a:t>
            </a:r>
            <a:r>
              <a:rPr lang="en-US" sz="3200" b="1" dirty="0" err="1">
                <a:latin typeface="Arial" pitchFamily="34" charset="0"/>
                <a:cs typeface="Arial" pitchFamily="34" charset="0"/>
              </a:rPr>
              <a:t>nữ</a:t>
            </a:r>
            <a:r>
              <a:rPr lang="en-US" sz="3200" b="1" dirty="0">
                <a:latin typeface="Arial" pitchFamily="34" charset="0"/>
                <a:cs typeface="Arial" pitchFamily="34" charset="0"/>
              </a:rPr>
              <a:t> </a:t>
            </a:r>
            <a:r>
              <a:rPr lang="en-US" sz="3200" b="1" dirty="0" err="1">
                <a:latin typeface="Arial" pitchFamily="34" charset="0"/>
                <a:cs typeface="Arial" pitchFamily="34" charset="0"/>
              </a:rPr>
              <a:t>lý</a:t>
            </a:r>
            <a:r>
              <a:rPr lang="en-US" sz="3200" b="1" dirty="0">
                <a:latin typeface="Arial" pitchFamily="34" charset="0"/>
                <a:cs typeface="Arial" pitchFamily="34" charset="0"/>
              </a:rPr>
              <a:t> </a:t>
            </a:r>
            <a:r>
              <a:rPr lang="en-US" sz="3200" b="1" dirty="0" err="1">
                <a:latin typeface="Arial" pitchFamily="34" charset="0"/>
                <a:cs typeface="Arial" pitchFamily="34" charset="0"/>
              </a:rPr>
              <a:t>tưởng</a:t>
            </a:r>
            <a:r>
              <a:rPr lang="en-US" sz="3200" b="1" dirty="0">
                <a:latin typeface="Arial" pitchFamily="34" charset="0"/>
                <a:cs typeface="Arial" pitchFamily="34" charset="0"/>
              </a:rPr>
              <a:t> </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4038424318"/>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6" name="Rounded Rectangle 5"/>
          <p:cNvSpPr/>
          <p:nvPr/>
        </p:nvSpPr>
        <p:spPr>
          <a:xfrm>
            <a:off x="0" y="1195388"/>
            <a:ext cx="5386388" cy="833437"/>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1.2 </a:t>
            </a:r>
            <a:r>
              <a:rPr lang="en-US" sz="3600" b="1" dirty="0">
                <a:cs typeface="Arial" pitchFamily="34" charset="0"/>
              </a:rPr>
              <a:t>V</a:t>
            </a:r>
            <a:r>
              <a:rPr lang="vi-VN" sz="3600" b="1" dirty="0">
                <a:cs typeface="Arial" pitchFamily="34" charset="0"/>
              </a:rPr>
              <a:t>ai trò</a:t>
            </a:r>
            <a:r>
              <a:rPr lang="en-US" sz="3600" b="1" dirty="0">
                <a:cs typeface="Arial" pitchFamily="34" charset="0"/>
              </a:rPr>
              <a:t> </a:t>
            </a:r>
            <a:r>
              <a:rPr lang="vi-VN" sz="3600" b="1" dirty="0">
                <a:cs typeface="Arial" pitchFamily="34" charset="0"/>
              </a:rPr>
              <a:t>trang điểm</a:t>
            </a:r>
            <a:endParaRPr lang="vi-VN" sz="3600" b="1" dirty="0">
              <a:solidFill>
                <a:srgbClr val="C00000"/>
              </a:solidFill>
              <a:cs typeface="Arial" pitchFamily="34" charset="0"/>
            </a:endParaRPr>
          </a:p>
        </p:txBody>
      </p:sp>
      <p:pic>
        <p:nvPicPr>
          <p:cNvPr id="757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00038" y="2230438"/>
            <a:ext cx="8543925" cy="124618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Yêu</a:t>
            </a:r>
            <a:r>
              <a:rPr lang="en-US" sz="3200" b="1" dirty="0">
                <a:latin typeface="Arial" pitchFamily="34" charset="0"/>
                <a:cs typeface="Arial" pitchFamily="34" charset="0"/>
              </a:rPr>
              <a:t> Ba (</a:t>
            </a:r>
            <a:r>
              <a:rPr lang="en-US" sz="3200" b="1" dirty="0" err="1">
                <a:latin typeface="Arial" pitchFamily="34" charset="0"/>
                <a:cs typeface="Arial" pitchFamily="34" charset="0"/>
              </a:rPr>
              <a:t>bố</a:t>
            </a:r>
            <a:r>
              <a:rPr lang="en-US" sz="3200" b="1" dirty="0">
                <a:latin typeface="Arial" pitchFamily="34" charset="0"/>
                <a:cs typeface="Arial" pitchFamily="34" charset="0"/>
              </a:rPr>
              <a:t>)</a:t>
            </a:r>
          </a:p>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Có</a:t>
            </a:r>
            <a:r>
              <a:rPr lang="en-US" sz="3200" b="1" dirty="0">
                <a:latin typeface="Arial" pitchFamily="34" charset="0"/>
                <a:cs typeface="Arial" pitchFamily="34" charset="0"/>
              </a:rPr>
              <a:t> </a:t>
            </a:r>
            <a:r>
              <a:rPr lang="en-US" sz="3200" b="1" dirty="0" err="1">
                <a:latin typeface="Arial" pitchFamily="34" charset="0"/>
                <a:cs typeface="Arial" pitchFamily="34" charset="0"/>
              </a:rPr>
              <a:t>phải</a:t>
            </a:r>
            <a:r>
              <a:rPr lang="en-US" sz="3200" b="1" dirty="0">
                <a:latin typeface="Arial" pitchFamily="34" charset="0"/>
                <a:cs typeface="Arial" pitchFamily="34" charset="0"/>
              </a:rPr>
              <a:t> </a:t>
            </a:r>
            <a:r>
              <a:rPr lang="en-US" sz="3200" b="1" dirty="0" err="1">
                <a:latin typeface="Arial" pitchFamily="34" charset="0"/>
                <a:cs typeface="Arial" pitchFamily="34" charset="0"/>
              </a:rPr>
              <a:t>vì</a:t>
            </a:r>
            <a:r>
              <a:rPr lang="en-US" sz="3200" b="1" dirty="0">
                <a:latin typeface="Arial" pitchFamily="34" charset="0"/>
                <a:cs typeface="Arial" pitchFamily="34" charset="0"/>
              </a:rPr>
              <a:t> </a:t>
            </a:r>
            <a:r>
              <a:rPr lang="en-US" sz="3200" b="1" dirty="0" err="1">
                <a:latin typeface="Arial" pitchFamily="34" charset="0"/>
                <a:cs typeface="Arial" pitchFamily="34" charset="0"/>
              </a:rPr>
              <a:t>ba</a:t>
            </a:r>
            <a:r>
              <a:rPr lang="en-US" sz="3200" b="1" dirty="0">
                <a:latin typeface="Arial" pitchFamily="34" charset="0"/>
                <a:cs typeface="Arial" pitchFamily="34" charset="0"/>
              </a:rPr>
              <a:t> </a:t>
            </a:r>
            <a:r>
              <a:rPr lang="en-US" sz="3200" b="1" dirty="0" err="1">
                <a:latin typeface="Arial" pitchFamily="34" charset="0"/>
                <a:cs typeface="Arial" pitchFamily="34" charset="0"/>
              </a:rPr>
              <a:t>đẹp</a:t>
            </a:r>
            <a:r>
              <a:rPr lang="en-US" sz="3200" b="1" dirty="0">
                <a:latin typeface="Arial" pitchFamily="34" charset="0"/>
                <a:cs typeface="Arial" pitchFamily="34" charset="0"/>
              </a:rPr>
              <a:t> </a:t>
            </a:r>
            <a:r>
              <a:rPr lang="en-US" sz="3200" b="1" dirty="0" err="1">
                <a:latin typeface="Arial" pitchFamily="34" charset="0"/>
                <a:cs typeface="Arial" pitchFamily="34" charset="0"/>
              </a:rPr>
              <a:t>không</a:t>
            </a:r>
            <a:r>
              <a:rPr lang="en-US" sz="3200" b="1" dirty="0">
                <a:latin typeface="Arial" pitchFamily="34" charset="0"/>
                <a:cs typeface="Arial" pitchFamily="34" charset="0"/>
              </a:rPr>
              <a:t>?</a:t>
            </a:r>
            <a:endParaRPr lang="vi-VN" sz="3200" b="1" dirty="0">
              <a:solidFill>
                <a:srgbClr val="C00000"/>
              </a:solidFill>
              <a:cs typeface="Arial" pitchFamily="34" charset="0"/>
            </a:endParaRPr>
          </a:p>
        </p:txBody>
      </p:sp>
      <p:sp>
        <p:nvSpPr>
          <p:cNvPr id="10" name="Rounded Rectangle 9"/>
          <p:cNvSpPr/>
          <p:nvPr/>
        </p:nvSpPr>
        <p:spPr>
          <a:xfrm>
            <a:off x="300038" y="3713163"/>
            <a:ext cx="8543925" cy="12477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Yêu</a:t>
            </a:r>
            <a:r>
              <a:rPr lang="en-US" sz="3200" b="1" dirty="0">
                <a:latin typeface="Arial" pitchFamily="34" charset="0"/>
                <a:cs typeface="Arial" pitchFamily="34" charset="0"/>
              </a:rPr>
              <a:t> </a:t>
            </a:r>
            <a:r>
              <a:rPr lang="en-US" sz="3200" b="1" dirty="0" err="1">
                <a:latin typeface="Arial" pitchFamily="34" charset="0"/>
                <a:cs typeface="Arial" pitchFamily="34" charset="0"/>
              </a:rPr>
              <a:t>Mẹ</a:t>
            </a:r>
            <a:r>
              <a:rPr lang="en-US" sz="3200" b="1" dirty="0">
                <a:latin typeface="Arial" pitchFamily="34" charset="0"/>
                <a:cs typeface="Arial" pitchFamily="34" charset="0"/>
              </a:rPr>
              <a:t> (</a:t>
            </a:r>
            <a:r>
              <a:rPr lang="en-US" sz="3200" b="1" dirty="0" err="1">
                <a:latin typeface="Arial" pitchFamily="34" charset="0"/>
                <a:cs typeface="Arial" pitchFamily="34" charset="0"/>
              </a:rPr>
              <a:t>má</a:t>
            </a:r>
            <a:r>
              <a:rPr lang="en-US" sz="3200" b="1" dirty="0">
                <a:latin typeface="Arial" pitchFamily="34" charset="0"/>
                <a:cs typeface="Arial" pitchFamily="34" charset="0"/>
              </a:rPr>
              <a:t>)</a:t>
            </a:r>
          </a:p>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Có</a:t>
            </a:r>
            <a:r>
              <a:rPr lang="en-US" sz="3200" b="1" dirty="0">
                <a:latin typeface="Arial" pitchFamily="34" charset="0"/>
                <a:cs typeface="Arial" pitchFamily="34" charset="0"/>
              </a:rPr>
              <a:t> </a:t>
            </a:r>
            <a:r>
              <a:rPr lang="en-US" sz="3200" b="1" dirty="0" err="1">
                <a:latin typeface="Arial" pitchFamily="34" charset="0"/>
                <a:cs typeface="Arial" pitchFamily="34" charset="0"/>
              </a:rPr>
              <a:t>phải</a:t>
            </a:r>
            <a:r>
              <a:rPr lang="en-US" sz="3200" b="1" dirty="0">
                <a:latin typeface="Arial" pitchFamily="34" charset="0"/>
                <a:cs typeface="Arial" pitchFamily="34" charset="0"/>
              </a:rPr>
              <a:t> </a:t>
            </a:r>
            <a:r>
              <a:rPr lang="en-US" sz="3200" b="1" dirty="0" err="1">
                <a:latin typeface="Arial" pitchFamily="34" charset="0"/>
                <a:cs typeface="Arial" pitchFamily="34" charset="0"/>
              </a:rPr>
              <a:t>vì</a:t>
            </a:r>
            <a:r>
              <a:rPr lang="en-US" sz="3200" b="1" dirty="0">
                <a:latin typeface="Arial" pitchFamily="34" charset="0"/>
                <a:cs typeface="Arial" pitchFamily="34" charset="0"/>
              </a:rPr>
              <a:t> </a:t>
            </a:r>
            <a:r>
              <a:rPr lang="en-US" sz="3200" b="1" dirty="0" err="1">
                <a:latin typeface="Arial" pitchFamily="34" charset="0"/>
                <a:cs typeface="Arial" pitchFamily="34" charset="0"/>
              </a:rPr>
              <a:t>mẹ</a:t>
            </a:r>
            <a:r>
              <a:rPr lang="en-US" sz="3200" b="1" dirty="0">
                <a:latin typeface="Arial" pitchFamily="34" charset="0"/>
                <a:cs typeface="Arial" pitchFamily="34" charset="0"/>
              </a:rPr>
              <a:t> </a:t>
            </a:r>
            <a:r>
              <a:rPr lang="en-US" sz="3200" b="1" dirty="0" err="1">
                <a:latin typeface="Arial" pitchFamily="34" charset="0"/>
                <a:cs typeface="Arial" pitchFamily="34" charset="0"/>
              </a:rPr>
              <a:t>đẹp</a:t>
            </a:r>
            <a:r>
              <a:rPr lang="en-US" sz="3200" b="1" dirty="0">
                <a:latin typeface="Arial" pitchFamily="34" charset="0"/>
                <a:cs typeface="Arial" pitchFamily="34" charset="0"/>
              </a:rPr>
              <a:t> </a:t>
            </a:r>
            <a:r>
              <a:rPr lang="en-US" sz="3200" b="1" dirty="0" err="1">
                <a:latin typeface="Arial" pitchFamily="34" charset="0"/>
                <a:cs typeface="Arial" pitchFamily="34" charset="0"/>
              </a:rPr>
              <a:t>không</a:t>
            </a:r>
            <a:r>
              <a:rPr lang="en-US" sz="3200" b="1" dirty="0">
                <a:latin typeface="Arial" pitchFamily="34" charset="0"/>
                <a:cs typeface="Arial" pitchFamily="34" charset="0"/>
              </a:rPr>
              <a:t>?</a:t>
            </a:r>
            <a:endParaRPr lang="vi-VN" sz="3200" b="1" dirty="0">
              <a:solidFill>
                <a:srgbClr val="C00000"/>
              </a:solidFill>
              <a:cs typeface="Arial" pitchFamily="34" charset="0"/>
            </a:endParaRPr>
          </a:p>
        </p:txBody>
      </p:sp>
      <p:sp>
        <p:nvSpPr>
          <p:cNvPr id="7" name="Rounded Rectangle 6"/>
          <p:cNvSpPr/>
          <p:nvPr/>
        </p:nvSpPr>
        <p:spPr>
          <a:xfrm>
            <a:off x="300038" y="5170488"/>
            <a:ext cx="8694737" cy="162877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KL: </a:t>
            </a:r>
            <a:r>
              <a:rPr lang="en-US" sz="3200" b="1" dirty="0" err="1">
                <a:latin typeface="Arial" pitchFamily="34" charset="0"/>
                <a:cs typeface="Arial" pitchFamily="34" charset="0"/>
              </a:rPr>
              <a:t>Ưu</a:t>
            </a:r>
            <a:r>
              <a:rPr lang="en-US" sz="3200" b="1" dirty="0">
                <a:latin typeface="Arial" pitchFamily="34" charset="0"/>
                <a:cs typeface="Arial" pitchFamily="34" charset="0"/>
              </a:rPr>
              <a:t> </a:t>
            </a:r>
            <a:r>
              <a:rPr lang="en-US" sz="3200" b="1" dirty="0" err="1">
                <a:latin typeface="Arial" pitchFamily="34" charset="0"/>
                <a:cs typeface="Arial" pitchFamily="34" charset="0"/>
              </a:rPr>
              <a:t>tiên</a:t>
            </a:r>
            <a:r>
              <a:rPr lang="en-US" sz="3200" b="1" dirty="0">
                <a:latin typeface="Arial" pitchFamily="34" charset="0"/>
                <a:cs typeface="Arial" pitchFamily="34" charset="0"/>
              </a:rPr>
              <a:t> </a:t>
            </a:r>
            <a:r>
              <a:rPr lang="en-US" sz="3200" b="1" dirty="0" err="1">
                <a:latin typeface="Arial" pitchFamily="34" charset="0"/>
                <a:cs typeface="Arial" pitchFamily="34" charset="0"/>
              </a:rPr>
              <a:t>trang</a:t>
            </a:r>
            <a:r>
              <a:rPr lang="en-US" sz="3200" b="1" dirty="0">
                <a:latin typeface="Arial" pitchFamily="34" charset="0"/>
                <a:cs typeface="Arial" pitchFamily="34" charset="0"/>
              </a:rPr>
              <a:t> </a:t>
            </a:r>
            <a:r>
              <a:rPr lang="en-US" sz="3200" b="1" dirty="0" err="1">
                <a:latin typeface="Arial" pitchFamily="34" charset="0"/>
                <a:cs typeface="Arial" pitchFamily="34" charset="0"/>
              </a:rPr>
              <a:t>điểm</a:t>
            </a:r>
            <a:r>
              <a:rPr lang="en-US" sz="3200" b="1" dirty="0">
                <a:latin typeface="Arial" pitchFamily="34" charset="0"/>
                <a:cs typeface="Arial" pitchFamily="34" charset="0"/>
              </a:rPr>
              <a:t> </a:t>
            </a:r>
            <a:r>
              <a:rPr lang="en-US" sz="3200" b="1" dirty="0" err="1">
                <a:latin typeface="Arial" pitchFamily="34" charset="0"/>
                <a:cs typeface="Arial" pitchFamily="34" charset="0"/>
              </a:rPr>
              <a:t>tự</a:t>
            </a:r>
            <a:r>
              <a:rPr lang="en-US" sz="3200" b="1" dirty="0">
                <a:latin typeface="Arial" pitchFamily="34" charset="0"/>
                <a:cs typeface="Arial" pitchFamily="34" charset="0"/>
              </a:rPr>
              <a:t> </a:t>
            </a:r>
            <a:r>
              <a:rPr lang="en-US" sz="3200" b="1" dirty="0" err="1">
                <a:latin typeface="Arial" pitchFamily="34" charset="0"/>
                <a:cs typeface="Arial" pitchFamily="34" charset="0"/>
              </a:rPr>
              <a:t>nhiên</a:t>
            </a:r>
            <a:r>
              <a:rPr lang="en-US" sz="3200" b="1" dirty="0">
                <a:latin typeface="Arial" pitchFamily="34" charset="0"/>
                <a:cs typeface="Arial" pitchFamily="34" charset="0"/>
              </a:rPr>
              <a:t>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ngày</a:t>
            </a:r>
            <a:endParaRPr lang="en-US" sz="3200" b="1" dirty="0">
              <a:latin typeface="Arial" pitchFamily="34" charset="0"/>
              <a:cs typeface="Arial" pitchFamily="34" charset="0"/>
            </a:endParaRPr>
          </a:p>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Trang</a:t>
            </a:r>
            <a:r>
              <a:rPr lang="en-US" sz="3200" b="1" dirty="0">
                <a:latin typeface="Arial" pitchFamily="34" charset="0"/>
                <a:cs typeface="Arial" pitchFamily="34" charset="0"/>
              </a:rPr>
              <a:t> </a:t>
            </a:r>
            <a:r>
              <a:rPr lang="en-US" sz="3200" b="1" dirty="0" err="1">
                <a:latin typeface="Arial" pitchFamily="34" charset="0"/>
                <a:cs typeface="Arial" pitchFamily="34" charset="0"/>
              </a:rPr>
              <a:t>điểm</a:t>
            </a:r>
            <a:r>
              <a:rPr lang="en-US" sz="3200" b="1" dirty="0">
                <a:latin typeface="Arial" pitchFamily="34" charset="0"/>
                <a:cs typeface="Arial" pitchFamily="34" charset="0"/>
              </a:rPr>
              <a:t> </a:t>
            </a:r>
            <a:r>
              <a:rPr lang="en-US" sz="3200" b="1" dirty="0" err="1">
                <a:latin typeface="Arial" pitchFamily="34" charset="0"/>
                <a:cs typeface="Arial" pitchFamily="34" charset="0"/>
              </a:rPr>
              <a:t>mang</a:t>
            </a:r>
            <a:r>
              <a:rPr lang="en-US" sz="3200" b="1" dirty="0">
                <a:latin typeface="Arial" pitchFamily="34" charset="0"/>
                <a:cs typeface="Arial" pitchFamily="34" charset="0"/>
              </a:rPr>
              <a:t> </a:t>
            </a:r>
            <a:r>
              <a:rPr lang="en-US" sz="3200" b="1" dirty="0" err="1">
                <a:latin typeface="Arial" pitchFamily="34" charset="0"/>
                <a:cs typeface="Arial" pitchFamily="34" charset="0"/>
              </a:rPr>
              <a:t>tính</a:t>
            </a:r>
            <a:r>
              <a:rPr lang="en-US" sz="3200" b="1" dirty="0">
                <a:latin typeface="Arial" pitchFamily="34" charset="0"/>
                <a:cs typeface="Arial" pitchFamily="34" charset="0"/>
              </a:rPr>
              <a:t> </a:t>
            </a:r>
            <a:r>
              <a:rPr lang="en-US" sz="3200" b="1" dirty="0" err="1">
                <a:latin typeface="Arial" pitchFamily="34" charset="0"/>
                <a:cs typeface="Arial" pitchFamily="34" charset="0"/>
              </a:rPr>
              <a:t>chất</a:t>
            </a:r>
            <a:r>
              <a:rPr lang="en-US" sz="3200" b="1" dirty="0">
                <a:latin typeface="Arial" pitchFamily="34" charset="0"/>
                <a:cs typeface="Arial" pitchFamily="34" charset="0"/>
              </a:rPr>
              <a:t> </a:t>
            </a:r>
            <a:r>
              <a:rPr lang="en-US" sz="3200" b="1" dirty="0" err="1">
                <a:latin typeface="Arial" pitchFamily="34" charset="0"/>
                <a:cs typeface="Arial" pitchFamily="34" charset="0"/>
              </a:rPr>
              <a:t>cá</a:t>
            </a:r>
            <a:r>
              <a:rPr lang="en-US" sz="3200" b="1" dirty="0">
                <a:latin typeface="Arial" pitchFamily="34" charset="0"/>
                <a:cs typeface="Arial" pitchFamily="34" charset="0"/>
              </a:rPr>
              <a:t> </a:t>
            </a:r>
            <a:r>
              <a:rPr lang="en-US" sz="3200" b="1" dirty="0" err="1">
                <a:latin typeface="Arial" pitchFamily="34" charset="0"/>
                <a:cs typeface="Arial" pitchFamily="34" charset="0"/>
              </a:rPr>
              <a:t>tính</a:t>
            </a:r>
            <a:r>
              <a:rPr lang="en-US" sz="3200" b="1" dirty="0">
                <a:latin typeface="Arial" pitchFamily="34" charset="0"/>
                <a:cs typeface="Arial" pitchFamily="34" charset="0"/>
              </a:rPr>
              <a:t> </a:t>
            </a:r>
            <a:r>
              <a:rPr lang="en-US" sz="3200" b="1" dirty="0" err="1">
                <a:latin typeface="Arial" pitchFamily="34" charset="0"/>
                <a:cs typeface="Arial" pitchFamily="34" charset="0"/>
              </a:rPr>
              <a:t>thì</a:t>
            </a:r>
            <a:r>
              <a:rPr lang="en-US" sz="3200" b="1" dirty="0">
                <a:latin typeface="Arial" pitchFamily="34" charset="0"/>
                <a:cs typeface="Arial" pitchFamily="34" charset="0"/>
              </a:rPr>
              <a:t> </a:t>
            </a:r>
            <a:r>
              <a:rPr lang="en-US" sz="3200" b="1" dirty="0" err="1">
                <a:latin typeface="Arial" pitchFamily="34" charset="0"/>
                <a:cs typeface="Arial" pitchFamily="34" charset="0"/>
              </a:rPr>
              <a:t>vào</a:t>
            </a:r>
            <a:r>
              <a:rPr lang="en-US" sz="3200" b="1" dirty="0">
                <a:latin typeface="Arial" pitchFamily="34" charset="0"/>
                <a:cs typeface="Arial" pitchFamily="34" charset="0"/>
              </a:rPr>
              <a:t>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en-US" sz="3200" b="1" dirty="0" err="1">
                <a:latin typeface="Arial" pitchFamily="34" charset="0"/>
                <a:cs typeface="Arial" pitchFamily="34" charset="0"/>
              </a:rPr>
              <a:t>dịp</a:t>
            </a:r>
            <a:r>
              <a:rPr lang="en-US" sz="3200" b="1" dirty="0">
                <a:latin typeface="Arial" pitchFamily="34" charset="0"/>
                <a:cs typeface="Arial" pitchFamily="34" charset="0"/>
              </a:rPr>
              <a:t> </a:t>
            </a:r>
            <a:r>
              <a:rPr lang="en-US" sz="3200" b="1" dirty="0" err="1">
                <a:latin typeface="Arial" pitchFamily="34" charset="0"/>
                <a:cs typeface="Arial" pitchFamily="34" charset="0"/>
              </a:rPr>
              <a:t>lễ</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r>
              <a:rPr lang="en-US" sz="3200" b="1" dirty="0" err="1">
                <a:latin typeface="Arial" pitchFamily="34" charset="0"/>
                <a:cs typeface="Arial" pitchFamily="34" charset="0"/>
              </a:rPr>
              <a:t>hoá</a:t>
            </a:r>
            <a:r>
              <a:rPr lang="en-US" sz="3200" b="1" dirty="0">
                <a:latin typeface="Arial" pitchFamily="34" charset="0"/>
                <a:cs typeface="Arial" pitchFamily="34" charset="0"/>
              </a:rPr>
              <a:t> </a:t>
            </a:r>
            <a:r>
              <a:rPr lang="en-US" sz="3200" b="1" dirty="0" err="1">
                <a:latin typeface="Arial" pitchFamily="34" charset="0"/>
                <a:cs typeface="Arial" pitchFamily="34" charset="0"/>
              </a:rPr>
              <a:t>trang</a:t>
            </a:r>
            <a:r>
              <a:rPr lang="en-US" sz="3200" b="1" dirty="0">
                <a:latin typeface="Arial" pitchFamily="34" charset="0"/>
                <a:cs typeface="Arial" pitchFamily="34" charset="0"/>
              </a:rPr>
              <a:t> </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168087601"/>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768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66688" y="2435225"/>
            <a:ext cx="8794750" cy="2468563"/>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dirty="0">
                <a:cs typeface="Arial" pitchFamily="34" charset="0"/>
              </a:rPr>
              <a:t>Những nguyên tắc trang điểm cơ bản sau đây sẽ giúp khuôn mặt đẹp rạng rỡ đồng thời ngăn ngừa phòng tránh được những nguy hại từ mỹ phẩm.</a:t>
            </a:r>
            <a:endParaRPr lang="vi-VN" sz="3600" b="1" dirty="0">
              <a:cs typeface="Arial" pitchFamily="34" charset="0"/>
            </a:endParaRPr>
          </a:p>
        </p:txBody>
      </p:sp>
    </p:spTree>
    <p:extLst>
      <p:ext uri="{BB962C8B-B14F-4D97-AF65-F5344CB8AC3E}">
        <p14:creationId xmlns:p14="http://schemas.microsoft.com/office/powerpoint/2010/main" val="11097400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778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Kem chống nắng</a:t>
            </a:r>
            <a:endParaRPr lang="en-US" sz="3200" b="1" dirty="0"/>
          </a:p>
        </p:txBody>
      </p:sp>
      <p:sp>
        <p:nvSpPr>
          <p:cNvPr id="7" name="Rounded Rectangle 6"/>
          <p:cNvSpPr/>
          <p:nvPr/>
        </p:nvSpPr>
        <p:spPr>
          <a:xfrm>
            <a:off x="0" y="3865563"/>
            <a:ext cx="8794750" cy="1114425"/>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dirty="0">
                <a:cs typeface="Arial" pitchFamily="34" charset="0"/>
              </a:rPr>
              <a:t>bước nền để có lớp trang điểm hoàn hảo</a:t>
            </a:r>
          </a:p>
        </p:txBody>
      </p:sp>
    </p:spTree>
    <p:extLst>
      <p:ext uri="{BB962C8B-B14F-4D97-AF65-F5344CB8AC3E}">
        <p14:creationId xmlns:p14="http://schemas.microsoft.com/office/powerpoint/2010/main" val="2772891486"/>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788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Kem chống nắng</a:t>
            </a:r>
            <a:endParaRPr lang="en-US" sz="3200" b="1" dirty="0"/>
          </a:p>
        </p:txBody>
      </p:sp>
      <p:sp>
        <p:nvSpPr>
          <p:cNvPr id="7" name="Rounded Rectangle 6"/>
          <p:cNvSpPr/>
          <p:nvPr/>
        </p:nvSpPr>
        <p:spPr>
          <a:xfrm>
            <a:off x="0" y="3557588"/>
            <a:ext cx="9144000" cy="2378075"/>
          </a:xfrm>
          <a:prstGeom prst="roundRect">
            <a:avLst/>
          </a:prstGeom>
          <a:solidFill>
            <a:schemeClr val="accent6">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dirty="0">
                <a:cs typeface="Arial" pitchFamily="34" charset="0"/>
              </a:rPr>
              <a:t>Để quy trình trang điểm đạt hiệu quả tốt nhất, thì cần phải quan tâm chăm sóc bảo vệ da hàng ngày với kem chống nắng.</a:t>
            </a:r>
          </a:p>
        </p:txBody>
      </p:sp>
    </p:spTree>
    <p:extLst>
      <p:ext uri="{BB962C8B-B14F-4D97-AF65-F5344CB8AC3E}">
        <p14:creationId xmlns:p14="http://schemas.microsoft.com/office/powerpoint/2010/main" val="4133196603"/>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Kem chống nắng</a:t>
            </a:r>
            <a:endParaRPr lang="en-US" sz="3200" b="1" dirty="0"/>
          </a:p>
        </p:txBody>
      </p:sp>
      <p:sp>
        <p:nvSpPr>
          <p:cNvPr id="7" name="Rounded Rectangle 6"/>
          <p:cNvSpPr/>
          <p:nvPr/>
        </p:nvSpPr>
        <p:spPr>
          <a:xfrm>
            <a:off x="0" y="3159125"/>
            <a:ext cx="9144000" cy="3524250"/>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dirty="0">
                <a:cs typeface="Arial" pitchFamily="34" charset="0"/>
              </a:rPr>
              <a:t>Kem chống nắng giúp bảo vệ da khỏi những tác hại từ tia UV và ánh nắng mặt trời, </a:t>
            </a:r>
            <a:endParaRPr lang="en-US" sz="3600" dirty="0">
              <a:latin typeface="Arial" pitchFamily="34" charset="0"/>
              <a:cs typeface="Arial" pitchFamily="34" charset="0"/>
            </a:endParaRPr>
          </a:p>
          <a:p>
            <a:pPr fontAlgn="auto">
              <a:spcBef>
                <a:spcPts val="0"/>
              </a:spcBef>
              <a:spcAft>
                <a:spcPts val="0"/>
              </a:spcAft>
              <a:defRPr/>
            </a:pPr>
            <a:r>
              <a:rPr lang="vi-VN" sz="3600" dirty="0">
                <a:cs typeface="Arial" pitchFamily="34" charset="0"/>
              </a:rPr>
              <a:t>không chỉ phòng chống </a:t>
            </a:r>
            <a:r>
              <a:rPr lang="vi-VN" sz="3600" dirty="0">
                <a:solidFill>
                  <a:srgbClr val="FF0000"/>
                </a:solidFill>
                <a:cs typeface="Arial" pitchFamily="34" charset="0"/>
              </a:rPr>
              <a:t>ung thư da </a:t>
            </a:r>
            <a:r>
              <a:rPr lang="vi-VN" sz="3600" dirty="0">
                <a:cs typeface="Arial" pitchFamily="34" charset="0"/>
              </a:rPr>
              <a:t>mà còn giúp da ngăn chặn quá trình </a:t>
            </a:r>
            <a:r>
              <a:rPr lang="vi-VN" sz="3600" dirty="0">
                <a:solidFill>
                  <a:srgbClr val="FF0000"/>
                </a:solidFill>
                <a:cs typeface="Arial" pitchFamily="34" charset="0"/>
              </a:rPr>
              <a:t>lão hóa </a:t>
            </a:r>
            <a:r>
              <a:rPr lang="vi-VN" sz="3600" dirty="0">
                <a:cs typeface="Arial" pitchFamily="34" charset="0"/>
              </a:rPr>
              <a:t>cực </a:t>
            </a:r>
            <a:r>
              <a:rPr lang="en-US" sz="3600" dirty="0" err="1">
                <a:latin typeface="Arial" pitchFamily="34" charset="0"/>
                <a:cs typeface="Arial" pitchFamily="34" charset="0"/>
              </a:rPr>
              <a:t>kỳ</a:t>
            </a:r>
            <a:r>
              <a:rPr lang="en-US" sz="3600" dirty="0">
                <a:latin typeface="Arial" pitchFamily="34" charset="0"/>
                <a:cs typeface="Arial" pitchFamily="34" charset="0"/>
              </a:rPr>
              <a:t> </a:t>
            </a:r>
            <a:r>
              <a:rPr lang="vi-VN" sz="3600" dirty="0">
                <a:cs typeface="Arial" pitchFamily="34" charset="0"/>
              </a:rPr>
              <a:t>hiệu quả. </a:t>
            </a:r>
          </a:p>
        </p:txBody>
      </p:sp>
    </p:spTree>
    <p:extLst>
      <p:ext uri="{BB962C8B-B14F-4D97-AF65-F5344CB8AC3E}">
        <p14:creationId xmlns:p14="http://schemas.microsoft.com/office/powerpoint/2010/main" val="2934472883"/>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809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Kem chống nắng</a:t>
            </a:r>
            <a:endParaRPr lang="en-US" sz="3200" b="1" dirty="0"/>
          </a:p>
        </p:txBody>
      </p:sp>
      <p:sp>
        <p:nvSpPr>
          <p:cNvPr id="7" name="Rounded Rectangle 6"/>
          <p:cNvSpPr/>
          <p:nvPr/>
        </p:nvSpPr>
        <p:spPr>
          <a:xfrm>
            <a:off x="0" y="3575050"/>
            <a:ext cx="9144000" cy="3108325"/>
          </a:xfrm>
          <a:prstGeom prst="roundRect">
            <a:avLst/>
          </a:prstGeom>
          <a:solidFill>
            <a:schemeClr val="accent4">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dirty="0">
                <a:cs typeface="Arial" pitchFamily="34" charset="0"/>
              </a:rPr>
              <a:t>Vì vậy, để có lớp nền trang điểm tốt nhất, hãy sử dụng kem chống nắng thường xuyên trước khi ra ngoài khoảng 30 phút.</a:t>
            </a:r>
          </a:p>
        </p:txBody>
      </p:sp>
      <p:pic>
        <p:nvPicPr>
          <p:cNvPr id="8090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1500" y="-1096963"/>
            <a:ext cx="12279313" cy="8923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53958"/>
      </p:ext>
    </p:extLst>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819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679450"/>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solidFill>
                  <a:prstClr val="black"/>
                </a:solidFill>
                <a:latin typeface="Arial" pitchFamily="34" charset="0"/>
                <a:cs typeface="Arial" pitchFamily="34" charset="0"/>
              </a:rPr>
              <a:t> </a:t>
            </a:r>
            <a:r>
              <a:rPr lang="vi-VN" sz="4000" b="1" dirty="0">
                <a:solidFill>
                  <a:prstClr val="black"/>
                </a:solidFill>
                <a:cs typeface="Arial" pitchFamily="34" charset="0"/>
              </a:rPr>
              <a:t>- </a:t>
            </a:r>
            <a:r>
              <a:rPr lang="vi-VN" sz="3200" b="1" dirty="0">
                <a:solidFill>
                  <a:prstClr val="black"/>
                </a:solidFill>
                <a:cs typeface="Arial" pitchFamily="34" charset="0"/>
              </a:rPr>
              <a:t>Kem chống nắng</a:t>
            </a:r>
            <a:endParaRPr lang="en-US" sz="3200" b="1" dirty="0">
              <a:solidFill>
                <a:prstClr val="black"/>
              </a:solidFill>
            </a:endParaRPr>
          </a:p>
        </p:txBody>
      </p:sp>
      <p:sp>
        <p:nvSpPr>
          <p:cNvPr id="81925" name="AutoShape 2" descr="Tổng Hợp Review Kem Chống Nắng 2017"/>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1926" name="AutoShape 4" descr="Tổng Hợp Review Kem Chống Nắng 2017"/>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1927" name="AutoShape 6" descr="tong-hop-review-kem-chong-nang-2017"/>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8192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463" y="-887413"/>
            <a:ext cx="11571288" cy="8566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6374160"/>
      </p:ext>
    </p:extLst>
  </p:cSld>
  <p:clrMapOvr>
    <a:masterClrMapping/>
  </p:clrMapOvr>
  <p:transition spd="slow">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8294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679450"/>
            <a:ext cx="4189413" cy="87630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solidFill>
                  <a:prstClr val="black"/>
                </a:solidFill>
                <a:latin typeface="Arial" pitchFamily="34" charset="0"/>
                <a:cs typeface="Arial" pitchFamily="34" charset="0"/>
              </a:rPr>
              <a:t> </a:t>
            </a:r>
            <a:r>
              <a:rPr lang="vi-VN" sz="4000" b="1" dirty="0">
                <a:solidFill>
                  <a:prstClr val="black"/>
                </a:solidFill>
                <a:cs typeface="Arial" pitchFamily="34" charset="0"/>
              </a:rPr>
              <a:t>- </a:t>
            </a:r>
            <a:r>
              <a:rPr lang="vi-VN" sz="3200" b="1" dirty="0">
                <a:solidFill>
                  <a:prstClr val="black"/>
                </a:solidFill>
                <a:cs typeface="Arial" pitchFamily="34" charset="0"/>
              </a:rPr>
              <a:t>Kem chống nắng</a:t>
            </a:r>
            <a:endParaRPr lang="en-US" sz="3200" b="1" dirty="0">
              <a:solidFill>
                <a:prstClr val="black"/>
              </a:solidFill>
            </a:endParaRPr>
          </a:p>
        </p:txBody>
      </p:sp>
      <p:sp>
        <p:nvSpPr>
          <p:cNvPr id="82949" name="AutoShape 2" descr="Tổng Hợp Review Kem Chống Nắng 2017"/>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2950" name="AutoShape 4" descr="Tổng Hợp Review Kem Chống Nắng 2017"/>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2951" name="AutoShape 6" descr="tong-hop-review-kem-chong-nang-2017"/>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8295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655763"/>
            <a:ext cx="8739188" cy="520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2481554"/>
      </p:ext>
    </p:extLst>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41675" y="258763"/>
            <a:ext cx="3097213"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 name="Straight Connector 22">
            <a:extLst>
              <a:ext uri="{FF2B5EF4-FFF2-40B4-BE49-F238E27FC236}"/>
            </a:extLst>
          </p:cNvPr>
          <p:cNvCxnSpPr/>
          <p:nvPr/>
        </p:nvCxnSpPr>
        <p:spPr>
          <a:xfrm>
            <a:off x="0" y="5894388"/>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Lst>
          </p:cNvPr>
          <p:cNvCxnSpPr/>
          <p:nvPr/>
        </p:nvCxnSpPr>
        <p:spPr>
          <a:xfrm>
            <a:off x="0" y="5035550"/>
            <a:ext cx="9144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Lst>
          </p:cNvPr>
          <p:cNvCxnSpPr/>
          <p:nvPr/>
        </p:nvCxnSpPr>
        <p:spPr>
          <a:xfrm>
            <a:off x="0" y="3644900"/>
            <a:ext cx="9144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extLst>
          </p:cNvPr>
          <p:cNvSpPr/>
          <p:nvPr/>
        </p:nvSpPr>
        <p:spPr>
          <a:xfrm flipH="1">
            <a:off x="494939" y="3584278"/>
            <a:ext cx="8154143"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TextBox 23"/>
          <p:cNvSpPr txBox="1">
            <a:spLocks noChangeArrowheads="1"/>
          </p:cNvSpPr>
          <p:nvPr/>
        </p:nvSpPr>
        <p:spPr bwMode="auto">
          <a:xfrm>
            <a:off x="1038225" y="3616325"/>
            <a:ext cx="70389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4000">
                <a:solidFill>
                  <a:srgbClr val="FFFFFF"/>
                </a:solidFill>
                <a:latin typeface="Calibri" pitchFamily="34" charset="0"/>
              </a:rPr>
              <a:t>Kem chống nắng có tác dụng</a:t>
            </a:r>
          </a:p>
        </p:txBody>
      </p:sp>
      <p:sp>
        <p:nvSpPr>
          <p:cNvPr id="15" name="bang b">
            <a:extLst>
              <a:ext uri="{FF2B5EF4-FFF2-40B4-BE49-F238E27FC236}"/>
            </a:extLst>
          </p:cNvPr>
          <p:cNvSpPr/>
          <p:nvPr/>
        </p:nvSpPr>
        <p:spPr>
          <a:xfrm flipH="1">
            <a:off x="4601922" y="5100583"/>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bang c">
            <a:extLst>
              <a:ext uri="{FF2B5EF4-FFF2-40B4-BE49-F238E27FC236}"/>
            </a:extLst>
          </p:cNvPr>
          <p:cNvSpPr/>
          <p:nvPr/>
        </p:nvSpPr>
        <p:spPr>
          <a:xfrm flipH="1">
            <a:off x="604749"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5" name="cau hoi b"/>
          <p:cNvSpPr txBox="1">
            <a:spLocks noChangeArrowheads="1"/>
          </p:cNvSpPr>
          <p:nvPr/>
        </p:nvSpPr>
        <p:spPr bwMode="auto">
          <a:xfrm>
            <a:off x="4826000" y="5054600"/>
            <a:ext cx="34877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B. </a:t>
            </a:r>
            <a:r>
              <a:rPr lang="en-US" sz="2400">
                <a:solidFill>
                  <a:srgbClr val="FFFFFF"/>
                </a:solidFill>
                <a:latin typeface="Calibri" pitchFamily="34" charset="0"/>
                <a:cs typeface="Tahoma" pitchFamily="34" charset="0"/>
              </a:rPr>
              <a:t>Ngăn ngừa ung thư, chống lão hoá da</a:t>
            </a:r>
          </a:p>
        </p:txBody>
      </p:sp>
      <p:sp>
        <p:nvSpPr>
          <p:cNvPr id="27" name="cau hoi c"/>
          <p:cNvSpPr txBox="1">
            <a:spLocks noChangeArrowheads="1"/>
          </p:cNvSpPr>
          <p:nvPr/>
        </p:nvSpPr>
        <p:spPr bwMode="auto">
          <a:xfrm>
            <a:off x="604838" y="5845175"/>
            <a:ext cx="37131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C. </a:t>
            </a:r>
            <a:r>
              <a:rPr lang="en-US" sz="2400">
                <a:solidFill>
                  <a:srgbClr val="FFFFFF"/>
                </a:solidFill>
                <a:latin typeface="Calibri" pitchFamily="34" charset="0"/>
                <a:cs typeface="Tahoma" pitchFamily="34" charset="0"/>
              </a:rPr>
              <a:t>Che đi những khuyết điểm của da</a:t>
            </a:r>
          </a:p>
        </p:txBody>
      </p:sp>
      <p:sp>
        <p:nvSpPr>
          <p:cNvPr id="31" name="bang a">
            <a:extLst>
              <a:ext uri="{FF2B5EF4-FFF2-40B4-BE49-F238E27FC236}"/>
            </a:extLst>
          </p:cNvPr>
          <p:cNvSpPr/>
          <p:nvPr/>
        </p:nvSpPr>
        <p:spPr>
          <a:xfrm flipH="1">
            <a:off x="604749" y="5094961"/>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bang d">
            <a:extLst>
              <a:ext uri="{FF2B5EF4-FFF2-40B4-BE49-F238E27FC236}"/>
            </a:extLst>
          </p:cNvPr>
          <p:cNvSpPr/>
          <p:nvPr/>
        </p:nvSpPr>
        <p:spPr>
          <a:xfrm flipH="1">
            <a:off x="4601922" y="5958224"/>
            <a:ext cx="3937330"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cau hoi a"/>
          <p:cNvSpPr txBox="1">
            <a:spLocks noChangeArrowheads="1"/>
          </p:cNvSpPr>
          <p:nvPr/>
        </p:nvSpPr>
        <p:spPr bwMode="auto">
          <a:xfrm>
            <a:off x="495300" y="5197475"/>
            <a:ext cx="40465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A. </a:t>
            </a:r>
            <a:r>
              <a:rPr lang="en-US" sz="2400">
                <a:solidFill>
                  <a:srgbClr val="FFFFFF"/>
                </a:solidFill>
                <a:latin typeface="Calibri" pitchFamily="34" charset="0"/>
                <a:cs typeface="Tahoma" pitchFamily="34" charset="0"/>
              </a:rPr>
              <a:t>Dưỡng da khi trang điểm</a:t>
            </a:r>
          </a:p>
        </p:txBody>
      </p:sp>
      <p:sp>
        <p:nvSpPr>
          <p:cNvPr id="34" name="cau hoi d"/>
          <p:cNvSpPr txBox="1">
            <a:spLocks noChangeArrowheads="1"/>
          </p:cNvSpPr>
          <p:nvPr/>
        </p:nvSpPr>
        <p:spPr bwMode="auto">
          <a:xfrm>
            <a:off x="4602163" y="5927725"/>
            <a:ext cx="3937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Clr>
                <a:srgbClr val="FFFFFF"/>
              </a:buClr>
              <a:buFont typeface="Wingdings" pitchFamily="2" charset="2"/>
              <a:buChar char="w"/>
            </a:pPr>
            <a:r>
              <a:rPr lang="en-US" sz="2000">
                <a:solidFill>
                  <a:srgbClr val="FFC000"/>
                </a:solidFill>
                <a:latin typeface="Calibri" pitchFamily="34" charset="0"/>
                <a:cs typeface="Tahoma" pitchFamily="34" charset="0"/>
              </a:rPr>
              <a:t>D. </a:t>
            </a:r>
            <a:r>
              <a:rPr lang="en-US" sz="2400">
                <a:solidFill>
                  <a:srgbClr val="FFFFFF"/>
                </a:solidFill>
                <a:latin typeface="Calibri" pitchFamily="34" charset="0"/>
                <a:cs typeface="Tahoma" pitchFamily="34" charset="0"/>
              </a:rPr>
              <a:t>Chống độc tố của mỹ phẩm</a:t>
            </a:r>
          </a:p>
        </p:txBody>
      </p:sp>
      <p:pic>
        <p:nvPicPr>
          <p:cNvPr id="83994" name="Question">
            <a:hlinkClick r:id="" action="ppaction://media"/>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863600"/>
            <a:ext cx="365125"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95" name="Final Answer">
            <a:hlinkClick r:id="" action="ppaction://media"/>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1477963"/>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96" name="Win">
            <a:hlinkClick r:id="" action="ppaction://media"/>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51938" y="2074863"/>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97" name="Lose">
            <a:hlinkClick r:id="" action="ppaction://media"/>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51938" y="2630488"/>
            <a:ext cx="365125"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2780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5"/>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24" presetClass="emph" presetSubtype="0" fill="hold" grpId="2" nodeType="withEffect">
                                  <p:stCondLst>
                                    <p:cond delay="3000"/>
                                  </p:stCondLst>
                                  <p:childTnLst>
                                    <p:animClr clrSpc="hsl" dir="cw">
                                      <p:cBhvr override="childStyle">
                                        <p:cTn id="37" dur="500" fill="hold"/>
                                        <p:tgtEl>
                                          <p:spTgt spid="25"/>
                                        </p:tgtEl>
                                        <p:attrNameLst>
                                          <p:attrName>style.color</p:attrName>
                                        </p:attrNameLst>
                                      </p:cBhvr>
                                      <p:by>
                                        <p:hsl h="0" s="-12549" l="-25098"/>
                                      </p:by>
                                    </p:animClr>
                                    <p:animClr clrSpc="hsl" dir="cw">
                                      <p:cBhvr>
                                        <p:cTn id="38" dur="500" fill="hold"/>
                                        <p:tgtEl>
                                          <p:spTgt spid="25"/>
                                        </p:tgtEl>
                                        <p:attrNameLst>
                                          <p:attrName>fillcolor</p:attrName>
                                        </p:attrNameLst>
                                      </p:cBhvr>
                                      <p:by>
                                        <p:hsl h="0" s="-12549" l="-25098"/>
                                      </p:by>
                                    </p:animClr>
                                    <p:animClr clrSpc="hsl" dir="cw">
                                      <p:cBhvr>
                                        <p:cTn id="39" dur="500" fill="hold"/>
                                        <p:tgtEl>
                                          <p:spTgt spid="25"/>
                                        </p:tgtEl>
                                        <p:attrNameLst>
                                          <p:attrName>stroke.color</p:attrName>
                                        </p:attrNameLst>
                                      </p:cBhvr>
                                      <p:by>
                                        <p:hsl h="0" s="-12549" l="-25098"/>
                                      </p:by>
                                    </p:animClr>
                                    <p:set>
                                      <p:cBhvr>
                                        <p:cTn id="40"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41" restart="whenNotActive" fill="hold" evtFilter="cancelBubble" nodeType="interactiveSeq">
                <p:stCondLst>
                  <p:cond evt="onClick" delay="0">
                    <p:tgtEl>
                      <p:spTgt spid="33"/>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4" presetClass="emph" presetSubtype="0" fill="hold" grpId="1" nodeType="clickEffect">
                                  <p:stCondLst>
                                    <p:cond delay="0"/>
                                  </p:stCondLst>
                                  <p:childTnLst>
                                    <p:animClr clrSpc="hsl" dir="cw">
                                      <p:cBhvr override="childStyle">
                                        <p:cTn id="45" dur="500" fill="hold"/>
                                        <p:tgtEl>
                                          <p:spTgt spid="33"/>
                                        </p:tgtEl>
                                        <p:attrNameLst>
                                          <p:attrName>style.color</p:attrName>
                                        </p:attrNameLst>
                                      </p:cBhvr>
                                      <p:by>
                                        <p:hsl h="0" s="-12549" l="-25098"/>
                                      </p:by>
                                    </p:animClr>
                                    <p:animClr clrSpc="hsl" dir="cw">
                                      <p:cBhvr>
                                        <p:cTn id="46" dur="500" fill="hold"/>
                                        <p:tgtEl>
                                          <p:spTgt spid="33"/>
                                        </p:tgtEl>
                                        <p:attrNameLst>
                                          <p:attrName>fillcolor</p:attrName>
                                        </p:attrNameLst>
                                      </p:cBhvr>
                                      <p:by>
                                        <p:hsl h="0" s="-12549" l="-25098"/>
                                      </p:by>
                                    </p:animClr>
                                    <p:animClr clrSpc="hsl" dir="cw">
                                      <p:cBhvr>
                                        <p:cTn id="47" dur="500" fill="hold"/>
                                        <p:tgtEl>
                                          <p:spTgt spid="33"/>
                                        </p:tgtEl>
                                        <p:attrNameLst>
                                          <p:attrName>stroke.color</p:attrName>
                                        </p:attrNameLst>
                                      </p:cBhvr>
                                      <p:by>
                                        <p:hsl h="0" s="-12549" l="-25098"/>
                                      </p:by>
                                    </p:animClr>
                                    <p:set>
                                      <p:cBhvr>
                                        <p:cTn id="48" dur="500" fill="hold"/>
                                        <p:tgtEl>
                                          <p:spTgt spid="33"/>
                                        </p:tgtEl>
                                        <p:attrNameLst>
                                          <p:attrName>fill.type</p:attrName>
                                        </p:attrNameLst>
                                      </p:cBhvr>
                                      <p:to>
                                        <p:strVal val="solid"/>
                                      </p:to>
                                    </p:set>
                                  </p:childTnLst>
                                </p:cTn>
                              </p:par>
                              <p:par>
                                <p:cTn id="49" presetID="30" presetClass="emph" presetSubtype="0" fill="hold" grpId="2" nodeType="withEffect">
                                  <p:stCondLst>
                                    <p:cond delay="3000"/>
                                  </p:stCondLst>
                                  <p:childTnLst>
                                    <p:animClr clrSpc="hsl" dir="cw">
                                      <p:cBhvr override="childStyle">
                                        <p:cTn id="50" dur="500" fill="hold"/>
                                        <p:tgtEl>
                                          <p:spTgt spid="33"/>
                                        </p:tgtEl>
                                        <p:attrNameLst>
                                          <p:attrName>style.color</p:attrName>
                                        </p:attrNameLst>
                                      </p:cBhvr>
                                      <p:by>
                                        <p:hsl h="0" s="12549" l="25098"/>
                                      </p:by>
                                    </p:animClr>
                                    <p:animClr clrSpc="hsl" dir="cw">
                                      <p:cBhvr>
                                        <p:cTn id="51" dur="500" fill="hold"/>
                                        <p:tgtEl>
                                          <p:spTgt spid="33"/>
                                        </p:tgtEl>
                                        <p:attrNameLst>
                                          <p:attrName>fillcolor</p:attrName>
                                        </p:attrNameLst>
                                      </p:cBhvr>
                                      <p:by>
                                        <p:hsl h="0" s="12549" l="25098"/>
                                      </p:by>
                                    </p:animClr>
                                    <p:animClr clrSpc="hsl" dir="cw">
                                      <p:cBhvr>
                                        <p:cTn id="52" dur="500" fill="hold"/>
                                        <p:tgtEl>
                                          <p:spTgt spid="33"/>
                                        </p:tgtEl>
                                        <p:attrNameLst>
                                          <p:attrName>stroke.color</p:attrName>
                                        </p:attrNameLst>
                                      </p:cBhvr>
                                      <p:by>
                                        <p:hsl h="0" s="12549" l="25098"/>
                                      </p:by>
                                    </p:animClr>
                                    <p:set>
                                      <p:cBhvr>
                                        <p:cTn id="53" dur="500" fill="hold"/>
                                        <p:tgtEl>
                                          <p:spTgt spid="33"/>
                                        </p:tgtEl>
                                        <p:attrNameLst>
                                          <p:attrName>fill.type</p:attrName>
                                        </p:attrNameLst>
                                      </p:cBhvr>
                                      <p:to>
                                        <p:strVal val="solid"/>
                                      </p:to>
                                    </p:set>
                                  </p:childTnLst>
                                </p:cTn>
                              </p:par>
                              <p:par>
                                <p:cTn id="54" presetID="24" presetClass="emph" presetSubtype="0" fill="hold" grpId="3"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59" restart="whenNotActive" fill="hold" evtFilter="cancelBubble" nodeType="interactiveSeq">
                <p:stCondLst>
                  <p:cond evt="onClick" delay="0">
                    <p:tgtEl>
                      <p:spTgt spid="27"/>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27"/>
                                        </p:tgtEl>
                                        <p:attrNameLst>
                                          <p:attrName>style.color</p:attrName>
                                        </p:attrNameLst>
                                      </p:cBhvr>
                                      <p:by>
                                        <p:hsl h="0" s="-12549" l="-25098"/>
                                      </p:by>
                                    </p:animClr>
                                    <p:animClr clrSpc="hsl" dir="cw">
                                      <p:cBhvr>
                                        <p:cTn id="64" dur="500" fill="hold"/>
                                        <p:tgtEl>
                                          <p:spTgt spid="27"/>
                                        </p:tgtEl>
                                        <p:attrNameLst>
                                          <p:attrName>fillcolor</p:attrName>
                                        </p:attrNameLst>
                                      </p:cBhvr>
                                      <p:by>
                                        <p:hsl h="0" s="-12549" l="-25098"/>
                                      </p:by>
                                    </p:animClr>
                                    <p:animClr clrSpc="hsl" dir="cw">
                                      <p:cBhvr>
                                        <p:cTn id="65" dur="500" fill="hold"/>
                                        <p:tgtEl>
                                          <p:spTgt spid="27"/>
                                        </p:tgtEl>
                                        <p:attrNameLst>
                                          <p:attrName>stroke.color</p:attrName>
                                        </p:attrNameLst>
                                      </p:cBhvr>
                                      <p:by>
                                        <p:hsl h="0" s="-12549" l="-25098"/>
                                      </p:by>
                                    </p:animClr>
                                    <p:set>
                                      <p:cBhvr>
                                        <p:cTn id="66" dur="500" fill="hold"/>
                                        <p:tgtEl>
                                          <p:spTgt spid="27"/>
                                        </p:tgtEl>
                                        <p:attrNameLst>
                                          <p:attrName>fill.type</p:attrName>
                                        </p:attrNameLst>
                                      </p:cBhvr>
                                      <p:to>
                                        <p:strVal val="solid"/>
                                      </p:to>
                                    </p:set>
                                  </p:childTnLst>
                                </p:cTn>
                              </p:par>
                              <p:par>
                                <p:cTn id="67" presetID="30" presetClass="emph" presetSubtype="0" fill="hold" grpId="2" nodeType="withEffect">
                                  <p:stCondLst>
                                    <p:cond delay="3500"/>
                                  </p:stCondLst>
                                  <p:childTnLst>
                                    <p:animClr clrSpc="hsl" dir="cw">
                                      <p:cBhvr override="childStyle">
                                        <p:cTn id="68" dur="500" fill="hold"/>
                                        <p:tgtEl>
                                          <p:spTgt spid="27"/>
                                        </p:tgtEl>
                                        <p:attrNameLst>
                                          <p:attrName>style.color</p:attrName>
                                        </p:attrNameLst>
                                      </p:cBhvr>
                                      <p:by>
                                        <p:hsl h="0" s="12549" l="25098"/>
                                      </p:by>
                                    </p:animClr>
                                    <p:animClr clrSpc="hsl" dir="cw">
                                      <p:cBhvr>
                                        <p:cTn id="69" dur="500" fill="hold"/>
                                        <p:tgtEl>
                                          <p:spTgt spid="27"/>
                                        </p:tgtEl>
                                        <p:attrNameLst>
                                          <p:attrName>fillcolor</p:attrName>
                                        </p:attrNameLst>
                                      </p:cBhvr>
                                      <p:by>
                                        <p:hsl h="0" s="12549" l="25098"/>
                                      </p:by>
                                    </p:animClr>
                                    <p:animClr clrSpc="hsl" dir="cw">
                                      <p:cBhvr>
                                        <p:cTn id="70" dur="500" fill="hold"/>
                                        <p:tgtEl>
                                          <p:spTgt spid="27"/>
                                        </p:tgtEl>
                                        <p:attrNameLst>
                                          <p:attrName>stroke.color</p:attrName>
                                        </p:attrNameLst>
                                      </p:cBhvr>
                                      <p:by>
                                        <p:hsl h="0" s="12549" l="25098"/>
                                      </p:by>
                                    </p:animClr>
                                    <p:set>
                                      <p:cBhvr>
                                        <p:cTn id="71" dur="500" fill="hold"/>
                                        <p:tgtEl>
                                          <p:spTgt spid="27"/>
                                        </p:tgtEl>
                                        <p:attrNameLst>
                                          <p:attrName>fill.type</p:attrName>
                                        </p:attrNameLst>
                                      </p:cBhvr>
                                      <p:to>
                                        <p:strVal val="solid"/>
                                      </p:to>
                                    </p:set>
                                  </p:childTnLst>
                                </p:cTn>
                              </p:par>
                              <p:par>
                                <p:cTn id="72" presetID="24" presetClass="emph" presetSubtype="0" fill="hold" grpId="4" nodeType="withEffect">
                                  <p:stCondLst>
                                    <p:cond delay="3500"/>
                                  </p:stCondLst>
                                  <p:childTnLst>
                                    <p:animClr clrSpc="hsl" dir="cw">
                                      <p:cBhvr override="childStyle">
                                        <p:cTn id="73" dur="500" fill="hold"/>
                                        <p:tgtEl>
                                          <p:spTgt spid="25"/>
                                        </p:tgtEl>
                                        <p:attrNameLst>
                                          <p:attrName>style.color</p:attrName>
                                        </p:attrNameLst>
                                      </p:cBhvr>
                                      <p:by>
                                        <p:hsl h="0" s="-12549" l="-25098"/>
                                      </p:by>
                                    </p:animClr>
                                    <p:animClr clrSpc="hsl" dir="cw">
                                      <p:cBhvr>
                                        <p:cTn id="74" dur="500" fill="hold"/>
                                        <p:tgtEl>
                                          <p:spTgt spid="25"/>
                                        </p:tgtEl>
                                        <p:attrNameLst>
                                          <p:attrName>fillcolor</p:attrName>
                                        </p:attrNameLst>
                                      </p:cBhvr>
                                      <p:by>
                                        <p:hsl h="0" s="-12549" l="-25098"/>
                                      </p:by>
                                    </p:animClr>
                                    <p:animClr clrSpc="hsl" dir="cw">
                                      <p:cBhvr>
                                        <p:cTn id="75" dur="500" fill="hold"/>
                                        <p:tgtEl>
                                          <p:spTgt spid="25"/>
                                        </p:tgtEl>
                                        <p:attrNameLst>
                                          <p:attrName>stroke.color</p:attrName>
                                        </p:attrNameLst>
                                      </p:cBhvr>
                                      <p:by>
                                        <p:hsl h="0" s="-12549" l="-25098"/>
                                      </p:by>
                                    </p:animClr>
                                    <p:set>
                                      <p:cBhvr>
                                        <p:cTn id="76"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77" restart="whenNotActive" fill="hold" evtFilter="cancelBubble" nodeType="interactiveSeq">
                <p:stCondLst>
                  <p:cond evt="onClick" delay="0">
                    <p:tgtEl>
                      <p:spTgt spid="34"/>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24" presetClass="emph" presetSubtype="0" fill="hold" grpId="1" nodeType="clickEffect">
                                  <p:stCondLst>
                                    <p:cond delay="0"/>
                                  </p:stCondLst>
                                  <p:childTnLst>
                                    <p:animClr clrSpc="hsl" dir="cw">
                                      <p:cBhvr override="childStyle">
                                        <p:cTn id="81" dur="500" fill="hold"/>
                                        <p:tgtEl>
                                          <p:spTgt spid="34"/>
                                        </p:tgtEl>
                                        <p:attrNameLst>
                                          <p:attrName>style.color</p:attrName>
                                        </p:attrNameLst>
                                      </p:cBhvr>
                                      <p:by>
                                        <p:hsl h="0" s="-12549" l="-25098"/>
                                      </p:by>
                                    </p:animClr>
                                    <p:animClr clrSpc="hsl" dir="cw">
                                      <p:cBhvr>
                                        <p:cTn id="82" dur="500" fill="hold"/>
                                        <p:tgtEl>
                                          <p:spTgt spid="34"/>
                                        </p:tgtEl>
                                        <p:attrNameLst>
                                          <p:attrName>fillcolor</p:attrName>
                                        </p:attrNameLst>
                                      </p:cBhvr>
                                      <p:by>
                                        <p:hsl h="0" s="-12549" l="-25098"/>
                                      </p:by>
                                    </p:animClr>
                                    <p:animClr clrSpc="hsl" dir="cw">
                                      <p:cBhvr>
                                        <p:cTn id="83" dur="500" fill="hold"/>
                                        <p:tgtEl>
                                          <p:spTgt spid="34"/>
                                        </p:tgtEl>
                                        <p:attrNameLst>
                                          <p:attrName>stroke.color</p:attrName>
                                        </p:attrNameLst>
                                      </p:cBhvr>
                                      <p:by>
                                        <p:hsl h="0" s="-12549" l="-25098"/>
                                      </p:by>
                                    </p:animClr>
                                    <p:set>
                                      <p:cBhvr>
                                        <p:cTn id="84" dur="500" fill="hold"/>
                                        <p:tgtEl>
                                          <p:spTgt spid="34"/>
                                        </p:tgtEl>
                                        <p:attrNameLst>
                                          <p:attrName>fill.type</p:attrName>
                                        </p:attrNameLst>
                                      </p:cBhvr>
                                      <p:to>
                                        <p:strVal val="solid"/>
                                      </p:to>
                                    </p:set>
                                  </p:childTnLst>
                                </p:cTn>
                              </p:par>
                              <p:par>
                                <p:cTn id="85" presetID="30" presetClass="emph" presetSubtype="0" fill="hold" grpId="2" nodeType="withEffect">
                                  <p:stCondLst>
                                    <p:cond delay="3000"/>
                                  </p:stCondLst>
                                  <p:childTnLst>
                                    <p:animClr clrSpc="hsl" dir="cw">
                                      <p:cBhvr override="childStyle">
                                        <p:cTn id="86" dur="500" fill="hold"/>
                                        <p:tgtEl>
                                          <p:spTgt spid="34"/>
                                        </p:tgtEl>
                                        <p:attrNameLst>
                                          <p:attrName>style.color</p:attrName>
                                        </p:attrNameLst>
                                      </p:cBhvr>
                                      <p:by>
                                        <p:hsl h="0" s="12549" l="25098"/>
                                      </p:by>
                                    </p:animClr>
                                    <p:animClr clrSpc="hsl" dir="cw">
                                      <p:cBhvr>
                                        <p:cTn id="87" dur="500" fill="hold"/>
                                        <p:tgtEl>
                                          <p:spTgt spid="34"/>
                                        </p:tgtEl>
                                        <p:attrNameLst>
                                          <p:attrName>fillcolor</p:attrName>
                                        </p:attrNameLst>
                                      </p:cBhvr>
                                      <p:by>
                                        <p:hsl h="0" s="12549" l="25098"/>
                                      </p:by>
                                    </p:animClr>
                                    <p:animClr clrSpc="hsl" dir="cw">
                                      <p:cBhvr>
                                        <p:cTn id="88" dur="500" fill="hold"/>
                                        <p:tgtEl>
                                          <p:spTgt spid="34"/>
                                        </p:tgtEl>
                                        <p:attrNameLst>
                                          <p:attrName>stroke.color</p:attrName>
                                        </p:attrNameLst>
                                      </p:cBhvr>
                                      <p:by>
                                        <p:hsl h="0" s="12549" l="25098"/>
                                      </p:by>
                                    </p:animClr>
                                    <p:set>
                                      <p:cBhvr>
                                        <p:cTn id="89" dur="500" fill="hold"/>
                                        <p:tgtEl>
                                          <p:spTgt spid="34"/>
                                        </p:tgtEl>
                                        <p:attrNameLst>
                                          <p:attrName>fill.type</p:attrName>
                                        </p:attrNameLst>
                                      </p:cBhvr>
                                      <p:to>
                                        <p:strVal val="solid"/>
                                      </p:to>
                                    </p:set>
                                  </p:childTnLst>
                                </p:cTn>
                              </p:par>
                              <p:par>
                                <p:cTn id="90" presetID="24" presetClass="emph" presetSubtype="0" fill="hold" grpId="5" nodeType="withEffect">
                                  <p:stCondLst>
                                    <p:cond delay="3000"/>
                                  </p:stCondLst>
                                  <p:childTnLst>
                                    <p:animClr clrSpc="hsl" dir="cw">
                                      <p:cBhvr override="childStyle">
                                        <p:cTn id="91" dur="500" fill="hold"/>
                                        <p:tgtEl>
                                          <p:spTgt spid="25"/>
                                        </p:tgtEl>
                                        <p:attrNameLst>
                                          <p:attrName>style.color</p:attrName>
                                        </p:attrNameLst>
                                      </p:cBhvr>
                                      <p:by>
                                        <p:hsl h="0" s="-12549" l="-25098"/>
                                      </p:by>
                                    </p:animClr>
                                    <p:animClr clrSpc="hsl" dir="cw">
                                      <p:cBhvr>
                                        <p:cTn id="92" dur="500" fill="hold"/>
                                        <p:tgtEl>
                                          <p:spTgt spid="25"/>
                                        </p:tgtEl>
                                        <p:attrNameLst>
                                          <p:attrName>fillcolor</p:attrName>
                                        </p:attrNameLst>
                                      </p:cBhvr>
                                      <p:by>
                                        <p:hsl h="0" s="-12549" l="-25098"/>
                                      </p:by>
                                    </p:animClr>
                                    <p:animClr clrSpc="hsl" dir="cw">
                                      <p:cBhvr>
                                        <p:cTn id="93" dur="500" fill="hold"/>
                                        <p:tgtEl>
                                          <p:spTgt spid="25"/>
                                        </p:tgtEl>
                                        <p:attrNameLst>
                                          <p:attrName>stroke.color</p:attrName>
                                        </p:attrNameLst>
                                      </p:cBhvr>
                                      <p:by>
                                        <p:hsl h="0" s="-12549" l="-25098"/>
                                      </p:by>
                                    </p:animClr>
                                    <p:set>
                                      <p:cBhvr>
                                        <p:cTn id="9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childTnLst>
        </p:cTn>
      </p:par>
    </p:tnLst>
    <p:bldLst>
      <p:bldP spid="24" grpId="0"/>
      <p:bldP spid="25" grpId="0"/>
      <p:bldP spid="25" grpId="1"/>
      <p:bldP spid="25" grpId="2"/>
      <p:bldP spid="25" grpId="3"/>
      <p:bldP spid="25" grpId="4"/>
      <p:bldP spid="25" grpId="5"/>
      <p:bldP spid="27" grpId="0"/>
      <p:bldP spid="27" grpId="1"/>
      <p:bldP spid="27" grpId="2"/>
      <p:bldP spid="33" grpId="0"/>
      <p:bldP spid="33" grpId="1"/>
      <p:bldP spid="33" grpId="2"/>
      <p:bldP spid="34" grpId="0"/>
      <p:bldP spid="34" grpId="1"/>
      <p:bldP spid="34" grpId="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a:grpSpLocks/>
          </p:cNvGrpSpPr>
          <p:nvPr/>
        </p:nvGrpSpPr>
        <p:grpSpPr bwMode="auto">
          <a:xfrm>
            <a:off x="4235450" y="1008063"/>
            <a:ext cx="4070350" cy="4097337"/>
            <a:chOff x="5425622" y="292790"/>
            <a:chExt cx="5834378" cy="5828280"/>
          </a:xfrm>
        </p:grpSpPr>
        <p:pic>
          <p:nvPicPr>
            <p:cNvPr id="8503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25622" y="292790"/>
              <a:ext cx="5834378" cy="5828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035" name="TextBox 8"/>
            <p:cNvSpPr txBox="1">
              <a:spLocks noChangeArrowheads="1"/>
            </p:cNvSpPr>
            <p:nvPr/>
          </p:nvSpPr>
          <p:spPr bwMode="auto">
            <a:xfrm rot="-6650339">
              <a:off x="6674685" y="1188539"/>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sz="3200" b="1">
                  <a:solidFill>
                    <a:srgbClr val="000000"/>
                  </a:solidFill>
                  <a:latin typeface="Tahoma" pitchFamily="34" charset="0"/>
                  <a:cs typeface="Tahoma" pitchFamily="34" charset="0"/>
                </a:rPr>
                <a:t>+2</a:t>
              </a:r>
              <a:endParaRPr lang="vi-VN" sz="3200" b="1">
                <a:solidFill>
                  <a:srgbClr val="000000"/>
                </a:solidFill>
                <a:latin typeface="Tahoma" pitchFamily="34" charset="0"/>
                <a:cs typeface="Tahoma" pitchFamily="34" charset="0"/>
              </a:endParaRPr>
            </a:p>
          </p:txBody>
        </p:sp>
        <p:sp>
          <p:nvSpPr>
            <p:cNvPr id="85036" name="TextBox 9"/>
            <p:cNvSpPr txBox="1">
              <a:spLocks noChangeArrowheads="1"/>
            </p:cNvSpPr>
            <p:nvPr/>
          </p:nvSpPr>
          <p:spPr bwMode="auto">
            <a:xfrm rot="-9367408">
              <a:off x="5742637" y="2107307"/>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85037" name="TextBox 10"/>
            <p:cNvSpPr txBox="1">
              <a:spLocks noChangeArrowheads="1"/>
            </p:cNvSpPr>
            <p:nvPr/>
          </p:nvSpPr>
          <p:spPr bwMode="auto">
            <a:xfrm rot="-4009724">
              <a:off x="8020996" y="1185613"/>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85038" name="TextBox 11"/>
            <p:cNvSpPr txBox="1">
              <a:spLocks noChangeArrowheads="1"/>
            </p:cNvSpPr>
            <p:nvPr/>
          </p:nvSpPr>
          <p:spPr bwMode="auto">
            <a:xfrm rot="-1444915">
              <a:off x="8917979" y="2111911"/>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+1</a:t>
              </a:r>
              <a:endParaRPr lang="vi-VN" sz="3200" b="1">
                <a:solidFill>
                  <a:srgbClr val="000000"/>
                </a:solidFill>
                <a:latin typeface="Tahoma" pitchFamily="34" charset="0"/>
                <a:cs typeface="Tahoma" pitchFamily="34" charset="0"/>
              </a:endParaRPr>
            </a:p>
          </p:txBody>
        </p:sp>
        <p:sp>
          <p:nvSpPr>
            <p:cNvPr id="85039" name="TextBox 16"/>
            <p:cNvSpPr txBox="1">
              <a:spLocks noChangeArrowheads="1"/>
            </p:cNvSpPr>
            <p:nvPr/>
          </p:nvSpPr>
          <p:spPr bwMode="auto">
            <a:xfrm rot="9501114">
              <a:off x="5697322" y="3447099"/>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+3</a:t>
              </a:r>
              <a:endParaRPr lang="vi-VN" sz="3200" b="1">
                <a:solidFill>
                  <a:srgbClr val="000000"/>
                </a:solidFill>
                <a:latin typeface="Tahoma" pitchFamily="34" charset="0"/>
                <a:cs typeface="Tahoma" pitchFamily="34" charset="0"/>
              </a:endParaRPr>
            </a:p>
          </p:txBody>
        </p:sp>
        <p:sp>
          <p:nvSpPr>
            <p:cNvPr id="85040" name="TextBox 18"/>
            <p:cNvSpPr txBox="1">
              <a:spLocks noChangeArrowheads="1"/>
            </p:cNvSpPr>
            <p:nvPr/>
          </p:nvSpPr>
          <p:spPr bwMode="auto">
            <a:xfrm rot="6703311">
              <a:off x="6660977" y="4412252"/>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sp>
          <p:nvSpPr>
            <p:cNvPr id="85041" name="TextBox 19"/>
            <p:cNvSpPr txBox="1">
              <a:spLocks noChangeArrowheads="1"/>
            </p:cNvSpPr>
            <p:nvPr/>
          </p:nvSpPr>
          <p:spPr bwMode="auto">
            <a:xfrm rot="3829829">
              <a:off x="8019636" y="4419492"/>
              <a:ext cx="2025648" cy="83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000000"/>
                  </a:solidFill>
                  <a:latin typeface="Tahoma" pitchFamily="34" charset="0"/>
                  <a:cs typeface="Tahoma" pitchFamily="34" charset="0"/>
                </a:rPr>
                <a:t>+2</a:t>
              </a:r>
              <a:endParaRPr lang="vi-VN" sz="3200" b="1">
                <a:solidFill>
                  <a:srgbClr val="000000"/>
                </a:solidFill>
                <a:latin typeface="Tahoma" pitchFamily="34" charset="0"/>
                <a:cs typeface="Tahoma" pitchFamily="34" charset="0"/>
              </a:endParaRPr>
            </a:p>
          </p:txBody>
        </p:sp>
        <p:sp>
          <p:nvSpPr>
            <p:cNvPr id="85042" name="TextBox 20"/>
            <p:cNvSpPr txBox="1">
              <a:spLocks noChangeArrowheads="1"/>
            </p:cNvSpPr>
            <p:nvPr/>
          </p:nvSpPr>
          <p:spPr bwMode="auto">
            <a:xfrm rot="1321648">
              <a:off x="8940447" y="3478610"/>
              <a:ext cx="2025649" cy="831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GB" sz="3200" b="1">
                  <a:solidFill>
                    <a:srgbClr val="FFFFFF"/>
                  </a:solidFill>
                  <a:latin typeface="Tahoma" pitchFamily="34" charset="0"/>
                  <a:cs typeface="Tahoma" pitchFamily="34" charset="0"/>
                </a:rPr>
                <a:t>0</a:t>
              </a:r>
              <a:endParaRPr lang="vi-VN" sz="3200" b="1">
                <a:solidFill>
                  <a:srgbClr val="FFFFFF"/>
                </a:solidFill>
                <a:latin typeface="Tahoma" pitchFamily="34" charset="0"/>
                <a:cs typeface="Tahoma" pitchFamily="34" charset="0"/>
              </a:endParaRPr>
            </a:p>
          </p:txBody>
        </p:sp>
      </p:grpSp>
      <p:sp>
        <p:nvSpPr>
          <p:cNvPr id="23" name="Isosceles Triangle 2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25" name="quay dung"/>
          <p:cNvSpPr/>
          <p:nvPr/>
        </p:nvSpPr>
        <p:spPr>
          <a:xfrm>
            <a:off x="6965950" y="5878513"/>
            <a:ext cx="2027238" cy="849312"/>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2400" b="1" dirty="0">
                <a:solidFill>
                  <a:prstClr val="white"/>
                </a:solidFill>
                <a:latin typeface="Tahoma" panose="020B0604030504040204" pitchFamily="34" charset="0"/>
                <a:ea typeface="Tahoma" panose="020B0604030504040204" pitchFamily="34" charset="0"/>
                <a:cs typeface="Tahoma" panose="020B0604030504040204" pitchFamily="34" charset="0"/>
              </a:rPr>
              <a:t>QUAY</a:t>
            </a:r>
            <a:endParaRPr lang="vi-VN" sz="24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4" action="ppaction://hlinksldjump"/>
          </p:cNvPr>
          <p:cNvSpPr/>
          <p:nvPr/>
        </p:nvSpPr>
        <p:spPr>
          <a:xfrm>
            <a:off x="64293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5" action="ppaction://hlinksldjump"/>
          </p:cNvPr>
          <p:cNvSpPr/>
          <p:nvPr/>
        </p:nvSpPr>
        <p:spPr>
          <a:xfrm>
            <a:off x="176688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6" action="ppaction://hlinksldjump"/>
          </p:cNvPr>
          <p:cNvSpPr/>
          <p:nvPr/>
        </p:nvSpPr>
        <p:spPr>
          <a:xfrm>
            <a:off x="2890838" y="2187575"/>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7" action="ppaction://hlinksldjump"/>
          </p:cNvPr>
          <p:cNvSpPr/>
          <p:nvPr/>
        </p:nvSpPr>
        <p:spPr>
          <a:xfrm>
            <a:off x="644525"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6" action="ppaction://hlinksldjump"/>
          </p:cNvPr>
          <p:cNvSpPr/>
          <p:nvPr/>
        </p:nvSpPr>
        <p:spPr>
          <a:xfrm>
            <a:off x="1766888"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8" action="ppaction://hlinksldjump"/>
          </p:cNvPr>
          <p:cNvSpPr/>
          <p:nvPr/>
        </p:nvSpPr>
        <p:spPr>
          <a:xfrm>
            <a:off x="2890838" y="3733800"/>
            <a:ext cx="1003300" cy="1336675"/>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9" action="ppaction://hlinksldjump"/>
          </p:cNvPr>
          <p:cNvSpPr/>
          <p:nvPr/>
        </p:nvSpPr>
        <p:spPr>
          <a:xfrm>
            <a:off x="644525"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0" action="ppaction://hlinksldjump"/>
          </p:cNvPr>
          <p:cNvSpPr/>
          <p:nvPr/>
        </p:nvSpPr>
        <p:spPr>
          <a:xfrm>
            <a:off x="1768475"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1" action="ppaction://hlinksldjump"/>
          </p:cNvPr>
          <p:cNvSpPr/>
          <p:nvPr/>
        </p:nvSpPr>
        <p:spPr>
          <a:xfrm>
            <a:off x="2890838" y="5278438"/>
            <a:ext cx="1003300" cy="133826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4400" b="1" dirty="0">
                <a:solidFill>
                  <a:prstClr val="black"/>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228602" y="95110"/>
            <a:ext cx="4554897" cy="1446550"/>
          </a:xfrm>
          <a:prstGeom prst="rect">
            <a:avLst/>
          </a:prstGeom>
          <a:noFill/>
        </p:spPr>
        <p:txBody>
          <a:bodyPr>
            <a:spAutoFit/>
          </a:bodyPr>
          <a:lstStyle/>
          <a:p>
            <a:pPr algn="ctr" fontAlgn="auto">
              <a:spcBef>
                <a:spcPts val="0"/>
              </a:spcBef>
              <a:spcAft>
                <a:spcPts val="0"/>
              </a:spcAft>
              <a:defRPr/>
            </a:pP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VÒNG QUAY </a:t>
            </a:r>
          </a:p>
          <a:p>
            <a:pPr algn="ctr" fontAlgn="auto">
              <a:spcBef>
                <a:spcPts val="0"/>
              </a:spcBef>
              <a:spcAft>
                <a:spcPts val="0"/>
              </a:spcAft>
              <a:defRPr/>
            </a:pPr>
            <a:r>
              <a:rPr lang="en-US" sz="4400" b="1" dirty="0">
                <a:ln w="6600">
                  <a:solidFill>
                    <a:srgbClr val="ED7D31"/>
                  </a:solidFill>
                  <a:prstDash val="solid"/>
                </a:ln>
                <a:solidFill>
                  <a:srgbClr val="FFFFFF"/>
                </a:solidFill>
                <a:effectLst>
                  <a:outerShdw dist="38100" dir="2700000" algn="tl" rotWithShape="0">
                    <a:srgbClr val="ED7D31"/>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85007" name="Picture 4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42925" y="84613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8" name="Picture 44"/>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2122488" y="120808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9" name="Picture 45"/>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689350" y="681038"/>
            <a:ext cx="3714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10" name="Picture 46"/>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8334375" y="477838"/>
            <a:ext cx="53498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11" name="Picture 1"/>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765800" y="2590800"/>
            <a:ext cx="10160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06922292.wav">
            <a:hlinkClick r:id="" action="ppaction://media"/>
          </p:cNvPr>
          <p:cNvPicPr>
            <a:picLocks noChangeAspect="1"/>
          </p:cNvPicPr>
          <p:nvPr>
            <a:wavAudioFile r:embed="rId1" name="06929E03.wav"/>
          </p:nvPr>
        </p:nvPicPr>
        <p:blipFill>
          <a:blip r:embed="rId15">
            <a:extLst>
              <a:ext uri="{28A0092B-C50C-407E-A947-70E740481C1C}">
                <a14:useLocalDpi xmlns:a14="http://schemas.microsoft.com/office/drawing/2010/main" val="0"/>
              </a:ext>
            </a:extLst>
          </a:blip>
          <a:srcRect/>
          <a:stretch>
            <a:fillRect/>
          </a:stretch>
        </p:blipFill>
        <p:spPr bwMode="auto">
          <a:xfrm>
            <a:off x="7285038" y="-693738"/>
            <a:ext cx="457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Isosceles Triangle 3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2" name="Isosceles Triangle 3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3" name="Isosceles Triangle 3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34" name="Isosceles Triangle 33"/>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2" name="Isosceles Triangle 4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3" name="Isosceles Triangle 4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8" name="Isosceles Triangle 47"/>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49" name="Isosceles Triangle 48"/>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0" name="Isosceles Triangle 49"/>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1" name="Isosceles Triangle 5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2" name="Isosceles Triangle 51"/>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3" name="Isosceles Triangle 52"/>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4" name="Isosceles Triangle 53"/>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5" name="Isosceles Triangle 54"/>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6" name="Isosceles Triangle 55"/>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7" name="Isosceles Triangle 56"/>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8" name="Isosceles Triangle 57"/>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59" name="Isosceles Triangle 58"/>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60" name="Isosceles Triangle 59"/>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61" name="Isosceles Triangle 60"/>
          <p:cNvSpPr/>
          <p:nvPr/>
        </p:nvSpPr>
        <p:spPr>
          <a:xfrm rot="16200000">
            <a:off x="8054181" y="2496345"/>
            <a:ext cx="606425" cy="98901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
        <p:nvSpPr>
          <p:cNvPr id="24" name="Heart 23">
            <a:hlinkClick r:id="rId16" action="ppaction://hlinksldjump"/>
          </p:cNvPr>
          <p:cNvSpPr/>
          <p:nvPr/>
        </p:nvSpPr>
        <p:spPr>
          <a:xfrm rot="5400000">
            <a:off x="8415338" y="2684463"/>
            <a:ext cx="784225" cy="587375"/>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vi-VN">
              <a:solidFill>
                <a:prstClr val="white"/>
              </a:solidFill>
            </a:endParaRPr>
          </a:p>
        </p:txBody>
      </p:sp>
    </p:spTree>
    <p:extLst>
      <p:ext uri="{BB962C8B-B14F-4D97-AF65-F5344CB8AC3E}">
        <p14:creationId xmlns:p14="http://schemas.microsoft.com/office/powerpoint/2010/main" val="27644704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par>
                                <p:cTn id="8" presetID="3" presetClass="mediacall" presetSubtype="0" fill="hold" nodeType="withEffect">
                                  <p:stCondLst>
                                    <p:cond delay="0"/>
                                  </p:stCondLst>
                                  <p:childTnLst>
                                    <p:cmd type="call" cmd="stop">
                                      <p:cBhvr>
                                        <p:cTn id="9" dur="1" fill="hold"/>
                                        <p:tgtEl>
                                          <p:spTgt spid="3"/>
                                        </p:tgtEl>
                                      </p:cBhvr>
                                    </p:cmd>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xit" presetSubtype="0" fill="hold" grpId="0" nodeType="clickEffect">
                                  <p:stCondLst>
                                    <p:cond delay="0"/>
                                  </p:stCondLst>
                                  <p:childTnLst>
                                    <p:animEffect transition="out" filter="fade">
                                      <p:cBhvr>
                                        <p:cTn id="13" dur="500"/>
                                        <p:tgtEl>
                                          <p:spTgt spid="32"/>
                                        </p:tgtEl>
                                      </p:cBhvr>
                                    </p:animEffect>
                                    <p:set>
                                      <p:cBhvr>
                                        <p:cTn id="14" dur="1" fill="hold">
                                          <p:stCondLst>
                                            <p:cond delay="499"/>
                                          </p:stCondLst>
                                        </p:cTn>
                                        <p:tgtEl>
                                          <p:spTgt spid="32"/>
                                        </p:tgtEl>
                                        <p:attrNameLst>
                                          <p:attrName>style.visibility</p:attrName>
                                        </p:attrNameLst>
                                      </p:cBhvr>
                                      <p:to>
                                        <p:strVal val="hidden"/>
                                      </p:to>
                                    </p:set>
                                  </p:childTnLst>
                                </p:cTn>
                              </p:par>
                              <p:par>
                                <p:cTn id="15" presetID="3" presetClass="mediacall" presetSubtype="0" fill="hold" nodeType="withEffect">
                                  <p:stCondLst>
                                    <p:cond delay="0"/>
                                  </p:stCondLst>
                                  <p:childTnLst>
                                    <p:cmd type="call" cmd="stop">
                                      <p:cBhvr>
                                        <p:cTn id="16" dur="1" fill="hold"/>
                                        <p:tgtEl>
                                          <p:spTgt spid="3"/>
                                        </p:tgtEl>
                                      </p:cBhvr>
                                    </p:cmd>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grpId="0" nodeType="clickEffect">
                                  <p:stCondLst>
                                    <p:cond delay="0"/>
                                  </p:stCondLst>
                                  <p:childTnLst>
                                    <p:animEffect transition="out" filter="fade">
                                      <p:cBhvr>
                                        <p:cTn id="20" dur="500"/>
                                        <p:tgtEl>
                                          <p:spTgt spid="33"/>
                                        </p:tgtEl>
                                      </p:cBhvr>
                                    </p:animEffect>
                                    <p:set>
                                      <p:cBhvr>
                                        <p:cTn id="21" dur="1" fill="hold">
                                          <p:stCondLst>
                                            <p:cond delay="499"/>
                                          </p:stCondLst>
                                        </p:cTn>
                                        <p:tgtEl>
                                          <p:spTgt spid="33"/>
                                        </p:tgtEl>
                                        <p:attrNameLst>
                                          <p:attrName>style.visibility</p:attrName>
                                        </p:attrNameLst>
                                      </p:cBhvr>
                                      <p:to>
                                        <p:strVal val="hidden"/>
                                      </p:to>
                                    </p:set>
                                  </p:childTnLst>
                                </p:cTn>
                              </p:par>
                              <p:par>
                                <p:cTn id="22" presetID="3" presetClass="mediacall" presetSubtype="0" fill="hold" nodeType="withEffect">
                                  <p:stCondLst>
                                    <p:cond delay="0"/>
                                  </p:stCondLst>
                                  <p:childTnLst>
                                    <p:cmd type="call" cmd="stop">
                                      <p:cBhvr>
                                        <p:cTn id="23" dur="1" fill="hold"/>
                                        <p:tgtEl>
                                          <p:spTgt spid="3"/>
                                        </p:tgtEl>
                                      </p:cBhvr>
                                    </p:cmd>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xit" presetSubtype="0" fill="hold" grpId="0" nodeType="clickEffect">
                                  <p:stCondLst>
                                    <p:cond delay="0"/>
                                  </p:stCondLst>
                                  <p:childTnLst>
                                    <p:animEffect transition="out" filter="fade">
                                      <p:cBhvr>
                                        <p:cTn id="27" dur="500"/>
                                        <p:tgtEl>
                                          <p:spTgt spid="34"/>
                                        </p:tgtEl>
                                      </p:cBhvr>
                                    </p:animEffect>
                                    <p:set>
                                      <p:cBhvr>
                                        <p:cTn id="28" dur="1" fill="hold">
                                          <p:stCondLst>
                                            <p:cond delay="499"/>
                                          </p:stCondLst>
                                        </p:cTn>
                                        <p:tgtEl>
                                          <p:spTgt spid="34"/>
                                        </p:tgtEl>
                                        <p:attrNameLst>
                                          <p:attrName>style.visibility</p:attrName>
                                        </p:attrNameLst>
                                      </p:cBhvr>
                                      <p:to>
                                        <p:strVal val="hidden"/>
                                      </p:to>
                                    </p:set>
                                  </p:childTnLst>
                                </p:cTn>
                              </p:par>
                              <p:par>
                                <p:cTn id="29" presetID="3" presetClass="mediacall" presetSubtype="0" fill="hold" nodeType="withEffect">
                                  <p:stCondLst>
                                    <p:cond delay="0"/>
                                  </p:stCondLst>
                                  <p:childTnLst>
                                    <p:cmd type="call" cmd="stop">
                                      <p:cBhvr>
                                        <p:cTn id="30" dur="1" fill="hold"/>
                                        <p:tgtEl>
                                          <p:spTgt spid="3"/>
                                        </p:tgtEl>
                                      </p:cBhvr>
                                    </p:cmd>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xit" presetSubtype="0" fill="hold" grpId="0" nodeType="clickEffect">
                                  <p:stCondLst>
                                    <p:cond delay="0"/>
                                  </p:stCondLst>
                                  <p:childTnLst>
                                    <p:animEffect transition="out" filter="fade">
                                      <p:cBhvr>
                                        <p:cTn id="34" dur="500"/>
                                        <p:tgtEl>
                                          <p:spTgt spid="42"/>
                                        </p:tgtEl>
                                      </p:cBhvr>
                                    </p:animEffect>
                                    <p:set>
                                      <p:cBhvr>
                                        <p:cTn id="35" dur="1" fill="hold">
                                          <p:stCondLst>
                                            <p:cond delay="499"/>
                                          </p:stCondLst>
                                        </p:cTn>
                                        <p:tgtEl>
                                          <p:spTgt spid="42"/>
                                        </p:tgtEl>
                                        <p:attrNameLst>
                                          <p:attrName>style.visibility</p:attrName>
                                        </p:attrNameLst>
                                      </p:cBhvr>
                                      <p:to>
                                        <p:strVal val="hidden"/>
                                      </p:to>
                                    </p:set>
                                  </p:childTnLst>
                                </p:cTn>
                              </p:par>
                              <p:par>
                                <p:cTn id="36" presetID="3" presetClass="mediacall" presetSubtype="0" fill="hold" nodeType="withEffect">
                                  <p:stCondLst>
                                    <p:cond delay="0"/>
                                  </p:stCondLst>
                                  <p:childTnLst>
                                    <p:cmd type="call" cmd="stop">
                                      <p:cBhvr>
                                        <p:cTn id="37" dur="1" fill="hold"/>
                                        <p:tgtEl>
                                          <p:spTgt spid="3"/>
                                        </p:tgtEl>
                                      </p:cBhvr>
                                    </p:cmd>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xit" presetSubtype="0" fill="hold" grpId="0" nodeType="clickEffect">
                                  <p:stCondLst>
                                    <p:cond delay="0"/>
                                  </p:stCondLst>
                                  <p:childTnLst>
                                    <p:animEffect transition="out" filter="fade">
                                      <p:cBhvr>
                                        <p:cTn id="41" dur="500"/>
                                        <p:tgtEl>
                                          <p:spTgt spid="43"/>
                                        </p:tgtEl>
                                      </p:cBhvr>
                                    </p:animEffect>
                                    <p:set>
                                      <p:cBhvr>
                                        <p:cTn id="42" dur="1" fill="hold">
                                          <p:stCondLst>
                                            <p:cond delay="499"/>
                                          </p:stCondLst>
                                        </p:cTn>
                                        <p:tgtEl>
                                          <p:spTgt spid="43"/>
                                        </p:tgtEl>
                                        <p:attrNameLst>
                                          <p:attrName>style.visibility</p:attrName>
                                        </p:attrNameLst>
                                      </p:cBhvr>
                                      <p:to>
                                        <p:strVal val="hidden"/>
                                      </p:to>
                                    </p:set>
                                  </p:childTnLst>
                                </p:cTn>
                              </p:par>
                              <p:par>
                                <p:cTn id="43" presetID="3" presetClass="mediacall" presetSubtype="0" fill="hold" nodeType="withEffect">
                                  <p:stCondLst>
                                    <p:cond delay="0"/>
                                  </p:stCondLst>
                                  <p:childTnLst>
                                    <p:cmd type="call" cmd="stop">
                                      <p:cBhvr>
                                        <p:cTn id="44" dur="1" fill="hold"/>
                                        <p:tgtEl>
                                          <p:spTgt spid="3"/>
                                        </p:tgtEl>
                                      </p:cBhvr>
                                    </p:cmd>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48"/>
                                        </p:tgtEl>
                                      </p:cBhvr>
                                    </p:animEffect>
                                    <p:set>
                                      <p:cBhvr>
                                        <p:cTn id="49" dur="1" fill="hold">
                                          <p:stCondLst>
                                            <p:cond delay="499"/>
                                          </p:stCondLst>
                                        </p:cTn>
                                        <p:tgtEl>
                                          <p:spTgt spid="48"/>
                                        </p:tgtEl>
                                        <p:attrNameLst>
                                          <p:attrName>style.visibility</p:attrName>
                                        </p:attrNameLst>
                                      </p:cBhvr>
                                      <p:to>
                                        <p:strVal val="hidden"/>
                                      </p:to>
                                    </p:set>
                                  </p:childTnLst>
                                </p:cTn>
                              </p:par>
                              <p:par>
                                <p:cTn id="50" presetID="3" presetClass="mediacall" presetSubtype="0" fill="hold" nodeType="withEffect">
                                  <p:stCondLst>
                                    <p:cond delay="0"/>
                                  </p:stCondLst>
                                  <p:childTnLst>
                                    <p:cmd type="call" cmd="stop">
                                      <p:cBhvr>
                                        <p:cTn id="51" dur="1" fill="hold"/>
                                        <p:tgtEl>
                                          <p:spTgt spid="3"/>
                                        </p:tgtEl>
                                      </p:cBhvr>
                                    </p:cmd>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xit" presetSubtype="0" fill="hold" grpId="0" nodeType="clickEffect">
                                  <p:stCondLst>
                                    <p:cond delay="0"/>
                                  </p:stCondLst>
                                  <p:childTnLst>
                                    <p:animEffect transition="out" filter="fade">
                                      <p:cBhvr>
                                        <p:cTn id="55" dur="500"/>
                                        <p:tgtEl>
                                          <p:spTgt spid="49"/>
                                        </p:tgtEl>
                                      </p:cBhvr>
                                    </p:animEffect>
                                    <p:set>
                                      <p:cBhvr>
                                        <p:cTn id="56" dur="1" fill="hold">
                                          <p:stCondLst>
                                            <p:cond delay="499"/>
                                          </p:stCondLst>
                                        </p:cTn>
                                        <p:tgtEl>
                                          <p:spTgt spid="49"/>
                                        </p:tgtEl>
                                        <p:attrNameLst>
                                          <p:attrName>style.visibility</p:attrName>
                                        </p:attrNameLst>
                                      </p:cBhvr>
                                      <p:to>
                                        <p:strVal val="hidden"/>
                                      </p:to>
                                    </p:set>
                                  </p:childTnLst>
                                </p:cTn>
                              </p:par>
                              <p:par>
                                <p:cTn id="57" presetID="3" presetClass="mediacall" presetSubtype="0" fill="hold" nodeType="withEffect">
                                  <p:stCondLst>
                                    <p:cond delay="0"/>
                                  </p:stCondLst>
                                  <p:childTnLst>
                                    <p:cmd type="call" cmd="stop">
                                      <p:cBhvr>
                                        <p:cTn id="58" dur="1" fill="hold"/>
                                        <p:tgtEl>
                                          <p:spTgt spid="3"/>
                                        </p:tgtEl>
                                      </p:cBhvr>
                                    </p:cmd>
                                  </p:child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xit" presetSubtype="0" fill="hold" grpId="0" nodeType="clickEffect">
                                  <p:stCondLst>
                                    <p:cond delay="0"/>
                                  </p:stCondLst>
                                  <p:childTnLst>
                                    <p:animEffect transition="out" filter="fade">
                                      <p:cBhvr>
                                        <p:cTn id="62" dur="500"/>
                                        <p:tgtEl>
                                          <p:spTgt spid="50"/>
                                        </p:tgtEl>
                                      </p:cBhvr>
                                    </p:animEffect>
                                    <p:set>
                                      <p:cBhvr>
                                        <p:cTn id="63" dur="1" fill="hold">
                                          <p:stCondLst>
                                            <p:cond delay="499"/>
                                          </p:stCondLst>
                                        </p:cTn>
                                        <p:tgtEl>
                                          <p:spTgt spid="50"/>
                                        </p:tgtEl>
                                        <p:attrNameLst>
                                          <p:attrName>style.visibility</p:attrName>
                                        </p:attrNameLst>
                                      </p:cBhvr>
                                      <p:to>
                                        <p:strVal val="hidden"/>
                                      </p:to>
                                    </p:set>
                                  </p:childTnLst>
                                </p:cTn>
                              </p:par>
                              <p:par>
                                <p:cTn id="64" presetID="3" presetClass="mediacall" presetSubtype="0" fill="hold" nodeType="withEffect">
                                  <p:stCondLst>
                                    <p:cond delay="0"/>
                                  </p:stCondLst>
                                  <p:childTnLst>
                                    <p:cmd type="call" cmd="stop">
                                      <p:cBhvr>
                                        <p:cTn id="65" dur="1" fill="hold"/>
                                        <p:tgtEl>
                                          <p:spTgt spid="3"/>
                                        </p:tgtEl>
                                      </p:cBhvr>
                                    </p:cmd>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51"/>
                                        </p:tgtEl>
                                      </p:cBhvr>
                                    </p:animEffect>
                                    <p:set>
                                      <p:cBhvr>
                                        <p:cTn id="70" dur="1" fill="hold">
                                          <p:stCondLst>
                                            <p:cond delay="499"/>
                                          </p:stCondLst>
                                        </p:cTn>
                                        <p:tgtEl>
                                          <p:spTgt spid="51"/>
                                        </p:tgtEl>
                                        <p:attrNameLst>
                                          <p:attrName>style.visibility</p:attrName>
                                        </p:attrNameLst>
                                      </p:cBhvr>
                                      <p:to>
                                        <p:strVal val="hidden"/>
                                      </p:to>
                                    </p:set>
                                  </p:childTnLst>
                                </p:cTn>
                              </p:par>
                              <p:par>
                                <p:cTn id="71" presetID="3" presetClass="mediacall" presetSubtype="0" fill="hold" nodeType="withEffect">
                                  <p:stCondLst>
                                    <p:cond delay="0"/>
                                  </p:stCondLst>
                                  <p:childTnLst>
                                    <p:cmd type="call" cmd="stop">
                                      <p:cBhvr>
                                        <p:cTn id="72" dur="1" fill="hold"/>
                                        <p:tgtEl>
                                          <p:spTgt spid="3"/>
                                        </p:tgtEl>
                                      </p:cBhvr>
                                    </p:cmd>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xit" presetSubtype="0" fill="hold" grpId="0" nodeType="clickEffect">
                                  <p:stCondLst>
                                    <p:cond delay="0"/>
                                  </p:stCondLst>
                                  <p:childTnLst>
                                    <p:animEffect transition="out" filter="fade">
                                      <p:cBhvr>
                                        <p:cTn id="76" dur="500"/>
                                        <p:tgtEl>
                                          <p:spTgt spid="52"/>
                                        </p:tgtEl>
                                      </p:cBhvr>
                                    </p:animEffect>
                                    <p:set>
                                      <p:cBhvr>
                                        <p:cTn id="77" dur="1" fill="hold">
                                          <p:stCondLst>
                                            <p:cond delay="499"/>
                                          </p:stCondLst>
                                        </p:cTn>
                                        <p:tgtEl>
                                          <p:spTgt spid="52"/>
                                        </p:tgtEl>
                                        <p:attrNameLst>
                                          <p:attrName>style.visibility</p:attrName>
                                        </p:attrNameLst>
                                      </p:cBhvr>
                                      <p:to>
                                        <p:strVal val="hidden"/>
                                      </p:to>
                                    </p:set>
                                  </p:childTnLst>
                                </p:cTn>
                              </p:par>
                              <p:par>
                                <p:cTn id="78" presetID="3" presetClass="mediacall" presetSubtype="0" fill="hold" nodeType="withEffect">
                                  <p:stCondLst>
                                    <p:cond delay="0"/>
                                  </p:stCondLst>
                                  <p:childTnLst>
                                    <p:cmd type="call" cmd="stop">
                                      <p:cBhvr>
                                        <p:cTn id="79" dur="1" fill="hold"/>
                                        <p:tgtEl>
                                          <p:spTgt spid="3"/>
                                        </p:tgtEl>
                                      </p:cBhvr>
                                    </p:cmd>
                                  </p:childTnLst>
                                </p:cTn>
                              </p:par>
                            </p:childTnLst>
                          </p:cTn>
                        </p:par>
                      </p:childTnLst>
                    </p:cTn>
                  </p:par>
                  <p:par>
                    <p:cTn id="80" fill="hold" nodeType="clickPar">
                      <p:stCondLst>
                        <p:cond delay="indefinite"/>
                      </p:stCondLst>
                      <p:childTnLst>
                        <p:par>
                          <p:cTn id="81" fill="hold" nodeType="withGroup">
                            <p:stCondLst>
                              <p:cond delay="0"/>
                            </p:stCondLst>
                            <p:childTnLst>
                              <p:par>
                                <p:cTn id="82" presetID="10" presetClass="exit" presetSubtype="0" fill="hold" grpId="0" nodeType="clickEffect">
                                  <p:stCondLst>
                                    <p:cond delay="0"/>
                                  </p:stCondLst>
                                  <p:childTnLst>
                                    <p:animEffect transition="out" filter="fade">
                                      <p:cBhvr>
                                        <p:cTn id="83" dur="500"/>
                                        <p:tgtEl>
                                          <p:spTgt spid="53"/>
                                        </p:tgtEl>
                                      </p:cBhvr>
                                    </p:animEffect>
                                    <p:set>
                                      <p:cBhvr>
                                        <p:cTn id="84" dur="1" fill="hold">
                                          <p:stCondLst>
                                            <p:cond delay="499"/>
                                          </p:stCondLst>
                                        </p:cTn>
                                        <p:tgtEl>
                                          <p:spTgt spid="53"/>
                                        </p:tgtEl>
                                        <p:attrNameLst>
                                          <p:attrName>style.visibility</p:attrName>
                                        </p:attrNameLst>
                                      </p:cBhvr>
                                      <p:to>
                                        <p:strVal val="hidden"/>
                                      </p:to>
                                    </p:set>
                                  </p:childTnLst>
                                </p:cTn>
                              </p:par>
                              <p:par>
                                <p:cTn id="85" presetID="3" presetClass="mediacall" presetSubtype="0" fill="hold" nodeType="withEffect">
                                  <p:stCondLst>
                                    <p:cond delay="0"/>
                                  </p:stCondLst>
                                  <p:childTnLst>
                                    <p:cmd type="call" cmd="stop">
                                      <p:cBhvr>
                                        <p:cTn id="86" dur="1" fill="hold"/>
                                        <p:tgtEl>
                                          <p:spTgt spid="3"/>
                                        </p:tgtEl>
                                      </p:cBhvr>
                                    </p:cmd>
                                  </p:childTnLst>
                                </p:cTn>
                              </p:par>
                            </p:childTnLst>
                          </p:cTn>
                        </p:par>
                      </p:childTnLst>
                    </p:cTn>
                  </p:par>
                  <p:par>
                    <p:cTn id="87" fill="hold" nodeType="clickPar">
                      <p:stCondLst>
                        <p:cond delay="indefinite"/>
                      </p:stCondLst>
                      <p:childTnLst>
                        <p:par>
                          <p:cTn id="88" fill="hold" nodeType="withGroup">
                            <p:stCondLst>
                              <p:cond delay="0"/>
                            </p:stCondLst>
                            <p:childTnLst>
                              <p:par>
                                <p:cTn id="89" presetID="10" presetClass="exit" presetSubtype="0" fill="hold" grpId="0" nodeType="clickEffect">
                                  <p:stCondLst>
                                    <p:cond delay="0"/>
                                  </p:stCondLst>
                                  <p:childTnLst>
                                    <p:animEffect transition="out" filter="fade">
                                      <p:cBhvr>
                                        <p:cTn id="90" dur="500"/>
                                        <p:tgtEl>
                                          <p:spTgt spid="54"/>
                                        </p:tgtEl>
                                      </p:cBhvr>
                                    </p:animEffect>
                                    <p:set>
                                      <p:cBhvr>
                                        <p:cTn id="91" dur="1" fill="hold">
                                          <p:stCondLst>
                                            <p:cond delay="499"/>
                                          </p:stCondLst>
                                        </p:cTn>
                                        <p:tgtEl>
                                          <p:spTgt spid="54"/>
                                        </p:tgtEl>
                                        <p:attrNameLst>
                                          <p:attrName>style.visibility</p:attrName>
                                        </p:attrNameLst>
                                      </p:cBhvr>
                                      <p:to>
                                        <p:strVal val="hidden"/>
                                      </p:to>
                                    </p:set>
                                  </p:childTnLst>
                                </p:cTn>
                              </p:par>
                              <p:par>
                                <p:cTn id="92" presetID="3" presetClass="mediacall" presetSubtype="0" fill="hold" nodeType="withEffect">
                                  <p:stCondLst>
                                    <p:cond delay="0"/>
                                  </p:stCondLst>
                                  <p:childTnLst>
                                    <p:cmd type="call" cmd="stop">
                                      <p:cBhvr>
                                        <p:cTn id="93" dur="1" fill="hold"/>
                                        <p:tgtEl>
                                          <p:spTgt spid="3"/>
                                        </p:tgtEl>
                                      </p:cBhvr>
                                    </p:cmd>
                                  </p:child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xit" presetSubtype="0" fill="hold" grpId="0" nodeType="clickEffect">
                                  <p:stCondLst>
                                    <p:cond delay="0"/>
                                  </p:stCondLst>
                                  <p:childTnLst>
                                    <p:animEffect transition="out" filter="fade">
                                      <p:cBhvr>
                                        <p:cTn id="97" dur="500"/>
                                        <p:tgtEl>
                                          <p:spTgt spid="55"/>
                                        </p:tgtEl>
                                      </p:cBhvr>
                                    </p:animEffect>
                                    <p:set>
                                      <p:cBhvr>
                                        <p:cTn id="98" dur="1" fill="hold">
                                          <p:stCondLst>
                                            <p:cond delay="499"/>
                                          </p:stCondLst>
                                        </p:cTn>
                                        <p:tgtEl>
                                          <p:spTgt spid="55"/>
                                        </p:tgtEl>
                                        <p:attrNameLst>
                                          <p:attrName>style.visibility</p:attrName>
                                        </p:attrNameLst>
                                      </p:cBhvr>
                                      <p:to>
                                        <p:strVal val="hidden"/>
                                      </p:to>
                                    </p:set>
                                  </p:childTnLst>
                                </p:cTn>
                              </p:par>
                              <p:par>
                                <p:cTn id="99" presetID="3" presetClass="mediacall" presetSubtype="0" fill="hold" nodeType="withEffect">
                                  <p:stCondLst>
                                    <p:cond delay="0"/>
                                  </p:stCondLst>
                                  <p:childTnLst>
                                    <p:cmd type="call" cmd="stop">
                                      <p:cBhvr>
                                        <p:cTn id="100" dur="1" fill="hold"/>
                                        <p:tgtEl>
                                          <p:spTgt spid="3"/>
                                        </p:tgtEl>
                                      </p:cBhvr>
                                    </p:cmd>
                                  </p:childTnLst>
                                </p:cTn>
                              </p:par>
                            </p:childTnLst>
                          </p:cTn>
                        </p:par>
                      </p:childTnLst>
                    </p:cTn>
                  </p:par>
                  <p:par>
                    <p:cTn id="101" fill="hold" nodeType="clickPar">
                      <p:stCondLst>
                        <p:cond delay="indefinite"/>
                      </p:stCondLst>
                      <p:childTnLst>
                        <p:par>
                          <p:cTn id="102" fill="hold" nodeType="withGroup">
                            <p:stCondLst>
                              <p:cond delay="0"/>
                            </p:stCondLst>
                            <p:childTnLst>
                              <p:par>
                                <p:cTn id="103" presetID="10" presetClass="exit" presetSubtype="0" fill="hold" grpId="0" nodeType="clickEffect">
                                  <p:stCondLst>
                                    <p:cond delay="0"/>
                                  </p:stCondLst>
                                  <p:childTnLst>
                                    <p:animEffect transition="out" filter="fade">
                                      <p:cBhvr>
                                        <p:cTn id="104" dur="500"/>
                                        <p:tgtEl>
                                          <p:spTgt spid="56"/>
                                        </p:tgtEl>
                                      </p:cBhvr>
                                    </p:animEffect>
                                    <p:set>
                                      <p:cBhvr>
                                        <p:cTn id="105" dur="1" fill="hold">
                                          <p:stCondLst>
                                            <p:cond delay="499"/>
                                          </p:stCondLst>
                                        </p:cTn>
                                        <p:tgtEl>
                                          <p:spTgt spid="56"/>
                                        </p:tgtEl>
                                        <p:attrNameLst>
                                          <p:attrName>style.visibility</p:attrName>
                                        </p:attrNameLst>
                                      </p:cBhvr>
                                      <p:to>
                                        <p:strVal val="hidden"/>
                                      </p:to>
                                    </p:set>
                                  </p:childTnLst>
                                </p:cTn>
                              </p:par>
                              <p:par>
                                <p:cTn id="106" presetID="3" presetClass="mediacall" presetSubtype="0" fill="hold" nodeType="withEffect">
                                  <p:stCondLst>
                                    <p:cond delay="0"/>
                                  </p:stCondLst>
                                  <p:childTnLst>
                                    <p:cmd type="call" cmd="stop">
                                      <p:cBhvr>
                                        <p:cTn id="107" dur="1" fill="hold"/>
                                        <p:tgtEl>
                                          <p:spTgt spid="3"/>
                                        </p:tgtEl>
                                      </p:cBhvr>
                                    </p:cmd>
                                  </p:child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xit" presetSubtype="0" fill="hold" grpId="0" nodeType="clickEffect">
                                  <p:stCondLst>
                                    <p:cond delay="0"/>
                                  </p:stCondLst>
                                  <p:childTnLst>
                                    <p:animEffect transition="out" filter="fade">
                                      <p:cBhvr>
                                        <p:cTn id="111" dur="500"/>
                                        <p:tgtEl>
                                          <p:spTgt spid="57"/>
                                        </p:tgtEl>
                                      </p:cBhvr>
                                    </p:animEffect>
                                    <p:set>
                                      <p:cBhvr>
                                        <p:cTn id="112" dur="1" fill="hold">
                                          <p:stCondLst>
                                            <p:cond delay="499"/>
                                          </p:stCondLst>
                                        </p:cTn>
                                        <p:tgtEl>
                                          <p:spTgt spid="57"/>
                                        </p:tgtEl>
                                        <p:attrNameLst>
                                          <p:attrName>style.visibility</p:attrName>
                                        </p:attrNameLst>
                                      </p:cBhvr>
                                      <p:to>
                                        <p:strVal val="hidden"/>
                                      </p:to>
                                    </p:set>
                                  </p:childTnLst>
                                </p:cTn>
                              </p:par>
                              <p:par>
                                <p:cTn id="113" presetID="3" presetClass="mediacall" presetSubtype="0" fill="hold" nodeType="withEffect">
                                  <p:stCondLst>
                                    <p:cond delay="0"/>
                                  </p:stCondLst>
                                  <p:childTnLst>
                                    <p:cmd type="call" cmd="stop">
                                      <p:cBhvr>
                                        <p:cTn id="114" dur="1" fill="hold"/>
                                        <p:tgtEl>
                                          <p:spTgt spid="3"/>
                                        </p:tgtEl>
                                      </p:cBhvr>
                                    </p:cmd>
                                  </p:childTnLst>
                                </p:cTn>
                              </p:par>
                            </p:childTnLst>
                          </p:cTn>
                        </p:par>
                      </p:childTnLst>
                    </p:cTn>
                  </p:par>
                  <p:par>
                    <p:cTn id="115" fill="hold" nodeType="clickPar">
                      <p:stCondLst>
                        <p:cond delay="indefinite"/>
                      </p:stCondLst>
                      <p:childTnLst>
                        <p:par>
                          <p:cTn id="116" fill="hold" nodeType="withGroup">
                            <p:stCondLst>
                              <p:cond delay="0"/>
                            </p:stCondLst>
                            <p:childTnLst>
                              <p:par>
                                <p:cTn id="117" presetID="10" presetClass="exit" presetSubtype="0" fill="hold" grpId="0" nodeType="clickEffect">
                                  <p:stCondLst>
                                    <p:cond delay="0"/>
                                  </p:stCondLst>
                                  <p:childTnLst>
                                    <p:animEffect transition="out" filter="fade">
                                      <p:cBhvr>
                                        <p:cTn id="118" dur="500"/>
                                        <p:tgtEl>
                                          <p:spTgt spid="58"/>
                                        </p:tgtEl>
                                      </p:cBhvr>
                                    </p:animEffect>
                                    <p:set>
                                      <p:cBhvr>
                                        <p:cTn id="119" dur="1" fill="hold">
                                          <p:stCondLst>
                                            <p:cond delay="499"/>
                                          </p:stCondLst>
                                        </p:cTn>
                                        <p:tgtEl>
                                          <p:spTgt spid="58"/>
                                        </p:tgtEl>
                                        <p:attrNameLst>
                                          <p:attrName>style.visibility</p:attrName>
                                        </p:attrNameLst>
                                      </p:cBhvr>
                                      <p:to>
                                        <p:strVal val="hidden"/>
                                      </p:to>
                                    </p:set>
                                  </p:childTnLst>
                                </p:cTn>
                              </p:par>
                              <p:par>
                                <p:cTn id="120" presetID="3" presetClass="mediacall" presetSubtype="0" fill="hold" nodeType="withEffect">
                                  <p:stCondLst>
                                    <p:cond delay="0"/>
                                  </p:stCondLst>
                                  <p:childTnLst>
                                    <p:cmd type="call" cmd="stop">
                                      <p:cBhvr>
                                        <p:cTn id="121" dur="1" fill="hold"/>
                                        <p:tgtEl>
                                          <p:spTgt spid="3"/>
                                        </p:tgtEl>
                                      </p:cBhvr>
                                    </p:cmd>
                                  </p:childTnLst>
                                </p:cTn>
                              </p:par>
                            </p:childTnLst>
                          </p:cTn>
                        </p:par>
                      </p:childTnLst>
                    </p:cTn>
                  </p:par>
                  <p:par>
                    <p:cTn id="122" fill="hold" nodeType="clickPar">
                      <p:stCondLst>
                        <p:cond delay="indefinite"/>
                      </p:stCondLst>
                      <p:childTnLst>
                        <p:par>
                          <p:cTn id="123" fill="hold" nodeType="withGroup">
                            <p:stCondLst>
                              <p:cond delay="0"/>
                            </p:stCondLst>
                            <p:childTnLst>
                              <p:par>
                                <p:cTn id="124" presetID="10" presetClass="exit" presetSubtype="0" fill="hold" grpId="0" nodeType="clickEffect">
                                  <p:stCondLst>
                                    <p:cond delay="0"/>
                                  </p:stCondLst>
                                  <p:childTnLst>
                                    <p:animEffect transition="out" filter="fade">
                                      <p:cBhvr>
                                        <p:cTn id="125" dur="500"/>
                                        <p:tgtEl>
                                          <p:spTgt spid="59"/>
                                        </p:tgtEl>
                                      </p:cBhvr>
                                    </p:animEffect>
                                    <p:set>
                                      <p:cBhvr>
                                        <p:cTn id="126" dur="1" fill="hold">
                                          <p:stCondLst>
                                            <p:cond delay="499"/>
                                          </p:stCondLst>
                                        </p:cTn>
                                        <p:tgtEl>
                                          <p:spTgt spid="59"/>
                                        </p:tgtEl>
                                        <p:attrNameLst>
                                          <p:attrName>style.visibility</p:attrName>
                                        </p:attrNameLst>
                                      </p:cBhvr>
                                      <p:to>
                                        <p:strVal val="hidden"/>
                                      </p:to>
                                    </p:set>
                                  </p:childTnLst>
                                </p:cTn>
                              </p:par>
                              <p:par>
                                <p:cTn id="127" presetID="3" presetClass="mediacall" presetSubtype="0" fill="hold" nodeType="withEffect">
                                  <p:stCondLst>
                                    <p:cond delay="0"/>
                                  </p:stCondLst>
                                  <p:childTnLst>
                                    <p:cmd type="call" cmd="stop">
                                      <p:cBhvr>
                                        <p:cTn id="128" dur="1" fill="hold"/>
                                        <p:tgtEl>
                                          <p:spTgt spid="3"/>
                                        </p:tgtEl>
                                      </p:cBhvr>
                                    </p:cmd>
                                  </p:childTnLst>
                                </p:cTn>
                              </p:par>
                            </p:childTnLst>
                          </p:cTn>
                        </p:par>
                      </p:childTnLst>
                    </p:cTn>
                  </p:par>
                  <p:par>
                    <p:cTn id="129" fill="hold" nodeType="clickPar">
                      <p:stCondLst>
                        <p:cond delay="indefinite"/>
                      </p:stCondLst>
                      <p:childTnLst>
                        <p:par>
                          <p:cTn id="130" fill="hold" nodeType="withGroup">
                            <p:stCondLst>
                              <p:cond delay="0"/>
                            </p:stCondLst>
                            <p:childTnLst>
                              <p:par>
                                <p:cTn id="131" presetID="10" presetClass="exit" presetSubtype="0" fill="hold" grpId="0" nodeType="clickEffect">
                                  <p:stCondLst>
                                    <p:cond delay="0"/>
                                  </p:stCondLst>
                                  <p:childTnLst>
                                    <p:animEffect transition="out" filter="fade">
                                      <p:cBhvr>
                                        <p:cTn id="132" dur="500"/>
                                        <p:tgtEl>
                                          <p:spTgt spid="60"/>
                                        </p:tgtEl>
                                      </p:cBhvr>
                                    </p:animEffect>
                                    <p:set>
                                      <p:cBhvr>
                                        <p:cTn id="133" dur="1" fill="hold">
                                          <p:stCondLst>
                                            <p:cond delay="499"/>
                                          </p:stCondLst>
                                        </p:cTn>
                                        <p:tgtEl>
                                          <p:spTgt spid="60"/>
                                        </p:tgtEl>
                                        <p:attrNameLst>
                                          <p:attrName>style.visibility</p:attrName>
                                        </p:attrNameLst>
                                      </p:cBhvr>
                                      <p:to>
                                        <p:strVal val="hidden"/>
                                      </p:to>
                                    </p:set>
                                  </p:childTnLst>
                                </p:cTn>
                              </p:par>
                              <p:par>
                                <p:cTn id="134" presetID="3" presetClass="mediacall" presetSubtype="0" fill="hold" nodeType="withEffect">
                                  <p:stCondLst>
                                    <p:cond delay="0"/>
                                  </p:stCondLst>
                                  <p:childTnLst>
                                    <p:cmd type="call" cmd="stop">
                                      <p:cBhvr>
                                        <p:cTn id="135" dur="1" fill="hold"/>
                                        <p:tgtEl>
                                          <p:spTgt spid="3"/>
                                        </p:tgtEl>
                                      </p:cBhvr>
                                    </p:cmd>
                                  </p:childTnLst>
                                </p:cTn>
                              </p:par>
                            </p:childTnLst>
                          </p:cTn>
                        </p:par>
                      </p:childTnLst>
                    </p:cTn>
                  </p:par>
                  <p:par>
                    <p:cTn id="136" fill="hold" nodeType="clickPar">
                      <p:stCondLst>
                        <p:cond delay="indefinite"/>
                      </p:stCondLst>
                      <p:childTnLst>
                        <p:par>
                          <p:cTn id="137" fill="hold" nodeType="withGroup">
                            <p:stCondLst>
                              <p:cond delay="0"/>
                            </p:stCondLst>
                            <p:childTnLst>
                              <p:par>
                                <p:cTn id="138" presetID="10" presetClass="exit" presetSubtype="0" fill="hold" grpId="0" nodeType="clickEffect">
                                  <p:stCondLst>
                                    <p:cond delay="0"/>
                                  </p:stCondLst>
                                  <p:childTnLst>
                                    <p:animEffect transition="out" filter="fade">
                                      <p:cBhvr>
                                        <p:cTn id="139" dur="500"/>
                                        <p:tgtEl>
                                          <p:spTgt spid="61"/>
                                        </p:tgtEl>
                                      </p:cBhvr>
                                    </p:animEffect>
                                    <p:set>
                                      <p:cBhvr>
                                        <p:cTn id="140" dur="1" fill="hold">
                                          <p:stCondLst>
                                            <p:cond delay="499"/>
                                          </p:stCondLst>
                                        </p:cTn>
                                        <p:tgtEl>
                                          <p:spTgt spid="61"/>
                                        </p:tgtEl>
                                        <p:attrNameLst>
                                          <p:attrName>style.visibility</p:attrName>
                                        </p:attrNameLst>
                                      </p:cBhvr>
                                      <p:to>
                                        <p:strVal val="hidden"/>
                                      </p:to>
                                    </p:set>
                                  </p:childTnLst>
                                </p:cTn>
                              </p:par>
                              <p:par>
                                <p:cTn id="141" presetID="3" presetClass="mediacall" presetSubtype="0" fill="hold" nodeType="withEffect">
                                  <p:stCondLst>
                                    <p:cond delay="0"/>
                                  </p:stCondLst>
                                  <p:childTnLst>
                                    <p:cmd type="call" cmd="stop">
                                      <p:cBhvr>
                                        <p:cTn id="142"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3" restart="whenNotActive" fill="hold" evtFilter="cancelBubble" nodeType="interactiveSeq">
                <p:stCondLst>
                  <p:cond evt="onClick" delay="0">
                    <p:tgtEl>
                      <p:spTgt spid="25"/>
                    </p:tgtEl>
                  </p:cond>
                </p:stCondLst>
                <p:endSync evt="end" delay="0">
                  <p:rtn val="all"/>
                </p:endSync>
                <p:childTnLst>
                  <p:par>
                    <p:cTn id="144" fill="hold" nodeType="clickPar">
                      <p:stCondLst>
                        <p:cond delay="0"/>
                      </p:stCondLst>
                      <p:childTnLst>
                        <p:par>
                          <p:cTn id="145" fill="hold" nodeType="withGroup">
                            <p:stCondLst>
                              <p:cond delay="0"/>
                            </p:stCondLst>
                            <p:childTnLst>
                              <p:par>
                                <p:cTn id="146" presetID="8" presetClass="emph" presetSubtype="0" repeatCount="indefinite" fill="hold" nodeType="clickEffect">
                                  <p:stCondLst>
                                    <p:cond delay="0"/>
                                  </p:stCondLst>
                                  <p:endCondLst>
                                    <p:cond evt="onNext" delay="0">
                                      <p:tgtEl>
                                        <p:sldTgt/>
                                      </p:tgtEl>
                                    </p:cond>
                                  </p:endCondLst>
                                  <p:childTnLst>
                                    <p:animRot by="21600000">
                                      <p:cBhvr>
                                        <p:cTn id="147" dur="500" fill="hold"/>
                                        <p:tgtEl>
                                          <p:spTgt spid="22"/>
                                        </p:tgtEl>
                                        <p:attrNameLst>
                                          <p:attrName>r</p:attrName>
                                        </p:attrNameLst>
                                      </p:cBhvr>
                                    </p:animRot>
                                  </p:childTnLst>
                                </p:cTn>
                              </p:par>
                              <p:par>
                                <p:cTn id="148" presetID="1" presetClass="mediacall" presetSubtype="0" fill="hold" nodeType="withEffect">
                                  <p:stCondLst>
                                    <p:cond delay="0"/>
                                  </p:stCondLst>
                                  <p:childTnLst>
                                    <p:cmd type="call" cmd="playFrom(0.0)">
                                      <p:cBhvr>
                                        <p:cTn id="149" dur="30406" fill="hold"/>
                                        <p:tgtEl>
                                          <p:spTgt spid="3"/>
                                        </p:tgtEl>
                                      </p:cBhvr>
                                    </p:cmd>
                                  </p:childTnLst>
                                </p:cTn>
                              </p:par>
                            </p:childTnLst>
                          </p:cTn>
                        </p:par>
                      </p:childTnLst>
                    </p:cTn>
                  </p:par>
                </p:childTnLst>
              </p:cTn>
              <p:nextCondLst>
                <p:cond evt="onClick" delay="0">
                  <p:tgtEl>
                    <p:spTgt spid="25"/>
                  </p:tgtEl>
                </p:cond>
              </p:nextCondLst>
            </p:seq>
            <p:seq concurrent="1" nextAc="seek">
              <p:cTn id="150" restart="whenNotActive" fill="hold" evtFilter="cancelBubble" nodeType="interactiveSeq">
                <p:stCondLst>
                  <p:cond evt="onClick" delay="0">
                    <p:tgtEl>
                      <p:spTgt spid="26"/>
                    </p:tgtEl>
                  </p:cond>
                </p:stCondLst>
                <p:endSync evt="end" delay="0">
                  <p:rtn val="all"/>
                </p:endSync>
                <p:childTnLst>
                  <p:par>
                    <p:cTn id="151" fill="hold" nodeType="clickPar">
                      <p:stCondLst>
                        <p:cond delay="0"/>
                      </p:stCondLst>
                      <p:childTnLst>
                        <p:par>
                          <p:cTn id="152" fill="hold" nodeType="withGroup">
                            <p:stCondLst>
                              <p:cond delay="0"/>
                            </p:stCondLst>
                            <p:childTnLst>
                              <p:par>
                                <p:cTn id="153" presetID="1" presetClass="emph" presetSubtype="2" fill="hold" nodeType="clickEffect">
                                  <p:stCondLst>
                                    <p:cond delay="0"/>
                                  </p:stCondLst>
                                  <p:childTnLst>
                                    <p:animClr clrSpc="rgb" dir="cw">
                                      <p:cBhvr>
                                        <p:cTn id="154" dur="500" fill="hold"/>
                                        <p:tgtEl>
                                          <p:spTgt spid="26"/>
                                        </p:tgtEl>
                                        <p:attrNameLst>
                                          <p:attrName>fillcolor</p:attrName>
                                        </p:attrNameLst>
                                      </p:cBhvr>
                                      <p:to>
                                        <a:srgbClr val="000000"/>
                                      </p:to>
                                    </p:animClr>
                                    <p:set>
                                      <p:cBhvr>
                                        <p:cTn id="155" dur="500" fill="hold"/>
                                        <p:tgtEl>
                                          <p:spTgt spid="26"/>
                                        </p:tgtEl>
                                        <p:attrNameLst>
                                          <p:attrName>fill.type</p:attrName>
                                        </p:attrNameLst>
                                      </p:cBhvr>
                                      <p:to>
                                        <p:strVal val="solid"/>
                                      </p:to>
                                    </p:set>
                                    <p:set>
                                      <p:cBhvr>
                                        <p:cTn id="156"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57" restart="whenNotActive" fill="hold" evtFilter="cancelBubble" nodeType="interactiveSeq">
                <p:stCondLst>
                  <p:cond evt="onClick" delay="0">
                    <p:tgtEl>
                      <p:spTgt spid="27"/>
                    </p:tgtEl>
                  </p:cond>
                </p:stCondLst>
                <p:endSync evt="end" delay="0">
                  <p:rtn val="all"/>
                </p:endSync>
                <p:childTnLst>
                  <p:par>
                    <p:cTn id="158" fill="hold" nodeType="clickPar">
                      <p:stCondLst>
                        <p:cond delay="0"/>
                      </p:stCondLst>
                      <p:childTnLst>
                        <p:par>
                          <p:cTn id="159" fill="hold" nodeType="withGroup">
                            <p:stCondLst>
                              <p:cond delay="0"/>
                            </p:stCondLst>
                            <p:childTnLst>
                              <p:par>
                                <p:cTn id="160" presetID="1" presetClass="emph" presetSubtype="2" fill="hold" nodeType="clickEffect">
                                  <p:stCondLst>
                                    <p:cond delay="0"/>
                                  </p:stCondLst>
                                  <p:childTnLst>
                                    <p:animClr clrSpc="rgb" dir="cw">
                                      <p:cBhvr>
                                        <p:cTn id="161" dur="500" fill="hold"/>
                                        <p:tgtEl>
                                          <p:spTgt spid="27"/>
                                        </p:tgtEl>
                                        <p:attrNameLst>
                                          <p:attrName>fillcolor</p:attrName>
                                        </p:attrNameLst>
                                      </p:cBhvr>
                                      <p:to>
                                        <a:srgbClr val="000000"/>
                                      </p:to>
                                    </p:animClr>
                                    <p:set>
                                      <p:cBhvr>
                                        <p:cTn id="162" dur="500" fill="hold"/>
                                        <p:tgtEl>
                                          <p:spTgt spid="27"/>
                                        </p:tgtEl>
                                        <p:attrNameLst>
                                          <p:attrName>fill.type</p:attrName>
                                        </p:attrNameLst>
                                      </p:cBhvr>
                                      <p:to>
                                        <p:strVal val="solid"/>
                                      </p:to>
                                    </p:set>
                                    <p:set>
                                      <p:cBhvr>
                                        <p:cTn id="163"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64" restart="whenNotActive" fill="hold" evtFilter="cancelBubble" nodeType="interactiveSeq">
                <p:stCondLst>
                  <p:cond evt="onClick" delay="0">
                    <p:tgtEl>
                      <p:spTgt spid="28"/>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 presetClass="emph" presetSubtype="2" fill="hold" nodeType="clickEffect">
                                  <p:stCondLst>
                                    <p:cond delay="0"/>
                                  </p:stCondLst>
                                  <p:childTnLst>
                                    <p:animClr clrSpc="rgb" dir="cw">
                                      <p:cBhvr>
                                        <p:cTn id="168" dur="500" fill="hold"/>
                                        <p:tgtEl>
                                          <p:spTgt spid="28"/>
                                        </p:tgtEl>
                                        <p:attrNameLst>
                                          <p:attrName>fillcolor</p:attrName>
                                        </p:attrNameLst>
                                      </p:cBhvr>
                                      <p:to>
                                        <a:srgbClr val="000000"/>
                                      </p:to>
                                    </p:animClr>
                                    <p:set>
                                      <p:cBhvr>
                                        <p:cTn id="169" dur="500" fill="hold"/>
                                        <p:tgtEl>
                                          <p:spTgt spid="28"/>
                                        </p:tgtEl>
                                        <p:attrNameLst>
                                          <p:attrName>fill.type</p:attrName>
                                        </p:attrNameLst>
                                      </p:cBhvr>
                                      <p:to>
                                        <p:strVal val="solid"/>
                                      </p:to>
                                    </p:set>
                                    <p:set>
                                      <p:cBhvr>
                                        <p:cTn id="170"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1" restart="whenNotActive" fill="hold" evtFilter="cancelBubble" nodeType="interactiveSeq">
                <p:stCondLst>
                  <p:cond evt="onClick" delay="0">
                    <p:tgtEl>
                      <p:spTgt spid="35"/>
                    </p:tgtEl>
                  </p:cond>
                </p:stCondLst>
                <p:endSync evt="end" delay="0">
                  <p:rtn val="all"/>
                </p:endSync>
                <p:childTnLst>
                  <p:par>
                    <p:cTn id="172" fill="hold" nodeType="clickPar">
                      <p:stCondLst>
                        <p:cond delay="0"/>
                      </p:stCondLst>
                      <p:childTnLst>
                        <p:par>
                          <p:cTn id="173" fill="hold" nodeType="withGroup">
                            <p:stCondLst>
                              <p:cond delay="0"/>
                            </p:stCondLst>
                            <p:childTnLst>
                              <p:par>
                                <p:cTn id="174" presetID="1" presetClass="emph" presetSubtype="2" fill="hold" nodeType="clickEffect">
                                  <p:stCondLst>
                                    <p:cond delay="0"/>
                                  </p:stCondLst>
                                  <p:childTnLst>
                                    <p:animClr clrSpc="rgb" dir="cw">
                                      <p:cBhvr>
                                        <p:cTn id="175" dur="500" fill="hold"/>
                                        <p:tgtEl>
                                          <p:spTgt spid="35"/>
                                        </p:tgtEl>
                                        <p:attrNameLst>
                                          <p:attrName>fillcolor</p:attrName>
                                        </p:attrNameLst>
                                      </p:cBhvr>
                                      <p:to>
                                        <a:srgbClr val="000000"/>
                                      </p:to>
                                    </p:animClr>
                                    <p:set>
                                      <p:cBhvr>
                                        <p:cTn id="176" dur="500" fill="hold"/>
                                        <p:tgtEl>
                                          <p:spTgt spid="35"/>
                                        </p:tgtEl>
                                        <p:attrNameLst>
                                          <p:attrName>fill.type</p:attrName>
                                        </p:attrNameLst>
                                      </p:cBhvr>
                                      <p:to>
                                        <p:strVal val="solid"/>
                                      </p:to>
                                    </p:set>
                                    <p:set>
                                      <p:cBhvr>
                                        <p:cTn id="177"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78" restart="whenNotActive" fill="hold" evtFilter="cancelBubble" nodeType="interactiveSeq">
                <p:stCondLst>
                  <p:cond evt="onClick" delay="0">
                    <p:tgtEl>
                      <p:spTgt spid="36"/>
                    </p:tgtEl>
                  </p:cond>
                </p:stCondLst>
                <p:endSync evt="end" delay="0">
                  <p:rtn val="all"/>
                </p:endSync>
                <p:childTnLst>
                  <p:par>
                    <p:cTn id="179" fill="hold" nodeType="clickPar">
                      <p:stCondLst>
                        <p:cond delay="0"/>
                      </p:stCondLst>
                      <p:childTnLst>
                        <p:par>
                          <p:cTn id="180" fill="hold" nodeType="withGroup">
                            <p:stCondLst>
                              <p:cond delay="0"/>
                            </p:stCondLst>
                            <p:childTnLst>
                              <p:par>
                                <p:cTn id="181" presetID="1" presetClass="emph" presetSubtype="2" fill="hold" nodeType="clickEffect">
                                  <p:stCondLst>
                                    <p:cond delay="0"/>
                                  </p:stCondLst>
                                  <p:childTnLst>
                                    <p:animClr clrSpc="rgb" dir="cw">
                                      <p:cBhvr>
                                        <p:cTn id="182" dur="500" fill="hold"/>
                                        <p:tgtEl>
                                          <p:spTgt spid="36"/>
                                        </p:tgtEl>
                                        <p:attrNameLst>
                                          <p:attrName>fillcolor</p:attrName>
                                        </p:attrNameLst>
                                      </p:cBhvr>
                                      <p:to>
                                        <a:srgbClr val="000000"/>
                                      </p:to>
                                    </p:animClr>
                                    <p:set>
                                      <p:cBhvr>
                                        <p:cTn id="183" dur="500" fill="hold"/>
                                        <p:tgtEl>
                                          <p:spTgt spid="36"/>
                                        </p:tgtEl>
                                        <p:attrNameLst>
                                          <p:attrName>fill.type</p:attrName>
                                        </p:attrNameLst>
                                      </p:cBhvr>
                                      <p:to>
                                        <p:strVal val="solid"/>
                                      </p:to>
                                    </p:set>
                                    <p:set>
                                      <p:cBhvr>
                                        <p:cTn id="184"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85" restart="whenNotActive" fill="hold" evtFilter="cancelBubble" nodeType="interactiveSeq">
                <p:stCondLst>
                  <p:cond evt="onClick" delay="0">
                    <p:tgtEl>
                      <p:spTgt spid="37"/>
                    </p:tgtEl>
                  </p:cond>
                </p:stCondLst>
                <p:endSync evt="end" delay="0">
                  <p:rtn val="all"/>
                </p:endSync>
                <p:childTnLst>
                  <p:par>
                    <p:cTn id="186" fill="hold" nodeType="clickPar">
                      <p:stCondLst>
                        <p:cond delay="0"/>
                      </p:stCondLst>
                      <p:childTnLst>
                        <p:par>
                          <p:cTn id="187" fill="hold" nodeType="withGroup">
                            <p:stCondLst>
                              <p:cond delay="0"/>
                            </p:stCondLst>
                            <p:childTnLst>
                              <p:par>
                                <p:cTn id="188" presetID="1" presetClass="emph" presetSubtype="2" fill="hold" nodeType="clickEffect">
                                  <p:stCondLst>
                                    <p:cond delay="0"/>
                                  </p:stCondLst>
                                  <p:childTnLst>
                                    <p:animClr clrSpc="rgb" dir="cw">
                                      <p:cBhvr>
                                        <p:cTn id="189" dur="500" fill="hold"/>
                                        <p:tgtEl>
                                          <p:spTgt spid="37"/>
                                        </p:tgtEl>
                                        <p:attrNameLst>
                                          <p:attrName>fillcolor</p:attrName>
                                        </p:attrNameLst>
                                      </p:cBhvr>
                                      <p:to>
                                        <a:srgbClr val="000000"/>
                                      </p:to>
                                    </p:animClr>
                                    <p:set>
                                      <p:cBhvr>
                                        <p:cTn id="190" dur="500" fill="hold"/>
                                        <p:tgtEl>
                                          <p:spTgt spid="37"/>
                                        </p:tgtEl>
                                        <p:attrNameLst>
                                          <p:attrName>fill.type</p:attrName>
                                        </p:attrNameLst>
                                      </p:cBhvr>
                                      <p:to>
                                        <p:strVal val="solid"/>
                                      </p:to>
                                    </p:set>
                                    <p:set>
                                      <p:cBhvr>
                                        <p:cTn id="191"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192" restart="whenNotActive" fill="hold" evtFilter="cancelBubble" nodeType="interactiveSeq">
                <p:stCondLst>
                  <p:cond evt="onClick" delay="0">
                    <p:tgtEl>
                      <p:spTgt spid="38"/>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1" presetClass="emph" presetSubtype="2" fill="hold" nodeType="clickEffect">
                                  <p:stCondLst>
                                    <p:cond delay="0"/>
                                  </p:stCondLst>
                                  <p:childTnLst>
                                    <p:animClr clrSpc="rgb" dir="cw">
                                      <p:cBhvr>
                                        <p:cTn id="196" dur="500" fill="hold"/>
                                        <p:tgtEl>
                                          <p:spTgt spid="38"/>
                                        </p:tgtEl>
                                        <p:attrNameLst>
                                          <p:attrName>fillcolor</p:attrName>
                                        </p:attrNameLst>
                                      </p:cBhvr>
                                      <p:to>
                                        <a:srgbClr val="000000"/>
                                      </p:to>
                                    </p:animClr>
                                    <p:set>
                                      <p:cBhvr>
                                        <p:cTn id="197" dur="500" fill="hold"/>
                                        <p:tgtEl>
                                          <p:spTgt spid="38"/>
                                        </p:tgtEl>
                                        <p:attrNameLst>
                                          <p:attrName>fill.type</p:attrName>
                                        </p:attrNameLst>
                                      </p:cBhvr>
                                      <p:to>
                                        <p:strVal val="solid"/>
                                      </p:to>
                                    </p:set>
                                    <p:set>
                                      <p:cBhvr>
                                        <p:cTn id="198"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199" restart="whenNotActive" fill="hold" evtFilter="cancelBubble" nodeType="interactiveSeq">
                <p:stCondLst>
                  <p:cond evt="onClick" delay="0">
                    <p:tgtEl>
                      <p:spTgt spid="39"/>
                    </p:tgtEl>
                  </p:cond>
                </p:stCondLst>
                <p:endSync evt="end" delay="0">
                  <p:rtn val="all"/>
                </p:endSync>
                <p:childTnLst>
                  <p:par>
                    <p:cTn id="200" fill="hold" nodeType="clickPar">
                      <p:stCondLst>
                        <p:cond delay="0"/>
                      </p:stCondLst>
                      <p:childTnLst>
                        <p:par>
                          <p:cTn id="201" fill="hold" nodeType="withGroup">
                            <p:stCondLst>
                              <p:cond delay="0"/>
                            </p:stCondLst>
                            <p:childTnLst>
                              <p:par>
                                <p:cTn id="202" presetID="1" presetClass="emph" presetSubtype="2" fill="hold" nodeType="clickEffect">
                                  <p:stCondLst>
                                    <p:cond delay="0"/>
                                  </p:stCondLst>
                                  <p:childTnLst>
                                    <p:animClr clrSpc="rgb" dir="cw">
                                      <p:cBhvr>
                                        <p:cTn id="203" dur="500" fill="hold"/>
                                        <p:tgtEl>
                                          <p:spTgt spid="39"/>
                                        </p:tgtEl>
                                        <p:attrNameLst>
                                          <p:attrName>fillcolor</p:attrName>
                                        </p:attrNameLst>
                                      </p:cBhvr>
                                      <p:to>
                                        <a:srgbClr val="000000"/>
                                      </p:to>
                                    </p:animClr>
                                    <p:set>
                                      <p:cBhvr>
                                        <p:cTn id="204" dur="500" fill="hold"/>
                                        <p:tgtEl>
                                          <p:spTgt spid="39"/>
                                        </p:tgtEl>
                                        <p:attrNameLst>
                                          <p:attrName>fill.type</p:attrName>
                                        </p:attrNameLst>
                                      </p:cBhvr>
                                      <p:to>
                                        <p:strVal val="solid"/>
                                      </p:to>
                                    </p:set>
                                    <p:set>
                                      <p:cBhvr>
                                        <p:cTn id="205"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06" restart="whenNotActive" fill="hold" evtFilter="cancelBubble" nodeType="interactiveSeq">
                <p:stCondLst>
                  <p:cond evt="onClick" delay="0">
                    <p:tgtEl>
                      <p:spTgt spid="40"/>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1" presetClass="emph" presetSubtype="2" fill="hold" nodeType="clickEffect">
                                  <p:stCondLst>
                                    <p:cond delay="0"/>
                                  </p:stCondLst>
                                  <p:childTnLst>
                                    <p:animClr clrSpc="rgb" dir="cw">
                                      <p:cBhvr>
                                        <p:cTn id="210" dur="500" fill="hold"/>
                                        <p:tgtEl>
                                          <p:spTgt spid="40"/>
                                        </p:tgtEl>
                                        <p:attrNameLst>
                                          <p:attrName>fillcolor</p:attrName>
                                        </p:attrNameLst>
                                      </p:cBhvr>
                                      <p:to>
                                        <a:srgbClr val="000000"/>
                                      </p:to>
                                    </p:animClr>
                                    <p:set>
                                      <p:cBhvr>
                                        <p:cTn id="211" dur="500" fill="hold"/>
                                        <p:tgtEl>
                                          <p:spTgt spid="40"/>
                                        </p:tgtEl>
                                        <p:attrNameLst>
                                          <p:attrName>fill.type</p:attrName>
                                        </p:attrNameLst>
                                      </p:cBhvr>
                                      <p:to>
                                        <p:strVal val="solid"/>
                                      </p:to>
                                    </p:set>
                                    <p:set>
                                      <p:cBhvr>
                                        <p:cTn id="212"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13" fill="hold" display="0">
                  <p:stCondLst>
                    <p:cond delay="indefinite"/>
                  </p:stCondLst>
                  <p:endCondLst>
                    <p:cond evt="onStopAudio" delay="0">
                      <p:tgtEl>
                        <p:sldTgt/>
                      </p:tgtEl>
                    </p:cond>
                  </p:endCondLst>
                </p:cTn>
                <p:tgtEl>
                  <p:spTgt spid="3"/>
                </p:tgtEl>
              </p:cMediaNode>
            </p:audio>
          </p:childTnLst>
        </p:cTn>
      </p:par>
    </p:tnLst>
    <p:bldLst>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860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5370513" cy="876300"/>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Chăm sóc da hàng ngày </a:t>
            </a:r>
            <a:endParaRPr lang="en-US" sz="3200" b="1" dirty="0"/>
          </a:p>
        </p:txBody>
      </p:sp>
      <p:sp>
        <p:nvSpPr>
          <p:cNvPr id="7" name="Rounded Rectangle 6"/>
          <p:cNvSpPr/>
          <p:nvPr/>
        </p:nvSpPr>
        <p:spPr>
          <a:xfrm>
            <a:off x="0" y="4106863"/>
            <a:ext cx="9144000" cy="1312862"/>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dưỡng ẩm cho da trước khi trang điểm</a:t>
            </a:r>
            <a:endParaRPr lang="vi-VN" sz="3600" dirty="0">
              <a:cs typeface="Arial" pitchFamily="34" charset="0"/>
            </a:endParaRPr>
          </a:p>
        </p:txBody>
      </p:sp>
    </p:spTree>
    <p:extLst>
      <p:ext uri="{BB962C8B-B14F-4D97-AF65-F5344CB8AC3E}">
        <p14:creationId xmlns:p14="http://schemas.microsoft.com/office/powerpoint/2010/main" val="793001402"/>
      </p:ext>
    </p:extLst>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870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5370513" cy="876300"/>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Chăm sóc da hàng ngày </a:t>
            </a:r>
            <a:endParaRPr lang="en-US" sz="3200" b="1" dirty="0"/>
          </a:p>
        </p:txBody>
      </p:sp>
      <p:sp>
        <p:nvSpPr>
          <p:cNvPr id="7" name="Rounded Rectangle 6"/>
          <p:cNvSpPr/>
          <p:nvPr/>
        </p:nvSpPr>
        <p:spPr>
          <a:xfrm>
            <a:off x="0" y="3275013"/>
            <a:ext cx="9144000" cy="2909887"/>
          </a:xfrm>
          <a:prstGeom prst="roundRect">
            <a:avLst/>
          </a:prstGeom>
          <a:solidFill>
            <a:schemeClr val="accent4">
              <a:lumMod val="40000"/>
              <a:lumOff val="6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Da vốn rất nhạy cảm và mỏng manh yếu ớt, rất cần được chăm sóc hàng ngày. Vì vậy, cần phải dưỡng ẩm cho da trước khi bắt đầu make up...</a:t>
            </a:r>
            <a:endParaRPr lang="vi-VN" sz="3600" dirty="0">
              <a:cs typeface="Arial" pitchFamily="34" charset="0"/>
            </a:endParaRPr>
          </a:p>
        </p:txBody>
      </p:sp>
    </p:spTree>
    <p:extLst>
      <p:ext uri="{BB962C8B-B14F-4D97-AF65-F5344CB8AC3E}">
        <p14:creationId xmlns:p14="http://schemas.microsoft.com/office/powerpoint/2010/main" val="3441481677"/>
      </p:ext>
    </p:extLst>
  </p:cSld>
  <p:clrMapOvr>
    <a:masterClrMapping/>
  </p:clrMapOvr>
  <p:transition spd="slow">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880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5370513" cy="876300"/>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Chăm sóc da hàng ngày </a:t>
            </a:r>
            <a:endParaRPr lang="en-US" sz="3200" b="1" dirty="0"/>
          </a:p>
        </p:txBody>
      </p:sp>
      <p:sp>
        <p:nvSpPr>
          <p:cNvPr id="7" name="Rounded Rectangle 6"/>
          <p:cNvSpPr/>
          <p:nvPr/>
        </p:nvSpPr>
        <p:spPr>
          <a:xfrm>
            <a:off x="0" y="3292475"/>
            <a:ext cx="9144000" cy="2974975"/>
          </a:xfrm>
          <a:prstGeom prst="roundRect">
            <a:avLst/>
          </a:prstGeom>
          <a:solidFill>
            <a:schemeClr val="accent5">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a:latin typeface="Arial" pitchFamily="34" charset="0"/>
                <a:cs typeface="Arial" pitchFamily="34" charset="0"/>
              </a:rPr>
              <a:t>- </a:t>
            </a:r>
            <a:r>
              <a:rPr lang="vi-VN" sz="3600" b="1" dirty="0">
                <a:cs typeface="Arial" pitchFamily="34" charset="0"/>
              </a:rPr>
              <a:t>Nên sử dụng sản phẩm dưỡng da chuyên dụng, </a:t>
            </a:r>
            <a:endParaRPr lang="en-US" sz="3600" b="1" dirty="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D</a:t>
            </a:r>
            <a:r>
              <a:rPr lang="vi-VN" sz="3600" b="1" dirty="0">
                <a:cs typeface="Arial" pitchFamily="34" charset="0"/>
              </a:rPr>
              <a:t>ưỡng da thường xuyên trước khi đi ngủ và trang điểm. </a:t>
            </a:r>
            <a:endParaRPr lang="vi-VN" sz="3600" dirty="0">
              <a:cs typeface="Arial" pitchFamily="34" charset="0"/>
            </a:endParaRPr>
          </a:p>
        </p:txBody>
      </p:sp>
    </p:spTree>
    <p:extLst>
      <p:ext uri="{BB962C8B-B14F-4D97-AF65-F5344CB8AC3E}">
        <p14:creationId xmlns:p14="http://schemas.microsoft.com/office/powerpoint/2010/main" val="1003530106"/>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890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5370513" cy="876300"/>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Chăm sóc da hàng ngày </a:t>
            </a:r>
            <a:endParaRPr lang="en-US" sz="3200" b="1" dirty="0"/>
          </a:p>
        </p:txBody>
      </p:sp>
      <p:sp>
        <p:nvSpPr>
          <p:cNvPr id="7" name="Rounded Rectangle 6"/>
          <p:cNvSpPr/>
          <p:nvPr/>
        </p:nvSpPr>
        <p:spPr>
          <a:xfrm>
            <a:off x="0" y="3624263"/>
            <a:ext cx="9144000" cy="2859087"/>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Một làn da căng mướt mịn màng đầy sức sống sẽ là yếu tố quan trọng để dễ dàng tạo lớp trang điểm hoàn hảo.</a:t>
            </a:r>
            <a:endParaRPr lang="vi-VN" sz="3600" dirty="0">
              <a:cs typeface="Arial" pitchFamily="34" charset="0"/>
            </a:endParaRPr>
          </a:p>
        </p:txBody>
      </p:sp>
    </p:spTree>
    <p:extLst>
      <p:ext uri="{BB962C8B-B14F-4D97-AF65-F5344CB8AC3E}">
        <p14:creationId xmlns:p14="http://schemas.microsoft.com/office/powerpoint/2010/main" val="1414580470"/>
      </p:ext>
    </p:extLst>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9011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571500"/>
            <a:ext cx="7065963" cy="8763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Kem</a:t>
            </a:r>
            <a:r>
              <a:rPr lang="en-US" sz="3200" b="1" dirty="0">
                <a:latin typeface="Arial" pitchFamily="34" charset="0"/>
                <a:cs typeface="Arial" pitchFamily="34" charset="0"/>
              </a:rPr>
              <a:t> </a:t>
            </a:r>
            <a:r>
              <a:rPr lang="en-US" sz="3200" b="1" dirty="0" err="1">
                <a:latin typeface="Arial" pitchFamily="34" charset="0"/>
                <a:cs typeface="Arial" pitchFamily="34" charset="0"/>
              </a:rPr>
              <a:t>dưỡng</a:t>
            </a:r>
            <a:r>
              <a:rPr lang="en-US" sz="3200" b="1" dirty="0">
                <a:latin typeface="Arial" pitchFamily="34" charset="0"/>
                <a:cs typeface="Arial" pitchFamily="34" charset="0"/>
              </a:rPr>
              <a:t> da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ngày</a:t>
            </a:r>
            <a:endParaRPr lang="en-US" sz="3200" b="1" dirty="0"/>
          </a:p>
        </p:txBody>
      </p:sp>
      <p:pic>
        <p:nvPicPr>
          <p:cNvPr id="901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13" y="1665288"/>
            <a:ext cx="7800975" cy="5192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9289623"/>
      </p:ext>
    </p:extLst>
  </p:cSld>
  <p:clrMapOvr>
    <a:masterClrMapping/>
  </p:clrMapOvr>
  <p:transition spd="slow">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911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571500"/>
            <a:ext cx="7065963" cy="8763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Kem</a:t>
            </a:r>
            <a:r>
              <a:rPr lang="en-US" sz="3200" b="1" dirty="0">
                <a:latin typeface="Arial" pitchFamily="34" charset="0"/>
                <a:cs typeface="Arial" pitchFamily="34" charset="0"/>
              </a:rPr>
              <a:t> </a:t>
            </a:r>
            <a:r>
              <a:rPr lang="en-US" sz="3200" b="1" dirty="0" err="1">
                <a:latin typeface="Arial" pitchFamily="34" charset="0"/>
                <a:cs typeface="Arial" pitchFamily="34" charset="0"/>
              </a:rPr>
              <a:t>dưỡng</a:t>
            </a:r>
            <a:r>
              <a:rPr lang="en-US" sz="3200" b="1" dirty="0">
                <a:latin typeface="Arial" pitchFamily="34" charset="0"/>
                <a:cs typeface="Arial" pitchFamily="34" charset="0"/>
              </a:rPr>
              <a:t> da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ngày</a:t>
            </a:r>
            <a:endParaRPr lang="en-US" sz="3200" b="1" dirty="0"/>
          </a:p>
        </p:txBody>
      </p:sp>
      <p:pic>
        <p:nvPicPr>
          <p:cNvPr id="9114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1646238"/>
            <a:ext cx="8572500" cy="5211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9420761"/>
      </p:ext>
    </p:extLst>
  </p:cSld>
  <p:clrMapOvr>
    <a:masterClrMapping/>
  </p:clrMapOvr>
  <p:transition spd="slow">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921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571500"/>
            <a:ext cx="7065963" cy="8763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Kem</a:t>
            </a:r>
            <a:r>
              <a:rPr lang="en-US" sz="3200" b="1" dirty="0">
                <a:latin typeface="Arial" pitchFamily="34" charset="0"/>
                <a:cs typeface="Arial" pitchFamily="34" charset="0"/>
              </a:rPr>
              <a:t> </a:t>
            </a:r>
            <a:r>
              <a:rPr lang="en-US" sz="3200" b="1" dirty="0" err="1">
                <a:latin typeface="Arial" pitchFamily="34" charset="0"/>
                <a:cs typeface="Arial" pitchFamily="34" charset="0"/>
              </a:rPr>
              <a:t>dưỡng</a:t>
            </a:r>
            <a:r>
              <a:rPr lang="en-US" sz="3200" b="1" dirty="0">
                <a:latin typeface="Arial" pitchFamily="34" charset="0"/>
                <a:cs typeface="Arial" pitchFamily="34" charset="0"/>
              </a:rPr>
              <a:t> da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ngày</a:t>
            </a:r>
            <a:endParaRPr lang="en-US" sz="3200" b="1" dirty="0"/>
          </a:p>
        </p:txBody>
      </p:sp>
      <p:sp>
        <p:nvSpPr>
          <p:cNvPr id="8" name="Rectangle 7"/>
          <p:cNvSpPr/>
          <p:nvPr/>
        </p:nvSpPr>
        <p:spPr>
          <a:xfrm>
            <a:off x="5197475" y="1227138"/>
            <a:ext cx="3946525" cy="876300"/>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Dành</a:t>
            </a:r>
            <a:r>
              <a:rPr lang="en-US" sz="3200" b="1" dirty="0">
                <a:latin typeface="Arial" pitchFamily="34" charset="0"/>
                <a:cs typeface="Arial" pitchFamily="34" charset="0"/>
              </a:rPr>
              <a:t> </a:t>
            </a:r>
            <a:r>
              <a:rPr lang="en-US" sz="3200" b="1" dirty="0" err="1">
                <a:latin typeface="Arial" pitchFamily="34" charset="0"/>
                <a:cs typeface="Arial" pitchFamily="34" charset="0"/>
              </a:rPr>
              <a:t>cho</a:t>
            </a:r>
            <a:r>
              <a:rPr lang="en-US" sz="3200" b="1" dirty="0">
                <a:latin typeface="Arial" pitchFamily="34" charset="0"/>
                <a:cs typeface="Arial" pitchFamily="34" charset="0"/>
              </a:rPr>
              <a:t> da </a:t>
            </a:r>
            <a:r>
              <a:rPr lang="en-US" sz="3200" b="1" dirty="0" err="1">
                <a:latin typeface="Arial" pitchFamily="34" charset="0"/>
                <a:cs typeface="Arial" pitchFamily="34" charset="0"/>
              </a:rPr>
              <a:t>dầu</a:t>
            </a:r>
            <a:endParaRPr lang="en-US" sz="3200" b="1" dirty="0"/>
          </a:p>
        </p:txBody>
      </p:sp>
      <p:pic>
        <p:nvPicPr>
          <p:cNvPr id="9216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55825"/>
            <a:ext cx="7065963" cy="470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9270681"/>
      </p:ext>
    </p:extLst>
  </p:cSld>
  <p:clrMapOvr>
    <a:masterClrMapping/>
  </p:clrMapOvr>
  <p:transition spd="slow">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931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571500"/>
            <a:ext cx="7065963" cy="8763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Kem</a:t>
            </a:r>
            <a:r>
              <a:rPr lang="en-US" sz="3200" b="1" dirty="0">
                <a:latin typeface="Arial" pitchFamily="34" charset="0"/>
                <a:cs typeface="Arial" pitchFamily="34" charset="0"/>
              </a:rPr>
              <a:t> </a:t>
            </a:r>
            <a:r>
              <a:rPr lang="en-US" sz="3200" b="1" dirty="0" err="1">
                <a:latin typeface="Arial" pitchFamily="34" charset="0"/>
                <a:cs typeface="Arial" pitchFamily="34" charset="0"/>
              </a:rPr>
              <a:t>dưỡng</a:t>
            </a:r>
            <a:r>
              <a:rPr lang="en-US" sz="3200" b="1" dirty="0">
                <a:latin typeface="Arial" pitchFamily="34" charset="0"/>
                <a:cs typeface="Arial" pitchFamily="34" charset="0"/>
              </a:rPr>
              <a:t> da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ngày</a:t>
            </a:r>
            <a:endParaRPr lang="en-US" sz="3200" b="1" dirty="0"/>
          </a:p>
        </p:txBody>
      </p:sp>
      <p:pic>
        <p:nvPicPr>
          <p:cNvPr id="9318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3" y="1571625"/>
            <a:ext cx="3967162" cy="528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19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3050" y="1571625"/>
            <a:ext cx="4994275" cy="528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4855191"/>
      </p:ext>
    </p:extLst>
  </p:cSld>
  <p:clrMapOvr>
    <a:masterClrMapping/>
  </p:clrMapOvr>
  <p:transition spd="slow">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942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5370513" cy="876300"/>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Chăm sóc da hàng ngày </a:t>
            </a:r>
            <a:endParaRPr lang="en-US" sz="3200" b="1" dirty="0"/>
          </a:p>
        </p:txBody>
      </p:sp>
      <p:sp>
        <p:nvSpPr>
          <p:cNvPr id="7" name="Rounded Rectangle 6"/>
          <p:cNvSpPr/>
          <p:nvPr/>
        </p:nvSpPr>
        <p:spPr>
          <a:xfrm>
            <a:off x="0" y="2976563"/>
            <a:ext cx="9144000" cy="3881437"/>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Để có một làn da đẹp và khoẻ mạnh, ngoài việc sử dụng kem dưỡng da hàng ngày ch</a:t>
            </a:r>
            <a:r>
              <a:rPr lang="en-US" sz="3600" b="1" dirty="0">
                <a:cs typeface="Arial" pitchFamily="34" charset="0"/>
              </a:rPr>
              <a:t>ú</a:t>
            </a:r>
            <a:r>
              <a:rPr lang="vi-VN" sz="3600" b="1" dirty="0">
                <a:cs typeface="Arial" pitchFamily="34" charset="0"/>
              </a:rPr>
              <a:t>ng ta cần phải có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một chế độ dinh dưỡng hợp lý,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ngủ đủ giấc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và hoạt động thể thao nhất định. </a:t>
            </a:r>
            <a:endParaRPr lang="vi-VN" sz="3600" dirty="0">
              <a:cs typeface="Arial" pitchFamily="34" charset="0"/>
            </a:endParaRPr>
          </a:p>
        </p:txBody>
      </p:sp>
    </p:spTree>
    <p:extLst>
      <p:ext uri="{BB962C8B-B14F-4D97-AF65-F5344CB8AC3E}">
        <p14:creationId xmlns:p14="http://schemas.microsoft.com/office/powerpoint/2010/main" val="3553120671"/>
      </p:ext>
    </p:extLst>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9523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8928100" cy="876300"/>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Thường xuyên vệ sinh dụng cụ trang điểm</a:t>
            </a:r>
            <a:endParaRPr lang="en-US" sz="3200" b="1" dirty="0"/>
          </a:p>
        </p:txBody>
      </p:sp>
      <p:sp>
        <p:nvSpPr>
          <p:cNvPr id="7" name="Rounded Rectangle 6"/>
          <p:cNvSpPr/>
          <p:nvPr/>
        </p:nvSpPr>
        <p:spPr>
          <a:xfrm>
            <a:off x="0" y="3624263"/>
            <a:ext cx="9144000" cy="2859087"/>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err="1">
                <a:cs typeface="Arial" pitchFamily="34" charset="0"/>
              </a:rPr>
              <a:t>Ngoài</a:t>
            </a:r>
            <a:r>
              <a:rPr lang="en-US" sz="3600" b="1" dirty="0">
                <a:cs typeface="Arial" pitchFamily="34" charset="0"/>
              </a:rPr>
              <a:t> vie</a:t>
            </a:r>
            <a:r>
              <a:rPr lang="vi-VN" sz="3600" b="1" dirty="0">
                <a:cs typeface="Arial" pitchFamily="34" charset="0"/>
              </a:rPr>
              <a:t>.</a:t>
            </a:r>
            <a:endParaRPr lang="vi-VN" sz="3600" dirty="0">
              <a:cs typeface="Arial" pitchFamily="34" charset="0"/>
            </a:endParaRPr>
          </a:p>
        </p:txBody>
      </p:sp>
      <p:sp>
        <p:nvSpPr>
          <p:cNvPr id="8" name="Rounded Rectangle 7"/>
          <p:cNvSpPr/>
          <p:nvPr/>
        </p:nvSpPr>
        <p:spPr>
          <a:xfrm>
            <a:off x="0" y="3241675"/>
            <a:ext cx="9144000" cy="3359150"/>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Đây là nguyên tắc trang điểm quan trọng, để có thể tạo lớp trang điểm hoàn mỹ nhất đồng thời đảm bảo sức khỏe cho làn da thì cần phải vệ sinh dụng cụ trang điểm định kỳ, thường xuyên.</a:t>
            </a:r>
            <a:endParaRPr lang="vi-VN" sz="3600" dirty="0">
              <a:cs typeface="Arial" pitchFamily="34" charset="0"/>
            </a:endParaRPr>
          </a:p>
        </p:txBody>
      </p:sp>
    </p:spTree>
    <p:extLst>
      <p:ext uri="{BB962C8B-B14F-4D97-AF65-F5344CB8AC3E}">
        <p14:creationId xmlns:p14="http://schemas.microsoft.com/office/powerpoint/2010/main" val="3391247036"/>
      </p:ext>
    </p:extLst>
  </p:cSld>
  <p:clrMapOvr>
    <a:masterClrMapping/>
  </p:clrMapOvr>
  <p:transition spd="slow">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962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4464050" cy="2189162"/>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Thường xuyên vệ sinh dụng cụ trang điểm</a:t>
            </a:r>
            <a:endParaRPr lang="en-US" sz="3200" b="1" dirty="0"/>
          </a:p>
        </p:txBody>
      </p:sp>
      <p:sp>
        <p:nvSpPr>
          <p:cNvPr id="8" name="Rounded Rectangle 7"/>
          <p:cNvSpPr/>
          <p:nvPr/>
        </p:nvSpPr>
        <p:spPr>
          <a:xfrm>
            <a:off x="1736725" y="4821238"/>
            <a:ext cx="3209925" cy="1530350"/>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err="1">
                <a:cs typeface="Arial" pitchFamily="34" charset="0"/>
              </a:rPr>
              <a:t>Tại</a:t>
            </a:r>
            <a:r>
              <a:rPr lang="en-US" sz="3600" b="1" dirty="0">
                <a:cs typeface="Arial" pitchFamily="34" charset="0"/>
              </a:rPr>
              <a:t> </a:t>
            </a:r>
            <a:r>
              <a:rPr lang="en-US" sz="3600" b="1" dirty="0" err="1">
                <a:cs typeface="Arial" pitchFamily="34" charset="0"/>
              </a:rPr>
              <a:t>sao</a:t>
            </a:r>
            <a:r>
              <a:rPr lang="en-US" sz="3600" b="1" dirty="0">
                <a:cs typeface="Arial" pitchFamily="34" charset="0"/>
              </a:rPr>
              <a:t>? </a:t>
            </a:r>
            <a:endParaRPr lang="vi-VN" sz="3600" dirty="0">
              <a:cs typeface="Arial" pitchFamily="34" charset="0"/>
            </a:endParaRPr>
          </a:p>
        </p:txBody>
      </p:sp>
      <p:pic>
        <p:nvPicPr>
          <p:cNvPr id="962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6650" y="1895475"/>
            <a:ext cx="3798888" cy="494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8342303"/>
      </p:ext>
    </p:extLst>
  </p:cSld>
  <p:clrMapOvr>
    <a:masterClrMapping/>
  </p:clrMapOvr>
  <p:transition spd="slow">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972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8545513" cy="1093787"/>
          </a:xfrm>
          <a:prstGeom prst="rect">
            <a:avLst/>
          </a:prstGeom>
          <a:solidFill>
            <a:schemeClr val="bg2"/>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Tẩy da chết ở vùng da mặt, môi và cổ định kỳ</a:t>
            </a:r>
            <a:endParaRPr lang="en-US" sz="3200" b="1" dirty="0"/>
          </a:p>
        </p:txBody>
      </p:sp>
      <p:sp>
        <p:nvSpPr>
          <p:cNvPr id="8" name="Rounded Rectangle 7"/>
          <p:cNvSpPr/>
          <p:nvPr/>
        </p:nvSpPr>
        <p:spPr>
          <a:xfrm>
            <a:off x="1163638" y="3508375"/>
            <a:ext cx="7980362" cy="3192463"/>
          </a:xfrm>
          <a:prstGeom prst="roundRect">
            <a:avLst/>
          </a:prstGeom>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Nên thường xuyên tẩy da chết định kỳ, thường xuyên... tại vùng</a:t>
            </a:r>
            <a:r>
              <a:rPr lang="en-US" sz="3600" b="1" dirty="0">
                <a:cs typeface="Arial" pitchFamily="34" charset="0"/>
              </a:rPr>
              <a:t>:</a:t>
            </a:r>
          </a:p>
          <a:p>
            <a:pPr marL="571500" indent="-571500" fontAlgn="auto">
              <a:spcBef>
                <a:spcPts val="0"/>
              </a:spcBef>
              <a:spcAft>
                <a:spcPts val="0"/>
              </a:spcAft>
              <a:buFontTx/>
              <a:buChar char="-"/>
              <a:defRPr/>
            </a:pPr>
            <a:r>
              <a:rPr lang="vi-VN" sz="3600" b="1" dirty="0">
                <a:cs typeface="Arial" pitchFamily="34" charset="0"/>
              </a:rPr>
              <a:t>mặt,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môi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và cổ</a:t>
            </a:r>
            <a:endParaRPr lang="vi-VN" sz="3600" dirty="0">
              <a:cs typeface="Arial" pitchFamily="34" charset="0"/>
            </a:endParaRPr>
          </a:p>
        </p:txBody>
      </p:sp>
    </p:spTree>
    <p:extLst>
      <p:ext uri="{BB962C8B-B14F-4D97-AF65-F5344CB8AC3E}">
        <p14:creationId xmlns:p14="http://schemas.microsoft.com/office/powerpoint/2010/main" val="590338433"/>
      </p:ext>
    </p:extLst>
  </p:cSld>
  <p:clrMapOvr>
    <a:masterClrMapping/>
  </p:clrMapOvr>
  <p:transition spd="slow">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4000" b="1" dirty="0">
                <a:latin typeface="Arial" pitchFamily="34" charset="0"/>
                <a:cs typeface="Arial" pitchFamily="34" charset="0"/>
              </a:rPr>
              <a:t>1.3. </a:t>
            </a:r>
            <a:r>
              <a:rPr lang="en-US" sz="4000" b="1" dirty="0" err="1">
                <a:latin typeface="Arial" pitchFamily="34" charset="0"/>
                <a:cs typeface="Arial" pitchFamily="34" charset="0"/>
              </a:rPr>
              <a:t>Nguyên</a:t>
            </a:r>
            <a:r>
              <a:rPr lang="en-US" sz="4000" b="1" dirty="0">
                <a:latin typeface="Arial" pitchFamily="34" charset="0"/>
                <a:cs typeface="Arial" pitchFamily="34" charset="0"/>
              </a:rPr>
              <a:t> </a:t>
            </a:r>
            <a:r>
              <a:rPr lang="en-US" sz="4000" b="1" dirty="0" err="1">
                <a:latin typeface="Arial" pitchFamily="34" charset="0"/>
                <a:cs typeface="Arial" pitchFamily="34" charset="0"/>
              </a:rPr>
              <a:t>tắc</a:t>
            </a:r>
            <a:r>
              <a:rPr lang="en-US" sz="4000" b="1" dirty="0">
                <a:latin typeface="Arial" pitchFamily="34" charset="0"/>
                <a:cs typeface="Arial" pitchFamily="34" charset="0"/>
              </a:rPr>
              <a:t> </a:t>
            </a:r>
            <a:r>
              <a:rPr lang="en-US" sz="4000" b="1" dirty="0" err="1">
                <a:latin typeface="Arial" pitchFamily="34" charset="0"/>
                <a:cs typeface="Arial" pitchFamily="34" charset="0"/>
              </a:rPr>
              <a:t>trang</a:t>
            </a:r>
            <a:r>
              <a:rPr lang="en-US" sz="4000" b="1" dirty="0">
                <a:latin typeface="Arial" pitchFamily="34" charset="0"/>
                <a:cs typeface="Arial" pitchFamily="34" charset="0"/>
              </a:rPr>
              <a:t> </a:t>
            </a:r>
            <a:r>
              <a:rPr lang="en-US" sz="4000" b="1" dirty="0" err="1">
                <a:latin typeface="Arial" pitchFamily="34" charset="0"/>
                <a:cs typeface="Arial" pitchFamily="34" charset="0"/>
              </a:rPr>
              <a:t>điểm</a:t>
            </a:r>
            <a:endParaRPr lang="en-US" sz="4000" b="1" dirty="0"/>
          </a:p>
        </p:txBody>
      </p:sp>
      <p:pic>
        <p:nvPicPr>
          <p:cNvPr id="983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8545513" cy="1093787"/>
          </a:xfrm>
          <a:prstGeom prst="rect">
            <a:avLst/>
          </a:prstGeom>
          <a:solidFill>
            <a:schemeClr val="bg2"/>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 </a:t>
            </a:r>
            <a:r>
              <a:rPr lang="vi-VN" sz="3200" b="1" dirty="0">
                <a:cs typeface="Arial" pitchFamily="34" charset="0"/>
              </a:rPr>
              <a:t>Tẩy da chết ở vùng da mặt, môi và cổ định kỳ</a:t>
            </a:r>
            <a:endParaRPr lang="en-US" sz="3200" b="1" dirty="0"/>
          </a:p>
        </p:txBody>
      </p:sp>
      <p:sp>
        <p:nvSpPr>
          <p:cNvPr id="8" name="Rounded Rectangle 7"/>
          <p:cNvSpPr/>
          <p:nvPr/>
        </p:nvSpPr>
        <p:spPr>
          <a:xfrm>
            <a:off x="1785938" y="3524250"/>
            <a:ext cx="7358062" cy="3159125"/>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Lớp tế bào chết nếu để quá lâu sẽ khiến da bị </a:t>
            </a:r>
            <a:r>
              <a:rPr lang="en-US" sz="3600" b="1" dirty="0">
                <a:cs typeface="Arial" pitchFamily="34" charset="0"/>
              </a:rPr>
              <a:t>:</a:t>
            </a:r>
          </a:p>
          <a:p>
            <a:pPr marL="571500" indent="-571500" fontAlgn="auto">
              <a:spcBef>
                <a:spcPts val="0"/>
              </a:spcBef>
              <a:spcAft>
                <a:spcPts val="0"/>
              </a:spcAft>
              <a:buFontTx/>
              <a:buChar char="-"/>
              <a:defRPr/>
            </a:pPr>
            <a:r>
              <a:rPr lang="vi-VN" sz="3600" b="1" dirty="0">
                <a:cs typeface="Arial" pitchFamily="34" charset="0"/>
              </a:rPr>
              <a:t>xỉn màu,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sạm và khô đi,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thậm chí nổi mụn.</a:t>
            </a:r>
            <a:endParaRPr lang="vi-VN" sz="3600" dirty="0">
              <a:cs typeface="Arial" pitchFamily="34" charset="0"/>
            </a:endParaRPr>
          </a:p>
        </p:txBody>
      </p:sp>
    </p:spTree>
    <p:extLst>
      <p:ext uri="{BB962C8B-B14F-4D97-AF65-F5344CB8AC3E}">
        <p14:creationId xmlns:p14="http://schemas.microsoft.com/office/powerpoint/2010/main" val="3194224170"/>
      </p:ext>
    </p:extLst>
  </p:cSld>
  <p:clrMapOvr>
    <a:masterClrMapping/>
  </p:clrMapOvr>
  <p:transition spd="slow">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7364413" cy="7810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solidFill>
                  <a:prstClr val="black"/>
                </a:solidFill>
                <a:latin typeface="Arial" pitchFamily="34" charset="0"/>
                <a:cs typeface="Arial" pitchFamily="34" charset="0"/>
              </a:rPr>
              <a:t> </a:t>
            </a:r>
            <a:r>
              <a:rPr lang="en-US" sz="4000" b="1" dirty="0">
                <a:solidFill>
                  <a:prstClr val="black"/>
                </a:solidFill>
                <a:latin typeface="Arial" pitchFamily="34" charset="0"/>
                <a:cs typeface="Arial" pitchFamily="34" charset="0"/>
              </a:rPr>
              <a:t>1.3. </a:t>
            </a:r>
            <a:r>
              <a:rPr lang="en-US" sz="4000" b="1" dirty="0" err="1">
                <a:solidFill>
                  <a:prstClr val="black"/>
                </a:solidFill>
                <a:latin typeface="Arial" pitchFamily="34" charset="0"/>
                <a:cs typeface="Arial" pitchFamily="34" charset="0"/>
              </a:rPr>
              <a:t>Nguyên</a:t>
            </a:r>
            <a:r>
              <a:rPr lang="en-US" sz="4000" b="1" dirty="0">
                <a:solidFill>
                  <a:prstClr val="black"/>
                </a:solidFill>
                <a:latin typeface="Arial" pitchFamily="34" charset="0"/>
                <a:cs typeface="Arial" pitchFamily="34" charset="0"/>
              </a:rPr>
              <a:t> </a:t>
            </a:r>
            <a:r>
              <a:rPr lang="en-US" sz="4000" b="1" dirty="0" err="1">
                <a:solidFill>
                  <a:prstClr val="black"/>
                </a:solidFill>
                <a:latin typeface="Arial" pitchFamily="34" charset="0"/>
                <a:cs typeface="Arial" pitchFamily="34" charset="0"/>
              </a:rPr>
              <a:t>tắc</a:t>
            </a:r>
            <a:r>
              <a:rPr lang="en-US" sz="4000" b="1" dirty="0">
                <a:solidFill>
                  <a:prstClr val="black"/>
                </a:solidFill>
                <a:latin typeface="Arial" pitchFamily="34" charset="0"/>
                <a:cs typeface="Arial" pitchFamily="34" charset="0"/>
              </a:rPr>
              <a:t> </a:t>
            </a:r>
            <a:r>
              <a:rPr lang="en-US" sz="4000" b="1" dirty="0" err="1">
                <a:solidFill>
                  <a:prstClr val="black"/>
                </a:solidFill>
                <a:latin typeface="Arial" pitchFamily="34" charset="0"/>
                <a:cs typeface="Arial" pitchFamily="34" charset="0"/>
              </a:rPr>
              <a:t>trang</a:t>
            </a:r>
            <a:r>
              <a:rPr lang="en-US" sz="4000" b="1" dirty="0">
                <a:solidFill>
                  <a:prstClr val="black"/>
                </a:solidFill>
                <a:latin typeface="Arial" pitchFamily="34" charset="0"/>
                <a:cs typeface="Arial" pitchFamily="34" charset="0"/>
              </a:rPr>
              <a:t> </a:t>
            </a:r>
            <a:r>
              <a:rPr lang="en-US" sz="4000" b="1" dirty="0" err="1">
                <a:solidFill>
                  <a:prstClr val="black"/>
                </a:solidFill>
                <a:latin typeface="Arial" pitchFamily="34" charset="0"/>
                <a:cs typeface="Arial" pitchFamily="34" charset="0"/>
              </a:rPr>
              <a:t>điểm</a:t>
            </a:r>
            <a:endParaRPr lang="en-US" sz="4000" b="1" dirty="0">
              <a:solidFill>
                <a:prstClr val="black"/>
              </a:solidFill>
            </a:endParaRPr>
          </a:p>
        </p:txBody>
      </p:sp>
      <p:pic>
        <p:nvPicPr>
          <p:cNvPr id="993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8545513" cy="1093787"/>
          </a:xfrm>
          <a:prstGeom prst="rect">
            <a:avLst/>
          </a:prstGeom>
          <a:solidFill>
            <a:schemeClr val="bg2"/>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solidFill>
                  <a:prstClr val="black"/>
                </a:solidFill>
                <a:latin typeface="Arial" pitchFamily="34" charset="0"/>
                <a:cs typeface="Arial" pitchFamily="34" charset="0"/>
              </a:rPr>
              <a:t> </a:t>
            </a:r>
            <a:r>
              <a:rPr lang="vi-VN" sz="4000" b="1" dirty="0">
                <a:solidFill>
                  <a:prstClr val="black"/>
                </a:solidFill>
                <a:cs typeface="Arial" pitchFamily="34" charset="0"/>
              </a:rPr>
              <a:t>- </a:t>
            </a:r>
            <a:r>
              <a:rPr lang="vi-VN" sz="3200" b="1" dirty="0">
                <a:solidFill>
                  <a:prstClr val="black"/>
                </a:solidFill>
                <a:cs typeface="Arial" pitchFamily="34" charset="0"/>
              </a:rPr>
              <a:t>Tẩy da chết ở vùng da mặt, môi và cổ định kỳ</a:t>
            </a:r>
            <a:endParaRPr lang="en-US" sz="3200" b="1" dirty="0">
              <a:solidFill>
                <a:prstClr val="black"/>
              </a:solidFill>
            </a:endParaRPr>
          </a:p>
        </p:txBody>
      </p:sp>
      <p:sp>
        <p:nvSpPr>
          <p:cNvPr id="8" name="Rounded Rectangle 7"/>
          <p:cNvSpPr/>
          <p:nvPr/>
        </p:nvSpPr>
        <p:spPr>
          <a:xfrm>
            <a:off x="0" y="3440113"/>
            <a:ext cx="6732588" cy="131445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err="1">
                <a:solidFill>
                  <a:prstClr val="black"/>
                </a:solidFill>
                <a:cs typeface="Arial" pitchFamily="34" charset="0"/>
              </a:rPr>
              <a:t>Cách</a:t>
            </a:r>
            <a:r>
              <a:rPr lang="en-US" sz="3600" b="1" dirty="0">
                <a:solidFill>
                  <a:prstClr val="black"/>
                </a:solidFill>
                <a:cs typeface="Arial" pitchFamily="34" charset="0"/>
              </a:rPr>
              <a:t> </a:t>
            </a:r>
            <a:r>
              <a:rPr lang="en-US" sz="3600" b="1" dirty="0" err="1">
                <a:solidFill>
                  <a:prstClr val="black"/>
                </a:solidFill>
                <a:cs typeface="Arial" pitchFamily="34" charset="0"/>
              </a:rPr>
              <a:t>tẩy</a:t>
            </a:r>
            <a:r>
              <a:rPr lang="en-US" sz="3600" b="1" dirty="0">
                <a:solidFill>
                  <a:prstClr val="black"/>
                </a:solidFill>
                <a:cs typeface="Arial" pitchFamily="34" charset="0"/>
              </a:rPr>
              <a:t> da </a:t>
            </a:r>
            <a:r>
              <a:rPr lang="en-US" sz="3600" b="1" dirty="0" err="1">
                <a:solidFill>
                  <a:prstClr val="black"/>
                </a:solidFill>
                <a:cs typeface="Arial" pitchFamily="34" charset="0"/>
              </a:rPr>
              <a:t>chết</a:t>
            </a:r>
            <a:r>
              <a:rPr lang="en-US" sz="3600" b="1" dirty="0">
                <a:solidFill>
                  <a:prstClr val="black"/>
                </a:solidFill>
                <a:cs typeface="Arial" pitchFamily="34" charset="0"/>
              </a:rPr>
              <a:t> </a:t>
            </a:r>
            <a:r>
              <a:rPr lang="en-US" sz="3600" b="1" dirty="0" err="1">
                <a:solidFill>
                  <a:prstClr val="black"/>
                </a:solidFill>
                <a:cs typeface="Arial" pitchFamily="34" charset="0"/>
              </a:rPr>
              <a:t>như</a:t>
            </a:r>
            <a:r>
              <a:rPr lang="en-US" sz="3600" b="1" dirty="0">
                <a:solidFill>
                  <a:prstClr val="black"/>
                </a:solidFill>
                <a:cs typeface="Arial" pitchFamily="34" charset="0"/>
              </a:rPr>
              <a:t> </a:t>
            </a:r>
            <a:r>
              <a:rPr lang="en-US" sz="3600" b="1" dirty="0" err="1">
                <a:solidFill>
                  <a:prstClr val="black"/>
                </a:solidFill>
                <a:cs typeface="Arial" pitchFamily="34" charset="0"/>
              </a:rPr>
              <a:t>thế</a:t>
            </a:r>
            <a:r>
              <a:rPr lang="en-US" sz="3600" b="1" dirty="0">
                <a:solidFill>
                  <a:prstClr val="black"/>
                </a:solidFill>
                <a:cs typeface="Arial" pitchFamily="34" charset="0"/>
              </a:rPr>
              <a:t> </a:t>
            </a:r>
            <a:r>
              <a:rPr lang="en-US" sz="3600" b="1" dirty="0" err="1">
                <a:solidFill>
                  <a:prstClr val="black"/>
                </a:solidFill>
                <a:cs typeface="Arial" pitchFamily="34" charset="0"/>
              </a:rPr>
              <a:t>nào</a:t>
            </a:r>
            <a:r>
              <a:rPr lang="en-US" sz="3600" b="1" dirty="0">
                <a:solidFill>
                  <a:prstClr val="black"/>
                </a:solidFill>
                <a:cs typeface="Arial" pitchFamily="34" charset="0"/>
              </a:rPr>
              <a:t>?</a:t>
            </a:r>
            <a:endParaRPr lang="vi-VN" sz="3600" dirty="0">
              <a:solidFill>
                <a:prstClr val="black"/>
              </a:solidFill>
              <a:cs typeface="Arial" pitchFamily="34" charset="0"/>
            </a:endParaRPr>
          </a:p>
        </p:txBody>
      </p:sp>
      <p:pic>
        <p:nvPicPr>
          <p:cNvPr id="9933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7438" y="3921125"/>
            <a:ext cx="2976562" cy="297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9080305"/>
      </p:ext>
    </p:extLst>
  </p:cSld>
  <p:clrMapOvr>
    <a:masterClrMapping/>
  </p:clrMapOvr>
  <p:transition spd="slow">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003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solidFill>
            <a:schemeClr val="bg2"/>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0" y="3341688"/>
            <a:ext cx="6634163" cy="131603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a. </a:t>
            </a:r>
            <a:r>
              <a:rPr lang="da-DK" sz="3600" b="1" dirty="0">
                <a:cs typeface="Arial" pitchFamily="34" charset="0"/>
              </a:rPr>
              <a:t>Sữa rửa mặt (Cleanser)</a:t>
            </a:r>
            <a:endParaRPr lang="vi-VN" sz="3600" dirty="0">
              <a:cs typeface="Arial" pitchFamily="34" charset="0"/>
            </a:endParaRPr>
          </a:p>
        </p:txBody>
      </p:sp>
    </p:spTree>
    <p:extLst>
      <p:ext uri="{BB962C8B-B14F-4D97-AF65-F5344CB8AC3E}">
        <p14:creationId xmlns:p14="http://schemas.microsoft.com/office/powerpoint/2010/main" val="2203900374"/>
      </p:ext>
    </p:extLst>
  </p:cSld>
  <p:clrMapOvr>
    <a:masterClrMapping/>
  </p:clrMapOvr>
  <p:transition spd="slow">
    <p:wip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pic>
        <p:nvPicPr>
          <p:cNvPr id="1013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460625"/>
            <a:ext cx="9144000" cy="36734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Sữa rửa mặt là một sản phẩm tẩy rửa da mặt được sử dụng để loại bỏ tế bào da chết, dầu, bụi bẩn, và các loại chất ô nhiễm khác từ da trên mặt. </a:t>
            </a:r>
            <a:endParaRPr lang="en-US" sz="3200" b="1" dirty="0"/>
          </a:p>
        </p:txBody>
      </p:sp>
    </p:spTree>
    <p:extLst>
      <p:ext uri="{BB962C8B-B14F-4D97-AF65-F5344CB8AC3E}">
        <p14:creationId xmlns:p14="http://schemas.microsoft.com/office/powerpoint/2010/main" val="3090743182"/>
      </p:ext>
    </p:extLst>
  </p:cSld>
  <p:clrMapOvr>
    <a:masterClrMapping/>
  </p:clrMapOvr>
  <p:transition spd="slow">
    <p:wip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24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609850"/>
            <a:ext cx="9144000" cy="3790950"/>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4000" b="1" dirty="0">
                <a:cs typeface="Arial" pitchFamily="34" charset="0"/>
              </a:rPr>
              <a:t>Giúp rửa sạch lỗ chân lông, với tác động làm sạch sâu sẽ giúp da se khít lỗ chân lông hiệu quả ngăn ngừa các tình trạng da như mụn trứng cá...</a:t>
            </a:r>
            <a:endParaRPr lang="en-US" sz="3200" b="1" dirty="0"/>
          </a:p>
        </p:txBody>
      </p:sp>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Tree>
    <p:extLst>
      <p:ext uri="{BB962C8B-B14F-4D97-AF65-F5344CB8AC3E}">
        <p14:creationId xmlns:p14="http://schemas.microsoft.com/office/powerpoint/2010/main" val="762796237"/>
      </p:ext>
    </p:extLst>
  </p:cSld>
  <p:clrMapOvr>
    <a:masterClrMapping/>
  </p:clrMapOvr>
  <p:transition spd="slow">
    <p:wip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34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609850"/>
            <a:ext cx="9144000" cy="3125788"/>
          </a:xfrm>
          <a:prstGeom prst="rect">
            <a:avLst/>
          </a:prstGeom>
          <a:solidFill>
            <a:srgbClr val="92D05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4000" b="1" dirty="0">
                <a:cs typeface="Arial" pitchFamily="34" charset="0"/>
              </a:rPr>
              <a:t>S</a:t>
            </a:r>
            <a:r>
              <a:rPr lang="vi-VN" sz="4000" b="1" dirty="0">
                <a:cs typeface="Arial" pitchFamily="34" charset="0"/>
              </a:rPr>
              <a:t>ữa rửa mặt cũng có tác dụng giúp tẩy tế bào chết hoặc dưỡng ẩm nhẹ nhàng, để da mịn màng hơn và không bị thô ráp; </a:t>
            </a:r>
            <a:endParaRPr lang="en-US" sz="3200" b="1" dirty="0"/>
          </a:p>
        </p:txBody>
      </p:sp>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Tree>
    <p:extLst>
      <p:ext uri="{BB962C8B-B14F-4D97-AF65-F5344CB8AC3E}">
        <p14:creationId xmlns:p14="http://schemas.microsoft.com/office/powerpoint/2010/main" val="813767771"/>
      </p:ext>
    </p:extLst>
  </p:cSld>
  <p:clrMapOvr>
    <a:masterClrMapping/>
  </p:clrMapOvr>
  <p:transition spd="slow">
    <p:wip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44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1275" y="2060575"/>
            <a:ext cx="9144000" cy="1995488"/>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Làm sạch da, ngăn ngừa mụn và nguyên nhân gây mụn hiệu quả...;. </a:t>
            </a:r>
            <a:endParaRPr lang="en-US" sz="3200" b="1" dirty="0"/>
          </a:p>
        </p:txBody>
      </p:sp>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
        <p:nvSpPr>
          <p:cNvPr id="8" name="Rectangle 7"/>
          <p:cNvSpPr/>
          <p:nvPr/>
        </p:nvSpPr>
        <p:spPr>
          <a:xfrm>
            <a:off x="0" y="4371975"/>
            <a:ext cx="9144000" cy="2162175"/>
          </a:xfrm>
          <a:prstGeom prst="rect">
            <a:avLst/>
          </a:prstGeom>
          <a:solidFill>
            <a:schemeClr val="accent6">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4000" b="1" dirty="0">
                <a:cs typeface="Arial" pitchFamily="34" charset="0"/>
              </a:rPr>
              <a:t>Sử dụng sữa rửa mặt đều đặn mỗi ngày cũng là một trong những cách giúp da cân bằng độ ẩm tốt hơn. </a:t>
            </a:r>
            <a:endParaRPr lang="en-US" sz="3200" b="1" dirty="0"/>
          </a:p>
        </p:txBody>
      </p:sp>
    </p:spTree>
    <p:extLst>
      <p:ext uri="{BB962C8B-B14F-4D97-AF65-F5344CB8AC3E}">
        <p14:creationId xmlns:p14="http://schemas.microsoft.com/office/powerpoint/2010/main" val="1291145877"/>
      </p:ext>
    </p:extLst>
  </p:cSld>
  <p:clrMapOvr>
    <a:masterClrMapping/>
  </p:clrMapOvr>
  <p:transition spd="slow">
    <p:wip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54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609850"/>
            <a:ext cx="9144000" cy="3790950"/>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4000" b="1" dirty="0">
                <a:cs typeface="Arial" pitchFamily="34" charset="0"/>
              </a:rPr>
              <a:t>S</a:t>
            </a:r>
            <a:r>
              <a:rPr lang="vi-VN" sz="4000" b="1" dirty="0">
                <a:cs typeface="Arial" pitchFamily="34" charset="0"/>
              </a:rPr>
              <a:t>ữa rửa mặt có chứa các thành phần như vitamin, khoáng chất cùng các dưỡng chất thiết yếu khác sẽ cung cấp cho da nhiều chất dinh dưỡng cần thiết. </a:t>
            </a:r>
            <a:endParaRPr lang="en-US" sz="3200" b="1" dirty="0"/>
          </a:p>
        </p:txBody>
      </p:sp>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Tree>
    <p:extLst>
      <p:ext uri="{BB962C8B-B14F-4D97-AF65-F5344CB8AC3E}">
        <p14:creationId xmlns:p14="http://schemas.microsoft.com/office/powerpoint/2010/main" val="280537993"/>
      </p:ext>
    </p:extLst>
  </p:cSld>
  <p:clrMapOvr>
    <a:masterClrMapping/>
  </p:clrMapOvr>
  <p:transition spd="slow">
    <p:wip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65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609850"/>
            <a:ext cx="9144000" cy="3790950"/>
          </a:xfrm>
          <a:prstGeom prst="rect">
            <a:avLst/>
          </a:prstGeom>
          <a:solidFill>
            <a:srgbClr val="00B05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4000" b="1" dirty="0">
                <a:cs typeface="Arial" pitchFamily="34" charset="0"/>
              </a:rPr>
              <a:t>Vì vậy tác dụng của sữa rửa mặt ở đây chính là giúp da giữ đủ nước cần thiết, cân bằng độ pH và độ ẩm trên bề mặt da. Da sẽ được tăng cường sức đề kháng, khỏe mạnh và hồng hào hơn...</a:t>
            </a:r>
            <a:endParaRPr lang="en-US" sz="3200" b="1" dirty="0"/>
          </a:p>
        </p:txBody>
      </p:sp>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Tree>
    <p:extLst>
      <p:ext uri="{BB962C8B-B14F-4D97-AF65-F5344CB8AC3E}">
        <p14:creationId xmlns:p14="http://schemas.microsoft.com/office/powerpoint/2010/main" val="1869830908"/>
      </p:ext>
    </p:extLst>
  </p:cSld>
  <p:clrMapOvr>
    <a:masterClrMapping/>
  </p:clrMapOvr>
  <p:transition spd="slow">
    <p:wip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031875"/>
            <a:ext cx="34925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a:t>
            </a:r>
          </a:p>
        </p:txBody>
      </p:sp>
      <p:pic>
        <p:nvPicPr>
          <p:cNvPr id="1075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1031875"/>
            <a:ext cx="6500813"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da-DK" sz="3200" b="1" dirty="0">
                <a:latin typeface="Arial" pitchFamily="34" charset="0"/>
                <a:cs typeface="Arial" pitchFamily="34" charset="0"/>
              </a:rPr>
              <a:t>a. Sữa rửa mặt (Cleanser) </a:t>
            </a:r>
          </a:p>
        </p:txBody>
      </p:sp>
    </p:spTree>
    <p:extLst>
      <p:ext uri="{BB962C8B-B14F-4D97-AF65-F5344CB8AC3E}">
        <p14:creationId xmlns:p14="http://schemas.microsoft.com/office/powerpoint/2010/main" val="2837301449"/>
      </p:ext>
    </p:extLst>
  </p:cSld>
  <p:clrMapOvr>
    <a:masterClrMapping/>
  </p:clrMapOvr>
  <p:transition spd="slow">
    <p:wip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085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528763" y="4206875"/>
            <a:ext cx="6551612" cy="1316038"/>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r>
              <a:rPr lang="en-US" sz="3600" b="1" dirty="0">
                <a:cs typeface="Arial" pitchFamily="34" charset="0"/>
              </a:rPr>
              <a:t> </a:t>
            </a:r>
            <a:r>
              <a:rPr lang="vi-VN" sz="3600" b="1" dirty="0">
                <a:cs typeface="Arial" pitchFamily="34" charset="0"/>
              </a:rPr>
              <a:t>(Lotion)</a:t>
            </a:r>
            <a:endParaRPr lang="vi-VN" sz="3600" dirty="0">
              <a:cs typeface="Arial" pitchFamily="34" charset="0"/>
            </a:endParaRPr>
          </a:p>
        </p:txBody>
      </p:sp>
    </p:spTree>
    <p:extLst>
      <p:ext uri="{BB962C8B-B14F-4D97-AF65-F5344CB8AC3E}">
        <p14:creationId xmlns:p14="http://schemas.microsoft.com/office/powerpoint/2010/main" val="2004470201"/>
      </p:ext>
    </p:extLst>
  </p:cSld>
  <p:clrMapOvr>
    <a:masterClrMapping/>
  </p:clrMapOvr>
  <p:transition spd="slow">
    <p:wip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614363"/>
            <a:ext cx="6467475" cy="86518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r>
              <a:rPr lang="en-US" sz="3600" b="1" dirty="0">
                <a:cs typeface="Arial" pitchFamily="34" charset="0"/>
              </a:rPr>
              <a:t> </a:t>
            </a:r>
            <a:r>
              <a:rPr lang="vi-VN" sz="3600" b="1" dirty="0">
                <a:cs typeface="Arial" pitchFamily="34" charset="0"/>
              </a:rPr>
              <a:t>(Lotion)</a:t>
            </a:r>
            <a:r>
              <a:rPr lang="en-US" sz="3600" b="1" dirty="0">
                <a:cs typeface="Arial" pitchFamily="34" charset="0"/>
              </a:rPr>
              <a:t> </a:t>
            </a:r>
            <a:endParaRPr lang="vi-VN" sz="3600" dirty="0">
              <a:cs typeface="Arial" pitchFamily="34" charset="0"/>
            </a:endParaRPr>
          </a:p>
        </p:txBody>
      </p:sp>
      <p:sp>
        <p:nvSpPr>
          <p:cNvPr id="9" name="Rounded Rectangle 8"/>
          <p:cNvSpPr/>
          <p:nvPr/>
        </p:nvSpPr>
        <p:spPr>
          <a:xfrm>
            <a:off x="0" y="2327275"/>
            <a:ext cx="9144000" cy="37576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fontAlgn="auto">
              <a:spcBef>
                <a:spcPts val="0"/>
              </a:spcBef>
              <a:spcAft>
                <a:spcPts val="0"/>
              </a:spcAft>
              <a:defRPr/>
            </a:pPr>
            <a:r>
              <a:rPr lang="vi-VN" sz="3600" b="1" dirty="0">
                <a:cs typeface="Arial" pitchFamily="34" charset="0"/>
              </a:rPr>
              <a:t>Kem dưỡng da sẽ giúp tăng hấp thụ nước, vừa giúp phục hồi độ ẩm da vừa ngăn không cho độ ẩm thoát ra ngoài không khí, đưa da từ tình trạng thô ráp trở lại trạng thái bình thường. </a:t>
            </a:r>
            <a:endParaRPr lang="vi-VN" sz="3600" dirty="0">
              <a:cs typeface="Arial" pitchFamily="34" charset="0"/>
            </a:endParaRPr>
          </a:p>
        </p:txBody>
      </p:sp>
    </p:spTree>
    <p:extLst>
      <p:ext uri="{BB962C8B-B14F-4D97-AF65-F5344CB8AC3E}">
        <p14:creationId xmlns:p14="http://schemas.microsoft.com/office/powerpoint/2010/main" val="121752279"/>
      </p:ext>
    </p:extLst>
  </p:cSld>
  <p:clrMapOvr>
    <a:masterClrMapping/>
  </p:clrMapOvr>
  <p:transition spd="slow">
    <p:wip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614363"/>
            <a:ext cx="4356100" cy="86518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endParaRPr lang="vi-VN" sz="3600" dirty="0">
              <a:cs typeface="Arial" pitchFamily="34" charset="0"/>
            </a:endParaRPr>
          </a:p>
        </p:txBody>
      </p:sp>
      <p:sp>
        <p:nvSpPr>
          <p:cNvPr id="9" name="Rounded Rectangle 8"/>
          <p:cNvSpPr/>
          <p:nvPr/>
        </p:nvSpPr>
        <p:spPr>
          <a:xfrm>
            <a:off x="0" y="2293938"/>
            <a:ext cx="9144000" cy="367506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Ngoài ra theo thời gian thì một số loại kem dưỡng da có thêm công dụng đó là trị mụn, chống lão hóa, chống nắng nhưng công dụng chính vẫn là cung cấp và phục hồi độ ẩm cho da.</a:t>
            </a:r>
            <a:endParaRPr lang="vi-VN" sz="3600" dirty="0">
              <a:cs typeface="Arial" pitchFamily="34" charset="0"/>
            </a:endParaRPr>
          </a:p>
        </p:txBody>
      </p:sp>
      <p:sp>
        <p:nvSpPr>
          <p:cNvPr id="5" name="Rounded Rectangle 4"/>
          <p:cNvSpPr/>
          <p:nvPr/>
        </p:nvSpPr>
        <p:spPr>
          <a:xfrm>
            <a:off x="0" y="614363"/>
            <a:ext cx="6467475" cy="86518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r>
              <a:rPr lang="en-US" sz="3600" b="1" dirty="0">
                <a:cs typeface="Arial" pitchFamily="34" charset="0"/>
              </a:rPr>
              <a:t> </a:t>
            </a:r>
            <a:r>
              <a:rPr lang="vi-VN" sz="3600" b="1" dirty="0">
                <a:cs typeface="Arial" pitchFamily="34" charset="0"/>
              </a:rPr>
              <a:t>(Lotion)</a:t>
            </a:r>
            <a:r>
              <a:rPr lang="en-US" sz="3600" b="1" dirty="0">
                <a:cs typeface="Arial" pitchFamily="34" charset="0"/>
              </a:rPr>
              <a:t> </a:t>
            </a:r>
            <a:endParaRPr lang="vi-VN" sz="3600" dirty="0">
              <a:cs typeface="Arial" pitchFamily="34" charset="0"/>
            </a:endParaRPr>
          </a:p>
        </p:txBody>
      </p:sp>
    </p:spTree>
    <p:extLst>
      <p:ext uri="{BB962C8B-B14F-4D97-AF65-F5344CB8AC3E}">
        <p14:creationId xmlns:p14="http://schemas.microsoft.com/office/powerpoint/2010/main" val="2712258078"/>
      </p:ext>
    </p:extLst>
  </p:cSld>
  <p:clrMapOvr>
    <a:masterClrMapping/>
  </p:clrMapOvr>
  <p:transition spd="slow">
    <p:wip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614363"/>
            <a:ext cx="4356100" cy="86518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endParaRPr lang="vi-VN" sz="3600" dirty="0">
              <a:cs typeface="Arial" pitchFamily="34" charset="0"/>
            </a:endParaRPr>
          </a:p>
        </p:txBody>
      </p:sp>
      <p:sp>
        <p:nvSpPr>
          <p:cNvPr id="5" name="Rounded Rectangle 4"/>
          <p:cNvSpPr/>
          <p:nvPr/>
        </p:nvSpPr>
        <p:spPr>
          <a:xfrm>
            <a:off x="0" y="614363"/>
            <a:ext cx="6467475" cy="865187"/>
          </a:xfrm>
          <a:prstGeom prst="roundRect">
            <a:avLst/>
          </a:prstGeom>
          <a:solidFill>
            <a:schemeClr val="accent3">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b. Kem dưỡng da</a:t>
            </a:r>
            <a:r>
              <a:rPr lang="en-US" sz="3600" b="1" dirty="0">
                <a:cs typeface="Arial" pitchFamily="34" charset="0"/>
              </a:rPr>
              <a:t> </a:t>
            </a:r>
            <a:r>
              <a:rPr lang="vi-VN" sz="3600" b="1" dirty="0">
                <a:cs typeface="Arial" pitchFamily="34" charset="0"/>
              </a:rPr>
              <a:t>(Lotion)</a:t>
            </a:r>
            <a:r>
              <a:rPr lang="en-US" sz="3600" b="1" dirty="0">
                <a:cs typeface="Arial" pitchFamily="34" charset="0"/>
              </a:rPr>
              <a:t> </a:t>
            </a:r>
            <a:endParaRPr lang="vi-VN" sz="3600" dirty="0">
              <a:cs typeface="Arial" pitchFamily="34" charset="0"/>
            </a:endParaRPr>
          </a:p>
        </p:txBody>
      </p:sp>
    </p:spTree>
    <p:extLst>
      <p:ext uri="{BB962C8B-B14F-4D97-AF65-F5344CB8AC3E}">
        <p14:creationId xmlns:p14="http://schemas.microsoft.com/office/powerpoint/2010/main" val="590775273"/>
      </p:ext>
    </p:extLst>
  </p:cSld>
  <p:clrMapOvr>
    <a:masterClrMapping/>
  </p:clrMapOvr>
  <p:transition spd="slow">
    <p:wip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126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6067425" cy="1316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 Kem lót</a:t>
            </a:r>
            <a:r>
              <a:rPr lang="en-US" sz="3600" b="1" dirty="0">
                <a:cs typeface="Arial" pitchFamily="34" charset="0"/>
              </a:rPr>
              <a:t> </a:t>
            </a:r>
            <a:r>
              <a:rPr lang="vi-VN" sz="3600" b="1" dirty="0">
                <a:cs typeface="Arial" pitchFamily="34" charset="0"/>
              </a:rPr>
              <a:t>(Cream liner)</a:t>
            </a:r>
            <a:r>
              <a:rPr lang="en-US" sz="3600" b="1" dirty="0">
                <a:cs typeface="Arial" pitchFamily="34" charset="0"/>
              </a:rPr>
              <a:t>   </a:t>
            </a:r>
            <a:r>
              <a:rPr lang="vi-VN" sz="3600" b="1" dirty="0">
                <a:cs typeface="Arial" pitchFamily="34" charset="0"/>
              </a:rPr>
              <a:t> </a:t>
            </a:r>
            <a:endParaRPr lang="vi-VN" sz="3600" dirty="0">
              <a:cs typeface="Arial" pitchFamily="34" charset="0"/>
            </a:endParaRPr>
          </a:p>
        </p:txBody>
      </p:sp>
    </p:spTree>
    <p:extLst>
      <p:ext uri="{BB962C8B-B14F-4D97-AF65-F5344CB8AC3E}">
        <p14:creationId xmlns:p14="http://schemas.microsoft.com/office/powerpoint/2010/main" val="3490656924"/>
      </p:ext>
    </p:extLst>
  </p:cSld>
  <p:clrMapOvr>
    <a:masterClrMapping/>
  </p:clrMapOvr>
  <p:transition spd="slow">
    <p:wip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0"/>
            <a:ext cx="5802313" cy="75723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 Kem lót</a:t>
            </a:r>
            <a:r>
              <a:rPr lang="en-US" sz="3600" b="1" dirty="0">
                <a:cs typeface="Arial" pitchFamily="34" charset="0"/>
              </a:rPr>
              <a:t> </a:t>
            </a:r>
            <a:r>
              <a:rPr lang="vi-VN" sz="3600" b="1" dirty="0">
                <a:cs typeface="Arial" pitchFamily="34" charset="0"/>
              </a:rPr>
              <a:t>(Cream liner)  </a:t>
            </a:r>
            <a:endParaRPr lang="vi-VN" sz="3600" dirty="0">
              <a:cs typeface="Arial" pitchFamily="34" charset="0"/>
            </a:endParaRPr>
          </a:p>
        </p:txBody>
      </p:sp>
      <p:sp>
        <p:nvSpPr>
          <p:cNvPr id="9" name="Rounded Rectangle 8"/>
          <p:cNvSpPr/>
          <p:nvPr/>
        </p:nvSpPr>
        <p:spPr>
          <a:xfrm>
            <a:off x="165100" y="1020763"/>
            <a:ext cx="5037138" cy="66198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err="1">
                <a:latin typeface="Arial" pitchFamily="34" charset="0"/>
                <a:cs typeface="Arial" pitchFamily="34" charset="0"/>
              </a:rPr>
              <a:t>Vai</a:t>
            </a:r>
            <a:r>
              <a:rPr lang="en-US" sz="3600" b="1" dirty="0">
                <a:latin typeface="Arial" pitchFamily="34" charset="0"/>
                <a:cs typeface="Arial" pitchFamily="34" charset="0"/>
              </a:rPr>
              <a:t> </a:t>
            </a:r>
            <a:r>
              <a:rPr lang="en-US" sz="3600" b="1" dirty="0" err="1">
                <a:latin typeface="Arial" pitchFamily="34" charset="0"/>
                <a:cs typeface="Arial" pitchFamily="34" charset="0"/>
              </a:rPr>
              <a:t>trò</a:t>
            </a:r>
            <a:r>
              <a:rPr lang="en-US" sz="3600" b="1" dirty="0">
                <a:latin typeface="Arial" pitchFamily="34" charset="0"/>
                <a:cs typeface="Arial" pitchFamily="34" charset="0"/>
              </a:rPr>
              <a:t> </a:t>
            </a:r>
            <a:r>
              <a:rPr lang="en-US" sz="3600" b="1" dirty="0" err="1">
                <a:latin typeface="Arial" pitchFamily="34" charset="0"/>
                <a:cs typeface="Arial" pitchFamily="34" charset="0"/>
              </a:rPr>
              <a:t>của</a:t>
            </a:r>
            <a:r>
              <a:rPr lang="en-US" sz="3600" b="1" dirty="0">
                <a:latin typeface="Arial" pitchFamily="34" charset="0"/>
                <a:cs typeface="Arial" pitchFamily="34" charset="0"/>
              </a:rPr>
              <a:t> </a:t>
            </a:r>
            <a:r>
              <a:rPr lang="vi-VN" sz="3600" b="1" dirty="0">
                <a:cs typeface="Arial" pitchFamily="34" charset="0"/>
              </a:rPr>
              <a:t>Kem lót là </a:t>
            </a:r>
            <a:endParaRPr lang="en-US" sz="3600" b="1" dirty="0">
              <a:cs typeface="Arial" pitchFamily="34" charset="0"/>
            </a:endParaRPr>
          </a:p>
        </p:txBody>
      </p:sp>
      <p:sp>
        <p:nvSpPr>
          <p:cNvPr id="10" name="Rounded Rectangle 9"/>
          <p:cNvSpPr/>
          <p:nvPr/>
        </p:nvSpPr>
        <p:spPr>
          <a:xfrm>
            <a:off x="165100" y="1978025"/>
            <a:ext cx="8812213" cy="4802188"/>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marL="571500" indent="-571500" fontAlgn="auto">
              <a:spcBef>
                <a:spcPts val="0"/>
              </a:spcBef>
              <a:spcAft>
                <a:spcPts val="0"/>
              </a:spcAft>
              <a:buFontTx/>
              <a:buChar char="-"/>
              <a:defRPr/>
            </a:pPr>
            <a:r>
              <a:rPr lang="en-US" sz="3600" b="1" dirty="0">
                <a:cs typeface="Arial" pitchFamily="34" charset="0"/>
              </a:rPr>
              <a:t>B</a:t>
            </a:r>
            <a:r>
              <a:rPr lang="vi-VN" sz="3600" b="1" dirty="0">
                <a:cs typeface="Arial" pitchFamily="34" charset="0"/>
              </a:rPr>
              <a:t>ảo vệ da mặt và các mỹ phẩm như kem nền, kem che khuyết điểm,… </a:t>
            </a:r>
            <a:endParaRPr lang="en-US" sz="3600" b="1" dirty="0">
              <a:cs typeface="Arial" pitchFamily="34" charset="0"/>
            </a:endParaRPr>
          </a:p>
          <a:p>
            <a:pPr marL="571500" indent="-571500" fontAlgn="auto">
              <a:spcBef>
                <a:spcPts val="0"/>
              </a:spcBef>
              <a:spcAft>
                <a:spcPts val="0"/>
              </a:spcAft>
              <a:buFontTx/>
              <a:buChar char="-"/>
              <a:defRPr/>
            </a:pPr>
            <a:r>
              <a:rPr lang="en-US" sz="3600" b="1" dirty="0">
                <a:cs typeface="Arial" pitchFamily="34" charset="0"/>
              </a:rPr>
              <a:t>Se </a:t>
            </a:r>
            <a:r>
              <a:rPr lang="vi-VN" sz="3600" b="1" dirty="0">
                <a:cs typeface="Arial" pitchFamily="34" charset="0"/>
              </a:rPr>
              <a:t>khít lỗ chân lông của da nên sẽ bảo vệ da khỏi những chất không tốt và bụi bẩn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Ngoài ra kem lót cũng giúp giữ lớp nền bền hơn và lâu trôi.</a:t>
            </a:r>
            <a:endParaRPr lang="vi-VN" sz="3600" dirty="0">
              <a:cs typeface="Arial" pitchFamily="34" charset="0"/>
            </a:endParaRPr>
          </a:p>
        </p:txBody>
      </p:sp>
    </p:spTree>
    <p:extLst>
      <p:ext uri="{BB962C8B-B14F-4D97-AF65-F5344CB8AC3E}">
        <p14:creationId xmlns:p14="http://schemas.microsoft.com/office/powerpoint/2010/main" val="2643593244"/>
      </p:ext>
    </p:extLst>
  </p:cSld>
  <p:clrMapOvr>
    <a:masterClrMapping/>
  </p:clrMapOvr>
  <p:transition spd="slow">
    <p:wip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146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0" y="3532188"/>
            <a:ext cx="9144000" cy="1316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d. Kem che khuyết điểm</a:t>
            </a:r>
            <a:r>
              <a:rPr lang="en-US" sz="3600" b="1" dirty="0">
                <a:cs typeface="Arial" pitchFamily="34" charset="0"/>
              </a:rPr>
              <a:t> </a:t>
            </a:r>
            <a:r>
              <a:rPr lang="vi-VN" sz="3600" b="1" dirty="0">
                <a:cs typeface="Arial" pitchFamily="34" charset="0"/>
              </a:rPr>
              <a:t>(Concealer)</a:t>
            </a:r>
            <a:r>
              <a:rPr lang="en-US" sz="3600" b="1" dirty="0">
                <a:cs typeface="Arial" pitchFamily="34" charset="0"/>
              </a:rPr>
              <a:t>    </a:t>
            </a:r>
            <a:endParaRPr lang="vi-VN" sz="3600" dirty="0">
              <a:cs typeface="Arial" pitchFamily="34" charset="0"/>
            </a:endParaRPr>
          </a:p>
        </p:txBody>
      </p:sp>
    </p:spTree>
    <p:extLst>
      <p:ext uri="{BB962C8B-B14F-4D97-AF65-F5344CB8AC3E}">
        <p14:creationId xmlns:p14="http://schemas.microsoft.com/office/powerpoint/2010/main" val="3764217518"/>
      </p:ext>
    </p:extLst>
  </p:cSld>
  <p:clrMapOvr>
    <a:masterClrMapping/>
  </p:clrMapOvr>
  <p:transition spd="slow">
    <p:wip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15900" y="814388"/>
            <a:ext cx="8661400" cy="7985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 Kem che khuyết điểm</a:t>
            </a:r>
            <a:r>
              <a:rPr lang="en-US" sz="3600" b="1" dirty="0">
                <a:cs typeface="Arial" pitchFamily="34" charset="0"/>
              </a:rPr>
              <a:t> </a:t>
            </a:r>
            <a:r>
              <a:rPr lang="vi-VN" sz="3600" b="1" dirty="0">
                <a:cs typeface="Arial" pitchFamily="34" charset="0"/>
              </a:rPr>
              <a:t>(Concealer)</a:t>
            </a:r>
            <a:endParaRPr lang="vi-VN" sz="3600" dirty="0">
              <a:cs typeface="Arial" pitchFamily="34" charset="0"/>
            </a:endParaRPr>
          </a:p>
        </p:txBody>
      </p:sp>
      <p:sp>
        <p:nvSpPr>
          <p:cNvPr id="9" name="Rounded Rectangle 8"/>
          <p:cNvSpPr/>
          <p:nvPr/>
        </p:nvSpPr>
        <p:spPr>
          <a:xfrm>
            <a:off x="0" y="2327275"/>
            <a:ext cx="9144000" cy="355758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 - Đặc điểm: Kem che khuyết điểm hoặc chất điều chỉnh màu là một loại mỹ phẩm có nhiều dạng khác nhau từ dạng lỏng đến dạng phấn, cũng tương tự như kem nền, nhưng dày hơn... </a:t>
            </a:r>
            <a:endParaRPr lang="vi-VN" sz="3600" dirty="0">
              <a:cs typeface="Arial" pitchFamily="34" charset="0"/>
            </a:endParaRPr>
          </a:p>
        </p:txBody>
      </p:sp>
    </p:spTree>
    <p:extLst>
      <p:ext uri="{BB962C8B-B14F-4D97-AF65-F5344CB8AC3E}">
        <p14:creationId xmlns:p14="http://schemas.microsoft.com/office/powerpoint/2010/main" val="1362182972"/>
      </p:ext>
    </p:extLst>
  </p:cSld>
  <p:clrMapOvr>
    <a:masterClrMapping/>
  </p:clrMapOvr>
  <p:transition spd="slow">
    <p:wip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1746250"/>
            <a:ext cx="9144000" cy="4138613"/>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 Vai trò: Kem che khuyết điểm được sử dụng để che giấu quầng thâm, các sắc tố khác, các đốm tuổi, lỗ chân lông lớn và các vết nhăn nhỏ... có thể nhìn được trên da. </a:t>
            </a:r>
            <a:endParaRPr lang="vi-VN" sz="3600" dirty="0">
              <a:cs typeface="Arial" pitchFamily="34" charset="0"/>
            </a:endParaRPr>
          </a:p>
        </p:txBody>
      </p:sp>
      <p:sp>
        <p:nvSpPr>
          <p:cNvPr id="5" name="Rounded Rectangle 4"/>
          <p:cNvSpPr/>
          <p:nvPr/>
        </p:nvSpPr>
        <p:spPr>
          <a:xfrm>
            <a:off x="215900" y="814388"/>
            <a:ext cx="8661400" cy="7985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 Kem che khuyết điểm</a:t>
            </a:r>
            <a:r>
              <a:rPr lang="en-US" sz="3600" b="1" dirty="0">
                <a:cs typeface="Arial" pitchFamily="34" charset="0"/>
              </a:rPr>
              <a:t> </a:t>
            </a:r>
            <a:r>
              <a:rPr lang="vi-VN" sz="3600" b="1" dirty="0">
                <a:cs typeface="Arial" pitchFamily="34" charset="0"/>
              </a:rPr>
              <a:t>(Concealer)</a:t>
            </a:r>
            <a:endParaRPr lang="vi-VN" sz="3600" dirty="0">
              <a:cs typeface="Arial" pitchFamily="34" charset="0"/>
            </a:endParaRPr>
          </a:p>
        </p:txBody>
      </p:sp>
    </p:spTree>
    <p:extLst>
      <p:ext uri="{BB962C8B-B14F-4D97-AF65-F5344CB8AC3E}">
        <p14:creationId xmlns:p14="http://schemas.microsoft.com/office/powerpoint/2010/main" val="3524243925"/>
      </p:ext>
    </p:extLst>
  </p:cSld>
  <p:clrMapOvr>
    <a:masterClrMapping/>
  </p:clrMapOvr>
  <p:transition spd="slow">
    <p:wip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1962150"/>
            <a:ext cx="9144000" cy="17780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marL="571500" indent="-571500" fontAlgn="auto">
              <a:spcBef>
                <a:spcPts val="0"/>
              </a:spcBef>
              <a:spcAft>
                <a:spcPts val="0"/>
              </a:spcAft>
              <a:buFontTx/>
              <a:buChar char="-"/>
              <a:defRPr/>
            </a:pPr>
            <a:r>
              <a:rPr lang="vi-VN" sz="3600" b="1" dirty="0">
                <a:cs typeface="Arial" pitchFamily="34" charset="0"/>
              </a:rPr>
              <a:t>Cách sử dùng: Kem che khuyết điểm có thể dùng một mình hoặc với kem nền... </a:t>
            </a:r>
            <a:endParaRPr lang="en-US" sz="3600" b="1" dirty="0">
              <a:cs typeface="Arial" pitchFamily="34" charset="0"/>
            </a:endParaRPr>
          </a:p>
        </p:txBody>
      </p:sp>
      <p:sp>
        <p:nvSpPr>
          <p:cNvPr id="5" name="Rounded Rectangle 4"/>
          <p:cNvSpPr/>
          <p:nvPr/>
        </p:nvSpPr>
        <p:spPr>
          <a:xfrm>
            <a:off x="0" y="4471988"/>
            <a:ext cx="9144000" cy="18145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cs typeface="Arial" pitchFamily="34" charset="0"/>
              </a:rPr>
              <a:t>Đối với những làn da hoàn hảo thì không cần dùng kem che khuyết điểm...</a:t>
            </a:r>
            <a:endParaRPr lang="vi-VN" sz="3600" dirty="0">
              <a:cs typeface="Arial" pitchFamily="34" charset="0"/>
            </a:endParaRPr>
          </a:p>
        </p:txBody>
      </p:sp>
      <p:sp>
        <p:nvSpPr>
          <p:cNvPr id="6" name="Rounded Rectangle 5"/>
          <p:cNvSpPr/>
          <p:nvPr/>
        </p:nvSpPr>
        <p:spPr>
          <a:xfrm>
            <a:off x="215900" y="814388"/>
            <a:ext cx="8661400" cy="7985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 Kem che khuyết điểm</a:t>
            </a:r>
            <a:r>
              <a:rPr lang="en-US" sz="3600" b="1" dirty="0">
                <a:cs typeface="Arial" pitchFamily="34" charset="0"/>
              </a:rPr>
              <a:t> </a:t>
            </a:r>
            <a:r>
              <a:rPr lang="vi-VN" sz="3600" b="1" dirty="0">
                <a:cs typeface="Arial" pitchFamily="34" charset="0"/>
              </a:rPr>
              <a:t>(Concealer)</a:t>
            </a:r>
            <a:endParaRPr lang="vi-VN" sz="3600" dirty="0">
              <a:cs typeface="Arial" pitchFamily="34" charset="0"/>
            </a:endParaRPr>
          </a:p>
        </p:txBody>
      </p:sp>
    </p:spTree>
    <p:extLst>
      <p:ext uri="{BB962C8B-B14F-4D97-AF65-F5344CB8AC3E}">
        <p14:creationId xmlns:p14="http://schemas.microsoft.com/office/powerpoint/2010/main" val="2877640530"/>
      </p:ext>
    </p:extLst>
  </p:cSld>
  <p:clrMapOvr>
    <a:masterClrMapping/>
  </p:clrMapOvr>
  <p:transition spd="slow">
    <p:wip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15900" y="814388"/>
            <a:ext cx="8661400" cy="7985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d. Kem che khuyết điểm</a:t>
            </a:r>
            <a:r>
              <a:rPr lang="en-US" sz="3600" b="1" dirty="0">
                <a:cs typeface="Arial" pitchFamily="34" charset="0"/>
              </a:rPr>
              <a:t> </a:t>
            </a:r>
            <a:r>
              <a:rPr lang="vi-VN" sz="3600" b="1" dirty="0">
                <a:cs typeface="Arial" pitchFamily="34" charset="0"/>
              </a:rPr>
              <a:t>(Concealer)</a:t>
            </a:r>
            <a:endParaRPr lang="vi-VN" sz="3600" dirty="0">
              <a:cs typeface="Arial" pitchFamily="34" charset="0"/>
            </a:endParaRPr>
          </a:p>
        </p:txBody>
      </p:sp>
    </p:spTree>
    <p:extLst>
      <p:ext uri="{BB962C8B-B14F-4D97-AF65-F5344CB8AC3E}">
        <p14:creationId xmlns:p14="http://schemas.microsoft.com/office/powerpoint/2010/main" val="536136994"/>
      </p:ext>
    </p:extLst>
  </p:cSld>
  <p:clrMapOvr>
    <a:masterClrMapping/>
  </p:clrMapOvr>
  <p:transition spd="slow">
    <p:wip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198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6267450" cy="1316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e. Kem nền (Foundation)</a:t>
            </a:r>
            <a:endParaRPr lang="vi-VN" sz="3600" dirty="0">
              <a:cs typeface="Arial" pitchFamily="34" charset="0"/>
            </a:endParaRPr>
          </a:p>
        </p:txBody>
      </p:sp>
    </p:spTree>
    <p:extLst>
      <p:ext uri="{BB962C8B-B14F-4D97-AF65-F5344CB8AC3E}">
        <p14:creationId xmlns:p14="http://schemas.microsoft.com/office/powerpoint/2010/main" val="2064555091"/>
      </p:ext>
    </p:extLst>
  </p:cSld>
  <p:clrMapOvr>
    <a:masterClrMapping/>
  </p:clrMapOvr>
  <p:transition spd="slow">
    <p:wip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876550" y="-9525"/>
            <a:ext cx="6267450" cy="97313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e. Kem nền (Foundation)</a:t>
            </a:r>
            <a:endParaRPr lang="vi-VN" sz="3600" dirty="0">
              <a:cs typeface="Arial" pitchFamily="34" charset="0"/>
            </a:endParaRPr>
          </a:p>
        </p:txBody>
      </p:sp>
      <p:sp>
        <p:nvSpPr>
          <p:cNvPr id="9" name="Rounded Rectangle 8"/>
          <p:cNvSpPr/>
          <p:nvPr/>
        </p:nvSpPr>
        <p:spPr>
          <a:xfrm>
            <a:off x="0" y="1671638"/>
            <a:ext cx="9144000" cy="501173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dirty="0">
                <a:cs typeface="Arial" pitchFamily="34" charset="0"/>
              </a:rPr>
              <a:t>Kem nền là loại có thể giúp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che đi những khuyết điểm nhỏ trên khuôn mặt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và tạo một lớp nền bảo vệ da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giúp da mịn màng trắng sáng...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lớp kem nền giúp tạo một lớp nền hoàn hảo. </a:t>
            </a:r>
            <a:endParaRPr lang="vi-VN" sz="3600" dirty="0">
              <a:cs typeface="Arial" pitchFamily="34" charset="0"/>
            </a:endParaRPr>
          </a:p>
        </p:txBody>
      </p:sp>
    </p:spTree>
    <p:extLst>
      <p:ext uri="{BB962C8B-B14F-4D97-AF65-F5344CB8AC3E}">
        <p14:creationId xmlns:p14="http://schemas.microsoft.com/office/powerpoint/2010/main" val="304678139"/>
      </p:ext>
    </p:extLst>
  </p:cSld>
  <p:clrMapOvr>
    <a:masterClrMapping/>
  </p:clrMapOvr>
  <p:transition spd="slow">
    <p:wip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876550" y="-9525"/>
            <a:ext cx="6267450" cy="97313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e. Kem nền (Foundation)</a:t>
            </a:r>
            <a:endParaRPr lang="vi-VN" sz="3600" dirty="0">
              <a:cs typeface="Arial" pitchFamily="34" charset="0"/>
            </a:endParaRPr>
          </a:p>
        </p:txBody>
      </p:sp>
      <p:sp>
        <p:nvSpPr>
          <p:cNvPr id="9" name="Rounded Rectangle 8"/>
          <p:cNvSpPr/>
          <p:nvPr/>
        </p:nvSpPr>
        <p:spPr>
          <a:xfrm>
            <a:off x="0" y="2427288"/>
            <a:ext cx="9144000" cy="380682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Ngoài ra, </a:t>
            </a:r>
            <a:endParaRPr lang="en-US" sz="3600" b="1" dirty="0">
              <a:cs typeface="Arial" pitchFamily="34" charset="0"/>
            </a:endParaRPr>
          </a:p>
          <a:p>
            <a:pPr fontAlgn="auto">
              <a:spcBef>
                <a:spcPts val="0"/>
              </a:spcBef>
              <a:spcAft>
                <a:spcPts val="0"/>
              </a:spcAft>
              <a:defRPr/>
            </a:pPr>
            <a:r>
              <a:rPr lang="en-US" sz="3600" b="1" dirty="0">
                <a:cs typeface="Arial" pitchFamily="34" charset="0"/>
              </a:rPr>
              <a:t>- </a:t>
            </a:r>
            <a:r>
              <a:rPr lang="vi-VN" sz="3600" b="1" dirty="0">
                <a:cs typeface="Arial" pitchFamily="34" charset="0"/>
              </a:rPr>
              <a:t>kem nền cũng giúp trang điểm tạo nền tạo khối cho khuôn mặt thêm thon gọn và cuốn hút hơn.</a:t>
            </a:r>
            <a:endParaRPr lang="vi-VN" sz="3600" dirty="0">
              <a:cs typeface="Arial" pitchFamily="34" charset="0"/>
            </a:endParaRPr>
          </a:p>
        </p:txBody>
      </p:sp>
    </p:spTree>
    <p:extLst>
      <p:ext uri="{BB962C8B-B14F-4D97-AF65-F5344CB8AC3E}">
        <p14:creationId xmlns:p14="http://schemas.microsoft.com/office/powerpoint/2010/main" val="931709766"/>
      </p:ext>
    </p:extLst>
  </p:cSld>
  <p:clrMapOvr>
    <a:masterClrMapping/>
  </p:clrMapOvr>
  <p:transition spd="slow">
    <p:wip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876550" y="-9525"/>
            <a:ext cx="6267450" cy="97313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e. Kem nền (Foundation)</a:t>
            </a:r>
            <a:endParaRPr lang="vi-VN" sz="3600" dirty="0">
              <a:cs typeface="Arial" pitchFamily="34" charset="0"/>
            </a:endParaRPr>
          </a:p>
        </p:txBody>
      </p:sp>
    </p:spTree>
    <p:extLst>
      <p:ext uri="{BB962C8B-B14F-4D97-AF65-F5344CB8AC3E}">
        <p14:creationId xmlns:p14="http://schemas.microsoft.com/office/powerpoint/2010/main" val="3307991894"/>
      </p:ext>
    </p:extLst>
  </p:cSld>
  <p:clrMapOvr>
    <a:masterClrMapping/>
  </p:clrMapOvr>
  <p:transition spd="slow">
    <p:wip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239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5170487" cy="131603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f. Phấn phủ (Powder) </a:t>
            </a:r>
            <a:endParaRPr lang="vi-VN" sz="3600" dirty="0">
              <a:cs typeface="Arial" pitchFamily="34" charset="0"/>
            </a:endParaRPr>
          </a:p>
        </p:txBody>
      </p:sp>
    </p:spTree>
    <p:extLst>
      <p:ext uri="{BB962C8B-B14F-4D97-AF65-F5344CB8AC3E}">
        <p14:creationId xmlns:p14="http://schemas.microsoft.com/office/powerpoint/2010/main" val="4064465194"/>
      </p:ext>
    </p:extLst>
  </p:cSld>
  <p:clrMapOvr>
    <a:masterClrMapping/>
  </p:clrMapOvr>
  <p:transition spd="slow">
    <p:wip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00013"/>
            <a:ext cx="5170488" cy="10826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f. Phấn phủ (Powder) </a:t>
            </a:r>
            <a:endParaRPr lang="vi-VN" sz="3600" dirty="0">
              <a:cs typeface="Arial" pitchFamily="34" charset="0"/>
            </a:endParaRPr>
          </a:p>
        </p:txBody>
      </p:sp>
      <p:sp>
        <p:nvSpPr>
          <p:cNvPr id="9" name="Rounded Rectangle 8"/>
          <p:cNvSpPr/>
          <p:nvPr/>
        </p:nvSpPr>
        <p:spPr>
          <a:xfrm>
            <a:off x="0" y="2709863"/>
            <a:ext cx="9144000" cy="3690937"/>
          </a:xfrm>
          <a:prstGeom prst="roundRect">
            <a:avLst/>
          </a:prstGeom>
          <a:solidFill>
            <a:schemeClr val="accent1">
              <a:lumMod val="60000"/>
              <a:lumOff val="40000"/>
            </a:schemeClr>
          </a:solidFill>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600" b="1" dirty="0">
                <a:cs typeface="Arial" pitchFamily="34" charset="0"/>
              </a:rPr>
              <a:t>- </a:t>
            </a:r>
            <a:r>
              <a:rPr lang="vi-VN" sz="3600" b="1" dirty="0">
                <a:solidFill>
                  <a:srgbClr val="FF0000"/>
                </a:solidFill>
                <a:cs typeface="Arial" pitchFamily="34" charset="0"/>
              </a:rPr>
              <a:t>bảo vệ da</a:t>
            </a:r>
            <a:r>
              <a:rPr lang="vi-VN" sz="3600" b="1" dirty="0">
                <a:cs typeface="Arial" pitchFamily="34" charset="0"/>
              </a:rPr>
              <a:t>, </a:t>
            </a:r>
            <a:r>
              <a:rPr lang="en-US" sz="3600" b="1" dirty="0" err="1">
                <a:cs typeface="Arial" pitchFamily="34" charset="0"/>
              </a:rPr>
              <a:t>chống</a:t>
            </a:r>
            <a:r>
              <a:rPr lang="vi-VN" sz="3600" b="1" dirty="0">
                <a:cs typeface="Arial" pitchFamily="34" charset="0"/>
              </a:rPr>
              <a:t> bụi bẩn bám vào da và gây mụn... </a:t>
            </a:r>
            <a:endParaRPr lang="en-US" sz="3600" b="1" dirty="0">
              <a:cs typeface="Arial" pitchFamily="34" charset="0"/>
            </a:endParaRPr>
          </a:p>
          <a:p>
            <a:pPr fontAlgn="auto">
              <a:spcBef>
                <a:spcPts val="0"/>
              </a:spcBef>
              <a:spcAft>
                <a:spcPts val="0"/>
              </a:spcAft>
              <a:defRPr/>
            </a:pPr>
            <a:r>
              <a:rPr lang="en-US" sz="3600" b="1" dirty="0">
                <a:cs typeface="Arial" pitchFamily="34" charset="0"/>
              </a:rPr>
              <a:t>- </a:t>
            </a:r>
            <a:r>
              <a:rPr lang="vi-VN" sz="3600" b="1" dirty="0">
                <a:cs typeface="Arial" pitchFamily="34" charset="0"/>
              </a:rPr>
              <a:t>khuôn mặt </a:t>
            </a:r>
            <a:r>
              <a:rPr lang="vi-VN" sz="3600" b="1" dirty="0">
                <a:solidFill>
                  <a:srgbClr val="FF0000"/>
                </a:solidFill>
                <a:cs typeface="Arial" pitchFamily="34" charset="0"/>
              </a:rPr>
              <a:t>sáng hơn, khỏe hơn </a:t>
            </a:r>
            <a:endParaRPr lang="en-US" sz="3600" b="1" dirty="0">
              <a:solidFill>
                <a:srgbClr val="FF0000"/>
              </a:solidFill>
              <a:cs typeface="Arial" pitchFamily="34" charset="0"/>
            </a:endParaRPr>
          </a:p>
          <a:p>
            <a:pPr fontAlgn="auto">
              <a:spcBef>
                <a:spcPts val="0"/>
              </a:spcBef>
              <a:spcAft>
                <a:spcPts val="0"/>
              </a:spcAft>
              <a:defRPr/>
            </a:pPr>
            <a:r>
              <a:rPr lang="en-US" sz="3600" b="1" dirty="0">
                <a:cs typeface="Arial" pitchFamily="34" charset="0"/>
              </a:rPr>
              <a:t>- </a:t>
            </a:r>
            <a:r>
              <a:rPr lang="vi-VN" sz="3600" b="1" dirty="0">
                <a:cs typeface="Arial" pitchFamily="34" charset="0"/>
              </a:rPr>
              <a:t>và định hình lớp nền lâu trôi hơn...</a:t>
            </a:r>
          </a:p>
        </p:txBody>
      </p:sp>
      <p:sp>
        <p:nvSpPr>
          <p:cNvPr id="10" name="Rounded Rectangle 9"/>
          <p:cNvSpPr/>
          <p:nvPr/>
        </p:nvSpPr>
        <p:spPr>
          <a:xfrm>
            <a:off x="0" y="1454150"/>
            <a:ext cx="2044700" cy="1084263"/>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err="1">
                <a:cs typeface="Arial" pitchFamily="34" charset="0"/>
              </a:rPr>
              <a:t>Vai</a:t>
            </a:r>
            <a:r>
              <a:rPr lang="en-US" sz="3600" b="1" dirty="0">
                <a:cs typeface="Arial" pitchFamily="34" charset="0"/>
              </a:rPr>
              <a:t> </a:t>
            </a:r>
            <a:r>
              <a:rPr lang="en-US" sz="3600" b="1" dirty="0" err="1">
                <a:cs typeface="Arial" pitchFamily="34" charset="0"/>
              </a:rPr>
              <a:t>trò</a:t>
            </a:r>
            <a:endParaRPr lang="vi-VN" sz="3600" dirty="0">
              <a:cs typeface="Arial" pitchFamily="34" charset="0"/>
            </a:endParaRPr>
          </a:p>
        </p:txBody>
      </p:sp>
    </p:spTree>
    <p:extLst>
      <p:ext uri="{BB962C8B-B14F-4D97-AF65-F5344CB8AC3E}">
        <p14:creationId xmlns:p14="http://schemas.microsoft.com/office/powerpoint/2010/main" val="3166278075"/>
      </p:ext>
    </p:extLst>
  </p:cSld>
  <p:clrMapOvr>
    <a:masterClrMapping/>
  </p:clrMapOvr>
  <p:transition spd="slow">
    <p:wip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00013"/>
            <a:ext cx="5170488" cy="10826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f. Phấn phủ (Powder) </a:t>
            </a:r>
            <a:endParaRPr lang="vi-VN" sz="3600" dirty="0">
              <a:cs typeface="Arial" pitchFamily="34" charset="0"/>
            </a:endParaRPr>
          </a:p>
        </p:txBody>
      </p:sp>
      <p:sp>
        <p:nvSpPr>
          <p:cNvPr id="9" name="Rounded Rectangle 8"/>
          <p:cNvSpPr/>
          <p:nvPr/>
        </p:nvSpPr>
        <p:spPr>
          <a:xfrm>
            <a:off x="0" y="2676525"/>
            <a:ext cx="9144000" cy="4181475"/>
          </a:xfrm>
          <a:prstGeom prst="roundRect">
            <a:avLst/>
          </a:prstGeom>
          <a:solidFill>
            <a:srgbClr val="00B050"/>
          </a:solidFill>
          <a:ln/>
        </p:spPr>
        <p:style>
          <a:lnRef idx="1">
            <a:schemeClr val="accent2"/>
          </a:lnRef>
          <a:fillRef idx="2">
            <a:schemeClr val="accent2"/>
          </a:fillRef>
          <a:effectRef idx="1">
            <a:schemeClr val="accent2"/>
          </a:effectRef>
          <a:fontRef idx="minor">
            <a:schemeClr val="dk1"/>
          </a:fontRef>
        </p:style>
        <p:txBody>
          <a:bodyPr anchor="ctr"/>
          <a:lstStyle/>
          <a:p>
            <a:pPr marL="571500" indent="-571500" fontAlgn="auto">
              <a:spcBef>
                <a:spcPts val="0"/>
              </a:spcBef>
              <a:spcAft>
                <a:spcPts val="0"/>
              </a:spcAft>
              <a:buFontTx/>
              <a:buChar char="-"/>
              <a:defRPr/>
            </a:pPr>
            <a:r>
              <a:rPr lang="vi-VN" sz="3600" b="1" dirty="0">
                <a:cs typeface="Arial" pitchFamily="34" charset="0"/>
              </a:rPr>
              <a:t>Phấn phủ có nhiều dạng khác nhau như dạng bột rời, dạng bánh ép...</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Phấn phủ có nhiều màu khác nhau như màu hồng sáng, hồng sậm,... </a:t>
            </a:r>
            <a:endParaRPr lang="en-US" sz="3600" b="1" dirty="0">
              <a:cs typeface="Arial" pitchFamily="34" charset="0"/>
            </a:endParaRPr>
          </a:p>
          <a:p>
            <a:pPr marL="571500" indent="-571500" fontAlgn="auto">
              <a:spcBef>
                <a:spcPts val="0"/>
              </a:spcBef>
              <a:spcAft>
                <a:spcPts val="0"/>
              </a:spcAft>
              <a:buFontTx/>
              <a:buChar char="-"/>
              <a:defRPr/>
            </a:pPr>
            <a:r>
              <a:rPr lang="en-US" sz="3600" b="1" dirty="0">
                <a:solidFill>
                  <a:srgbClr val="FF0000"/>
                </a:solidFill>
                <a:cs typeface="Arial" pitchFamily="34" charset="0"/>
              </a:rPr>
              <a:t>T</a:t>
            </a:r>
            <a:r>
              <a:rPr lang="vi-VN" sz="3600" b="1" dirty="0">
                <a:solidFill>
                  <a:srgbClr val="FF0000"/>
                </a:solidFill>
                <a:cs typeface="Arial" pitchFamily="34" charset="0"/>
              </a:rPr>
              <a:t>uỳ lứa tuổi, tuỳ màu da, tuỳ hoàn cảnh </a:t>
            </a:r>
            <a:r>
              <a:rPr lang="vi-VN" sz="3600" b="1" dirty="0">
                <a:cs typeface="Arial" pitchFamily="34" charset="0"/>
              </a:rPr>
              <a:t>mà chọn màu</a:t>
            </a:r>
            <a:r>
              <a:rPr lang="en-US" sz="3600" b="1" dirty="0">
                <a:cs typeface="Arial" pitchFamily="34" charset="0"/>
              </a:rPr>
              <a:t>, </a:t>
            </a:r>
            <a:r>
              <a:rPr lang="en-US" sz="3600" b="1" dirty="0" err="1">
                <a:cs typeface="Arial" pitchFamily="34" charset="0"/>
              </a:rPr>
              <a:t>chọn</a:t>
            </a:r>
            <a:r>
              <a:rPr lang="en-US" sz="3600" b="1" dirty="0">
                <a:cs typeface="Arial" pitchFamily="34" charset="0"/>
              </a:rPr>
              <a:t> </a:t>
            </a:r>
            <a:r>
              <a:rPr lang="en-US" sz="3600" b="1" dirty="0" err="1">
                <a:cs typeface="Arial" pitchFamily="34" charset="0"/>
              </a:rPr>
              <a:t>loại</a:t>
            </a:r>
            <a:r>
              <a:rPr lang="en-US" sz="3600" b="1" dirty="0">
                <a:cs typeface="Arial" pitchFamily="34" charset="0"/>
              </a:rPr>
              <a:t> </a:t>
            </a:r>
            <a:r>
              <a:rPr lang="vi-VN" sz="3600" b="1" dirty="0">
                <a:cs typeface="Arial" pitchFamily="34" charset="0"/>
              </a:rPr>
              <a:t> phấn cho phù hợp...</a:t>
            </a:r>
          </a:p>
        </p:txBody>
      </p:sp>
      <p:sp>
        <p:nvSpPr>
          <p:cNvPr id="5" name="Rounded Rectangle 4"/>
          <p:cNvSpPr/>
          <p:nvPr/>
        </p:nvSpPr>
        <p:spPr>
          <a:xfrm>
            <a:off x="41274" y="1330325"/>
            <a:ext cx="5538837" cy="9366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err="1">
                <a:cs typeface="Arial" pitchFamily="34" charset="0"/>
              </a:rPr>
              <a:t>Các</a:t>
            </a:r>
            <a:r>
              <a:rPr lang="en-US" sz="3600" b="1" dirty="0">
                <a:cs typeface="Arial" pitchFamily="34" charset="0"/>
              </a:rPr>
              <a:t> </a:t>
            </a:r>
            <a:r>
              <a:rPr lang="en-US" sz="3600" b="1" dirty="0" err="1">
                <a:cs typeface="Arial" pitchFamily="34" charset="0"/>
              </a:rPr>
              <a:t>loại</a:t>
            </a:r>
            <a:r>
              <a:rPr lang="en-US" sz="3600" b="1" dirty="0">
                <a:cs typeface="Arial" pitchFamily="34" charset="0"/>
              </a:rPr>
              <a:t> </a:t>
            </a:r>
            <a:r>
              <a:rPr lang="en-US" sz="3600" b="1" dirty="0" err="1">
                <a:cs typeface="Arial" pitchFamily="34" charset="0"/>
              </a:rPr>
              <a:t>phấn</a:t>
            </a:r>
            <a:r>
              <a:rPr lang="en-US" sz="3600" b="1" dirty="0">
                <a:cs typeface="Arial" pitchFamily="34" charset="0"/>
              </a:rPr>
              <a:t> </a:t>
            </a:r>
            <a:r>
              <a:rPr lang="en-US" sz="3600" b="1" dirty="0" err="1">
                <a:cs typeface="Arial" pitchFamily="34" charset="0"/>
              </a:rPr>
              <a:t>phủ</a:t>
            </a:r>
            <a:endParaRPr lang="vi-VN" sz="3600" dirty="0">
              <a:cs typeface="Arial" pitchFamily="34" charset="0"/>
            </a:endParaRPr>
          </a:p>
        </p:txBody>
      </p:sp>
    </p:spTree>
    <p:extLst>
      <p:ext uri="{BB962C8B-B14F-4D97-AF65-F5344CB8AC3E}">
        <p14:creationId xmlns:p14="http://schemas.microsoft.com/office/powerpoint/2010/main" val="2487477740"/>
      </p:ext>
    </p:extLst>
  </p:cSld>
  <p:clrMapOvr>
    <a:masterClrMapping/>
  </p:clrMapOvr>
  <p:transition spd="slow">
    <p:wip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00013"/>
            <a:ext cx="5170488" cy="10826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a:cs typeface="Arial" pitchFamily="34" charset="0"/>
              </a:rPr>
              <a:t>f. Phấn phủ (Powder) </a:t>
            </a:r>
            <a:endParaRPr lang="vi-VN" sz="3600" dirty="0">
              <a:cs typeface="Arial" pitchFamily="34" charset="0"/>
            </a:endParaRPr>
          </a:p>
        </p:txBody>
      </p:sp>
    </p:spTree>
    <p:extLst>
      <p:ext uri="{BB962C8B-B14F-4D97-AF65-F5344CB8AC3E}">
        <p14:creationId xmlns:p14="http://schemas.microsoft.com/office/powerpoint/2010/main" val="1131435193"/>
      </p:ext>
    </p:extLst>
  </p:cSld>
  <p:clrMapOvr>
    <a:masterClrMapping/>
  </p:clrMapOvr>
  <p:transition spd="slow">
    <p:wip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280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6267450" cy="1316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g. Phấn mắt (Eyeshadow)</a:t>
            </a:r>
            <a:endParaRPr lang="vi-VN" sz="3600" dirty="0">
              <a:cs typeface="Arial" pitchFamily="34" charset="0"/>
            </a:endParaRPr>
          </a:p>
        </p:txBody>
      </p:sp>
    </p:spTree>
    <p:extLst>
      <p:ext uri="{BB962C8B-B14F-4D97-AF65-F5344CB8AC3E}">
        <p14:creationId xmlns:p14="http://schemas.microsoft.com/office/powerpoint/2010/main" val="2797998221"/>
      </p:ext>
    </p:extLst>
  </p:cSld>
  <p:clrMapOvr>
    <a:masterClrMapping/>
  </p:clrMapOvr>
  <p:transition spd="slow">
    <p:wip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15900"/>
            <a:ext cx="6267450" cy="1092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g. Phấn mắt (Eyeshadow)</a:t>
            </a:r>
            <a:endParaRPr lang="vi-VN" sz="3600" dirty="0">
              <a:cs typeface="Arial" pitchFamily="34" charset="0"/>
            </a:endParaRPr>
          </a:p>
        </p:txBody>
      </p:sp>
      <p:sp>
        <p:nvSpPr>
          <p:cNvPr id="9" name="Rounded Rectangle 8"/>
          <p:cNvSpPr/>
          <p:nvPr/>
        </p:nvSpPr>
        <p:spPr>
          <a:xfrm>
            <a:off x="0" y="1762125"/>
            <a:ext cx="8262938" cy="1728788"/>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fontAlgn="auto">
              <a:spcBef>
                <a:spcPts val="0"/>
              </a:spcBef>
              <a:spcAft>
                <a:spcPts val="0"/>
              </a:spcAft>
              <a:defRPr/>
            </a:pPr>
            <a:r>
              <a:rPr lang="vi-VN" sz="3600" b="1" dirty="0">
                <a:cs typeface="Arial" pitchFamily="34" charset="0"/>
              </a:rPr>
              <a:t>Phấn mắt được dùng tô cho bầu mắt và mí mắt </a:t>
            </a:r>
            <a:endParaRPr lang="en-US" sz="3600" b="1" dirty="0">
              <a:cs typeface="Arial" pitchFamily="34" charset="0"/>
            </a:endParaRPr>
          </a:p>
        </p:txBody>
      </p:sp>
      <p:sp>
        <p:nvSpPr>
          <p:cNvPr id="10" name="Rounded Rectangle 9"/>
          <p:cNvSpPr/>
          <p:nvPr/>
        </p:nvSpPr>
        <p:spPr>
          <a:xfrm>
            <a:off x="881063" y="4783138"/>
            <a:ext cx="8262937" cy="158750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a:cs typeface="Arial" pitchFamily="34" charset="0"/>
              </a:rPr>
              <a:t>L</a:t>
            </a:r>
            <a:r>
              <a:rPr lang="vi-VN" sz="3600" b="1" dirty="0">
                <a:cs typeface="Arial" pitchFamily="34" charset="0"/>
              </a:rPr>
              <a:t>àm cho đôi mắt thêm phần sinh động và long lanh hơn...</a:t>
            </a:r>
          </a:p>
        </p:txBody>
      </p:sp>
    </p:spTree>
    <p:extLst>
      <p:ext uri="{BB962C8B-B14F-4D97-AF65-F5344CB8AC3E}">
        <p14:creationId xmlns:p14="http://schemas.microsoft.com/office/powerpoint/2010/main" val="963845361"/>
      </p:ext>
    </p:extLst>
  </p:cSld>
  <p:clrMapOvr>
    <a:masterClrMapping/>
  </p:clrMapOvr>
  <p:transition spd="slow">
    <p:wip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15900"/>
            <a:ext cx="6267450" cy="1092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g. Phấn mắt (Eyeshadow)</a:t>
            </a:r>
            <a:endParaRPr lang="vi-VN" sz="3600" dirty="0">
              <a:cs typeface="Arial" pitchFamily="34" charset="0"/>
            </a:endParaRPr>
          </a:p>
        </p:txBody>
      </p:sp>
      <p:sp>
        <p:nvSpPr>
          <p:cNvPr id="9" name="Rounded Rectangle 8"/>
          <p:cNvSpPr/>
          <p:nvPr/>
        </p:nvSpPr>
        <p:spPr>
          <a:xfrm>
            <a:off x="0" y="1757363"/>
            <a:ext cx="7664450" cy="1868487"/>
          </a:xfrm>
          <a:prstGeom prst="roundRect">
            <a:avLst/>
          </a:prstGeom>
          <a:solidFill>
            <a:schemeClr val="accent2">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cs typeface="Arial" pitchFamily="34" charset="0"/>
              </a:rPr>
              <a:t>Phấn mắt gồm có 2 dạng: dạng bột ép thành bánh </a:t>
            </a:r>
            <a:endParaRPr lang="en-US" sz="3600" b="1" dirty="0">
              <a:cs typeface="Arial" pitchFamily="34" charset="0"/>
            </a:endParaRPr>
          </a:p>
          <a:p>
            <a:pPr fontAlgn="auto">
              <a:spcBef>
                <a:spcPts val="0"/>
              </a:spcBef>
              <a:spcAft>
                <a:spcPts val="0"/>
              </a:spcAft>
              <a:defRPr/>
            </a:pPr>
            <a:r>
              <a:rPr lang="en-US" sz="3600" b="1" dirty="0">
                <a:cs typeface="Arial" pitchFamily="34" charset="0"/>
              </a:rPr>
              <a:t>       </a:t>
            </a:r>
            <a:r>
              <a:rPr lang="vi-VN" sz="3600" b="1" dirty="0">
                <a:cs typeface="Arial" pitchFamily="34" charset="0"/>
              </a:rPr>
              <a:t>và dạng sáp.</a:t>
            </a:r>
            <a:endParaRPr lang="en-US" sz="3600" b="1" dirty="0">
              <a:cs typeface="Arial" pitchFamily="34" charset="0"/>
            </a:endParaRPr>
          </a:p>
        </p:txBody>
      </p:sp>
      <p:sp>
        <p:nvSpPr>
          <p:cNvPr id="5" name="Rounded Rectangle 4"/>
          <p:cNvSpPr/>
          <p:nvPr/>
        </p:nvSpPr>
        <p:spPr>
          <a:xfrm>
            <a:off x="3541713" y="4638675"/>
            <a:ext cx="5602287" cy="1495425"/>
          </a:xfrm>
          <a:prstGeom prst="roundRect">
            <a:avLst/>
          </a:prstGeom>
          <a:solidFill>
            <a:schemeClr val="tx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cs typeface="Arial" pitchFamily="34" charset="0"/>
              </a:rPr>
              <a:t>Phấn mắt có nhiều màu sắc khác nhau</a:t>
            </a:r>
            <a:endParaRPr lang="en-US" sz="3600" b="1" dirty="0">
              <a:cs typeface="Arial" pitchFamily="34" charset="0"/>
            </a:endParaRPr>
          </a:p>
        </p:txBody>
      </p:sp>
    </p:spTree>
    <p:extLst>
      <p:ext uri="{BB962C8B-B14F-4D97-AF65-F5344CB8AC3E}">
        <p14:creationId xmlns:p14="http://schemas.microsoft.com/office/powerpoint/2010/main" val="4224453841"/>
      </p:ext>
    </p:extLst>
  </p:cSld>
  <p:clrMapOvr>
    <a:masterClrMapping/>
  </p:clrMapOvr>
  <p:transition spd="slow">
    <p:wip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15900"/>
            <a:ext cx="6267450" cy="1092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g. Phấn mắt (Eyeshadow)</a:t>
            </a:r>
            <a:endParaRPr lang="vi-VN" sz="3600" dirty="0">
              <a:cs typeface="Arial" pitchFamily="34" charset="0"/>
            </a:endParaRPr>
          </a:p>
        </p:txBody>
      </p:sp>
      <p:sp>
        <p:nvSpPr>
          <p:cNvPr id="9" name="Rounded Rectangle 8"/>
          <p:cNvSpPr/>
          <p:nvPr/>
        </p:nvSpPr>
        <p:spPr>
          <a:xfrm>
            <a:off x="0" y="4489450"/>
            <a:ext cx="9144000" cy="129698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tuỳ theo lứa tuổi, tuỳ theo trang phục,... </a:t>
            </a:r>
          </a:p>
        </p:txBody>
      </p:sp>
      <p:sp>
        <p:nvSpPr>
          <p:cNvPr id="2" name="Explosion 2 1"/>
          <p:cNvSpPr/>
          <p:nvPr/>
        </p:nvSpPr>
        <p:spPr>
          <a:xfrm>
            <a:off x="0" y="1579563"/>
            <a:ext cx="10116616" cy="23780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err="1">
                <a:solidFill>
                  <a:schemeClr val="tx1"/>
                </a:solidFill>
                <a:latin typeface="Arial" pitchFamily="34" charset="0"/>
                <a:cs typeface="Arial" pitchFamily="34" charset="0"/>
              </a:rPr>
              <a:t>màu</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mắt</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dựa</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vào</a:t>
            </a:r>
            <a:endParaRPr lang="en-US"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88800547"/>
      </p:ext>
    </p:extLst>
  </p:cSld>
  <p:clrMapOvr>
    <a:masterClrMapping/>
  </p:clrMapOvr>
  <p:transition spd="slow">
    <p:wip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15900"/>
            <a:ext cx="6267450" cy="10922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g. Phấn mắt (Eyeshadow)</a:t>
            </a:r>
            <a:endParaRPr lang="vi-VN" sz="3600" dirty="0">
              <a:cs typeface="Arial" pitchFamily="34" charset="0"/>
            </a:endParaRPr>
          </a:p>
        </p:txBody>
      </p:sp>
    </p:spTree>
    <p:extLst>
      <p:ext uri="{BB962C8B-B14F-4D97-AF65-F5344CB8AC3E}">
        <p14:creationId xmlns:p14="http://schemas.microsoft.com/office/powerpoint/2010/main" val="3473542664"/>
      </p:ext>
    </p:extLst>
  </p:cSld>
  <p:clrMapOvr>
    <a:masterClrMapping/>
  </p:clrMapOvr>
  <p:transition spd="slow">
    <p:wip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331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4954587" cy="1316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h. Son môi (Lipstick)</a:t>
            </a:r>
            <a:endParaRPr lang="vi-VN" sz="3600" dirty="0">
              <a:cs typeface="Arial" pitchFamily="34" charset="0"/>
            </a:endParaRPr>
          </a:p>
        </p:txBody>
      </p:sp>
    </p:spTree>
    <p:extLst>
      <p:ext uri="{BB962C8B-B14F-4D97-AF65-F5344CB8AC3E}">
        <p14:creationId xmlns:p14="http://schemas.microsoft.com/office/powerpoint/2010/main" val="2921488147"/>
      </p:ext>
    </p:extLst>
  </p:cSld>
  <p:clrMapOvr>
    <a:masterClrMapping/>
  </p:clrMapOvr>
  <p:transition spd="slow">
    <p:wip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00025"/>
            <a:ext cx="4954588" cy="896938"/>
          </a:xfrm>
          <a:prstGeom prst="roundRect">
            <a:avLst/>
          </a:prstGeom>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h. Son môi (Lipstick)</a:t>
            </a:r>
            <a:endParaRPr lang="vi-VN" sz="3600" dirty="0">
              <a:cs typeface="Arial" pitchFamily="34" charset="0"/>
            </a:endParaRPr>
          </a:p>
        </p:txBody>
      </p:sp>
      <p:sp>
        <p:nvSpPr>
          <p:cNvPr id="9" name="Rounded Rectangle 8"/>
          <p:cNvSpPr/>
          <p:nvPr/>
        </p:nvSpPr>
        <p:spPr>
          <a:xfrm>
            <a:off x="0" y="2813050"/>
            <a:ext cx="9144000" cy="35210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Son môi có nhiều loại khác nhau: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Loại son môi dùng để tô môi,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loại dùng để làm bóng môi </a:t>
            </a:r>
            <a:endParaRPr lang="en-US" sz="3600" b="1" dirty="0">
              <a:cs typeface="Arial" pitchFamily="34" charset="0"/>
            </a:endParaRPr>
          </a:p>
          <a:p>
            <a:pPr marL="571500" indent="-571500" fontAlgn="auto">
              <a:spcBef>
                <a:spcPts val="0"/>
              </a:spcBef>
              <a:spcAft>
                <a:spcPts val="0"/>
              </a:spcAft>
              <a:buFontTx/>
              <a:buChar char="-"/>
              <a:defRPr/>
            </a:pPr>
            <a:r>
              <a:rPr lang="vi-VN" sz="3600" b="1" dirty="0">
                <a:cs typeface="Arial" pitchFamily="34" charset="0"/>
              </a:rPr>
              <a:t>và loại dùng để dưỡng môi...</a:t>
            </a:r>
          </a:p>
        </p:txBody>
      </p:sp>
    </p:spTree>
    <p:extLst>
      <p:ext uri="{BB962C8B-B14F-4D97-AF65-F5344CB8AC3E}">
        <p14:creationId xmlns:p14="http://schemas.microsoft.com/office/powerpoint/2010/main" val="1996316840"/>
      </p:ext>
    </p:extLst>
  </p:cSld>
  <p:clrMapOvr>
    <a:masterClrMapping/>
  </p:clrMapOvr>
  <p:transition spd="slow">
    <p:wip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00025"/>
            <a:ext cx="4954588" cy="896938"/>
          </a:xfrm>
          <a:prstGeom prst="roundRect">
            <a:avLst/>
          </a:prstGeom>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h. Son môi (Lipstick)</a:t>
            </a:r>
            <a:endParaRPr lang="vi-VN" sz="3600" dirty="0">
              <a:cs typeface="Arial" pitchFamily="34" charset="0"/>
            </a:endParaRPr>
          </a:p>
        </p:txBody>
      </p:sp>
      <p:sp>
        <p:nvSpPr>
          <p:cNvPr id="9" name="Rounded Rectangle 8"/>
          <p:cNvSpPr/>
          <p:nvPr/>
        </p:nvSpPr>
        <p:spPr>
          <a:xfrm>
            <a:off x="0" y="1565275"/>
            <a:ext cx="9144000" cy="2108200"/>
          </a:xfrm>
          <a:prstGeom prst="roundRect">
            <a:avLst/>
          </a:prstGeom>
          <a:solidFill>
            <a:schemeClr val="accent2">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Son môi có hai dạng là dạng thỏi và dạng sáp ép thành miếng. </a:t>
            </a:r>
            <a:endParaRPr lang="en-US" sz="3600" b="1" dirty="0">
              <a:cs typeface="Arial" pitchFamily="34" charset="0"/>
            </a:endParaRPr>
          </a:p>
        </p:txBody>
      </p:sp>
      <p:sp>
        <p:nvSpPr>
          <p:cNvPr id="5" name="Rounded Rectangle 4"/>
          <p:cNvSpPr/>
          <p:nvPr/>
        </p:nvSpPr>
        <p:spPr>
          <a:xfrm>
            <a:off x="19050" y="4173538"/>
            <a:ext cx="9144000" cy="2443162"/>
          </a:xfrm>
          <a:prstGeom prst="roundRect">
            <a:avLst/>
          </a:prstGeom>
          <a:solidFill>
            <a:schemeClr val="accent3">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Màu sắc của son môi vô cùng đa dạng từ màu hồng, màu đỏ, màu tím, màu xanh...</a:t>
            </a:r>
          </a:p>
        </p:txBody>
      </p:sp>
    </p:spTree>
    <p:extLst>
      <p:ext uri="{BB962C8B-B14F-4D97-AF65-F5344CB8AC3E}">
        <p14:creationId xmlns:p14="http://schemas.microsoft.com/office/powerpoint/2010/main" val="3705572223"/>
      </p:ext>
    </p:extLst>
  </p:cSld>
  <p:clrMapOvr>
    <a:masterClrMapping/>
  </p:clrMapOvr>
  <p:transition spd="slow">
    <p:wip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00025"/>
            <a:ext cx="4954588" cy="896938"/>
          </a:xfrm>
          <a:prstGeom prst="roundRect">
            <a:avLst/>
          </a:prstGeom>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h. Son môi (Lipstick)</a:t>
            </a:r>
            <a:endParaRPr lang="vi-VN" sz="3600" dirty="0">
              <a:cs typeface="Arial" pitchFamily="34" charset="0"/>
            </a:endParaRPr>
          </a:p>
        </p:txBody>
      </p:sp>
    </p:spTree>
    <p:extLst>
      <p:ext uri="{BB962C8B-B14F-4D97-AF65-F5344CB8AC3E}">
        <p14:creationId xmlns:p14="http://schemas.microsoft.com/office/powerpoint/2010/main" val="2937850545"/>
      </p:ext>
    </p:extLst>
  </p:cSld>
  <p:clrMapOvr>
    <a:masterClrMapping/>
  </p:clrMapOvr>
  <p:transition spd="slow">
    <p:wip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372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4954587" cy="1316037"/>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i. Chì kẻ (Pencils)</a:t>
            </a:r>
            <a:endParaRPr lang="vi-VN" sz="3600" dirty="0">
              <a:cs typeface="Arial" pitchFamily="34" charset="0"/>
            </a:endParaRPr>
          </a:p>
        </p:txBody>
      </p:sp>
    </p:spTree>
    <p:extLst>
      <p:ext uri="{BB962C8B-B14F-4D97-AF65-F5344CB8AC3E}">
        <p14:creationId xmlns:p14="http://schemas.microsoft.com/office/powerpoint/2010/main" val="233616201"/>
      </p:ext>
    </p:extLst>
  </p:cSld>
  <p:clrMapOvr>
    <a:masterClrMapping/>
  </p:clrMapOvr>
  <p:transition spd="slow">
    <p:wip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008313" y="66675"/>
            <a:ext cx="4954587" cy="103981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i. Chì kẻ (Pencils)</a:t>
            </a:r>
            <a:endParaRPr lang="vi-VN" sz="3600" dirty="0">
              <a:cs typeface="Arial" pitchFamily="34" charset="0"/>
            </a:endParaRPr>
          </a:p>
        </p:txBody>
      </p:sp>
      <p:sp>
        <p:nvSpPr>
          <p:cNvPr id="9" name="Rounded Rectangle 8"/>
          <p:cNvSpPr/>
          <p:nvPr/>
        </p:nvSpPr>
        <p:spPr>
          <a:xfrm>
            <a:off x="0" y="1898650"/>
            <a:ext cx="9144000" cy="3887788"/>
          </a:xfrm>
          <a:prstGeom prst="roundRect">
            <a:avLst/>
          </a:prstGeom>
          <a:solidFill>
            <a:schemeClr val="accent1">
              <a:lumMod val="40000"/>
              <a:lumOff val="6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Chì kẻ có nhiều loại khác nhau: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vi-VN" sz="3600" b="1" dirty="0">
                <a:cs typeface="Arial" pitchFamily="34" charset="0"/>
              </a:rPr>
              <a:t>Loại dùng vẽ chân mày,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vi-VN" sz="3600" b="1" dirty="0">
                <a:cs typeface="Arial" pitchFamily="34" charset="0"/>
              </a:rPr>
              <a:t>Loại dùng vẽ môi,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vi-VN" sz="3600" b="1" dirty="0">
                <a:cs typeface="Arial" pitchFamily="34" charset="0"/>
              </a:rPr>
              <a:t>Loại dùng vẽ mũi,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vi-VN" sz="3600" b="1" dirty="0">
                <a:cs typeface="Arial" pitchFamily="34" charset="0"/>
              </a:rPr>
              <a:t>Loại dùng vẽ mắt...</a:t>
            </a:r>
          </a:p>
        </p:txBody>
      </p:sp>
    </p:spTree>
    <p:extLst>
      <p:ext uri="{BB962C8B-B14F-4D97-AF65-F5344CB8AC3E}">
        <p14:creationId xmlns:p14="http://schemas.microsoft.com/office/powerpoint/2010/main" val="3198803406"/>
      </p:ext>
    </p:extLst>
  </p:cSld>
  <p:clrMapOvr>
    <a:masterClrMapping/>
  </p:clrMapOvr>
  <p:transition spd="slow">
    <p:wip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008313" y="66675"/>
            <a:ext cx="4954587" cy="103981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i. Chì kẻ (Pencils)</a:t>
            </a:r>
            <a:endParaRPr lang="vi-VN" sz="3600" dirty="0">
              <a:cs typeface="Arial" pitchFamily="34" charset="0"/>
            </a:endParaRPr>
          </a:p>
        </p:txBody>
      </p:sp>
      <p:sp>
        <p:nvSpPr>
          <p:cNvPr id="9" name="Rounded Rectangle 8"/>
          <p:cNvSpPr/>
          <p:nvPr/>
        </p:nvSpPr>
        <p:spPr>
          <a:xfrm>
            <a:off x="0" y="1898650"/>
            <a:ext cx="9144000" cy="4584700"/>
          </a:xfrm>
          <a:prstGeom prst="roundRect">
            <a:avLst/>
          </a:prstGeom>
          <a:solidFill>
            <a:schemeClr val="accent3">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Chì kẻ có nhiều màu khác nhau: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vi-VN" sz="3600" b="1" dirty="0">
                <a:cs typeface="Arial" pitchFamily="34" charset="0"/>
              </a:rPr>
              <a:t>Màu dùng để vẽ môi như màu đỏ, màu hồng...,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en-US" sz="3600" b="1" dirty="0">
                <a:cs typeface="Arial" pitchFamily="34" charset="0"/>
              </a:rPr>
              <a:t>M</a:t>
            </a:r>
            <a:r>
              <a:rPr lang="vi-VN" sz="3600" b="1" dirty="0">
                <a:cs typeface="Arial" pitchFamily="34" charset="0"/>
              </a:rPr>
              <a:t>àu dùng để vẽ chân mày như màu nâu, màu xám,..., </a:t>
            </a:r>
            <a:endParaRPr lang="en-US" sz="3600" b="1" dirty="0">
              <a:cs typeface="Arial" pitchFamily="34" charset="0"/>
            </a:endParaRPr>
          </a:p>
          <a:p>
            <a:pPr marL="571500" indent="-571500" fontAlgn="auto">
              <a:spcBef>
                <a:spcPts val="0"/>
              </a:spcBef>
              <a:spcAft>
                <a:spcPts val="0"/>
              </a:spcAft>
              <a:buFont typeface="Arial" pitchFamily="34" charset="0"/>
              <a:buChar char="•"/>
              <a:defRPr/>
            </a:pPr>
            <a:r>
              <a:rPr lang="en-US" sz="3600" b="1" dirty="0">
                <a:cs typeface="Arial" pitchFamily="34" charset="0"/>
              </a:rPr>
              <a:t>M</a:t>
            </a:r>
            <a:r>
              <a:rPr lang="vi-VN" sz="3600" b="1" dirty="0">
                <a:cs typeface="Arial" pitchFamily="34" charset="0"/>
              </a:rPr>
              <a:t>àu dùng để vẽ mắt như màu đen...</a:t>
            </a:r>
          </a:p>
        </p:txBody>
      </p:sp>
    </p:spTree>
    <p:extLst>
      <p:ext uri="{BB962C8B-B14F-4D97-AF65-F5344CB8AC3E}">
        <p14:creationId xmlns:p14="http://schemas.microsoft.com/office/powerpoint/2010/main" val="1225387774"/>
      </p:ext>
    </p:extLst>
  </p:cSld>
  <p:clrMapOvr>
    <a:masterClrMapping/>
  </p:clrMapOvr>
  <p:transition spd="slow">
    <p:wip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008313" y="66675"/>
            <a:ext cx="4954587" cy="103981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i. Chì kẻ (Pencils)</a:t>
            </a:r>
            <a:endParaRPr lang="vi-VN" sz="3600" dirty="0">
              <a:cs typeface="Arial" pitchFamily="34" charset="0"/>
            </a:endParaRPr>
          </a:p>
        </p:txBody>
      </p:sp>
    </p:spTree>
    <p:extLst>
      <p:ext uri="{BB962C8B-B14F-4D97-AF65-F5344CB8AC3E}">
        <p14:creationId xmlns:p14="http://schemas.microsoft.com/office/powerpoint/2010/main" val="3384874220"/>
      </p:ext>
    </p:extLst>
  </p:cSld>
  <p:clrMapOvr>
    <a:masterClrMapping/>
  </p:clrMapOvr>
  <p:transition spd="slow">
    <p:wip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413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5868987" cy="1316037"/>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cs typeface="Arial" pitchFamily="34" charset="0"/>
              </a:rPr>
              <a:t>j.  </a:t>
            </a:r>
            <a:r>
              <a:rPr lang="en-US" sz="3600" b="1" dirty="0" err="1">
                <a:cs typeface="Arial" pitchFamily="34" charset="0"/>
              </a:rPr>
              <a:t>Mắt</a:t>
            </a:r>
            <a:r>
              <a:rPr lang="en-US" sz="3600" b="1" dirty="0">
                <a:cs typeface="Arial" pitchFamily="34" charset="0"/>
              </a:rPr>
              <a:t> </a:t>
            </a:r>
            <a:r>
              <a:rPr lang="en-US" sz="3600" b="1" dirty="0" err="1">
                <a:cs typeface="Arial" pitchFamily="34" charset="0"/>
              </a:rPr>
              <a:t>nước</a:t>
            </a:r>
            <a:r>
              <a:rPr lang="en-US" sz="3600" b="1" dirty="0">
                <a:cs typeface="Arial" pitchFamily="34" charset="0"/>
              </a:rPr>
              <a:t> (Water eyes)</a:t>
            </a:r>
            <a:endParaRPr lang="vi-VN" sz="3600" dirty="0">
              <a:cs typeface="Arial" pitchFamily="34" charset="0"/>
            </a:endParaRPr>
          </a:p>
        </p:txBody>
      </p:sp>
    </p:spTree>
    <p:extLst>
      <p:ext uri="{BB962C8B-B14F-4D97-AF65-F5344CB8AC3E}">
        <p14:creationId xmlns:p14="http://schemas.microsoft.com/office/powerpoint/2010/main" val="3630668327"/>
      </p:ext>
    </p:extLst>
  </p:cSld>
  <p:clrMapOvr>
    <a:masterClrMapping/>
  </p:clrMapOvr>
  <p:transition spd="slow">
    <p:wip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7938"/>
            <a:ext cx="5868988" cy="1316038"/>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cs typeface="Arial" pitchFamily="34" charset="0"/>
              </a:rPr>
              <a:t>j.  </a:t>
            </a:r>
            <a:r>
              <a:rPr lang="en-US" sz="3600" b="1" dirty="0" err="1">
                <a:cs typeface="Arial" pitchFamily="34" charset="0"/>
              </a:rPr>
              <a:t>Mắt</a:t>
            </a:r>
            <a:r>
              <a:rPr lang="en-US" sz="3600" b="1" dirty="0">
                <a:cs typeface="Arial" pitchFamily="34" charset="0"/>
              </a:rPr>
              <a:t> </a:t>
            </a:r>
            <a:r>
              <a:rPr lang="en-US" sz="3600" b="1" dirty="0" err="1">
                <a:cs typeface="Arial" pitchFamily="34" charset="0"/>
              </a:rPr>
              <a:t>nước</a:t>
            </a:r>
            <a:r>
              <a:rPr lang="en-US" sz="3600" b="1" dirty="0">
                <a:cs typeface="Arial" pitchFamily="34" charset="0"/>
              </a:rPr>
              <a:t> (Water eyes)</a:t>
            </a:r>
            <a:endParaRPr lang="vi-VN" sz="3600" dirty="0">
              <a:cs typeface="Arial" pitchFamily="34" charset="0"/>
            </a:endParaRPr>
          </a:p>
        </p:txBody>
      </p:sp>
      <p:sp>
        <p:nvSpPr>
          <p:cNvPr id="9" name="Rounded Rectangle 8"/>
          <p:cNvSpPr/>
          <p:nvPr/>
        </p:nvSpPr>
        <p:spPr>
          <a:xfrm>
            <a:off x="0" y="1687513"/>
            <a:ext cx="9144000" cy="1787525"/>
          </a:xfrm>
          <a:prstGeom prst="roundRect">
            <a:avLst/>
          </a:prstGeom>
          <a:solidFill>
            <a:schemeClr val="accent3">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Mắt nước dùng để vẽ mí mắt trên và mí mắt dưới thay cho chì đen, </a:t>
            </a:r>
            <a:endParaRPr lang="vi-VN" sz="3600" dirty="0">
              <a:cs typeface="Arial" pitchFamily="34" charset="0"/>
            </a:endParaRPr>
          </a:p>
        </p:txBody>
      </p:sp>
      <p:sp>
        <p:nvSpPr>
          <p:cNvPr id="10" name="Rounded Rectangle 9"/>
          <p:cNvSpPr/>
          <p:nvPr/>
        </p:nvSpPr>
        <p:spPr>
          <a:xfrm>
            <a:off x="49213" y="3957638"/>
            <a:ext cx="9144000" cy="1778000"/>
          </a:xfrm>
          <a:prstGeom prst="roundRect">
            <a:avLst/>
          </a:prstGeom>
          <a:solidFill>
            <a:schemeClr val="accent4">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cs typeface="Arial" pitchFamily="34" charset="0"/>
              </a:rPr>
              <a:t>M</a:t>
            </a:r>
            <a:r>
              <a:rPr lang="vi-VN" sz="3600" b="1" dirty="0">
                <a:cs typeface="Arial" pitchFamily="34" charset="0"/>
              </a:rPr>
              <a:t>ắt nước thường có các màu thông dụng như đen, tím, xanh tím...</a:t>
            </a:r>
            <a:endParaRPr lang="vi-VN" sz="3600" dirty="0">
              <a:cs typeface="Arial" pitchFamily="34" charset="0"/>
            </a:endParaRPr>
          </a:p>
        </p:txBody>
      </p:sp>
    </p:spTree>
    <p:extLst>
      <p:ext uri="{BB962C8B-B14F-4D97-AF65-F5344CB8AC3E}">
        <p14:creationId xmlns:p14="http://schemas.microsoft.com/office/powerpoint/2010/main" val="168246761"/>
      </p:ext>
    </p:extLst>
  </p:cSld>
  <p:clrMapOvr>
    <a:masterClrMapping/>
  </p:clrMapOvr>
  <p:transition spd="slow">
    <p:wip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7938"/>
            <a:ext cx="5868988" cy="1316038"/>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cs typeface="Arial" pitchFamily="34" charset="0"/>
              </a:rPr>
              <a:t>j.  </a:t>
            </a:r>
            <a:r>
              <a:rPr lang="en-US" sz="3600" b="1" dirty="0" err="1">
                <a:cs typeface="Arial" pitchFamily="34" charset="0"/>
              </a:rPr>
              <a:t>Mắt</a:t>
            </a:r>
            <a:r>
              <a:rPr lang="en-US" sz="3600" b="1" dirty="0">
                <a:cs typeface="Arial" pitchFamily="34" charset="0"/>
              </a:rPr>
              <a:t> </a:t>
            </a:r>
            <a:r>
              <a:rPr lang="en-US" sz="3600" b="1" dirty="0" err="1">
                <a:cs typeface="Arial" pitchFamily="34" charset="0"/>
              </a:rPr>
              <a:t>nước</a:t>
            </a:r>
            <a:r>
              <a:rPr lang="en-US" sz="3600" b="1" dirty="0">
                <a:cs typeface="Arial" pitchFamily="34" charset="0"/>
              </a:rPr>
              <a:t> (Water eyes)</a:t>
            </a:r>
            <a:endParaRPr lang="vi-VN" sz="3600" dirty="0">
              <a:cs typeface="Arial" pitchFamily="34" charset="0"/>
            </a:endParaRPr>
          </a:p>
        </p:txBody>
      </p:sp>
    </p:spTree>
    <p:extLst>
      <p:ext uri="{BB962C8B-B14F-4D97-AF65-F5344CB8AC3E}">
        <p14:creationId xmlns:p14="http://schemas.microsoft.com/office/powerpoint/2010/main" val="4292520285"/>
      </p:ext>
    </p:extLst>
  </p:cSld>
  <p:clrMapOvr>
    <a:masterClrMapping/>
  </p:clrMapOvr>
  <p:transition spd="slow">
    <p:wip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44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4954587" cy="1316037"/>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k. Mascara</a:t>
            </a:r>
            <a:endParaRPr lang="vi-VN" sz="3600" dirty="0">
              <a:cs typeface="Arial" pitchFamily="34" charset="0"/>
            </a:endParaRPr>
          </a:p>
        </p:txBody>
      </p:sp>
    </p:spTree>
    <p:extLst>
      <p:ext uri="{BB962C8B-B14F-4D97-AF65-F5344CB8AC3E}">
        <p14:creationId xmlns:p14="http://schemas.microsoft.com/office/powerpoint/2010/main" val="2138721275"/>
      </p:ext>
    </p:extLst>
  </p:cSld>
  <p:clrMapOvr>
    <a:masterClrMapping/>
  </p:clrMapOvr>
  <p:transition spd="slow">
    <p:wip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233363"/>
            <a:ext cx="4954588" cy="1082675"/>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k. Mascara</a:t>
            </a:r>
            <a:endParaRPr lang="vi-VN" sz="3600" dirty="0">
              <a:cs typeface="Arial" pitchFamily="34" charset="0"/>
            </a:endParaRPr>
          </a:p>
        </p:txBody>
      </p:sp>
      <p:sp>
        <p:nvSpPr>
          <p:cNvPr id="9" name="Rounded Rectangle 8"/>
          <p:cNvSpPr/>
          <p:nvPr/>
        </p:nvSpPr>
        <p:spPr>
          <a:xfrm>
            <a:off x="0" y="1844675"/>
            <a:ext cx="9144000" cy="1828800"/>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Mascara dùng để thoa lên lông mi, để giữ nếp, tăng thêm độ dầy và đậm của lông mi </a:t>
            </a:r>
            <a:endParaRPr lang="en-US" sz="3600" b="1" dirty="0">
              <a:cs typeface="Arial" pitchFamily="34" charset="0"/>
            </a:endParaRPr>
          </a:p>
        </p:txBody>
      </p:sp>
      <p:sp>
        <p:nvSpPr>
          <p:cNvPr id="10" name="Rounded Rectangle 9"/>
          <p:cNvSpPr/>
          <p:nvPr/>
        </p:nvSpPr>
        <p:spPr>
          <a:xfrm>
            <a:off x="0" y="4505325"/>
            <a:ext cx="9144000" cy="1879600"/>
          </a:xfrm>
          <a:prstGeom prst="roundRect">
            <a:avLst/>
          </a:prstGeom>
          <a:solidFill>
            <a:schemeClr val="accent4">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err="1">
                <a:cs typeface="Arial" pitchFamily="34" charset="0"/>
              </a:rPr>
              <a:t>Lưu</a:t>
            </a:r>
            <a:r>
              <a:rPr lang="en-US" sz="3600" b="1" dirty="0">
                <a:cs typeface="Arial" pitchFamily="34" charset="0"/>
              </a:rPr>
              <a:t> ý: </a:t>
            </a:r>
            <a:r>
              <a:rPr lang="vi-VN" sz="3600" b="1" dirty="0">
                <a:cs typeface="Arial" pitchFamily="34" charset="0"/>
              </a:rPr>
              <a:t>trước khi dùng mascara thì phải bấm cho lông mi cong.</a:t>
            </a:r>
            <a:endParaRPr lang="vi-VN" sz="3600" dirty="0">
              <a:cs typeface="Arial" pitchFamily="34" charset="0"/>
            </a:endParaRPr>
          </a:p>
        </p:txBody>
      </p:sp>
    </p:spTree>
    <p:extLst>
      <p:ext uri="{BB962C8B-B14F-4D97-AF65-F5344CB8AC3E}">
        <p14:creationId xmlns:p14="http://schemas.microsoft.com/office/powerpoint/2010/main" val="3765790789"/>
      </p:ext>
    </p:extLst>
  </p:cSld>
  <p:clrMapOvr>
    <a:masterClrMapping/>
  </p:clrMapOvr>
  <p:transition spd="slow">
    <p:wip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4643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1862138" y="3532188"/>
            <a:ext cx="6850062" cy="1122362"/>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de-DE" sz="3600" b="1" dirty="0">
                <a:latin typeface="Arial" pitchFamily="34" charset="0"/>
                <a:cs typeface="Arial" pitchFamily="34" charset="0"/>
              </a:rPr>
              <a:t>l. Nước hoa hồng (Toner)</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269625043"/>
      </p:ext>
    </p:extLst>
  </p:cSld>
  <p:clrMapOvr>
    <a:masterClrMapping/>
  </p:clrMapOvr>
  <p:transition spd="slow">
    <p:wip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33350"/>
            <a:ext cx="6118225" cy="990600"/>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de-DE" sz="3600" b="1" dirty="0">
                <a:latin typeface="Arial" pitchFamily="34" charset="0"/>
                <a:cs typeface="Arial" pitchFamily="34" charset="0"/>
              </a:rPr>
              <a:t>l. Nước hoa hồng (Toner)</a:t>
            </a:r>
            <a:endParaRPr lang="en-US" sz="3600" dirty="0">
              <a:latin typeface="Arial" pitchFamily="34" charset="0"/>
              <a:cs typeface="Arial" pitchFamily="34" charset="0"/>
            </a:endParaRPr>
          </a:p>
        </p:txBody>
      </p:sp>
      <p:sp>
        <p:nvSpPr>
          <p:cNvPr id="9" name="Rounded Rectangle 8"/>
          <p:cNvSpPr/>
          <p:nvPr/>
        </p:nvSpPr>
        <p:spPr>
          <a:xfrm>
            <a:off x="0" y="1685925"/>
            <a:ext cx="9144000" cy="2220913"/>
          </a:xfrm>
          <a:prstGeom prst="roundRect">
            <a:avLst/>
          </a:prstGeom>
          <a:solidFill>
            <a:schemeClr val="accent4">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Việc sử dụng nước hoa hồng (toner) sẽ giúp da giữ được độ ẩm, hỗ trợ cân bằng độ pH tự nhiên cho làn da. </a:t>
            </a:r>
            <a:endParaRPr lang="en-US" sz="3600" b="1" dirty="0">
              <a:latin typeface="Arial" pitchFamily="34" charset="0"/>
              <a:cs typeface="Arial" pitchFamily="34" charset="0"/>
            </a:endParaRPr>
          </a:p>
        </p:txBody>
      </p:sp>
      <p:sp>
        <p:nvSpPr>
          <p:cNvPr id="10" name="Rounded Rectangle 9"/>
          <p:cNvSpPr/>
          <p:nvPr/>
        </p:nvSpPr>
        <p:spPr>
          <a:xfrm>
            <a:off x="0" y="4570413"/>
            <a:ext cx="9144000" cy="1798637"/>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Ngoài ra, toner còn lấy đi được những bụi bẩn cứng đầu nằm sâu trong lỗ chân lông.</a:t>
            </a:r>
          </a:p>
        </p:txBody>
      </p:sp>
    </p:spTree>
    <p:extLst>
      <p:ext uri="{BB962C8B-B14F-4D97-AF65-F5344CB8AC3E}">
        <p14:creationId xmlns:p14="http://schemas.microsoft.com/office/powerpoint/2010/main" val="1354755679"/>
      </p:ext>
    </p:extLst>
  </p:cSld>
  <p:clrMapOvr>
    <a:masterClrMapping/>
  </p:clrMapOvr>
  <p:transition spd="slow">
    <p:wip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33350"/>
            <a:ext cx="6118225" cy="990600"/>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de-DE" sz="3600" b="1" dirty="0">
                <a:latin typeface="Arial" pitchFamily="34" charset="0"/>
                <a:cs typeface="Arial" pitchFamily="34" charset="0"/>
              </a:rPr>
              <a:t>l. Nước hoa hồng (Toner)</a:t>
            </a:r>
            <a:endParaRPr lang="en-US" sz="3600" dirty="0">
              <a:latin typeface="Arial" pitchFamily="34" charset="0"/>
              <a:cs typeface="Arial" pitchFamily="34" charset="0"/>
            </a:endParaRPr>
          </a:p>
        </p:txBody>
      </p:sp>
      <p:sp>
        <p:nvSpPr>
          <p:cNvPr id="9" name="Rounded Rectangle 8"/>
          <p:cNvSpPr/>
          <p:nvPr/>
        </p:nvSpPr>
        <p:spPr>
          <a:xfrm>
            <a:off x="0" y="1482725"/>
            <a:ext cx="9144000" cy="2027238"/>
          </a:xfrm>
          <a:prstGeom prst="roundRect">
            <a:avLst/>
          </a:prstGeom>
          <a:solidFill>
            <a:schemeClr val="accent5">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T</a:t>
            </a:r>
            <a:r>
              <a:rPr lang="vi-VN" sz="3600" b="1" dirty="0">
                <a:cs typeface="Arial" pitchFamily="34" charset="0"/>
              </a:rPr>
              <a:t>ùy vào từng loại da và </a:t>
            </a:r>
            <a:r>
              <a:rPr lang="en-US" sz="3600" b="1" dirty="0" err="1">
                <a:latin typeface="Arial" pitchFamily="34" charset="0"/>
                <a:cs typeface="Arial" pitchFamily="34" charset="0"/>
              </a:rPr>
              <a:t>mục</a:t>
            </a:r>
            <a:r>
              <a:rPr lang="en-US" sz="3600" b="1" dirty="0">
                <a:latin typeface="Arial" pitchFamily="34" charset="0"/>
                <a:cs typeface="Arial" pitchFamily="34" charset="0"/>
              </a:rPr>
              <a:t> </a:t>
            </a:r>
            <a:r>
              <a:rPr lang="en-US" sz="3600" b="1" dirty="0" err="1">
                <a:latin typeface="Arial" pitchFamily="34" charset="0"/>
                <a:cs typeface="Arial" pitchFamily="34" charset="0"/>
              </a:rPr>
              <a:t>đích</a:t>
            </a:r>
            <a:r>
              <a:rPr lang="en-US" sz="3600" b="1" dirty="0">
                <a:latin typeface="Arial" pitchFamily="34" charset="0"/>
                <a:cs typeface="Arial" pitchFamily="34" charset="0"/>
              </a:rPr>
              <a:t> </a:t>
            </a:r>
            <a:r>
              <a:rPr lang="en-US" sz="3600" b="1" dirty="0" err="1">
                <a:latin typeface="Arial" pitchFamily="34" charset="0"/>
                <a:cs typeface="Arial" pitchFamily="34" charset="0"/>
              </a:rPr>
              <a:t>sử</a:t>
            </a:r>
            <a:r>
              <a:rPr lang="en-US" sz="3600" b="1" dirty="0">
                <a:latin typeface="Arial" pitchFamily="34" charset="0"/>
                <a:cs typeface="Arial" pitchFamily="34" charset="0"/>
              </a:rPr>
              <a:t> </a:t>
            </a:r>
            <a:r>
              <a:rPr lang="en-US" sz="3600" b="1" dirty="0" err="1">
                <a:latin typeface="Arial" pitchFamily="34" charset="0"/>
                <a:cs typeface="Arial" pitchFamily="34" charset="0"/>
              </a:rPr>
              <a:t>dụng</a:t>
            </a:r>
            <a:r>
              <a:rPr lang="en-US" sz="3600" b="1" dirty="0">
                <a:latin typeface="Arial" pitchFamily="34" charset="0"/>
                <a:cs typeface="Arial" pitchFamily="34" charset="0"/>
              </a:rPr>
              <a:t> </a:t>
            </a:r>
            <a:r>
              <a:rPr lang="en-US" sz="3600" b="1" dirty="0" err="1">
                <a:latin typeface="Arial" pitchFamily="34" charset="0"/>
                <a:cs typeface="Arial" pitchFamily="34" charset="0"/>
              </a:rPr>
              <a:t>mà</a:t>
            </a:r>
            <a:r>
              <a:rPr lang="en-US" sz="3600" b="1" dirty="0">
                <a:latin typeface="Arial" pitchFamily="34" charset="0"/>
                <a:cs typeface="Arial" pitchFamily="34" charset="0"/>
              </a:rPr>
              <a:t> </a:t>
            </a:r>
            <a:r>
              <a:rPr lang="en-US" sz="3600" b="1" dirty="0" err="1">
                <a:latin typeface="Arial" pitchFamily="34" charset="0"/>
                <a:cs typeface="Arial" pitchFamily="34" charset="0"/>
              </a:rPr>
              <a:t>chúng</a:t>
            </a:r>
            <a:r>
              <a:rPr lang="en-US" sz="3600" b="1" dirty="0">
                <a:latin typeface="Arial" pitchFamily="34" charset="0"/>
                <a:cs typeface="Arial" pitchFamily="34" charset="0"/>
              </a:rPr>
              <a:t> ta </a:t>
            </a:r>
            <a:r>
              <a:rPr lang="en-US" sz="3600" b="1" dirty="0" err="1">
                <a:latin typeface="Arial" pitchFamily="34" charset="0"/>
                <a:cs typeface="Arial" pitchFamily="34" charset="0"/>
              </a:rPr>
              <a:t>sử</a:t>
            </a:r>
            <a:r>
              <a:rPr lang="en-US" sz="3600" b="1" dirty="0">
                <a:latin typeface="Arial" pitchFamily="34" charset="0"/>
                <a:cs typeface="Arial" pitchFamily="34" charset="0"/>
              </a:rPr>
              <a:t> </a:t>
            </a:r>
            <a:r>
              <a:rPr lang="en-US" sz="3600" b="1" dirty="0" err="1">
                <a:latin typeface="Arial" pitchFamily="34" charset="0"/>
                <a:cs typeface="Arial" pitchFamily="34" charset="0"/>
              </a:rPr>
              <a:t>dụng</a:t>
            </a:r>
            <a:r>
              <a:rPr lang="en-US" sz="3600" b="1" dirty="0">
                <a:latin typeface="Arial" pitchFamily="34" charset="0"/>
                <a:cs typeface="Arial" pitchFamily="34" charset="0"/>
              </a:rPr>
              <a:t> </a:t>
            </a:r>
            <a:r>
              <a:rPr lang="en-US" sz="3600" b="1" dirty="0" err="1">
                <a:latin typeface="Arial" pitchFamily="34" charset="0"/>
                <a:cs typeface="Arial" pitchFamily="34" charset="0"/>
              </a:rPr>
              <a:t>các</a:t>
            </a:r>
            <a:r>
              <a:rPr lang="en-US" sz="3600" b="1" dirty="0">
                <a:latin typeface="Arial" pitchFamily="34" charset="0"/>
                <a:cs typeface="Arial" pitchFamily="34" charset="0"/>
              </a:rPr>
              <a:t> </a:t>
            </a:r>
            <a:r>
              <a:rPr lang="en-US" sz="3600" b="1" dirty="0" err="1">
                <a:latin typeface="Arial" pitchFamily="34" charset="0"/>
                <a:cs typeface="Arial" pitchFamily="34" charset="0"/>
              </a:rPr>
              <a:t>loại</a:t>
            </a:r>
            <a:r>
              <a:rPr lang="en-US" sz="3600" b="1" dirty="0">
                <a:latin typeface="Arial" pitchFamily="34" charset="0"/>
                <a:cs typeface="Arial" pitchFamily="34" charset="0"/>
              </a:rPr>
              <a:t> </a:t>
            </a:r>
            <a:r>
              <a:rPr lang="vi-VN" sz="3600" b="1" dirty="0">
                <a:cs typeface="Arial" pitchFamily="34" charset="0"/>
              </a:rPr>
              <a:t>toner </a:t>
            </a:r>
            <a:r>
              <a:rPr lang="en-US" sz="3600" b="1" dirty="0" err="1">
                <a:latin typeface="Arial" pitchFamily="34" charset="0"/>
                <a:cs typeface="Arial" pitchFamily="34" charset="0"/>
              </a:rPr>
              <a:t>khác</a:t>
            </a:r>
            <a:r>
              <a:rPr lang="en-US" sz="3600" b="1" dirty="0">
                <a:latin typeface="Arial" pitchFamily="34" charset="0"/>
                <a:cs typeface="Arial" pitchFamily="34" charset="0"/>
              </a:rPr>
              <a:t> </a:t>
            </a:r>
            <a:r>
              <a:rPr lang="en-US" sz="3600" b="1" dirty="0" err="1">
                <a:latin typeface="Arial" pitchFamily="34" charset="0"/>
                <a:cs typeface="Arial" pitchFamily="34" charset="0"/>
              </a:rPr>
              <a:t>nhau</a:t>
            </a:r>
            <a:r>
              <a:rPr lang="en-US" sz="3600" b="1" dirty="0">
                <a:latin typeface="Arial" pitchFamily="34" charset="0"/>
                <a:cs typeface="Arial" pitchFamily="34" charset="0"/>
              </a:rPr>
              <a:t> .</a:t>
            </a:r>
            <a:r>
              <a:rPr lang="vi-VN" sz="3600" b="1" dirty="0">
                <a:cs typeface="Arial" pitchFamily="34" charset="0"/>
              </a:rPr>
              <a:t> </a:t>
            </a:r>
            <a:endParaRPr lang="en-US" sz="3600" b="1" dirty="0">
              <a:latin typeface="Arial" pitchFamily="34" charset="0"/>
              <a:cs typeface="Arial" pitchFamily="34" charset="0"/>
            </a:endParaRPr>
          </a:p>
        </p:txBody>
      </p:sp>
      <p:sp>
        <p:nvSpPr>
          <p:cNvPr id="5" name="Rounded Rectangle 4"/>
          <p:cNvSpPr/>
          <p:nvPr/>
        </p:nvSpPr>
        <p:spPr>
          <a:xfrm>
            <a:off x="0" y="4089400"/>
            <a:ext cx="9144000" cy="2311400"/>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Toner có nhiều loại chiết xuất khác nhau như hoa hồng, trà xanh, hoa cúc…</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076600001"/>
      </p:ext>
    </p:extLst>
  </p:cSld>
  <p:clrMapOvr>
    <a:masterClrMapping/>
  </p:clrMapOvr>
  <p:transition spd="slow">
    <p:wip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133350"/>
            <a:ext cx="6118225" cy="990600"/>
          </a:xfrm>
          <a:prstGeom prst="round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de-DE" sz="3600" b="1" dirty="0">
                <a:latin typeface="Arial" pitchFamily="34" charset="0"/>
                <a:cs typeface="Arial" pitchFamily="34" charset="0"/>
              </a:rPr>
              <a:t>l. Nước hoa hồng (Toner)</a:t>
            </a:r>
            <a:endParaRPr lang="en-US" sz="3600" dirty="0">
              <a:latin typeface="Arial" pitchFamily="34" charset="0"/>
              <a:cs typeface="Arial" pitchFamily="34" charset="0"/>
            </a:endParaRPr>
          </a:p>
        </p:txBody>
      </p:sp>
      <p:sp>
        <p:nvSpPr>
          <p:cNvPr id="9" name="Rounded Rectangle 8"/>
          <p:cNvSpPr/>
          <p:nvPr/>
        </p:nvSpPr>
        <p:spPr>
          <a:xfrm>
            <a:off x="0" y="2576513"/>
            <a:ext cx="9144000" cy="29591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600" b="1" dirty="0">
                <a:cs typeface="Arial" pitchFamily="34" charset="0"/>
              </a:rPr>
              <a:t>Vậy ngoài sữa rửa mặt, serum, thì toner là bước </a:t>
            </a:r>
            <a:r>
              <a:rPr lang="en-US" sz="3600" b="1" dirty="0" err="1">
                <a:latin typeface="Arial" pitchFamily="34" charset="0"/>
                <a:cs typeface="Arial" pitchFamily="34" charset="0"/>
              </a:rPr>
              <a:t>quan</a:t>
            </a:r>
            <a:r>
              <a:rPr lang="en-US" sz="3600" b="1" dirty="0">
                <a:latin typeface="Arial" pitchFamily="34" charset="0"/>
                <a:cs typeface="Arial" pitchFamily="34" charset="0"/>
              </a:rPr>
              <a:t> </a:t>
            </a:r>
            <a:r>
              <a:rPr lang="en-US" sz="3600" b="1" dirty="0" err="1">
                <a:latin typeface="Arial" pitchFamily="34" charset="0"/>
                <a:cs typeface="Arial" pitchFamily="34" charset="0"/>
              </a:rPr>
              <a:t>trọng</a:t>
            </a:r>
            <a:r>
              <a:rPr lang="en-US" sz="3600" b="1" dirty="0">
                <a:latin typeface="Arial" pitchFamily="34" charset="0"/>
                <a:cs typeface="Arial" pitchFamily="34" charset="0"/>
              </a:rPr>
              <a:t> </a:t>
            </a:r>
            <a:r>
              <a:rPr lang="vi-VN" sz="3600" b="1" dirty="0">
                <a:cs typeface="Arial" pitchFamily="34" charset="0"/>
              </a:rPr>
              <a:t>trong quy trình chăm sóc da.</a:t>
            </a:r>
          </a:p>
        </p:txBody>
      </p:sp>
    </p:spTree>
    <p:extLst>
      <p:ext uri="{BB962C8B-B14F-4D97-AF65-F5344CB8AC3E}">
        <p14:creationId xmlns:p14="http://schemas.microsoft.com/office/powerpoint/2010/main" val="967467652"/>
      </p:ext>
    </p:extLst>
  </p:cSld>
  <p:clrMapOvr>
    <a:masterClrMapping/>
  </p:clrMapOvr>
  <p:transition spd="slow">
    <p:wip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505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449263" y="3532188"/>
            <a:ext cx="8262937" cy="11223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600" b="1" dirty="0">
                <a:latin typeface="Arial" pitchFamily="34" charset="0"/>
                <a:cs typeface="Arial" pitchFamily="34" charset="0"/>
              </a:rPr>
              <a:t>m. </a:t>
            </a:r>
            <a:r>
              <a:rPr lang="en-US" sz="3600" b="1" dirty="0" err="1">
                <a:latin typeface="Arial" pitchFamily="34" charset="0"/>
                <a:cs typeface="Arial" pitchFamily="34" charset="0"/>
              </a:rPr>
              <a:t>Kem</a:t>
            </a:r>
            <a:r>
              <a:rPr lang="en-US" sz="3600" b="1" dirty="0">
                <a:latin typeface="Arial" pitchFamily="34" charset="0"/>
                <a:cs typeface="Arial" pitchFamily="34" charset="0"/>
              </a:rPr>
              <a:t> </a:t>
            </a:r>
            <a:r>
              <a:rPr lang="en-US" sz="3600" b="1" dirty="0" err="1">
                <a:latin typeface="Arial" pitchFamily="34" charset="0"/>
                <a:cs typeface="Arial" pitchFamily="34" charset="0"/>
              </a:rPr>
              <a:t>tẩy</a:t>
            </a:r>
            <a:r>
              <a:rPr lang="en-US" sz="3600" b="1" dirty="0">
                <a:latin typeface="Arial" pitchFamily="34" charset="0"/>
                <a:cs typeface="Arial" pitchFamily="34" charset="0"/>
              </a:rPr>
              <a:t> </a:t>
            </a:r>
            <a:r>
              <a:rPr lang="en-US" sz="3600" b="1" dirty="0" err="1">
                <a:latin typeface="Arial" pitchFamily="34" charset="0"/>
                <a:cs typeface="Arial" pitchFamily="34" charset="0"/>
              </a:rPr>
              <a:t>trang</a:t>
            </a:r>
            <a:r>
              <a:rPr lang="en-US" sz="3600" b="1" dirty="0">
                <a:latin typeface="Arial" pitchFamily="34" charset="0"/>
                <a:cs typeface="Arial" pitchFamily="34" charset="0"/>
              </a:rPr>
              <a:t> (Cleansing Cream)</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3476058"/>
      </p:ext>
    </p:extLst>
  </p:cSld>
  <p:clrMapOvr>
    <a:masterClrMapping/>
  </p:clrMapOvr>
  <p:transition spd="slow">
    <p:wip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881063" y="757238"/>
            <a:ext cx="8262937" cy="112395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m. </a:t>
            </a:r>
            <a:r>
              <a:rPr lang="en-US" sz="3600" b="1" dirty="0" err="1">
                <a:latin typeface="Arial" pitchFamily="34" charset="0"/>
                <a:cs typeface="Arial" pitchFamily="34" charset="0"/>
              </a:rPr>
              <a:t>Kem</a:t>
            </a:r>
            <a:r>
              <a:rPr lang="en-US" sz="3600" b="1" dirty="0">
                <a:latin typeface="Arial" pitchFamily="34" charset="0"/>
                <a:cs typeface="Arial" pitchFamily="34" charset="0"/>
              </a:rPr>
              <a:t> </a:t>
            </a:r>
            <a:r>
              <a:rPr lang="en-US" sz="3600" b="1" dirty="0" err="1">
                <a:latin typeface="Arial" pitchFamily="34" charset="0"/>
                <a:cs typeface="Arial" pitchFamily="34" charset="0"/>
              </a:rPr>
              <a:t>tẩy</a:t>
            </a:r>
            <a:r>
              <a:rPr lang="en-US" sz="3600" b="1" dirty="0">
                <a:latin typeface="Arial" pitchFamily="34" charset="0"/>
                <a:cs typeface="Arial" pitchFamily="34" charset="0"/>
              </a:rPr>
              <a:t> </a:t>
            </a:r>
            <a:r>
              <a:rPr lang="en-US" sz="3600" b="1" dirty="0" err="1">
                <a:latin typeface="Arial" pitchFamily="34" charset="0"/>
                <a:cs typeface="Arial" pitchFamily="34" charset="0"/>
              </a:rPr>
              <a:t>trang</a:t>
            </a:r>
            <a:r>
              <a:rPr lang="en-US" sz="3600" b="1" dirty="0">
                <a:latin typeface="Arial" pitchFamily="34" charset="0"/>
                <a:cs typeface="Arial" pitchFamily="34" charset="0"/>
              </a:rPr>
              <a:t> (Cleansing Cream)</a:t>
            </a:r>
            <a:endParaRPr lang="en-US" sz="3600" dirty="0">
              <a:latin typeface="Arial" pitchFamily="34" charset="0"/>
              <a:cs typeface="Arial" pitchFamily="34" charset="0"/>
            </a:endParaRPr>
          </a:p>
        </p:txBody>
      </p:sp>
      <p:sp>
        <p:nvSpPr>
          <p:cNvPr id="9" name="Rounded Rectangle 8"/>
          <p:cNvSpPr/>
          <p:nvPr/>
        </p:nvSpPr>
        <p:spPr>
          <a:xfrm>
            <a:off x="200025" y="2393950"/>
            <a:ext cx="8777288" cy="3806825"/>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Kem tẩy trang là sản phẩm làm sạch da phổ biến có công dụng loại bỏ lớp trang điểm, kem chống nắng, bụi bẩn, bả nhờn trên da và sâu trong lỗ chân lông...</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43086084"/>
      </p:ext>
    </p:extLst>
  </p:cSld>
  <p:clrMapOvr>
    <a:masterClrMapping/>
  </p:clrMapOvr>
  <p:transition spd="slow">
    <p:wip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881063" y="757238"/>
            <a:ext cx="8262937" cy="112395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m. </a:t>
            </a:r>
            <a:r>
              <a:rPr lang="en-US" sz="3600" b="1" dirty="0" err="1">
                <a:latin typeface="Arial" pitchFamily="34" charset="0"/>
                <a:cs typeface="Arial" pitchFamily="34" charset="0"/>
              </a:rPr>
              <a:t>Kem</a:t>
            </a:r>
            <a:r>
              <a:rPr lang="en-US" sz="3600" b="1" dirty="0">
                <a:latin typeface="Arial" pitchFamily="34" charset="0"/>
                <a:cs typeface="Arial" pitchFamily="34" charset="0"/>
              </a:rPr>
              <a:t> </a:t>
            </a:r>
            <a:r>
              <a:rPr lang="en-US" sz="3600" b="1" dirty="0" err="1">
                <a:latin typeface="Arial" pitchFamily="34" charset="0"/>
                <a:cs typeface="Arial" pitchFamily="34" charset="0"/>
              </a:rPr>
              <a:t>tẩy</a:t>
            </a:r>
            <a:r>
              <a:rPr lang="en-US" sz="3600" b="1" dirty="0">
                <a:latin typeface="Arial" pitchFamily="34" charset="0"/>
                <a:cs typeface="Arial" pitchFamily="34" charset="0"/>
              </a:rPr>
              <a:t> </a:t>
            </a:r>
            <a:r>
              <a:rPr lang="en-US" sz="3600" b="1" dirty="0" err="1">
                <a:latin typeface="Arial" pitchFamily="34" charset="0"/>
                <a:cs typeface="Arial" pitchFamily="34" charset="0"/>
              </a:rPr>
              <a:t>trang</a:t>
            </a:r>
            <a:r>
              <a:rPr lang="en-US" sz="3600" b="1" dirty="0">
                <a:latin typeface="Arial" pitchFamily="34" charset="0"/>
                <a:cs typeface="Arial" pitchFamily="34" charset="0"/>
              </a:rPr>
              <a:t> (Cleansing Cream)</a:t>
            </a:r>
            <a:endParaRPr lang="en-US" sz="3600" dirty="0">
              <a:latin typeface="Arial" pitchFamily="34" charset="0"/>
              <a:cs typeface="Arial" pitchFamily="34" charset="0"/>
            </a:endParaRPr>
          </a:p>
        </p:txBody>
      </p:sp>
      <p:sp>
        <p:nvSpPr>
          <p:cNvPr id="9" name="Rounded Rectangle 8"/>
          <p:cNvSpPr/>
          <p:nvPr/>
        </p:nvSpPr>
        <p:spPr>
          <a:xfrm>
            <a:off x="0" y="2011363"/>
            <a:ext cx="8778875" cy="2062162"/>
          </a:xfrm>
          <a:prstGeom prst="roundRect">
            <a:avLst/>
          </a:prstGeom>
          <a:solidFill>
            <a:schemeClr val="accent2">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Ta </a:t>
            </a:r>
            <a:r>
              <a:rPr lang="en-US" sz="3600" b="1" dirty="0" err="1">
                <a:latin typeface="Arial" pitchFamily="34" charset="0"/>
                <a:cs typeface="Arial" pitchFamily="34" charset="0"/>
              </a:rPr>
              <a:t>có</a:t>
            </a:r>
            <a:r>
              <a:rPr lang="en-US" sz="3600" b="1" dirty="0">
                <a:latin typeface="Arial" pitchFamily="34" charset="0"/>
                <a:cs typeface="Arial" pitchFamily="34" charset="0"/>
              </a:rPr>
              <a:t> </a:t>
            </a:r>
            <a:r>
              <a:rPr lang="en-US" sz="3600" b="1" dirty="0" err="1">
                <a:latin typeface="Arial" pitchFamily="34" charset="0"/>
                <a:cs typeface="Arial" pitchFamily="34" charset="0"/>
              </a:rPr>
              <a:t>thể</a:t>
            </a:r>
            <a:r>
              <a:rPr lang="en-US" sz="3600" b="1" dirty="0">
                <a:latin typeface="Arial" pitchFamily="34" charset="0"/>
                <a:cs typeface="Arial" pitchFamily="34" charset="0"/>
              </a:rPr>
              <a:t> </a:t>
            </a:r>
            <a:r>
              <a:rPr lang="en-US" sz="3600" b="1" dirty="0" err="1">
                <a:latin typeface="Arial" pitchFamily="34" charset="0"/>
                <a:cs typeface="Arial" pitchFamily="34" charset="0"/>
              </a:rPr>
              <a:t>sử</a:t>
            </a:r>
            <a:r>
              <a:rPr lang="en-US" sz="3600" b="1" dirty="0">
                <a:latin typeface="Arial" pitchFamily="34" charset="0"/>
                <a:cs typeface="Arial" pitchFamily="34" charset="0"/>
              </a:rPr>
              <a:t> </a:t>
            </a:r>
            <a:r>
              <a:rPr lang="en-US" sz="3600" b="1" dirty="0" err="1">
                <a:latin typeface="Arial" pitchFamily="34" charset="0"/>
                <a:cs typeface="Arial" pitchFamily="34" charset="0"/>
              </a:rPr>
              <a:t>dụng</a:t>
            </a:r>
            <a:r>
              <a:rPr lang="en-US" sz="3600" b="1" dirty="0">
                <a:latin typeface="Arial" pitchFamily="34" charset="0"/>
                <a:cs typeface="Arial" pitchFamily="34" charset="0"/>
              </a:rPr>
              <a:t> </a:t>
            </a:r>
            <a:r>
              <a:rPr lang="en-US" sz="3600" b="1" dirty="0" err="1">
                <a:latin typeface="Arial" pitchFamily="34" charset="0"/>
                <a:cs typeface="Arial" pitchFamily="34" charset="0"/>
              </a:rPr>
              <a:t>sữa</a:t>
            </a:r>
            <a:r>
              <a:rPr lang="en-US" sz="3600" b="1" dirty="0">
                <a:latin typeface="Arial" pitchFamily="34" charset="0"/>
                <a:cs typeface="Arial" pitchFamily="34" charset="0"/>
              </a:rPr>
              <a:t> </a:t>
            </a:r>
            <a:r>
              <a:rPr lang="en-US" sz="3600" b="1" dirty="0" err="1">
                <a:latin typeface="Arial" pitchFamily="34" charset="0"/>
                <a:cs typeface="Arial" pitchFamily="34" charset="0"/>
              </a:rPr>
              <a:t>rửa</a:t>
            </a:r>
            <a:r>
              <a:rPr lang="en-US" sz="3600" b="1" dirty="0">
                <a:latin typeface="Arial" pitchFamily="34" charset="0"/>
                <a:cs typeface="Arial" pitchFamily="34" charset="0"/>
              </a:rPr>
              <a:t> </a:t>
            </a:r>
            <a:r>
              <a:rPr lang="en-US" sz="3600" b="1" dirty="0" err="1">
                <a:latin typeface="Arial" pitchFamily="34" charset="0"/>
                <a:cs typeface="Arial" pitchFamily="34" charset="0"/>
              </a:rPr>
              <a:t>mặt</a:t>
            </a:r>
            <a:r>
              <a:rPr lang="en-US" sz="3600" b="1" dirty="0">
                <a:latin typeface="Arial" pitchFamily="34" charset="0"/>
                <a:cs typeface="Arial" pitchFamily="34" charset="0"/>
              </a:rPr>
              <a:t> </a:t>
            </a:r>
            <a:r>
              <a:rPr lang="en-US" sz="3600" b="1" dirty="0" err="1">
                <a:latin typeface="Arial" pitchFamily="34" charset="0"/>
                <a:cs typeface="Arial" pitchFamily="34" charset="0"/>
              </a:rPr>
              <a:t>thay</a:t>
            </a:r>
            <a:r>
              <a:rPr lang="en-US" sz="3600" b="1" dirty="0">
                <a:latin typeface="Arial" pitchFamily="34" charset="0"/>
                <a:cs typeface="Arial" pitchFamily="34" charset="0"/>
              </a:rPr>
              <a:t> </a:t>
            </a:r>
            <a:r>
              <a:rPr lang="en-US" sz="3600" b="1" dirty="0" err="1">
                <a:latin typeface="Arial" pitchFamily="34" charset="0"/>
                <a:cs typeface="Arial" pitchFamily="34" charset="0"/>
              </a:rPr>
              <a:t>cho</a:t>
            </a:r>
            <a:r>
              <a:rPr lang="en-US" sz="3600" b="1" dirty="0">
                <a:latin typeface="Arial" pitchFamily="34" charset="0"/>
                <a:cs typeface="Arial" pitchFamily="34" charset="0"/>
              </a:rPr>
              <a:t> </a:t>
            </a:r>
            <a:r>
              <a:rPr lang="en-US" sz="3600" b="1" dirty="0" err="1">
                <a:latin typeface="Arial" pitchFamily="34" charset="0"/>
                <a:cs typeface="Arial" pitchFamily="34" charset="0"/>
              </a:rPr>
              <a:t>kem</a:t>
            </a:r>
            <a:r>
              <a:rPr lang="en-US" sz="3600" b="1" dirty="0">
                <a:latin typeface="Arial" pitchFamily="34" charset="0"/>
                <a:cs typeface="Arial" pitchFamily="34" charset="0"/>
              </a:rPr>
              <a:t> </a:t>
            </a:r>
            <a:r>
              <a:rPr lang="en-US" sz="3600" b="1" dirty="0" err="1">
                <a:latin typeface="Arial" pitchFamily="34" charset="0"/>
                <a:cs typeface="Arial" pitchFamily="34" charset="0"/>
              </a:rPr>
              <a:t>tẩy</a:t>
            </a:r>
            <a:r>
              <a:rPr lang="en-US" sz="3600" b="1" dirty="0">
                <a:latin typeface="Arial" pitchFamily="34" charset="0"/>
                <a:cs typeface="Arial" pitchFamily="34" charset="0"/>
              </a:rPr>
              <a:t> </a:t>
            </a:r>
            <a:r>
              <a:rPr lang="en-US" sz="3600" b="1" dirty="0" err="1">
                <a:latin typeface="Arial" pitchFamily="34" charset="0"/>
                <a:cs typeface="Arial" pitchFamily="34" charset="0"/>
              </a:rPr>
              <a:t>trang</a:t>
            </a:r>
            <a:r>
              <a:rPr lang="en-US" sz="3600" b="1" dirty="0">
                <a:latin typeface="Arial" pitchFamily="34" charset="0"/>
                <a:cs typeface="Arial" pitchFamily="34" charset="0"/>
              </a:rPr>
              <a:t> </a:t>
            </a:r>
            <a:r>
              <a:rPr lang="en-US" sz="3600" b="1" dirty="0" err="1">
                <a:latin typeface="Arial" pitchFamily="34" charset="0"/>
                <a:cs typeface="Arial" pitchFamily="34" charset="0"/>
              </a:rPr>
              <a:t>được</a:t>
            </a:r>
            <a:r>
              <a:rPr lang="en-US" sz="3600" b="1" dirty="0">
                <a:latin typeface="Arial" pitchFamily="34" charset="0"/>
                <a:cs typeface="Arial" pitchFamily="34" charset="0"/>
              </a:rPr>
              <a:t> hay </a:t>
            </a:r>
            <a:r>
              <a:rPr lang="en-US" sz="3600" b="1" dirty="0" err="1">
                <a:latin typeface="Arial" pitchFamily="34" charset="0"/>
                <a:cs typeface="Arial" pitchFamily="34" charset="0"/>
              </a:rPr>
              <a:t>không</a:t>
            </a:r>
            <a:r>
              <a:rPr lang="en-US" sz="3600" b="1" dirty="0">
                <a:latin typeface="Arial" pitchFamily="34" charset="0"/>
                <a:cs typeface="Arial" pitchFamily="34" charset="0"/>
              </a:rPr>
              <a:t>?</a:t>
            </a:r>
            <a:endParaRPr lang="en-US" sz="3600" dirty="0">
              <a:latin typeface="Arial" pitchFamily="34" charset="0"/>
              <a:cs typeface="Arial" pitchFamily="34" charset="0"/>
            </a:endParaRPr>
          </a:p>
        </p:txBody>
      </p:sp>
      <p:pic>
        <p:nvPicPr>
          <p:cNvPr id="15258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7850" y="4189413"/>
            <a:ext cx="2817813" cy="270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7437146"/>
      </p:ext>
    </p:extLst>
  </p:cSld>
  <p:clrMapOvr>
    <a:masterClrMapping/>
  </p:clrMapOvr>
  <p:transition spd="slow">
    <p:wip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114425"/>
            <a:ext cx="8712200" cy="7810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 Mỹ phẩm và dụng cụ trang điểm</a:t>
            </a:r>
            <a:endParaRPr lang="en-US" sz="4000" b="1" dirty="0"/>
          </a:p>
        </p:txBody>
      </p:sp>
      <p:pic>
        <p:nvPicPr>
          <p:cNvPr id="153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2100263"/>
            <a:ext cx="3724275" cy="1093787"/>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2.1. Mỹ phẩm</a:t>
            </a:r>
            <a:endParaRPr lang="en-US" sz="3200" b="1" dirty="0"/>
          </a:p>
        </p:txBody>
      </p:sp>
      <p:sp>
        <p:nvSpPr>
          <p:cNvPr id="8" name="Rounded Rectangle 7"/>
          <p:cNvSpPr/>
          <p:nvPr/>
        </p:nvSpPr>
        <p:spPr>
          <a:xfrm>
            <a:off x="449263" y="3532188"/>
            <a:ext cx="2576512" cy="1122362"/>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920624330"/>
      </p:ext>
    </p:extLst>
  </p:cSld>
  <p:clrMapOvr>
    <a:masterClrMapping/>
  </p:clrMapOvr>
  <p:transition spd="slow">
    <p:wip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15875" y="1887538"/>
            <a:ext cx="9159875" cy="4970462"/>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Serum là một dạng tinh chất lỏng, còn có tên gọi khác là huyết thanh, tùy thuộc vào loại serum mà chúng có tác dụng khác nhau. </a:t>
            </a:r>
            <a:endParaRPr lang="en-US" sz="4000" b="1" dirty="0">
              <a:cs typeface="Arial" pitchFamily="34" charset="0"/>
            </a:endParaRPr>
          </a:p>
          <a:p>
            <a:pPr fontAlgn="auto">
              <a:spcBef>
                <a:spcPts val="0"/>
              </a:spcBef>
              <a:spcAft>
                <a:spcPts val="0"/>
              </a:spcAft>
              <a:defRPr/>
            </a:pPr>
            <a:r>
              <a:rPr lang="en-US" sz="4000" b="1" dirty="0">
                <a:cs typeface="Arial" pitchFamily="34" charset="0"/>
              </a:rPr>
              <a:t>         </a:t>
            </a:r>
            <a:r>
              <a:rPr lang="vi-VN" sz="4000" b="1" dirty="0">
                <a:cs typeface="Arial" pitchFamily="34" charset="0"/>
              </a:rPr>
              <a:t>Serum là một sản phẩm không thể thiếu bởi khả năng chăm sóc da chuyên sâu và nhanh chóng mang lại hiệu quả cho làn da. </a:t>
            </a:r>
            <a:endParaRPr lang="en-US" sz="4000" b="1" dirty="0"/>
          </a:p>
        </p:txBody>
      </p:sp>
      <p:pic>
        <p:nvPicPr>
          <p:cNvPr id="1546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208268879"/>
      </p:ext>
    </p:extLst>
  </p:cSld>
  <p:clrMapOvr>
    <a:masterClrMapping/>
  </p:clrMapOvr>
  <p:transition spd="slow">
    <p:wip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15875" y="1887538"/>
            <a:ext cx="9159875" cy="4970462"/>
          </a:xfrm>
          <a:prstGeom prst="rect">
            <a:avLst/>
          </a:prstGeom>
          <a:solidFill>
            <a:schemeClr val="accent6">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Vì thế khi sử dụng serum nhanh chóng đi sâu vào da, đến tận lớp hạ bì dưới da và cung cấp dưỡng chất trực tiếp cho các tế bào. </a:t>
            </a:r>
            <a:endParaRPr lang="en-US" sz="4000" b="1" dirty="0">
              <a:cs typeface="Arial" pitchFamily="34" charset="0"/>
            </a:endParaRPr>
          </a:p>
          <a:p>
            <a:pPr fontAlgn="auto">
              <a:spcBef>
                <a:spcPts val="0"/>
              </a:spcBef>
              <a:spcAft>
                <a:spcPts val="0"/>
              </a:spcAft>
              <a:defRPr/>
            </a:pPr>
            <a:r>
              <a:rPr lang="en-US" sz="4000" b="1" dirty="0">
                <a:cs typeface="Arial" pitchFamily="34" charset="0"/>
              </a:rPr>
              <a:t>              </a:t>
            </a:r>
            <a:r>
              <a:rPr lang="vi-VN" sz="4000" b="1" dirty="0">
                <a:cs typeface="Arial" pitchFamily="34" charset="0"/>
              </a:rPr>
              <a:t>Do đó, khi gặp các vấn đề về da thì serum là sự lựa chọn giải quyết nhanh chóng để trả lại làn da khỏe mạnh.</a:t>
            </a:r>
            <a:endParaRPr lang="en-US" sz="4000" b="1" dirty="0"/>
          </a:p>
        </p:txBody>
      </p:sp>
      <p:pic>
        <p:nvPicPr>
          <p:cNvPr id="1556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3311463680"/>
      </p:ext>
    </p:extLst>
  </p:cSld>
  <p:clrMapOvr>
    <a:masterClrMapping/>
  </p:clrMapOvr>
  <p:transition spd="slow">
    <p:wip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15875" y="2443163"/>
            <a:ext cx="9159875" cy="2693987"/>
          </a:xfrm>
          <a:prstGeom prst="rect">
            <a:avLst/>
          </a:prstGeom>
          <a:solidFill>
            <a:schemeClr val="accent5">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Tùy theo nhu cầu của da, mà serum được phân riêng biệt và có những tác dụng cụ thể như sau:</a:t>
            </a:r>
            <a:endParaRPr lang="en-US" sz="4000" b="1" dirty="0"/>
          </a:p>
        </p:txBody>
      </p:sp>
      <p:pic>
        <p:nvPicPr>
          <p:cNvPr id="1566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3486448389"/>
      </p:ext>
    </p:extLst>
  </p:cSld>
  <p:clrMapOvr>
    <a:masterClrMapping/>
  </p:clrMapOvr>
  <p:transition spd="slow">
    <p:wip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987550"/>
            <a:ext cx="9159875" cy="1254125"/>
          </a:xfrm>
          <a:prstGeom prst="rect">
            <a:avLst/>
          </a:prstGeom>
          <a:solidFill>
            <a:schemeClr val="accent5">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	Chống lão hóa, hạn chế nếp nhăn và tình trạng chảy xệ của da.</a:t>
            </a:r>
          </a:p>
        </p:txBody>
      </p:sp>
      <p:pic>
        <p:nvPicPr>
          <p:cNvPr id="1577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
        <p:nvSpPr>
          <p:cNvPr id="6" name="Rectangle 5"/>
          <p:cNvSpPr/>
          <p:nvPr/>
        </p:nvSpPr>
        <p:spPr>
          <a:xfrm>
            <a:off x="3175" y="3441700"/>
            <a:ext cx="9159875" cy="1179513"/>
          </a:xfrm>
          <a:prstGeom prst="rect">
            <a:avLst/>
          </a:prstGeom>
          <a:solidFill>
            <a:schemeClr val="accent1">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4000" b="1" dirty="0">
                <a:cs typeface="Arial" pitchFamily="34" charset="0"/>
              </a:rPr>
              <a:t>-	Tăng sinh collagen, tái tạo da bị bào mòn, hư tổn</a:t>
            </a:r>
            <a:r>
              <a:rPr lang="en-US" sz="4000" b="1" dirty="0">
                <a:cs typeface="Arial" pitchFamily="34" charset="0"/>
              </a:rPr>
              <a:t>, </a:t>
            </a:r>
            <a:r>
              <a:rPr lang="vi-VN" sz="4000" b="1" dirty="0">
                <a:cs typeface="Arial" pitchFamily="34" charset="0"/>
              </a:rPr>
              <a:t>cung cấp vitamin.</a:t>
            </a:r>
          </a:p>
        </p:txBody>
      </p:sp>
      <p:sp>
        <p:nvSpPr>
          <p:cNvPr id="7" name="Rectangle 6"/>
          <p:cNvSpPr/>
          <p:nvPr/>
        </p:nvSpPr>
        <p:spPr>
          <a:xfrm>
            <a:off x="0" y="4833938"/>
            <a:ext cx="9159875" cy="1289050"/>
          </a:xfrm>
          <a:prstGeom prst="rect">
            <a:avLst/>
          </a:prstGeom>
          <a:solidFill>
            <a:schemeClr val="bg2">
              <a:lumMod val="5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4000" b="1" dirty="0">
                <a:cs typeface="Arial" pitchFamily="34" charset="0"/>
              </a:rPr>
              <a:t>-	Chăm sóc chuyên sâu tình trạng da sạm, nám, tàn nhang, đồi mồi.</a:t>
            </a:r>
          </a:p>
        </p:txBody>
      </p:sp>
    </p:spTree>
    <p:extLst>
      <p:ext uri="{BB962C8B-B14F-4D97-AF65-F5344CB8AC3E}">
        <p14:creationId xmlns:p14="http://schemas.microsoft.com/office/powerpoint/2010/main" val="1414673689"/>
      </p:ext>
    </p:extLst>
  </p:cSld>
  <p:clrMapOvr>
    <a:masterClrMapping/>
  </p:clrMapOvr>
  <p:transition spd="slow">
    <p:wip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987550"/>
            <a:ext cx="9159875" cy="1254125"/>
          </a:xfrm>
          <a:prstGeom prst="rect">
            <a:avLst/>
          </a:prstGeom>
          <a:ln/>
        </p:spPr>
        <p:style>
          <a:lnRef idx="1">
            <a:schemeClr val="accent5"/>
          </a:lnRef>
          <a:fillRef idx="2">
            <a:schemeClr val="accent5"/>
          </a:fillRef>
          <a:effectRef idx="1">
            <a:schemeClr val="accent5"/>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Dưỡng da trắng sáng, mịn màng, thu nhỏ lỗ chân lông</a:t>
            </a:r>
            <a:r>
              <a:rPr lang="en-US" sz="4000" b="1" dirty="0">
                <a:cs typeface="Arial" pitchFamily="34" charset="0"/>
              </a:rPr>
              <a:t> </a:t>
            </a:r>
            <a:endParaRPr lang="vi-VN" sz="4000" b="1" dirty="0">
              <a:cs typeface="Arial" pitchFamily="34" charset="0"/>
            </a:endParaRPr>
          </a:p>
        </p:txBody>
      </p:sp>
      <p:pic>
        <p:nvPicPr>
          <p:cNvPr id="1587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
        <p:nvSpPr>
          <p:cNvPr id="6" name="Rectangle 5"/>
          <p:cNvSpPr/>
          <p:nvPr/>
        </p:nvSpPr>
        <p:spPr>
          <a:xfrm>
            <a:off x="3175" y="3441700"/>
            <a:ext cx="9159875" cy="1179513"/>
          </a:xfrm>
          <a:prstGeom prst="rect">
            <a:avLst/>
          </a:prstGeom>
          <a:solidFill>
            <a:schemeClr val="accent2">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Đặc trị mụn, da mụn viêm nhiễm</a:t>
            </a:r>
          </a:p>
        </p:txBody>
      </p:sp>
      <p:sp>
        <p:nvSpPr>
          <p:cNvPr id="7" name="Rectangle 6"/>
          <p:cNvSpPr/>
          <p:nvPr/>
        </p:nvSpPr>
        <p:spPr>
          <a:xfrm>
            <a:off x="0" y="5303838"/>
            <a:ext cx="9159875" cy="1196975"/>
          </a:xfrm>
          <a:prstGeom prst="rect">
            <a:avLst/>
          </a:prstGeom>
          <a:solidFill>
            <a:schemeClr val="accent5">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Bảo vệ da khỏi tác nhân gây hại từ môi trường bên ngoài.</a:t>
            </a:r>
          </a:p>
        </p:txBody>
      </p:sp>
    </p:spTree>
    <p:extLst>
      <p:ext uri="{BB962C8B-B14F-4D97-AF65-F5344CB8AC3E}">
        <p14:creationId xmlns:p14="http://schemas.microsoft.com/office/powerpoint/2010/main" val="1181846978"/>
      </p:ext>
    </p:extLst>
  </p:cSld>
  <p:clrMapOvr>
    <a:masterClrMapping/>
  </p:clrMapOvr>
  <p:transition spd="slow">
    <p:wip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987550"/>
            <a:ext cx="9159875" cy="1254125"/>
          </a:xfrm>
          <a:prstGeom prst="rect">
            <a:avLst/>
          </a:prstGeom>
          <a:solidFill>
            <a:schemeClr val="accent5">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Dưỡng da trắng sáng, mịn màng, thu nhỏ lỗ chân lông</a:t>
            </a:r>
            <a:r>
              <a:rPr lang="en-US" sz="4000" b="1" dirty="0">
                <a:cs typeface="Arial" pitchFamily="34" charset="0"/>
              </a:rPr>
              <a:t> </a:t>
            </a:r>
            <a:endParaRPr lang="vi-VN" sz="4000" b="1" dirty="0">
              <a:cs typeface="Arial" pitchFamily="34" charset="0"/>
            </a:endParaRPr>
          </a:p>
        </p:txBody>
      </p:sp>
      <p:pic>
        <p:nvPicPr>
          <p:cNvPr id="1597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
        <p:nvSpPr>
          <p:cNvPr id="6" name="Rectangle 5"/>
          <p:cNvSpPr/>
          <p:nvPr/>
        </p:nvSpPr>
        <p:spPr>
          <a:xfrm>
            <a:off x="3175" y="3441700"/>
            <a:ext cx="9159875" cy="1179513"/>
          </a:xfrm>
          <a:prstGeom prst="rect">
            <a:avLst/>
          </a:prstGeom>
          <a:solidFill>
            <a:schemeClr val="accent1">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Đặc trị mụn, da mụn viêm nhiễm</a:t>
            </a:r>
          </a:p>
        </p:txBody>
      </p:sp>
      <p:sp>
        <p:nvSpPr>
          <p:cNvPr id="7" name="Rectangle 6"/>
          <p:cNvSpPr/>
          <p:nvPr/>
        </p:nvSpPr>
        <p:spPr>
          <a:xfrm>
            <a:off x="0" y="5303838"/>
            <a:ext cx="9159875" cy="11969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Bảo vệ da khỏi tác nhân gây hại từ môi trường bên ngoài.</a:t>
            </a:r>
          </a:p>
        </p:txBody>
      </p:sp>
    </p:spTree>
    <p:extLst>
      <p:ext uri="{BB962C8B-B14F-4D97-AF65-F5344CB8AC3E}">
        <p14:creationId xmlns:p14="http://schemas.microsoft.com/office/powerpoint/2010/main" val="1087979547"/>
      </p:ext>
    </p:extLst>
  </p:cSld>
  <p:clrMapOvr>
    <a:masterClrMapping/>
  </p:clrMapOvr>
  <p:transition spd="slow">
    <p:wip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sp>
        <p:nvSpPr>
          <p:cNvPr id="5" name="Rectangle 4"/>
          <p:cNvSpPr/>
          <p:nvPr/>
        </p:nvSpPr>
        <p:spPr>
          <a:xfrm>
            <a:off x="0" y="1987550"/>
            <a:ext cx="9159875" cy="1770063"/>
          </a:xfrm>
          <a:prstGeom prst="rect">
            <a:avLst/>
          </a:prstGeom>
          <a:solidFill>
            <a:schemeClr val="accent4">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Mỗi loại serum sẽ thiên và chuyên đặc trị vấn đề da nào đó. </a:t>
            </a:r>
          </a:p>
        </p:txBody>
      </p:sp>
      <p:pic>
        <p:nvPicPr>
          <p:cNvPr id="1607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sp>
        <p:nvSpPr>
          <p:cNvPr id="7" name="Rectangle 6"/>
          <p:cNvSpPr/>
          <p:nvPr/>
        </p:nvSpPr>
        <p:spPr>
          <a:xfrm>
            <a:off x="0" y="4240213"/>
            <a:ext cx="9159875" cy="2260600"/>
          </a:xfrm>
          <a:prstGeom prst="rect">
            <a:avLst/>
          </a:prstGeom>
          <a:solidFill>
            <a:schemeClr val="accent4">
              <a:lumMod val="40000"/>
              <a:lumOff val="60000"/>
            </a:schemeClr>
          </a:solidFill>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4000" b="1" dirty="0">
                <a:cs typeface="Arial" pitchFamily="34" charset="0"/>
              </a:rPr>
              <a:t>     </a:t>
            </a:r>
            <a:r>
              <a:rPr lang="vi-VN" sz="4000" b="1" dirty="0">
                <a:cs typeface="Arial" pitchFamily="34" charset="0"/>
              </a:rPr>
              <a:t>Khi đó, serum sẽ chứa nhiều hoạt chất để tập trung cho vấn đề da đang gặp phải.</a:t>
            </a:r>
          </a:p>
        </p:txBody>
      </p:sp>
    </p:spTree>
    <p:extLst>
      <p:ext uri="{BB962C8B-B14F-4D97-AF65-F5344CB8AC3E}">
        <p14:creationId xmlns:p14="http://schemas.microsoft.com/office/powerpoint/2010/main" val="1405229469"/>
      </p:ext>
    </p:extLst>
  </p:cSld>
  <p:clrMapOvr>
    <a:masterClrMapping/>
  </p:clrMapOvr>
  <p:transition spd="slow">
    <p:wip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263" y="415925"/>
            <a:ext cx="2928937" cy="682625"/>
          </a:xfrm>
        </p:spPr>
        <p:txBody>
          <a:bodyPr rtlCol="0">
            <a:normAutofit fontScale="90000"/>
          </a:bodyPr>
          <a:lstStyle/>
          <a:p>
            <a:pPr eaLnBrk="1" hangingPunct="1">
              <a:buFont typeface="Arial" charset="0"/>
              <a:buNone/>
              <a:defRPr/>
            </a:pPr>
            <a:r>
              <a:rPr lang="en-US" sz="4400" b="1" dirty="0" smtClean="0">
                <a:latin typeface="Arial" pitchFamily="34" charset="0"/>
                <a:cs typeface="Arial" pitchFamily="34" charset="0"/>
              </a:rPr>
              <a:t>NỘI DUNG</a:t>
            </a:r>
          </a:p>
        </p:txBody>
      </p:sp>
      <p:pic>
        <p:nvPicPr>
          <p:cNvPr id="16179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82563" y="765175"/>
            <a:ext cx="2576512" cy="1122363"/>
          </a:xfrm>
          <a:prstGeom prst="roundRect">
            <a:avLst/>
          </a:prstGeom>
          <a:solidFill>
            <a:schemeClr val="accent2"/>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600" b="1" dirty="0">
                <a:latin typeface="Arial" pitchFamily="34" charset="0"/>
                <a:cs typeface="Arial" pitchFamily="34" charset="0"/>
              </a:rPr>
              <a:t>n. Serum</a:t>
            </a:r>
            <a:endParaRPr lang="en-US" sz="3600" dirty="0">
              <a:latin typeface="Arial" pitchFamily="34" charset="0"/>
              <a:cs typeface="Arial" pitchFamily="34" charset="0"/>
            </a:endParaRPr>
          </a:p>
        </p:txBody>
      </p:sp>
      <p:pic>
        <p:nvPicPr>
          <p:cNvPr id="16179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563" y="2609850"/>
            <a:ext cx="6084887" cy="400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179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450" y="2946400"/>
            <a:ext cx="2876550" cy="287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4831007"/>
      </p:ext>
    </p:extLst>
  </p:cSld>
  <p:clrMapOvr>
    <a:masterClrMapping/>
  </p:clrMapOvr>
  <p:transition spd="slow">
    <p:wip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28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57238"/>
            <a:ext cx="4289425" cy="533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282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9425" y="757238"/>
            <a:ext cx="4581525" cy="433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28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57238"/>
            <a:ext cx="4289425" cy="533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282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9425" y="757238"/>
            <a:ext cx="4581525" cy="433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477156"/>
      </p:ext>
    </p:extLst>
  </p:cSld>
  <p:clrMapOvr>
    <a:masterClrMapping/>
  </p:clrMapOvr>
  <p:transition spd="slow">
    <p:wip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4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6825" y="1320800"/>
            <a:ext cx="5283200" cy="504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4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3" y="1320800"/>
            <a:ext cx="3763962" cy="565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0652476"/>
      </p:ext>
    </p:extLst>
  </p:cSld>
  <p:clrMapOvr>
    <a:masterClrMapping/>
  </p:clrMapOvr>
  <p:transition spd="slow">
    <p:wip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48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09533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47725" y="1196975"/>
            <a:ext cx="7381875" cy="190182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CÂU HỎI VÀ BÀI TẬP VỀ NHÀ</a:t>
            </a:r>
            <a:endParaRPr lang="en-US" sz="5400" b="1" dirty="0"/>
          </a:p>
        </p:txBody>
      </p:sp>
      <p:pic>
        <p:nvPicPr>
          <p:cNvPr id="16589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35580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2033588"/>
            <a:ext cx="8407400" cy="3605212"/>
          </a:xfrm>
        </p:spPr>
        <p:txBody>
          <a:bodyPr/>
          <a:lstStyle/>
          <a:p>
            <a:pPr marL="33338" indent="0" algn="ctr" eaLnBrk="1" hangingPunct="1">
              <a:buFont typeface="Arial" pitchFamily="34" charset="0"/>
              <a:buNone/>
            </a:pPr>
            <a:r>
              <a:rPr lang="en-US" sz="4000" b="1" smtClean="0">
                <a:latin typeface="Times New Roman" pitchFamily="18" charset="0"/>
                <a:cs typeface="Times New Roman" pitchFamily="18" charset="0"/>
              </a:rPr>
              <a:t>CẢM ƠN </a:t>
            </a:r>
          </a:p>
          <a:p>
            <a:pPr marL="33338" indent="0" algn="ctr" eaLnBrk="1" hangingPunct="1">
              <a:buFont typeface="Arial" pitchFamily="34" charset="0"/>
              <a:buNone/>
            </a:pPr>
            <a:r>
              <a:rPr lang="vi-VN" sz="4000" b="1" smtClean="0">
                <a:latin typeface="Times New Roman" pitchFamily="18" charset="0"/>
                <a:cs typeface="Times New Roman" pitchFamily="18" charset="0"/>
              </a:rPr>
              <a:t>CÁC EM ĐÃ HỢP TÁC TỐT</a:t>
            </a:r>
            <a:endParaRPr lang="en-US" sz="4000" smtClean="0"/>
          </a:p>
        </p:txBody>
      </p:sp>
      <p:pic>
        <p:nvPicPr>
          <p:cNvPr id="16691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9071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15</TotalTime>
  <Words>3664</Words>
  <Application>Microsoft Office PowerPoint</Application>
  <PresentationFormat>On-screen Show (4:3)</PresentationFormat>
  <Paragraphs>441</Paragraphs>
  <Slides>112</Slides>
  <Notes>1</Notes>
  <HiddenSlides>0</HiddenSlides>
  <MMClips>2</MMClips>
  <ScaleCrop>false</ScaleCrop>
  <HeadingPairs>
    <vt:vector size="4" baseType="variant">
      <vt:variant>
        <vt:lpstr>Theme</vt:lpstr>
      </vt:variant>
      <vt:variant>
        <vt:i4>1</vt:i4>
      </vt:variant>
      <vt:variant>
        <vt:lpstr>Slide Titles</vt:lpstr>
      </vt:variant>
      <vt:variant>
        <vt:i4>112</vt:i4>
      </vt:variant>
    </vt:vector>
  </HeadingPairs>
  <TitlesOfParts>
    <vt:vector size="113" baseType="lpstr">
      <vt:lpstr>Perspective</vt:lpstr>
      <vt:lpstr>PowerPoint Presentation</vt:lpstr>
      <vt:lpstr>PowerPoint Presentation</vt:lpstr>
      <vt:lpstr>Mục tiêu của bài</vt:lpstr>
      <vt:lpstr>Mục tiêu của bài</vt:lpstr>
      <vt:lpstr>Mục tiêu của bài</vt:lpstr>
      <vt:lpstr>NỘI DUNG</vt:lpstr>
      <vt:lpstr>NỘI DUNG</vt:lpstr>
      <vt:lpstr>NỘI DUNG</vt:lpstr>
      <vt:lpstr>NỘI DUNG</vt:lpstr>
      <vt:lpstr>PowerPoint Presentation</vt:lpstr>
      <vt:lpstr>PowerPoint Presentation</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PowerPoint Presentation</vt:lpstr>
      <vt:lpstr>PowerPoint Presentation</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NỘI DUNG</vt:lpstr>
      <vt:lpstr>PowerPoint Presentation</vt:lpstr>
      <vt:lpstr>PowerPoint Presentation</vt:lpstr>
      <vt:lpstr>PowerPoint Presentation</vt:lpstr>
      <vt:lpstr>NỘI DUNG</vt:lpstr>
      <vt:lpstr>PowerPoint Presentation</vt:lpstr>
      <vt:lpstr>NỘI DUNG</vt:lpstr>
      <vt:lpstr>PowerPoint Presentation</vt:lpstr>
      <vt:lpstr>PowerPoint Presentation</vt:lpstr>
      <vt:lpstr>PowerPoint Presentation</vt:lpstr>
      <vt:lpstr>PowerPoint Presentation</vt:lpstr>
      <vt:lpstr>NỘI DUNG</vt:lpstr>
      <vt:lpstr>PowerPoint Presentation</vt:lpstr>
      <vt:lpstr>PowerPoint Presentation</vt:lpstr>
      <vt:lpstr>PowerPoint Presentation</vt:lpstr>
      <vt:lpstr>NỘI DUNG</vt:lpstr>
      <vt:lpstr>PowerPoint Presentation</vt:lpstr>
      <vt:lpstr>PowerPoint Presentation</vt:lpstr>
      <vt:lpstr>PowerPoint Presentation</vt:lpstr>
      <vt:lpstr>NỘI DUNG</vt:lpstr>
      <vt:lpstr>PowerPoint Presentation</vt:lpstr>
      <vt:lpstr>PowerPoint Presentation</vt:lpstr>
      <vt:lpstr>PowerPoint Presentation</vt:lpstr>
      <vt:lpstr>PowerPoint Presentation</vt:lpstr>
      <vt:lpstr>NỘI DUNG</vt:lpstr>
      <vt:lpstr>PowerPoint Presentation</vt:lpstr>
      <vt:lpstr>PowerPoint Presentation</vt:lpstr>
      <vt:lpstr>PowerPoint Presentation</vt:lpstr>
      <vt:lpstr>NỘI DUNG</vt:lpstr>
      <vt:lpstr>PowerPoint Presentation</vt:lpstr>
      <vt:lpstr>PowerPoint Presentation</vt:lpstr>
      <vt:lpstr>PowerPoint Presentation</vt:lpstr>
      <vt:lpstr>NỘI DUNG</vt:lpstr>
      <vt:lpstr>PowerPoint Presentation</vt:lpstr>
      <vt:lpstr>PowerPoint Presentation</vt:lpstr>
      <vt:lpstr>NỘI DUNG</vt:lpstr>
      <vt:lpstr>PowerPoint Presentation</vt:lpstr>
      <vt:lpstr>NỘI DUNG</vt:lpstr>
      <vt:lpstr>PowerPoint Presentation</vt:lpstr>
      <vt:lpstr>PowerPoint Presentation</vt:lpstr>
      <vt:lpstr>PowerPoint Presentation</vt:lpstr>
      <vt:lpstr>NỘI DUNG</vt:lpstr>
      <vt:lpstr>PowerPoint Presentation</vt:lpstr>
      <vt:lpstr>PowerPoint Presentation</vt:lpstr>
      <vt:lpstr>NỘI DUNG</vt:lpstr>
      <vt:lpstr>NỘI DUNG</vt:lpstr>
      <vt:lpstr>NỘI DUNG</vt:lpstr>
      <vt:lpstr>NỘI DUNG</vt:lpstr>
      <vt:lpstr>NỘI DUNG</vt:lpstr>
      <vt:lpstr>NỘI DUNG</vt:lpstr>
      <vt:lpstr>NỘI DUNG</vt:lpstr>
      <vt:lpstr>NỘI DUNG</vt:lpstr>
      <vt:lpstr>NỘI DUNG</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Dell E7450</cp:lastModifiedBy>
  <cp:revision>2</cp:revision>
  <dcterms:created xsi:type="dcterms:W3CDTF">2021-06-12T08:47:23Z</dcterms:created>
  <dcterms:modified xsi:type="dcterms:W3CDTF">2021-06-12T09:02:57Z</dcterms:modified>
</cp:coreProperties>
</file>