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6" r:id="rId1"/>
  </p:sldMasterIdLst>
  <p:sldIdLst>
    <p:sldId id="261" r:id="rId2"/>
    <p:sldId id="262" r:id="rId3"/>
    <p:sldId id="278" r:id="rId4"/>
    <p:sldId id="279" r:id="rId5"/>
    <p:sldId id="280" r:id="rId6"/>
    <p:sldId id="281" r:id="rId7"/>
    <p:sldId id="286" r:id="rId8"/>
    <p:sldId id="287" r:id="rId9"/>
    <p:sldId id="362" r:id="rId10"/>
    <p:sldId id="263" r:id="rId11"/>
    <p:sldId id="264" r:id="rId12"/>
    <p:sldId id="265" r:id="rId13"/>
    <p:sldId id="266" r:id="rId14"/>
    <p:sldId id="268" r:id="rId15"/>
    <p:sldId id="267" r:id="rId16"/>
    <p:sldId id="269" r:id="rId17"/>
    <p:sldId id="271" r:id="rId18"/>
    <p:sldId id="270" r:id="rId19"/>
    <p:sldId id="273" r:id="rId20"/>
    <p:sldId id="272" r:id="rId21"/>
    <p:sldId id="274" r:id="rId22"/>
    <p:sldId id="276" r:id="rId23"/>
    <p:sldId id="275" r:id="rId24"/>
    <p:sldId id="277" r:id="rId25"/>
    <p:sldId id="317" r:id="rId26"/>
    <p:sldId id="318" r:id="rId27"/>
    <p:sldId id="322" r:id="rId28"/>
    <p:sldId id="288" r:id="rId29"/>
    <p:sldId id="289" r:id="rId30"/>
    <p:sldId id="290" r:id="rId31"/>
    <p:sldId id="291" r:id="rId32"/>
    <p:sldId id="292" r:id="rId33"/>
    <p:sldId id="293" r:id="rId34"/>
    <p:sldId id="297" r:id="rId35"/>
    <p:sldId id="314" r:id="rId36"/>
    <p:sldId id="315" r:id="rId37"/>
    <p:sldId id="316" r:id="rId38"/>
    <p:sldId id="294" r:id="rId39"/>
    <p:sldId id="296" r:id="rId40"/>
    <p:sldId id="313" r:id="rId41"/>
    <p:sldId id="319" r:id="rId42"/>
    <p:sldId id="320" r:id="rId43"/>
    <p:sldId id="321" r:id="rId44"/>
    <p:sldId id="329" r:id="rId45"/>
    <p:sldId id="295" r:id="rId46"/>
    <p:sldId id="298" r:id="rId47"/>
    <p:sldId id="299" r:id="rId48"/>
    <p:sldId id="300" r:id="rId49"/>
    <p:sldId id="301" r:id="rId50"/>
    <p:sldId id="302" r:id="rId51"/>
    <p:sldId id="303" r:id="rId52"/>
    <p:sldId id="304" r:id="rId53"/>
    <p:sldId id="305" r:id="rId54"/>
    <p:sldId id="306" r:id="rId55"/>
    <p:sldId id="307" r:id="rId56"/>
    <p:sldId id="308" r:id="rId57"/>
    <p:sldId id="311" r:id="rId58"/>
    <p:sldId id="312" r:id="rId59"/>
    <p:sldId id="330" r:id="rId60"/>
    <p:sldId id="331" r:id="rId61"/>
    <p:sldId id="332" r:id="rId62"/>
    <p:sldId id="333" r:id="rId63"/>
    <p:sldId id="334" r:id="rId64"/>
    <p:sldId id="335" r:id="rId65"/>
    <p:sldId id="336" r:id="rId66"/>
    <p:sldId id="337" r:id="rId67"/>
    <p:sldId id="338" r:id="rId68"/>
    <p:sldId id="339" r:id="rId69"/>
    <p:sldId id="340" r:id="rId70"/>
    <p:sldId id="342" r:id="rId71"/>
    <p:sldId id="343" r:id="rId72"/>
    <p:sldId id="344" r:id="rId73"/>
    <p:sldId id="345" r:id="rId74"/>
    <p:sldId id="347" r:id="rId75"/>
    <p:sldId id="368" r:id="rId76"/>
    <p:sldId id="369" r:id="rId77"/>
    <p:sldId id="370" r:id="rId7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112" autoAdjust="0"/>
    <p:restoredTop sz="94660"/>
  </p:normalViewPr>
  <p:slideViewPr>
    <p:cSldViewPr snapToGrid="0">
      <p:cViewPr>
        <p:scale>
          <a:sx n="50" d="100"/>
          <a:sy n="50" d="100"/>
        </p:scale>
        <p:origin x="-1614" y="-60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5.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extBox 7"/>
          <p:cNvSpPr txBox="1"/>
          <p:nvPr/>
        </p:nvSpPr>
        <p:spPr>
          <a:xfrm>
            <a:off x="2438400" y="3159761"/>
            <a:ext cx="609600" cy="1034129"/>
          </a:xfrm>
          <a:prstGeom prst="rect">
            <a:avLst/>
          </a:prstGeom>
          <a:noFill/>
        </p:spPr>
        <p:txBody>
          <a:bodyPr wrap="square" lIns="0" tIns="9144" rIns="0" bIns="9144" rtlCol="0" anchor="ctr"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2" name="Title 1"/>
          <p:cNvSpPr>
            <a:spLocks noGrp="1"/>
          </p:cNvSpPr>
          <p:nvPr>
            <p:ph type="ctrTitle"/>
          </p:nvPr>
        </p:nvSpPr>
        <p:spPr>
          <a:xfrm>
            <a:off x="1036320" y="1219200"/>
            <a:ext cx="10058400" cy="2152650"/>
          </a:xfrm>
        </p:spPr>
        <p:txBody>
          <a:bodyPr>
            <a:noAutofit/>
          </a:bodyPr>
          <a:lstStyle>
            <a:lvl1pPr>
              <a:defRPr sz="600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844800" y="3375491"/>
            <a:ext cx="8229600" cy="685800"/>
          </a:xfrm>
        </p:spPr>
        <p:txBody>
          <a:bodyPr anchor="ct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5" name="Date Placeholder 14"/>
          <p:cNvSpPr>
            <a:spLocks noGrp="1"/>
          </p:cNvSpPr>
          <p:nvPr>
            <p:ph type="dt" sz="half" idx="10"/>
          </p:nvPr>
        </p:nvSpPr>
        <p:spPr/>
        <p:txBody>
          <a:bodyPr/>
          <a:lstStyle/>
          <a:p>
            <a:fld id="{48A87A34-81AB-432B-8DAE-1953F412C126}" type="datetimeFigureOut">
              <a:rPr lang="en-US" smtClean="0"/>
              <a:t>6/12/2021</a:t>
            </a:fld>
            <a:endParaRPr lang="en-US" dirty="0"/>
          </a:p>
        </p:txBody>
      </p:sp>
      <p:sp>
        <p:nvSpPr>
          <p:cNvPr id="16" name="Slide Number Placeholder 15"/>
          <p:cNvSpPr>
            <a:spLocks noGrp="1"/>
          </p:cNvSpPr>
          <p:nvPr>
            <p:ph type="sldNum" sz="quarter" idx="11"/>
          </p:nvPr>
        </p:nvSpPr>
        <p:spPr/>
        <p:txBody>
          <a:bodyPr/>
          <a:lstStyle/>
          <a:p>
            <a:fld id="{6D22F896-40B5-4ADD-8801-0D06FADFA095}" type="slidenum">
              <a:rPr lang="en-US" smtClean="0"/>
              <a:t>‹#›</a:t>
            </a:fld>
            <a:endParaRPr lang="en-US" dirty="0"/>
          </a:p>
        </p:txBody>
      </p:sp>
      <p:sp>
        <p:nvSpPr>
          <p:cNvPr id="17" name="Footer Placeholder 16"/>
          <p:cNvSpPr>
            <a:spLocks noGrp="1"/>
          </p:cNvSpPr>
          <p:nvPr>
            <p:ph type="ftr" sz="quarter" idx="12"/>
          </p:nvPr>
        </p:nvSpPr>
        <p:spPr/>
        <p:txBody>
          <a:bodyPr/>
          <a:lstStyle/>
          <a:p>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Title 12"/>
          <p:cNvSpPr>
            <a:spLocks noGrp="1"/>
          </p:cNvSpPr>
          <p:nvPr>
            <p:ph type="title"/>
          </p:nvPr>
        </p:nvSpPr>
        <p:spPr/>
        <p:txBody>
          <a:bodyPr/>
          <a:lstStyle/>
          <a:p>
            <a:r>
              <a:rPr lang="en-US" smtClean="0"/>
              <a:t>Click to edit Master title style</a:t>
            </a:r>
            <a:endParaRPr lang="en-US"/>
          </a:p>
        </p:txBody>
      </p:sp>
      <p:sp>
        <p:nvSpPr>
          <p:cNvPr id="14" name="Date Placeholder 13"/>
          <p:cNvSpPr>
            <a:spLocks noGrp="1"/>
          </p:cNvSpPr>
          <p:nvPr>
            <p:ph type="dt" sz="half" idx="10"/>
          </p:nvPr>
        </p:nvSpPr>
        <p:spPr/>
        <p:txBody>
          <a:bodyPr/>
          <a:lstStyle/>
          <a:p>
            <a:fld id="{48A87A34-81AB-432B-8DAE-1953F412C126}" type="datetimeFigureOut">
              <a:rPr lang="en-US" smtClean="0"/>
              <a:t>6/12/2021</a:t>
            </a:fld>
            <a:endParaRPr lang="en-US" dirty="0"/>
          </a:p>
        </p:txBody>
      </p:sp>
      <p:sp>
        <p:nvSpPr>
          <p:cNvPr id="15" name="Slide Number Placeholder 14"/>
          <p:cNvSpPr>
            <a:spLocks noGrp="1"/>
          </p:cNvSpPr>
          <p:nvPr>
            <p:ph type="sldNum" sz="quarter" idx="11"/>
          </p:nvPr>
        </p:nvSpPr>
        <p:spPr/>
        <p:txBody>
          <a:bodyPr/>
          <a:lstStyle/>
          <a:p>
            <a:fld id="{6D22F896-40B5-4ADD-8801-0D06FADFA095}" type="slidenum">
              <a:rPr lang="en-US" smtClean="0"/>
              <a:t>‹#›</a:t>
            </a:fld>
            <a:endParaRPr lang="en-US" dirty="0"/>
          </a:p>
        </p:txBody>
      </p:sp>
      <p:sp>
        <p:nvSpPr>
          <p:cNvPr id="16" name="Footer Placeholder 15"/>
          <p:cNvSpPr>
            <a:spLocks noGrp="1"/>
          </p:cNvSpPr>
          <p:nvPr>
            <p:ph type="ftr" sz="quarter" idx="12"/>
          </p:nvPr>
        </p:nvSpPr>
        <p:spPr/>
        <p:txBody>
          <a:bodyPr/>
          <a:lstStyle/>
          <a:p>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TextBox 7"/>
          <p:cNvSpPr txBox="1"/>
          <p:nvPr/>
        </p:nvSpPr>
        <p:spPr>
          <a:xfrm>
            <a:off x="5689600" y="4074498"/>
            <a:ext cx="609600" cy="1015663"/>
          </a:xfrm>
          <a:prstGeom prst="rect">
            <a:avLst/>
          </a:prstGeom>
          <a:noFill/>
        </p:spPr>
        <p:txBody>
          <a:bodyPr wrap="square" lIns="0" tIns="0" rIns="0" bIns="0" rtlCol="0" anchor="t"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3" name="Text Placeholder 2"/>
          <p:cNvSpPr>
            <a:spLocks noGrp="1"/>
          </p:cNvSpPr>
          <p:nvPr>
            <p:ph type="body" idx="1"/>
          </p:nvPr>
        </p:nvSpPr>
        <p:spPr>
          <a:xfrm>
            <a:off x="6096000" y="4267368"/>
            <a:ext cx="4978400" cy="731520"/>
          </a:xfrm>
        </p:spPr>
        <p:txBody>
          <a:bodyPr anchor="ctr">
            <a:normAutofit/>
          </a:bodyPr>
          <a:lstStyle>
            <a:lvl1pPr marL="0" indent="0">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2" name="Date Placeholder 11"/>
          <p:cNvSpPr>
            <a:spLocks noGrp="1"/>
          </p:cNvSpPr>
          <p:nvPr>
            <p:ph type="dt" sz="half" idx="10"/>
          </p:nvPr>
        </p:nvSpPr>
        <p:spPr/>
        <p:txBody>
          <a:bodyPr/>
          <a:lstStyle/>
          <a:p>
            <a:fld id="{48A87A34-81AB-432B-8DAE-1953F412C126}" type="datetimeFigureOut">
              <a:rPr lang="en-US" smtClean="0"/>
              <a:t>6/12/2021</a:t>
            </a:fld>
            <a:endParaRPr lang="en-US" dirty="0"/>
          </a:p>
        </p:txBody>
      </p:sp>
      <p:sp>
        <p:nvSpPr>
          <p:cNvPr id="13" name="Slide Number Placeholder 12"/>
          <p:cNvSpPr>
            <a:spLocks noGrp="1"/>
          </p:cNvSpPr>
          <p:nvPr>
            <p:ph type="sldNum" sz="quarter" idx="11"/>
          </p:nvPr>
        </p:nvSpPr>
        <p:spPr/>
        <p:txBody>
          <a:bodyPr/>
          <a:lstStyle/>
          <a:p>
            <a:fld id="{6D22F896-40B5-4ADD-8801-0D06FADFA095}" type="slidenum">
              <a:rPr lang="en-US" smtClean="0"/>
              <a:t>‹#›</a:t>
            </a:fld>
            <a:endParaRPr lang="en-US" dirty="0"/>
          </a:p>
        </p:txBody>
      </p:sp>
      <p:sp>
        <p:nvSpPr>
          <p:cNvPr id="14" name="Footer Placeholder 13"/>
          <p:cNvSpPr>
            <a:spLocks noGrp="1"/>
          </p:cNvSpPr>
          <p:nvPr>
            <p:ph type="ftr" sz="quarter" idx="12"/>
          </p:nvPr>
        </p:nvSpPr>
        <p:spPr/>
        <p:txBody>
          <a:bodyPr/>
          <a:lstStyle/>
          <a:p>
            <a:endParaRPr lang="en-US" dirty="0"/>
          </a:p>
        </p:txBody>
      </p:sp>
      <p:sp>
        <p:nvSpPr>
          <p:cNvPr id="4" name="Title 3"/>
          <p:cNvSpPr>
            <a:spLocks noGrp="1"/>
          </p:cNvSpPr>
          <p:nvPr>
            <p:ph type="title"/>
          </p:nvPr>
        </p:nvSpPr>
        <p:spPr>
          <a:xfrm>
            <a:off x="3048000" y="1905000"/>
            <a:ext cx="8046720" cy="2350008"/>
          </a:xfrm>
        </p:spPr>
        <p:txBody>
          <a:bodyPr/>
          <a:lstStyle>
            <a:lvl1pPr marL="0" algn="l" defTabSz="914400" rtl="0" eaLnBrk="1" latinLnBrk="0" hangingPunct="1">
              <a:spcBef>
                <a:spcPct val="0"/>
              </a:spcBef>
              <a:buNone/>
              <a:defRPr lang="en-US" sz="5400" b="0" kern="1200" cap="none" dirty="0" smtClean="0">
                <a:solidFill>
                  <a:schemeClr val="tx1"/>
                </a:solidFill>
                <a:effectLst>
                  <a:outerShdw blurRad="38100" dist="38100" dir="2700000" algn="tl">
                    <a:srgbClr val="000000">
                      <a:alpha val="43137"/>
                    </a:srgbClr>
                  </a:outerShdw>
                </a:effectLst>
                <a:latin typeface="+mj-lt"/>
                <a:ea typeface="+mj-ea"/>
                <a:cs typeface="+mj-cs"/>
              </a:defRPr>
            </a:lvl1pPr>
          </a:lstStyle>
          <a:p>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48A87A34-81AB-432B-8DAE-1953F412C126}" type="datetimeFigureOut">
              <a:rPr lang="en-US" smtClean="0"/>
              <a:t>6/12/2021</a:t>
            </a:fld>
            <a:endParaRPr lang="en-US" dirty="0"/>
          </a:p>
        </p:txBody>
      </p:sp>
      <p:sp>
        <p:nvSpPr>
          <p:cNvPr id="9" name="Slide Number Placeholder 8"/>
          <p:cNvSpPr>
            <a:spLocks noGrp="1"/>
          </p:cNvSpPr>
          <p:nvPr>
            <p:ph type="sldNum" sz="quarter" idx="11"/>
          </p:nvPr>
        </p:nvSpPr>
        <p:spPr/>
        <p:txBody>
          <a:bodyPr/>
          <a:lstStyle/>
          <a:p>
            <a:fld id="{6D22F896-40B5-4ADD-8801-0D06FADFA095}" type="slidenum">
              <a:rPr lang="en-US" smtClean="0"/>
              <a:t>‹#›</a:t>
            </a:fld>
            <a:endParaRPr lang="en-US" dirty="0"/>
          </a:p>
        </p:txBody>
      </p:sp>
      <p:sp>
        <p:nvSpPr>
          <p:cNvPr id="10" name="Footer Placeholder 9"/>
          <p:cNvSpPr>
            <a:spLocks noGrp="1"/>
          </p:cNvSpPr>
          <p:nvPr>
            <p:ph type="ftr" sz="quarter" idx="12"/>
          </p:nvPr>
        </p:nvSpPr>
        <p:spPr/>
        <p:txBody>
          <a:bodyPr/>
          <a:lstStyle/>
          <a:p>
            <a:endParaRPr lang="en-US" dirty="0"/>
          </a:p>
        </p:txBody>
      </p:sp>
      <p:sp>
        <p:nvSpPr>
          <p:cNvPr id="11" name="Title 10"/>
          <p:cNvSpPr>
            <a:spLocks noGrp="1"/>
          </p:cNvSpPr>
          <p:nvPr>
            <p:ph type="title"/>
          </p:nvPr>
        </p:nvSpPr>
        <p:spPr/>
        <p:txBody>
          <a:bodyPr/>
          <a:lstStyle/>
          <a:p>
            <a:r>
              <a:rPr lang="en-US" smtClean="0"/>
              <a:t>Click to edit Master title style</a:t>
            </a:r>
            <a:endParaRPr lang="en-US" dirty="0"/>
          </a:p>
        </p:txBody>
      </p:sp>
      <p:sp>
        <p:nvSpPr>
          <p:cNvPr id="5" name="Content Placeholder 4"/>
          <p:cNvSpPr>
            <a:spLocks noGrp="1"/>
          </p:cNvSpPr>
          <p:nvPr>
            <p:ph sz="quarter" idx="13"/>
          </p:nvPr>
        </p:nvSpPr>
        <p:spPr>
          <a:xfrm>
            <a:off x="1792224" y="658368"/>
            <a:ext cx="4364736" cy="3429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Content Placeholder 6"/>
          <p:cNvSpPr>
            <a:spLocks noGrp="1"/>
          </p:cNvSpPr>
          <p:nvPr>
            <p:ph sz="quarter" idx="14"/>
          </p:nvPr>
        </p:nvSpPr>
        <p:spPr>
          <a:xfrm>
            <a:off x="6705600" y="658369"/>
            <a:ext cx="4364736" cy="34321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788160" y="661976"/>
            <a:ext cx="4364736"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792224" y="1371600"/>
            <a:ext cx="4368800"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705600" y="661976"/>
            <a:ext cx="4364736"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705600" y="1371600"/>
            <a:ext cx="4364736"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TextBox 12"/>
          <p:cNvSpPr txBox="1"/>
          <p:nvPr/>
        </p:nvSpPr>
        <p:spPr>
          <a:xfrm>
            <a:off x="1408853" y="520192"/>
            <a:ext cx="6096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8" name="TextBox 17"/>
          <p:cNvSpPr txBox="1"/>
          <p:nvPr/>
        </p:nvSpPr>
        <p:spPr>
          <a:xfrm>
            <a:off x="6373707" y="520192"/>
            <a:ext cx="6096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2" name="Title 11"/>
          <p:cNvSpPr>
            <a:spLocks noGrp="1"/>
          </p:cNvSpPr>
          <p:nvPr>
            <p:ph type="title"/>
          </p:nvPr>
        </p:nvSpPr>
        <p:spPr/>
        <p:txBody>
          <a:bodyPr/>
          <a:lstStyle/>
          <a:p>
            <a:r>
              <a:rPr lang="en-US" smtClean="0"/>
              <a:t>Click to edit Master title style</a:t>
            </a:r>
            <a:endParaRPr lang="en-US" dirty="0"/>
          </a:p>
        </p:txBody>
      </p:sp>
      <p:sp>
        <p:nvSpPr>
          <p:cNvPr id="14" name="Date Placeholder 13"/>
          <p:cNvSpPr>
            <a:spLocks noGrp="1"/>
          </p:cNvSpPr>
          <p:nvPr>
            <p:ph type="dt" sz="half" idx="10"/>
          </p:nvPr>
        </p:nvSpPr>
        <p:spPr/>
        <p:txBody>
          <a:bodyPr/>
          <a:lstStyle/>
          <a:p>
            <a:fld id="{48A87A34-81AB-432B-8DAE-1953F412C126}" type="datetimeFigureOut">
              <a:rPr lang="en-US" smtClean="0"/>
              <a:t>6/12/2021</a:t>
            </a:fld>
            <a:endParaRPr lang="en-US" dirty="0"/>
          </a:p>
        </p:txBody>
      </p:sp>
      <p:sp>
        <p:nvSpPr>
          <p:cNvPr id="15" name="Slide Number Placeholder 14"/>
          <p:cNvSpPr>
            <a:spLocks noGrp="1"/>
          </p:cNvSpPr>
          <p:nvPr>
            <p:ph type="sldNum" sz="quarter" idx="11"/>
          </p:nvPr>
        </p:nvSpPr>
        <p:spPr/>
        <p:txBody>
          <a:bodyPr/>
          <a:lstStyle/>
          <a:p>
            <a:fld id="{6D22F896-40B5-4ADD-8801-0D06FADFA095}" type="slidenum">
              <a:rPr lang="en-US" smtClean="0"/>
              <a:t>‹#›</a:t>
            </a:fld>
            <a:endParaRPr lang="en-US" dirty="0"/>
          </a:p>
        </p:txBody>
      </p:sp>
      <p:sp>
        <p:nvSpPr>
          <p:cNvPr id="16" name="Footer Placeholder 15"/>
          <p:cNvSpPr>
            <a:spLocks noGrp="1"/>
          </p:cNvSpPr>
          <p:nvPr>
            <p:ph type="ftr" sz="quarter" idx="12"/>
          </p:nvPr>
        </p:nvSpPr>
        <p:spPr/>
        <p:txBody>
          <a:bodyPr/>
          <a:lstStyle/>
          <a:p>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a:p>
        </p:txBody>
      </p:sp>
      <p:sp>
        <p:nvSpPr>
          <p:cNvPr id="7" name="Date Placeholder 6"/>
          <p:cNvSpPr>
            <a:spLocks noGrp="1"/>
          </p:cNvSpPr>
          <p:nvPr>
            <p:ph type="dt" sz="half" idx="10"/>
          </p:nvPr>
        </p:nvSpPr>
        <p:spPr/>
        <p:txBody>
          <a:bodyPr/>
          <a:lstStyle/>
          <a:p>
            <a:fld id="{48A87A34-81AB-432B-8DAE-1953F412C126}" type="datetimeFigureOut">
              <a:rPr lang="en-US" smtClean="0"/>
              <a:t>6/12/2021</a:t>
            </a:fld>
            <a:endParaRPr lang="en-US" dirty="0"/>
          </a:p>
        </p:txBody>
      </p:sp>
      <p:sp>
        <p:nvSpPr>
          <p:cNvPr id="8" name="Slide Number Placeholder 7"/>
          <p:cNvSpPr>
            <a:spLocks noGrp="1"/>
          </p:cNvSpPr>
          <p:nvPr>
            <p:ph type="sldNum" sz="quarter" idx="11"/>
          </p:nvPr>
        </p:nvSpPr>
        <p:spPr/>
        <p:txBody>
          <a:bodyPr/>
          <a:lstStyle/>
          <a:p>
            <a:fld id="{6D22F896-40B5-4ADD-8801-0D06FADFA095}" type="slidenum">
              <a:rPr lang="en-US" smtClean="0"/>
              <a:t>‹#›</a:t>
            </a:fld>
            <a:endParaRPr lang="en-US" dirty="0"/>
          </a:p>
        </p:txBody>
      </p:sp>
      <p:sp>
        <p:nvSpPr>
          <p:cNvPr id="9" name="Footer Placeholder 8"/>
          <p:cNvSpPr>
            <a:spLocks noGrp="1"/>
          </p:cNvSpPr>
          <p:nvPr>
            <p:ph type="ftr" sz="quarter" idx="12"/>
          </p:nvPr>
        </p:nvSpPr>
        <p:spPr/>
        <p:txBody>
          <a:bodyPr/>
          <a:lstStyle/>
          <a:p>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48A87A34-81AB-432B-8DAE-1953F412C126}" type="datetimeFigureOut">
              <a:rPr lang="en-US" smtClean="0"/>
              <a:t>6/12/2021</a:t>
            </a:fld>
            <a:endParaRPr lang="en-US" dirty="0"/>
          </a:p>
        </p:txBody>
      </p:sp>
      <p:sp>
        <p:nvSpPr>
          <p:cNvPr id="6" name="Slide Number Placeholder 5"/>
          <p:cNvSpPr>
            <a:spLocks noGrp="1"/>
          </p:cNvSpPr>
          <p:nvPr>
            <p:ph type="sldNum" sz="quarter" idx="11"/>
          </p:nvPr>
        </p:nvSpPr>
        <p:spPr/>
        <p:txBody>
          <a:bodyPr/>
          <a:lstStyle/>
          <a:p>
            <a:fld id="{6D22F896-40B5-4ADD-8801-0D06FADFA095}" type="slidenum">
              <a:rPr lang="en-US" smtClean="0"/>
              <a:t>‹#›</a:t>
            </a:fld>
            <a:endParaRPr lang="en-US" dirty="0"/>
          </a:p>
        </p:txBody>
      </p:sp>
      <p:sp>
        <p:nvSpPr>
          <p:cNvPr id="7" name="Footer Placeholder 6"/>
          <p:cNvSpPr>
            <a:spLocks noGrp="1"/>
          </p:cNvSpPr>
          <p:nvPr>
            <p:ph type="ftr" sz="quarter" idx="12"/>
          </p:nvPr>
        </p:nvSpPr>
        <p:spPr/>
        <p:txBody>
          <a:bodyPr/>
          <a:lstStyle/>
          <a:p>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TextBox 8"/>
          <p:cNvSpPr txBox="1"/>
          <p:nvPr/>
        </p:nvSpPr>
        <p:spPr>
          <a:xfrm>
            <a:off x="7105227" y="1774588"/>
            <a:ext cx="609600" cy="1231106"/>
          </a:xfrm>
          <a:prstGeom prst="rect">
            <a:avLst/>
          </a:prstGeom>
          <a:noFill/>
        </p:spPr>
        <p:txBody>
          <a:bodyPr wrap="square" lIns="0" tIns="0" rIns="0" bIns="0" rtlCol="0" anchor="t" anchorCtr="0">
            <a:spAutoFit/>
          </a:bodyPr>
          <a:lstStyle/>
          <a:p>
            <a:r>
              <a:rPr lang="en-US" sz="8000" dirty="0" smtClean="0">
                <a:effectLst>
                  <a:outerShdw blurRad="38100" dist="38100" dir="2700000" algn="tl">
                    <a:srgbClr val="000000">
                      <a:alpha val="43137"/>
                    </a:srgbClr>
                  </a:outerShdw>
                </a:effectLst>
                <a:latin typeface="+mn-lt"/>
              </a:rPr>
              <a:t>{</a:t>
            </a:r>
            <a:endParaRPr lang="en-US" sz="8000" dirty="0">
              <a:effectLst>
                <a:outerShdw blurRad="38100" dist="38100" dir="2700000" algn="tl">
                  <a:srgbClr val="000000">
                    <a:alpha val="43137"/>
                  </a:srgbClr>
                </a:outerShdw>
              </a:effectLst>
              <a:latin typeface="+mn-lt"/>
            </a:endParaRPr>
          </a:p>
        </p:txBody>
      </p:sp>
      <p:sp>
        <p:nvSpPr>
          <p:cNvPr id="3" name="Content Placeholder 2"/>
          <p:cNvSpPr>
            <a:spLocks noGrp="1"/>
          </p:cNvSpPr>
          <p:nvPr>
            <p:ph idx="1"/>
          </p:nvPr>
        </p:nvSpPr>
        <p:spPr>
          <a:xfrm>
            <a:off x="1117600" y="685801"/>
            <a:ext cx="5791200" cy="3429000"/>
          </a:xfrm>
        </p:spPr>
        <p:txBody>
          <a:bodyPr anchor="ct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20000" y="685801"/>
            <a:ext cx="3454400" cy="3429000"/>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5" name="Date Placeholder 14"/>
          <p:cNvSpPr>
            <a:spLocks noGrp="1"/>
          </p:cNvSpPr>
          <p:nvPr>
            <p:ph type="dt" sz="half" idx="10"/>
          </p:nvPr>
        </p:nvSpPr>
        <p:spPr/>
        <p:txBody>
          <a:bodyPr/>
          <a:lstStyle/>
          <a:p>
            <a:fld id="{48A87A34-81AB-432B-8DAE-1953F412C126}" type="datetimeFigureOut">
              <a:rPr lang="en-US" smtClean="0"/>
              <a:t>6/12/2021</a:t>
            </a:fld>
            <a:endParaRPr lang="en-US" dirty="0"/>
          </a:p>
        </p:txBody>
      </p:sp>
      <p:sp>
        <p:nvSpPr>
          <p:cNvPr id="16" name="Slide Number Placeholder 15"/>
          <p:cNvSpPr>
            <a:spLocks noGrp="1"/>
          </p:cNvSpPr>
          <p:nvPr>
            <p:ph type="sldNum" sz="quarter" idx="11"/>
          </p:nvPr>
        </p:nvSpPr>
        <p:spPr/>
        <p:txBody>
          <a:bodyPr/>
          <a:lstStyle/>
          <a:p>
            <a:fld id="{6D22F896-40B5-4ADD-8801-0D06FADFA095}" type="slidenum">
              <a:rPr lang="en-US" smtClean="0"/>
              <a:t>‹#›</a:t>
            </a:fld>
            <a:endParaRPr lang="en-US" dirty="0"/>
          </a:p>
        </p:txBody>
      </p:sp>
      <p:sp>
        <p:nvSpPr>
          <p:cNvPr id="17" name="Footer Placeholder 16"/>
          <p:cNvSpPr>
            <a:spLocks noGrp="1"/>
          </p:cNvSpPr>
          <p:nvPr>
            <p:ph type="ftr" sz="quarter" idx="12"/>
          </p:nvPr>
        </p:nvSpPr>
        <p:spPr/>
        <p:txBody>
          <a:bodyPr/>
          <a:lstStyle/>
          <a:p>
            <a:endParaRPr lang="en-US" dirty="0"/>
          </a:p>
        </p:txBody>
      </p:sp>
      <p:sp>
        <p:nvSpPr>
          <p:cNvPr id="18" name="Title 17"/>
          <p:cNvSpPr>
            <a:spLocks noGrp="1"/>
          </p:cNvSpPr>
          <p:nvPr>
            <p:ph type="title"/>
          </p:nvPr>
        </p:nvSpPr>
        <p:spPr/>
        <p:txBody>
          <a:bodyPr/>
          <a:lstStyle/>
          <a:p>
            <a:r>
              <a:rPr lang="en-US" smtClean="0"/>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625600" y="612776"/>
            <a:ext cx="8940800" cy="2546985"/>
          </a:xfrm>
          <a:effectLst>
            <a:outerShdw blurRad="152400" dist="317500" dir="5400000" sx="90000" sy="-19000" rotWithShape="0">
              <a:prstClr val="black">
                <a:alpha val="15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3657600" y="3453047"/>
            <a:ext cx="6705600" cy="720804"/>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Box 8"/>
          <p:cNvSpPr txBox="1"/>
          <p:nvPr/>
        </p:nvSpPr>
        <p:spPr>
          <a:xfrm>
            <a:off x="3247136" y="3331464"/>
            <a:ext cx="6096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1" name="Title 10"/>
          <p:cNvSpPr>
            <a:spLocks noGrp="1"/>
          </p:cNvSpPr>
          <p:nvPr>
            <p:ph type="title"/>
          </p:nvPr>
        </p:nvSpPr>
        <p:spPr/>
        <p:txBody>
          <a:bodyPr/>
          <a:lstStyle/>
          <a:p>
            <a:r>
              <a:rPr lang="en-US" smtClean="0"/>
              <a:t>Click to edit Master title style</a:t>
            </a:r>
            <a:endParaRPr lang="en-US"/>
          </a:p>
        </p:txBody>
      </p:sp>
      <p:sp>
        <p:nvSpPr>
          <p:cNvPr id="13" name="Date Placeholder 12"/>
          <p:cNvSpPr>
            <a:spLocks noGrp="1"/>
          </p:cNvSpPr>
          <p:nvPr>
            <p:ph type="dt" sz="half" idx="10"/>
          </p:nvPr>
        </p:nvSpPr>
        <p:spPr/>
        <p:txBody>
          <a:bodyPr/>
          <a:lstStyle/>
          <a:p>
            <a:fld id="{48A87A34-81AB-432B-8DAE-1953F412C126}" type="datetimeFigureOut">
              <a:rPr lang="en-US" smtClean="0"/>
              <a:t>6/12/2021</a:t>
            </a:fld>
            <a:endParaRPr lang="en-US" dirty="0"/>
          </a:p>
        </p:txBody>
      </p:sp>
      <p:sp>
        <p:nvSpPr>
          <p:cNvPr id="14" name="Slide Number Placeholder 13"/>
          <p:cNvSpPr>
            <a:spLocks noGrp="1"/>
          </p:cNvSpPr>
          <p:nvPr>
            <p:ph type="sldNum" sz="quarter" idx="11"/>
          </p:nvPr>
        </p:nvSpPr>
        <p:spPr/>
        <p:txBody>
          <a:bodyPr/>
          <a:lstStyle/>
          <a:p>
            <a:fld id="{6D22F896-40B5-4ADD-8801-0D06FADFA095}" type="slidenum">
              <a:rPr lang="en-US" smtClean="0"/>
              <a:t>‹#›</a:t>
            </a:fld>
            <a:endParaRPr lang="en-US" dirty="0"/>
          </a:p>
        </p:txBody>
      </p:sp>
      <p:sp>
        <p:nvSpPr>
          <p:cNvPr id="15" name="Footer Placeholder 14"/>
          <p:cNvSpPr>
            <a:spLocks noGrp="1"/>
          </p:cNvSpPr>
          <p:nvPr>
            <p:ph type="ftr" sz="quarter" idx="12"/>
          </p:nvPr>
        </p:nvSpPr>
        <p:spPr/>
        <p:txBody>
          <a:bodyPr/>
          <a:lstStyle/>
          <a:p>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844800" y="685802"/>
            <a:ext cx="7721600" cy="3505199"/>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A87A34-81AB-432B-8DAE-1953F412C126}" type="datetimeFigureOut">
              <a:rPr lang="en-US" smtClean="0"/>
              <a:t>6/12/2021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12800" y="609601"/>
            <a:ext cx="2844800" cy="51816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860800" y="685801"/>
            <a:ext cx="6705600" cy="45720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gradFill>
            <a:gsLst>
              <a:gs pos="0">
                <a:schemeClr val="accent6">
                  <a:lumMod val="50000"/>
                  <a:alpha val="36000"/>
                </a:schemeClr>
              </a:gs>
              <a:gs pos="100000">
                <a:schemeClr val="bg2">
                  <a:alpha val="1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rot="19724275">
            <a:off x="1830961" y="1038441"/>
            <a:ext cx="9654160" cy="5706987"/>
          </a:xfrm>
          <a:prstGeom prst="ellipse">
            <a:avLst/>
          </a:prstGeom>
          <a:gradFill flip="none" rotWithShape="1">
            <a:gsLst>
              <a:gs pos="0">
                <a:schemeClr val="accent6">
                  <a:lumMod val="60000"/>
                  <a:lumOff val="40000"/>
                  <a:alpha val="7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rot="17656910">
            <a:off x="557464" y="419133"/>
            <a:ext cx="5538472" cy="5973945"/>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rot="19724275">
            <a:off x="4370607" y="116855"/>
            <a:ext cx="8639149" cy="4754757"/>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36320" y="4876800"/>
            <a:ext cx="10058400" cy="9144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844800" y="685802"/>
            <a:ext cx="8128000" cy="3657599"/>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00" y="6154739"/>
            <a:ext cx="2844800" cy="365125"/>
          </a:xfrm>
          <a:prstGeom prst="rect">
            <a:avLst/>
          </a:prstGeom>
        </p:spPr>
        <p:txBody>
          <a:bodyPr vert="horz" lIns="91440" tIns="45720" rIns="91440" bIns="45720" rtlCol="0" anchor="t"/>
          <a:lstStyle>
            <a:lvl1pPr algn="r">
              <a:defRPr sz="1100">
                <a:solidFill>
                  <a:schemeClr val="tx1">
                    <a:alpha val="60000"/>
                  </a:schemeClr>
                </a:solidFill>
                <a:effectLst/>
              </a:defRPr>
            </a:lvl1pPr>
          </a:lstStyle>
          <a:p>
            <a:fld id="{48A87A34-81AB-432B-8DAE-1953F412C126}" type="datetimeFigureOut">
              <a:rPr lang="en-US" smtClean="0"/>
              <a:pPr/>
              <a:t>6/12/2021</a:t>
            </a:fld>
            <a:endParaRPr lang="en-US" dirty="0"/>
          </a:p>
        </p:txBody>
      </p:sp>
      <p:sp>
        <p:nvSpPr>
          <p:cNvPr id="5" name="Footer Placeholder 4"/>
          <p:cNvSpPr>
            <a:spLocks noGrp="1"/>
          </p:cNvSpPr>
          <p:nvPr>
            <p:ph type="ftr" sz="quarter" idx="3"/>
          </p:nvPr>
        </p:nvSpPr>
        <p:spPr>
          <a:xfrm>
            <a:off x="1097280" y="6154739"/>
            <a:ext cx="6096000" cy="365125"/>
          </a:xfrm>
          <a:prstGeom prst="rect">
            <a:avLst/>
          </a:prstGeom>
        </p:spPr>
        <p:txBody>
          <a:bodyPr vert="horz" lIns="91440" tIns="45720" rIns="91440" bIns="45720" rtlCol="0" anchor="t"/>
          <a:lstStyle>
            <a:lvl1pPr algn="l">
              <a:defRPr sz="1100">
                <a:solidFill>
                  <a:schemeClr val="tx1">
                    <a:alpha val="60000"/>
                  </a:schemeClr>
                </a:solidFill>
                <a:effectLst/>
              </a:defRPr>
            </a:lvl1pPr>
          </a:lstStyle>
          <a:p>
            <a:endParaRPr lang="en-US" dirty="0"/>
          </a:p>
        </p:txBody>
      </p:sp>
      <p:sp>
        <p:nvSpPr>
          <p:cNvPr id="6" name="Slide Number Placeholder 5"/>
          <p:cNvSpPr>
            <a:spLocks noGrp="1"/>
          </p:cNvSpPr>
          <p:nvPr>
            <p:ph type="sldNum" sz="quarter" idx="4"/>
          </p:nvPr>
        </p:nvSpPr>
        <p:spPr>
          <a:xfrm>
            <a:off x="1097280" y="5842000"/>
            <a:ext cx="2844800" cy="304800"/>
          </a:xfrm>
          <a:prstGeom prst="rect">
            <a:avLst/>
          </a:prstGeom>
        </p:spPr>
        <p:txBody>
          <a:bodyPr vert="horz" lIns="91440" tIns="45720" rIns="91440" bIns="9144" rtlCol="0" anchor="b"/>
          <a:lstStyle>
            <a:lvl1pPr algn="l">
              <a:defRPr sz="1600">
                <a:solidFill>
                  <a:schemeClr val="tx1">
                    <a:alpha val="60000"/>
                  </a:schemeClr>
                </a:solidFill>
                <a:effectLst/>
              </a:defRPr>
            </a:lvl1pPr>
          </a:lstStyle>
          <a:p>
            <a:fld id="{6D22F896-40B5-4ADD-8801-0D06FADFA095}"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5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5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56.png"/><Relationship Id="rId5" Type="http://schemas.openxmlformats.org/officeDocument/2006/relationships/image" Target="../media/image55.emf"/><Relationship Id="rId4" Type="http://schemas.openxmlformats.org/officeDocument/2006/relationships/oleObject" Target="../embeddings/oleObject1.bin"/></Relationships>
</file>

<file path=ppt/slides/_rels/slide5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59.png"/></Relationships>
</file>

<file path=ppt/slides/_rels/slide6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1.png"/></Relationships>
</file>

<file path=ppt/slides/_rels/slide6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4.png"/></Relationships>
</file>

<file path=ppt/slides/_rels/slide6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6.jpeg"/></Relationships>
</file>

<file path=ppt/slides/_rels/slide6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8.png"/></Relationships>
</file>

<file path=ppt/slides/_rels/slide7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3.png"/></Relationships>
</file>

<file path=ppt/slides/_rels/slide7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70910" y="0"/>
            <a:ext cx="4950114" cy="1665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3400" y="2133600"/>
            <a:ext cx="8577263" cy="260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787168"/>
            <a:ext cx="5260975" cy="1042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312958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1881" y="99197"/>
            <a:ext cx="9111049" cy="5090641"/>
          </a:xfrm>
        </p:spPr>
        <p:txBody>
          <a:bodyPr/>
          <a:lstStyle/>
          <a:p>
            <a:r>
              <a:rPr lang="en-US" b="1" dirty="0" err="1">
                <a:latin typeface="Arial" pitchFamily="34" charset="0"/>
                <a:cs typeface="Arial" pitchFamily="34" charset="0"/>
              </a:rPr>
              <a:t>Bài</a:t>
            </a:r>
            <a:r>
              <a:rPr lang="en-US" b="1" dirty="0">
                <a:latin typeface="Arial" pitchFamily="34" charset="0"/>
                <a:cs typeface="Arial" pitchFamily="34" charset="0"/>
              </a:rPr>
              <a:t> </a:t>
            </a:r>
            <a:r>
              <a:rPr lang="en-US" b="1" dirty="0" smtClean="0">
                <a:latin typeface="Arial" pitchFamily="34" charset="0"/>
                <a:cs typeface="Arial" pitchFamily="34" charset="0"/>
              </a:rPr>
              <a:t>3</a:t>
            </a:r>
            <a:br>
              <a:rPr lang="en-US" b="1" dirty="0" smtClean="0">
                <a:latin typeface="Arial" pitchFamily="34" charset="0"/>
                <a:cs typeface="Arial" pitchFamily="34" charset="0"/>
              </a:rPr>
            </a:br>
            <a:r>
              <a:rPr lang="en-US" b="1" dirty="0">
                <a:latin typeface="Arial" pitchFamily="34" charset="0"/>
                <a:cs typeface="Arial" pitchFamily="34" charset="0"/>
              </a:rPr>
              <a:t/>
            </a:r>
            <a:br>
              <a:rPr lang="en-US" b="1" dirty="0">
                <a:latin typeface="Arial" pitchFamily="34" charset="0"/>
                <a:cs typeface="Arial" pitchFamily="34" charset="0"/>
              </a:rPr>
            </a:br>
            <a:r>
              <a:rPr lang="en-US" b="1" dirty="0">
                <a:latin typeface="Arial" pitchFamily="34" charset="0"/>
                <a:cs typeface="Arial" pitchFamily="34" charset="0"/>
              </a:rPr>
              <a:t>KỸ THUẬT TRANG ĐIỂM</a:t>
            </a:r>
            <a:br>
              <a:rPr lang="en-US" b="1" dirty="0">
                <a:latin typeface="Arial" pitchFamily="34" charset="0"/>
                <a:cs typeface="Arial" pitchFamily="34" charset="0"/>
              </a:rPr>
            </a:br>
            <a:r>
              <a:rPr lang="en-US" b="1" dirty="0" smtClean="0">
                <a:latin typeface="Arial" pitchFamily="34" charset="0"/>
                <a:cs typeface="Arial" pitchFamily="34" charset="0"/>
              </a:rPr>
              <a:t/>
            </a:r>
            <a:br>
              <a:rPr lang="en-US" b="1" dirty="0" smtClean="0">
                <a:latin typeface="Arial" pitchFamily="34" charset="0"/>
                <a:cs typeface="Arial" pitchFamily="34" charset="0"/>
              </a:rPr>
            </a:br>
            <a:r>
              <a:rPr lang="en-US" b="1" dirty="0" smtClean="0">
                <a:latin typeface="Arial" pitchFamily="34" charset="0"/>
                <a:cs typeface="Arial" pitchFamily="34" charset="0"/>
              </a:rPr>
              <a:t> (</a:t>
            </a:r>
            <a:r>
              <a:rPr lang="en-US" b="1" dirty="0" err="1" smtClean="0">
                <a:latin typeface="Arial" pitchFamily="34" charset="0"/>
                <a:cs typeface="Arial" pitchFamily="34" charset="0"/>
              </a:rPr>
              <a:t>tiết</a:t>
            </a:r>
            <a:r>
              <a:rPr lang="en-US" b="1" dirty="0" smtClean="0">
                <a:latin typeface="Arial" pitchFamily="34" charset="0"/>
                <a:cs typeface="Arial" pitchFamily="34" charset="0"/>
              </a:rPr>
              <a:t> 7, 8, 9)</a:t>
            </a:r>
            <a:endParaRPr lang="en-US" b="1" dirty="0">
              <a:latin typeface="Arial" pitchFamily="34" charset="0"/>
              <a:cs typeface="Arial"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93202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370703" y="1536185"/>
            <a:ext cx="9144000" cy="11795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1</a:t>
            </a:r>
            <a:r>
              <a:rPr lang="en-US" sz="3200" b="1" dirty="0" smtClean="0">
                <a:latin typeface="Arial" pitchFamily="34" charset="0"/>
                <a:cs typeface="Arial" pitchFamily="34" charset="0"/>
              </a:rPr>
              <a:t>/.</a:t>
            </a:r>
            <a:r>
              <a:rPr lang="de-DE" sz="3200" b="1" dirty="0"/>
              <a:t> </a:t>
            </a:r>
            <a:r>
              <a:rPr lang="de-DE" sz="3600" b="1" dirty="0">
                <a:latin typeface="Arial" pitchFamily="34" charset="0"/>
                <a:cs typeface="Arial" pitchFamily="34" charset="0"/>
              </a:rPr>
              <a:t>Eyeshadow</a:t>
            </a:r>
            <a:endParaRPr lang="en-US" sz="3600" dirty="0">
              <a:latin typeface="Arial" pitchFamily="34" charset="0"/>
              <a:cs typeface="Arial" pitchFamily="34" charset="0"/>
            </a:endParaRPr>
          </a:p>
        </p:txBody>
      </p:sp>
      <p:sp>
        <p:nvSpPr>
          <p:cNvPr id="6" name="Rounded Rectangle 5"/>
          <p:cNvSpPr/>
          <p:nvPr/>
        </p:nvSpPr>
        <p:spPr>
          <a:xfrm>
            <a:off x="395424" y="5176838"/>
            <a:ext cx="5362825" cy="1038225"/>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b</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Mắt</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nước</a:t>
            </a:r>
            <a:endParaRPr lang="en-US" sz="3200" b="1" dirty="0">
              <a:latin typeface="Arial" pitchFamily="34" charset="0"/>
              <a:cs typeface="Arial" pitchFamily="34" charset="0"/>
            </a:endParaRPr>
          </a:p>
        </p:txBody>
      </p:sp>
      <p:sp>
        <p:nvSpPr>
          <p:cNvPr id="7" name="Rounded Rectangle 6"/>
          <p:cNvSpPr/>
          <p:nvPr/>
        </p:nvSpPr>
        <p:spPr>
          <a:xfrm>
            <a:off x="395424" y="2992439"/>
            <a:ext cx="5362825" cy="1110004"/>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Chì</a:t>
            </a:r>
            <a:r>
              <a:rPr lang="en-US" sz="3200" b="1" dirty="0">
                <a:latin typeface="Arial" pitchFamily="34" charset="0"/>
                <a:cs typeface="Arial" pitchFamily="34" charset="0"/>
              </a:rPr>
              <a:t> </a:t>
            </a:r>
            <a:r>
              <a:rPr lang="en-US" sz="3200" b="1" dirty="0" err="1">
                <a:latin typeface="Arial" pitchFamily="34" charset="0"/>
                <a:cs typeface="Arial" pitchFamily="34" charset="0"/>
              </a:rPr>
              <a:t>vẽ</a:t>
            </a:r>
            <a:r>
              <a:rPr lang="en-US" sz="3200" b="1" dirty="0">
                <a:latin typeface="Arial" pitchFamily="34" charset="0"/>
                <a:cs typeface="Arial" pitchFamily="34" charset="0"/>
              </a:rPr>
              <a:t> </a:t>
            </a:r>
            <a:r>
              <a:rPr lang="en-US" sz="3200" b="1" dirty="0" err="1">
                <a:latin typeface="Arial" pitchFamily="34" charset="0"/>
                <a:cs typeface="Arial" pitchFamily="34" charset="0"/>
              </a:rPr>
              <a:t>mắt</a:t>
            </a:r>
            <a:endParaRPr lang="en-US" sz="3200" b="1" dirty="0">
              <a:latin typeface="Arial" pitchFamily="34" charset="0"/>
              <a:cs typeface="Arial" pitchFamily="34" charset="0"/>
            </a:endParaRPr>
          </a:p>
        </p:txBody>
      </p:sp>
      <p:sp>
        <p:nvSpPr>
          <p:cNvPr id="8" name="Rounded Rectangle 7"/>
          <p:cNvSpPr/>
          <p:nvPr/>
        </p:nvSpPr>
        <p:spPr>
          <a:xfrm>
            <a:off x="6347763" y="2992438"/>
            <a:ext cx="5341735" cy="1110005"/>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c</a:t>
            </a:r>
            <a:r>
              <a:rPr lang="en-US" sz="3200" b="1" dirty="0" smtClean="0">
                <a:latin typeface="Arial" pitchFamily="34" charset="0"/>
                <a:cs typeface="Arial" pitchFamily="34" charset="0"/>
              </a:rPr>
              <a:t>.</a:t>
            </a:r>
            <a:r>
              <a:rPr lang="de-DE" sz="3200" b="1" dirty="0"/>
              <a:t> </a:t>
            </a:r>
            <a:r>
              <a:rPr lang="de-DE" sz="3200" b="1" dirty="0">
                <a:latin typeface="Arial" pitchFamily="34" charset="0"/>
                <a:cs typeface="Arial" pitchFamily="34" charset="0"/>
              </a:rPr>
              <a:t>Phấn mắt </a:t>
            </a:r>
            <a:endParaRPr lang="en-US" sz="3200" b="1" dirty="0">
              <a:latin typeface="Arial" pitchFamily="34" charset="0"/>
              <a:cs typeface="Arial" pitchFamily="34" charset="0"/>
            </a:endParaRPr>
          </a:p>
        </p:txBody>
      </p:sp>
      <p:sp>
        <p:nvSpPr>
          <p:cNvPr id="9" name="Rounded Rectangle 8"/>
          <p:cNvSpPr/>
          <p:nvPr/>
        </p:nvSpPr>
        <p:spPr>
          <a:xfrm>
            <a:off x="6347763" y="5113338"/>
            <a:ext cx="5341735" cy="108585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 </a:t>
            </a:r>
            <a:r>
              <a:rPr lang="en-US" sz="3200" b="1" dirty="0" err="1" smtClean="0">
                <a:latin typeface="Arial" pitchFamily="34" charset="0"/>
                <a:cs typeface="Arial" pitchFamily="34" charset="0"/>
              </a:rPr>
              <a:t>Chì</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vẽ</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mầy</a:t>
            </a:r>
            <a:endParaRPr lang="en-US" sz="3200" b="1" dirty="0">
              <a:latin typeface="Arial" pitchFamily="34" charset="0"/>
              <a:cs typeface="Arial" pitchFamily="34" charset="0"/>
            </a:endParaRPr>
          </a:p>
        </p:txBody>
      </p:sp>
      <p:sp>
        <p:nvSpPr>
          <p:cNvPr id="11" name="Title 2"/>
          <p:cNvSpPr txBox="1">
            <a:spLocks/>
          </p:cNvSpPr>
          <p:nvPr/>
        </p:nvSpPr>
        <p:spPr>
          <a:xfrm>
            <a:off x="2434281" y="251597"/>
            <a:ext cx="5428735" cy="938771"/>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smtClean="0">
                <a:latin typeface="Arial" pitchFamily="34" charset="0"/>
                <a:cs typeface="Arial" pitchFamily="34" charset="0"/>
              </a:rPr>
              <a:t>Kiểm tra bài cũ</a:t>
            </a:r>
            <a:endParaRPr lang="en-US" b="1" dirty="0">
              <a:latin typeface="Arial" pitchFamily="34" charset="0"/>
              <a:cs typeface="Arial" pitchFamily="34" charset="0"/>
            </a:endParaRPr>
          </a:p>
        </p:txBody>
      </p:sp>
    </p:spTree>
    <p:extLst>
      <p:ext uri="{BB962C8B-B14F-4D97-AF65-F5344CB8AC3E}">
        <p14:creationId xmlns:p14="http://schemas.microsoft.com/office/powerpoint/2010/main" val="3153832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1881" y="99197"/>
            <a:ext cx="5428735" cy="938771"/>
          </a:xfrm>
        </p:spPr>
        <p:txBody>
          <a:bodyPr/>
          <a:lstStyle/>
          <a:p>
            <a:r>
              <a:rPr lang="en-US" b="1" dirty="0" err="1" smtClean="0">
                <a:latin typeface="Arial" pitchFamily="34" charset="0"/>
                <a:cs typeface="Arial" pitchFamily="34" charset="0"/>
              </a:rPr>
              <a:t>Kiểm</a:t>
            </a:r>
            <a:r>
              <a:rPr lang="en-US" b="1" dirty="0" smtClean="0">
                <a:latin typeface="Arial" pitchFamily="34" charset="0"/>
                <a:cs typeface="Arial" pitchFamily="34" charset="0"/>
              </a:rPr>
              <a:t> </a:t>
            </a:r>
            <a:r>
              <a:rPr lang="en-US" b="1" dirty="0" err="1" smtClean="0">
                <a:latin typeface="Arial" pitchFamily="34" charset="0"/>
                <a:cs typeface="Arial" pitchFamily="34" charset="0"/>
              </a:rPr>
              <a:t>tra</a:t>
            </a:r>
            <a:r>
              <a:rPr lang="en-US" b="1" dirty="0" smtClean="0">
                <a:latin typeface="Arial" pitchFamily="34" charset="0"/>
                <a:cs typeface="Arial" pitchFamily="34" charset="0"/>
              </a:rPr>
              <a:t> </a:t>
            </a:r>
            <a:r>
              <a:rPr lang="en-US" b="1" dirty="0" err="1" smtClean="0">
                <a:latin typeface="Arial" pitchFamily="34" charset="0"/>
                <a:cs typeface="Arial" pitchFamily="34" charset="0"/>
              </a:rPr>
              <a:t>bài</a:t>
            </a:r>
            <a:r>
              <a:rPr lang="en-US" b="1" dirty="0" smtClean="0">
                <a:latin typeface="Arial" pitchFamily="34" charset="0"/>
                <a:cs typeface="Arial" pitchFamily="34" charset="0"/>
              </a:rPr>
              <a:t> </a:t>
            </a:r>
            <a:r>
              <a:rPr lang="en-US" b="1" dirty="0" err="1" smtClean="0">
                <a:latin typeface="Arial" pitchFamily="34" charset="0"/>
                <a:cs typeface="Arial" pitchFamily="34" charset="0"/>
              </a:rPr>
              <a:t>cũ</a:t>
            </a:r>
            <a:endParaRPr lang="en-US" b="1" dirty="0">
              <a:latin typeface="Arial" pitchFamily="34" charset="0"/>
              <a:cs typeface="Arial"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85725" y="1514475"/>
            <a:ext cx="5153025" cy="1179513"/>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2/ </a:t>
            </a:r>
            <a:r>
              <a:rPr lang="en-US" sz="3600" b="1" dirty="0" smtClean="0">
                <a:latin typeface="Arial" pitchFamily="34" charset="0"/>
                <a:cs typeface="Arial" pitchFamily="34" charset="0"/>
              </a:rPr>
              <a:t>Water </a:t>
            </a:r>
            <a:r>
              <a:rPr lang="en-US" sz="3600" b="1" dirty="0">
                <a:latin typeface="Arial" pitchFamily="34" charset="0"/>
                <a:cs typeface="Arial" pitchFamily="34" charset="0"/>
              </a:rPr>
              <a:t>eyes </a:t>
            </a:r>
          </a:p>
        </p:txBody>
      </p:sp>
      <p:sp>
        <p:nvSpPr>
          <p:cNvPr id="7" name="Rounded Rectangle 6"/>
          <p:cNvSpPr/>
          <p:nvPr/>
        </p:nvSpPr>
        <p:spPr>
          <a:xfrm>
            <a:off x="85725" y="3211513"/>
            <a:ext cx="4660900" cy="1376362"/>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 </a:t>
            </a:r>
            <a:r>
              <a:rPr lang="en-US" sz="3200" b="1" dirty="0" err="1">
                <a:latin typeface="Arial" pitchFamily="34" charset="0"/>
                <a:cs typeface="Arial" pitchFamily="34" charset="0"/>
              </a:rPr>
              <a:t>Chì</a:t>
            </a:r>
            <a:r>
              <a:rPr lang="en-US" sz="3200" b="1" dirty="0">
                <a:latin typeface="Arial" pitchFamily="34" charset="0"/>
                <a:cs typeface="Arial" pitchFamily="34" charset="0"/>
              </a:rPr>
              <a:t> </a:t>
            </a:r>
            <a:r>
              <a:rPr lang="en-US" sz="3200" b="1" dirty="0" err="1">
                <a:latin typeface="Arial" pitchFamily="34" charset="0"/>
                <a:cs typeface="Arial" pitchFamily="34" charset="0"/>
              </a:rPr>
              <a:t>vẽ</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mắt</a:t>
            </a:r>
            <a:endParaRPr lang="en-US" sz="3200" b="1" dirty="0">
              <a:latin typeface="Arial" pitchFamily="34" charset="0"/>
              <a:cs typeface="Arial" pitchFamily="34" charset="0"/>
            </a:endParaRPr>
          </a:p>
        </p:txBody>
      </p:sp>
      <p:sp>
        <p:nvSpPr>
          <p:cNvPr id="8" name="Rounded Rectangle 7"/>
          <p:cNvSpPr/>
          <p:nvPr/>
        </p:nvSpPr>
        <p:spPr>
          <a:xfrm>
            <a:off x="4938713" y="3211513"/>
            <a:ext cx="4205287" cy="1376362"/>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c</a:t>
            </a:r>
            <a:r>
              <a:rPr lang="en-US" sz="3200" b="1" dirty="0" smtClean="0">
                <a:latin typeface="Arial" pitchFamily="34" charset="0"/>
                <a:cs typeface="Arial" pitchFamily="34" charset="0"/>
              </a:rPr>
              <a:t>.</a:t>
            </a:r>
            <a:r>
              <a:rPr lang="de-DE" sz="3200" b="1" dirty="0">
                <a:latin typeface="Arial" pitchFamily="34" charset="0"/>
                <a:cs typeface="Arial" pitchFamily="34" charset="0"/>
              </a:rPr>
              <a:t> Phấn mắt </a:t>
            </a:r>
            <a:endParaRPr lang="en-US" sz="3200" dirty="0">
              <a:latin typeface="Arial" pitchFamily="34" charset="0"/>
              <a:cs typeface="Arial" pitchFamily="34" charset="0"/>
            </a:endParaRPr>
          </a:p>
        </p:txBody>
      </p:sp>
      <p:sp>
        <p:nvSpPr>
          <p:cNvPr id="9" name="Rounded Rectangle 8"/>
          <p:cNvSpPr/>
          <p:nvPr/>
        </p:nvSpPr>
        <p:spPr>
          <a:xfrm>
            <a:off x="66675" y="4862513"/>
            <a:ext cx="4660900" cy="1271587"/>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a:t>
            </a:r>
            <a:r>
              <a:rPr lang="en-US" sz="3200" b="1" dirty="0" err="1" smtClean="0">
                <a:latin typeface="Arial" pitchFamily="34" charset="0"/>
                <a:cs typeface="Arial" pitchFamily="34" charset="0"/>
              </a:rPr>
              <a:t>Mắt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nước</a:t>
            </a:r>
            <a:endParaRPr lang="en-US" sz="3200" dirty="0">
              <a:latin typeface="Arial" pitchFamily="34" charset="0"/>
              <a:cs typeface="Arial" pitchFamily="34" charset="0"/>
            </a:endParaRPr>
          </a:p>
        </p:txBody>
      </p:sp>
      <p:sp>
        <p:nvSpPr>
          <p:cNvPr id="10" name="Rounded Rectangle 9"/>
          <p:cNvSpPr/>
          <p:nvPr/>
        </p:nvSpPr>
        <p:spPr>
          <a:xfrm>
            <a:off x="4938713" y="4862513"/>
            <a:ext cx="4205287" cy="1271587"/>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a:t>
            </a:r>
            <a:r>
              <a:rPr lang="en-US" sz="3200" b="1" dirty="0" smtClean="0">
                <a:latin typeface="Arial" pitchFamily="34" charset="0"/>
                <a:cs typeface="Arial" pitchFamily="34" charset="0"/>
              </a:rPr>
              <a:t>.</a:t>
            </a:r>
            <a:r>
              <a:rPr lang="en-US" sz="3200" b="1" dirty="0">
                <a:latin typeface="Arial" pitchFamily="34" charset="0"/>
                <a:cs typeface="Arial" pitchFamily="34" charset="0"/>
              </a:rPr>
              <a:t> </a:t>
            </a:r>
            <a:r>
              <a:rPr lang="en-US" sz="3200" b="1" dirty="0" err="1">
                <a:latin typeface="Arial" pitchFamily="34" charset="0"/>
                <a:cs typeface="Arial" pitchFamily="34" charset="0"/>
              </a:rPr>
              <a:t>Chì</a:t>
            </a:r>
            <a:r>
              <a:rPr lang="en-US" sz="3200" b="1" dirty="0">
                <a:latin typeface="Arial" pitchFamily="34" charset="0"/>
                <a:cs typeface="Arial" pitchFamily="34" charset="0"/>
              </a:rPr>
              <a:t> </a:t>
            </a:r>
            <a:r>
              <a:rPr lang="en-US" sz="3200" b="1" dirty="0" err="1">
                <a:latin typeface="Arial" pitchFamily="34" charset="0"/>
                <a:cs typeface="Arial" pitchFamily="34" charset="0"/>
              </a:rPr>
              <a:t>vẽ</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mầy</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3406944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9"/>
                                        </p:tgtEl>
                                        <p:attrNameLst>
                                          <p:attrName>fillcolor</p:attrName>
                                        </p:attrNameLst>
                                      </p:cBhvr>
                                      <p:to>
                                        <a:srgbClr val="FF0000"/>
                                      </p:to>
                                    </p:animClr>
                                    <p:set>
                                      <p:cBhvr>
                                        <p:cTn id="32" dur="2000" fill="hold"/>
                                        <p:tgtEl>
                                          <p:spTgt spid="9"/>
                                        </p:tgtEl>
                                        <p:attrNameLst>
                                          <p:attrName>fill.type</p:attrName>
                                        </p:attrNameLst>
                                      </p:cBhvr>
                                      <p:to>
                                        <p:strVal val="solid"/>
                                      </p:to>
                                    </p:set>
                                    <p:set>
                                      <p:cBhvr>
                                        <p:cTn id="33" dur="2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1881" y="99197"/>
            <a:ext cx="5428735" cy="938771"/>
          </a:xfrm>
        </p:spPr>
        <p:txBody>
          <a:bodyPr/>
          <a:lstStyle/>
          <a:p>
            <a:r>
              <a:rPr lang="en-US" b="1" dirty="0" err="1" smtClean="0">
                <a:latin typeface="Arial" pitchFamily="34" charset="0"/>
                <a:cs typeface="Arial" pitchFamily="34" charset="0"/>
              </a:rPr>
              <a:t>Kiểm</a:t>
            </a:r>
            <a:r>
              <a:rPr lang="en-US" b="1" dirty="0" smtClean="0">
                <a:latin typeface="Arial" pitchFamily="34" charset="0"/>
                <a:cs typeface="Arial" pitchFamily="34" charset="0"/>
              </a:rPr>
              <a:t> </a:t>
            </a:r>
            <a:r>
              <a:rPr lang="en-US" b="1" dirty="0" err="1" smtClean="0">
                <a:latin typeface="Arial" pitchFamily="34" charset="0"/>
                <a:cs typeface="Arial" pitchFamily="34" charset="0"/>
              </a:rPr>
              <a:t>tra</a:t>
            </a:r>
            <a:r>
              <a:rPr lang="en-US" b="1" dirty="0" smtClean="0">
                <a:latin typeface="Arial" pitchFamily="34" charset="0"/>
                <a:cs typeface="Arial" pitchFamily="34" charset="0"/>
              </a:rPr>
              <a:t> </a:t>
            </a:r>
            <a:r>
              <a:rPr lang="en-US" b="1" dirty="0" err="1" smtClean="0">
                <a:latin typeface="Arial" pitchFamily="34" charset="0"/>
                <a:cs typeface="Arial" pitchFamily="34" charset="0"/>
              </a:rPr>
              <a:t>bài</a:t>
            </a:r>
            <a:r>
              <a:rPr lang="en-US" b="1" dirty="0" smtClean="0">
                <a:latin typeface="Arial" pitchFamily="34" charset="0"/>
                <a:cs typeface="Arial" pitchFamily="34" charset="0"/>
              </a:rPr>
              <a:t> </a:t>
            </a:r>
            <a:r>
              <a:rPr lang="en-US" b="1" dirty="0" err="1" smtClean="0">
                <a:latin typeface="Arial" pitchFamily="34" charset="0"/>
                <a:cs typeface="Arial" pitchFamily="34" charset="0"/>
              </a:rPr>
              <a:t>cũ</a:t>
            </a:r>
            <a:endParaRPr lang="en-US" b="1" dirty="0">
              <a:latin typeface="Arial" pitchFamily="34" charset="0"/>
              <a:cs typeface="Arial"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Rounded Rectangle 20"/>
          <p:cNvSpPr/>
          <p:nvPr/>
        </p:nvSpPr>
        <p:spPr>
          <a:xfrm>
            <a:off x="66675" y="1514475"/>
            <a:ext cx="9077325" cy="1179513"/>
          </a:xfrm>
          <a:prstGeom prst="roundRect">
            <a:avLst/>
          </a:prstGeom>
          <a:solidFill>
            <a:schemeClr val="accent4">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3/	Lipstick</a:t>
            </a:r>
            <a:r>
              <a:rPr lang="en-US" sz="3200" b="1" dirty="0"/>
              <a:t>	</a:t>
            </a:r>
            <a:endParaRPr lang="en-US" sz="3200" b="1" dirty="0">
              <a:latin typeface="Arial" pitchFamily="34" charset="0"/>
              <a:cs typeface="Arial" pitchFamily="34" charset="0"/>
            </a:endParaRPr>
          </a:p>
        </p:txBody>
      </p:sp>
      <p:sp>
        <p:nvSpPr>
          <p:cNvPr id="22" name="Rounded Rectangle 21"/>
          <p:cNvSpPr/>
          <p:nvPr/>
        </p:nvSpPr>
        <p:spPr>
          <a:xfrm>
            <a:off x="4837113" y="3349625"/>
            <a:ext cx="4306887" cy="1039813"/>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c. </a:t>
            </a:r>
            <a:r>
              <a:rPr lang="en-US" sz="3200" b="1" dirty="0" smtClean="0">
                <a:latin typeface="Arial" pitchFamily="34" charset="0"/>
                <a:cs typeface="Arial" pitchFamily="34" charset="0"/>
              </a:rPr>
              <a:t>Vaseline</a:t>
            </a:r>
            <a:endParaRPr lang="en-US" sz="3200" b="1" dirty="0">
              <a:latin typeface="Arial" pitchFamily="34" charset="0"/>
              <a:cs typeface="Arial" pitchFamily="34" charset="0"/>
            </a:endParaRPr>
          </a:p>
        </p:txBody>
      </p:sp>
      <p:sp>
        <p:nvSpPr>
          <p:cNvPr id="23" name="Rounded Rectangle 22"/>
          <p:cNvSpPr/>
          <p:nvPr/>
        </p:nvSpPr>
        <p:spPr>
          <a:xfrm>
            <a:off x="0" y="4851400"/>
            <a:ext cx="4456113" cy="1050925"/>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b. </a:t>
            </a:r>
            <a:r>
              <a:rPr lang="en-US" sz="3200" b="1" dirty="0" err="1" smtClean="0">
                <a:latin typeface="Arial" pitchFamily="34" charset="0"/>
                <a:cs typeface="Arial" pitchFamily="34" charset="0"/>
              </a:rPr>
              <a:t>Chì</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vẽ</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môi</a:t>
            </a:r>
            <a:endParaRPr lang="en-US" sz="3200" b="1" dirty="0">
              <a:latin typeface="Arial" pitchFamily="34" charset="0"/>
              <a:cs typeface="Arial" pitchFamily="34" charset="0"/>
            </a:endParaRPr>
          </a:p>
        </p:txBody>
      </p:sp>
      <p:sp>
        <p:nvSpPr>
          <p:cNvPr id="24" name="Rounded Rectangle 23"/>
          <p:cNvSpPr/>
          <p:nvPr/>
        </p:nvSpPr>
        <p:spPr>
          <a:xfrm>
            <a:off x="0" y="3292475"/>
            <a:ext cx="4456113" cy="1039813"/>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 Son </a:t>
            </a:r>
            <a:r>
              <a:rPr lang="en-US" sz="3200" b="1" dirty="0" err="1">
                <a:latin typeface="Arial" pitchFamily="34" charset="0"/>
                <a:cs typeface="Arial" pitchFamily="34" charset="0"/>
              </a:rPr>
              <a:t>môi</a:t>
            </a:r>
            <a:r>
              <a:rPr lang="en-US" sz="3200" b="1" dirty="0">
                <a:latin typeface="Arial" pitchFamily="34" charset="0"/>
                <a:cs typeface="Arial" pitchFamily="34" charset="0"/>
              </a:rPr>
              <a:t> </a:t>
            </a:r>
          </a:p>
        </p:txBody>
      </p:sp>
      <p:sp>
        <p:nvSpPr>
          <p:cNvPr id="25" name="Rounded Rectangle 24"/>
          <p:cNvSpPr/>
          <p:nvPr/>
        </p:nvSpPr>
        <p:spPr>
          <a:xfrm>
            <a:off x="4789488" y="4851400"/>
            <a:ext cx="4354512" cy="1047750"/>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Chì</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tô</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môi</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3028593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500" fill="hold"/>
                                        <p:tgtEl>
                                          <p:spTgt spid="22"/>
                                        </p:tgtEl>
                                        <p:attrNameLst>
                                          <p:attrName>ppt_x</p:attrName>
                                        </p:attrNameLst>
                                      </p:cBhvr>
                                      <p:tavLst>
                                        <p:tav tm="0">
                                          <p:val>
                                            <p:strVal val="#ppt_x"/>
                                          </p:val>
                                        </p:tav>
                                        <p:tav tm="100000">
                                          <p:val>
                                            <p:strVal val="#ppt_x"/>
                                          </p:val>
                                        </p:tav>
                                      </p:tavLst>
                                    </p:anim>
                                    <p:anim calcmode="lin" valueType="num">
                                      <p:cBhvr additive="base">
                                        <p:cTn id="15" dur="500" fill="hold"/>
                                        <p:tgtEl>
                                          <p:spTgt spid="22"/>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ppt_x"/>
                                          </p:val>
                                        </p:tav>
                                        <p:tav tm="100000">
                                          <p:val>
                                            <p:strVal val="#ppt_x"/>
                                          </p:val>
                                        </p:tav>
                                      </p:tavLst>
                                    </p:anim>
                                    <p:anim calcmode="lin" valueType="num">
                                      <p:cBhvr additive="base">
                                        <p:cTn id="19" dur="500" fill="hold"/>
                                        <p:tgtEl>
                                          <p:spTgt spid="23"/>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500" fill="hold"/>
                                        <p:tgtEl>
                                          <p:spTgt spid="25"/>
                                        </p:tgtEl>
                                        <p:attrNameLst>
                                          <p:attrName>ppt_x</p:attrName>
                                        </p:attrNameLst>
                                      </p:cBhvr>
                                      <p:tavLst>
                                        <p:tav tm="0">
                                          <p:val>
                                            <p:strVal val="#ppt_x"/>
                                          </p:val>
                                        </p:tav>
                                        <p:tav tm="100000">
                                          <p:val>
                                            <p:strVal val="#ppt_x"/>
                                          </p:val>
                                        </p:tav>
                                      </p:tavLst>
                                    </p:anim>
                                    <p:anim calcmode="lin" valueType="num">
                                      <p:cBhvr additive="base">
                                        <p:cTn id="23" dur="500" fill="hold"/>
                                        <p:tgtEl>
                                          <p:spTgt spid="25"/>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additive="base">
                                        <p:cTn id="26" dur="500" fill="hold"/>
                                        <p:tgtEl>
                                          <p:spTgt spid="24"/>
                                        </p:tgtEl>
                                        <p:attrNameLst>
                                          <p:attrName>ppt_x</p:attrName>
                                        </p:attrNameLst>
                                      </p:cBhvr>
                                      <p:tavLst>
                                        <p:tav tm="0">
                                          <p:val>
                                            <p:strVal val="#ppt_x"/>
                                          </p:val>
                                        </p:tav>
                                        <p:tav tm="100000">
                                          <p:val>
                                            <p:strVal val="#ppt_x"/>
                                          </p:val>
                                        </p:tav>
                                      </p:tavLst>
                                    </p:anim>
                                    <p:anim calcmode="lin" valueType="num">
                                      <p:cBhvr additive="base">
                                        <p:cTn id="27"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24"/>
                                        </p:tgtEl>
                                        <p:attrNameLst>
                                          <p:attrName>fillcolor</p:attrName>
                                        </p:attrNameLst>
                                      </p:cBhvr>
                                      <p:to>
                                        <a:srgbClr val="FF0000"/>
                                      </p:to>
                                    </p:animClr>
                                    <p:set>
                                      <p:cBhvr>
                                        <p:cTn id="32" dur="2000" fill="hold"/>
                                        <p:tgtEl>
                                          <p:spTgt spid="24"/>
                                        </p:tgtEl>
                                        <p:attrNameLst>
                                          <p:attrName>fill.type</p:attrName>
                                        </p:attrNameLst>
                                      </p:cBhvr>
                                      <p:to>
                                        <p:strVal val="solid"/>
                                      </p:to>
                                    </p:set>
                                    <p:set>
                                      <p:cBhvr>
                                        <p:cTn id="33" dur="2000" fill="hold"/>
                                        <p:tgtEl>
                                          <p:spTgt spid="24"/>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1881" y="99197"/>
            <a:ext cx="5428735" cy="938771"/>
          </a:xfrm>
        </p:spPr>
        <p:txBody>
          <a:bodyPr/>
          <a:lstStyle/>
          <a:p>
            <a:r>
              <a:rPr lang="en-US" b="1" dirty="0" err="1" smtClean="0">
                <a:latin typeface="Arial" pitchFamily="34" charset="0"/>
                <a:cs typeface="Arial" pitchFamily="34" charset="0"/>
              </a:rPr>
              <a:t>Kiểm</a:t>
            </a:r>
            <a:r>
              <a:rPr lang="en-US" b="1" dirty="0" smtClean="0">
                <a:latin typeface="Arial" pitchFamily="34" charset="0"/>
                <a:cs typeface="Arial" pitchFamily="34" charset="0"/>
              </a:rPr>
              <a:t> </a:t>
            </a:r>
            <a:r>
              <a:rPr lang="en-US" b="1" dirty="0" err="1" smtClean="0">
                <a:latin typeface="Arial" pitchFamily="34" charset="0"/>
                <a:cs typeface="Arial" pitchFamily="34" charset="0"/>
              </a:rPr>
              <a:t>tra</a:t>
            </a:r>
            <a:r>
              <a:rPr lang="en-US" b="1" dirty="0" smtClean="0">
                <a:latin typeface="Arial" pitchFamily="34" charset="0"/>
                <a:cs typeface="Arial" pitchFamily="34" charset="0"/>
              </a:rPr>
              <a:t> </a:t>
            </a:r>
            <a:r>
              <a:rPr lang="en-US" b="1" dirty="0" err="1" smtClean="0">
                <a:latin typeface="Arial" pitchFamily="34" charset="0"/>
                <a:cs typeface="Arial" pitchFamily="34" charset="0"/>
              </a:rPr>
              <a:t>bài</a:t>
            </a:r>
            <a:r>
              <a:rPr lang="en-US" b="1" dirty="0" smtClean="0">
                <a:latin typeface="Arial" pitchFamily="34" charset="0"/>
                <a:cs typeface="Arial" pitchFamily="34" charset="0"/>
              </a:rPr>
              <a:t> </a:t>
            </a:r>
            <a:r>
              <a:rPr lang="en-US" b="1" dirty="0" err="1" smtClean="0">
                <a:latin typeface="Arial" pitchFamily="34" charset="0"/>
                <a:cs typeface="Arial" pitchFamily="34" charset="0"/>
              </a:rPr>
              <a:t>cũ</a:t>
            </a:r>
            <a:endParaRPr lang="en-US" b="1" dirty="0">
              <a:latin typeface="Arial" pitchFamily="34" charset="0"/>
              <a:cs typeface="Arial"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ounded Rectangle 3"/>
          <p:cNvSpPr/>
          <p:nvPr/>
        </p:nvSpPr>
        <p:spPr>
          <a:xfrm>
            <a:off x="382588" y="1441450"/>
            <a:ext cx="8280400" cy="1179513"/>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4/ </a:t>
            </a:r>
            <a:r>
              <a:rPr lang="de-DE" sz="3200" b="1" dirty="0" smtClean="0">
                <a:latin typeface="Arial" pitchFamily="34" charset="0"/>
                <a:cs typeface="Arial" pitchFamily="34" charset="0"/>
              </a:rPr>
              <a:t>Pencils</a:t>
            </a:r>
            <a:endParaRPr lang="en-US" sz="3200" b="1" dirty="0">
              <a:latin typeface="Arial" pitchFamily="34" charset="0"/>
              <a:cs typeface="Arial" pitchFamily="34" charset="0"/>
            </a:endParaRPr>
          </a:p>
        </p:txBody>
      </p:sp>
      <p:sp>
        <p:nvSpPr>
          <p:cNvPr id="5" name="Rounded Rectangle 4"/>
          <p:cNvSpPr/>
          <p:nvPr/>
        </p:nvSpPr>
        <p:spPr>
          <a:xfrm>
            <a:off x="15875" y="3270250"/>
            <a:ext cx="4506913" cy="108585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 </a:t>
            </a:r>
            <a:r>
              <a:rPr lang="en-US" sz="3200" b="1" dirty="0" err="1">
                <a:latin typeface="Arial" pitchFamily="34" charset="0"/>
                <a:cs typeface="Arial" pitchFamily="34" charset="0"/>
              </a:rPr>
              <a:t>Phấn</a:t>
            </a:r>
            <a:r>
              <a:rPr lang="en-US" sz="3200" b="1" dirty="0">
                <a:latin typeface="Arial" pitchFamily="34" charset="0"/>
                <a:cs typeface="Arial" pitchFamily="34" charset="0"/>
              </a:rPr>
              <a:t> </a:t>
            </a:r>
            <a:r>
              <a:rPr lang="en-US" sz="3200" b="1" dirty="0" err="1">
                <a:latin typeface="Arial" pitchFamily="34" charset="0"/>
                <a:cs typeface="Arial" pitchFamily="34" charset="0"/>
              </a:rPr>
              <a:t>mắt</a:t>
            </a:r>
            <a:r>
              <a:rPr lang="en-US" sz="3200" b="1" dirty="0">
                <a:latin typeface="Arial" pitchFamily="34" charset="0"/>
                <a:cs typeface="Arial" pitchFamily="34" charset="0"/>
              </a:rPr>
              <a:t> </a:t>
            </a:r>
          </a:p>
        </p:txBody>
      </p:sp>
      <p:sp>
        <p:nvSpPr>
          <p:cNvPr id="6" name="Rounded Rectangle 5"/>
          <p:cNvSpPr/>
          <p:nvPr/>
        </p:nvSpPr>
        <p:spPr>
          <a:xfrm>
            <a:off x="4727575" y="3270250"/>
            <a:ext cx="4416425" cy="108585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c. </a:t>
            </a:r>
            <a:r>
              <a:rPr lang="en-US" sz="3200" b="1" dirty="0" err="1" smtClean="0">
                <a:latin typeface="Arial" pitchFamily="34" charset="0"/>
                <a:cs typeface="Arial" pitchFamily="34" charset="0"/>
              </a:rPr>
              <a:t>Dưỡng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môi</a:t>
            </a:r>
            <a:endParaRPr lang="en-US" sz="3200" b="1" dirty="0">
              <a:latin typeface="Arial" pitchFamily="34" charset="0"/>
              <a:cs typeface="Arial" pitchFamily="34" charset="0"/>
            </a:endParaRPr>
          </a:p>
        </p:txBody>
      </p:sp>
      <p:sp>
        <p:nvSpPr>
          <p:cNvPr id="7" name="Rounded Rectangle 6"/>
          <p:cNvSpPr/>
          <p:nvPr/>
        </p:nvSpPr>
        <p:spPr>
          <a:xfrm>
            <a:off x="15875" y="4905375"/>
            <a:ext cx="4506913" cy="1063625"/>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b. </a:t>
            </a:r>
            <a:r>
              <a:rPr lang="en-US" sz="3200" b="1" dirty="0" err="1" smtClean="0">
                <a:latin typeface="Arial" pitchFamily="34" charset="0"/>
                <a:cs typeface="Arial" pitchFamily="34" charset="0"/>
              </a:rPr>
              <a:t>Chì</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kẻ</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trang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điểm</a:t>
            </a:r>
            <a:endParaRPr lang="en-US" sz="3200" b="1" dirty="0">
              <a:latin typeface="Arial" pitchFamily="34" charset="0"/>
              <a:cs typeface="Arial" pitchFamily="34" charset="0"/>
            </a:endParaRPr>
          </a:p>
        </p:txBody>
      </p:sp>
      <p:sp>
        <p:nvSpPr>
          <p:cNvPr id="8" name="Rounded Rectangle 7"/>
          <p:cNvSpPr/>
          <p:nvPr/>
        </p:nvSpPr>
        <p:spPr>
          <a:xfrm>
            <a:off x="4727575" y="4903788"/>
            <a:ext cx="4416425" cy="1065212"/>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 </a:t>
            </a:r>
            <a:r>
              <a:rPr lang="en-US" sz="3200" b="1" dirty="0" err="1" smtClean="0">
                <a:latin typeface="Arial" pitchFamily="34" charset="0"/>
                <a:cs typeface="Arial" pitchFamily="34" charset="0"/>
              </a:rPr>
              <a:t>Mắt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nước</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2599935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1881" y="99197"/>
            <a:ext cx="5428735" cy="938771"/>
          </a:xfrm>
        </p:spPr>
        <p:txBody>
          <a:bodyPr/>
          <a:lstStyle/>
          <a:p>
            <a:r>
              <a:rPr lang="en-US" b="1" dirty="0" err="1" smtClean="0">
                <a:latin typeface="Arial" pitchFamily="34" charset="0"/>
                <a:cs typeface="Arial" pitchFamily="34" charset="0"/>
              </a:rPr>
              <a:t>Kiểm</a:t>
            </a:r>
            <a:r>
              <a:rPr lang="en-US" b="1" dirty="0" smtClean="0">
                <a:latin typeface="Arial" pitchFamily="34" charset="0"/>
                <a:cs typeface="Arial" pitchFamily="34" charset="0"/>
              </a:rPr>
              <a:t> </a:t>
            </a:r>
            <a:r>
              <a:rPr lang="en-US" b="1" dirty="0" err="1" smtClean="0">
                <a:latin typeface="Arial" pitchFamily="34" charset="0"/>
                <a:cs typeface="Arial" pitchFamily="34" charset="0"/>
              </a:rPr>
              <a:t>tra</a:t>
            </a:r>
            <a:r>
              <a:rPr lang="en-US" b="1" dirty="0" smtClean="0">
                <a:latin typeface="Arial" pitchFamily="34" charset="0"/>
                <a:cs typeface="Arial" pitchFamily="34" charset="0"/>
              </a:rPr>
              <a:t> </a:t>
            </a:r>
            <a:r>
              <a:rPr lang="en-US" b="1" dirty="0" err="1" smtClean="0">
                <a:latin typeface="Arial" pitchFamily="34" charset="0"/>
                <a:cs typeface="Arial" pitchFamily="34" charset="0"/>
              </a:rPr>
              <a:t>bài</a:t>
            </a:r>
            <a:r>
              <a:rPr lang="en-US" b="1" dirty="0" smtClean="0">
                <a:latin typeface="Arial" pitchFamily="34" charset="0"/>
                <a:cs typeface="Arial" pitchFamily="34" charset="0"/>
              </a:rPr>
              <a:t> </a:t>
            </a:r>
            <a:r>
              <a:rPr lang="en-US" b="1" dirty="0" err="1" smtClean="0">
                <a:latin typeface="Arial" pitchFamily="34" charset="0"/>
                <a:cs typeface="Arial" pitchFamily="34" charset="0"/>
              </a:rPr>
              <a:t>cũ</a:t>
            </a:r>
            <a:endParaRPr lang="en-US" b="1" dirty="0">
              <a:latin typeface="Arial" pitchFamily="34" charset="0"/>
              <a:cs typeface="Arial"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ounded Rectangle 3"/>
          <p:cNvSpPr/>
          <p:nvPr/>
        </p:nvSpPr>
        <p:spPr>
          <a:xfrm>
            <a:off x="382588" y="1441450"/>
            <a:ext cx="8280400" cy="1179513"/>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5/ </a:t>
            </a:r>
            <a:r>
              <a:rPr lang="en-US" sz="3200" b="1" dirty="0" err="1" smtClean="0">
                <a:latin typeface="Arial" pitchFamily="34" charset="0"/>
                <a:cs typeface="Arial" pitchFamily="34" charset="0"/>
              </a:rPr>
              <a:t>Công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dụng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của</a:t>
            </a:r>
            <a:r>
              <a:rPr lang="en-US" sz="3200" b="1" dirty="0" smtClean="0">
                <a:latin typeface="Arial" pitchFamily="34" charset="0"/>
                <a:cs typeface="Arial" pitchFamily="34" charset="0"/>
              </a:rPr>
              <a:t> </a:t>
            </a:r>
            <a:r>
              <a:rPr lang="de-DE" sz="3200" b="1" dirty="0" smtClean="0">
                <a:latin typeface="Arial" pitchFamily="34" charset="0"/>
                <a:cs typeface="Arial" pitchFamily="34" charset="0"/>
              </a:rPr>
              <a:t>Pencils</a:t>
            </a:r>
            <a:endParaRPr lang="en-US" sz="3200" b="1" dirty="0">
              <a:latin typeface="Arial" pitchFamily="34" charset="0"/>
              <a:cs typeface="Arial" pitchFamily="34" charset="0"/>
            </a:endParaRPr>
          </a:p>
        </p:txBody>
      </p:sp>
      <p:sp>
        <p:nvSpPr>
          <p:cNvPr id="5" name="Rounded Rectangle 4"/>
          <p:cNvSpPr/>
          <p:nvPr/>
        </p:nvSpPr>
        <p:spPr>
          <a:xfrm>
            <a:off x="15875" y="3270250"/>
            <a:ext cx="5816514" cy="108585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 </a:t>
            </a:r>
            <a:r>
              <a:rPr lang="en-US" sz="3200" b="1" dirty="0" err="1" smtClean="0">
                <a:latin typeface="Arial" pitchFamily="34" charset="0"/>
                <a:cs typeface="Arial" pitchFamily="34" charset="0"/>
              </a:rPr>
              <a:t>Vẽ</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mắt</a:t>
            </a:r>
            <a:r>
              <a:rPr lang="en-US" sz="3200" b="1" dirty="0">
                <a:latin typeface="Arial" pitchFamily="34" charset="0"/>
                <a:cs typeface="Arial" pitchFamily="34" charset="0"/>
              </a:rPr>
              <a:t> </a:t>
            </a:r>
          </a:p>
        </p:txBody>
      </p:sp>
      <p:sp>
        <p:nvSpPr>
          <p:cNvPr id="6" name="Rounded Rectangle 5"/>
          <p:cNvSpPr/>
          <p:nvPr/>
        </p:nvSpPr>
        <p:spPr>
          <a:xfrm>
            <a:off x="6383413" y="3270250"/>
            <a:ext cx="4416425" cy="108585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c. </a:t>
            </a:r>
            <a:r>
              <a:rPr lang="en-US" sz="3200" b="1" dirty="0" err="1" smtClean="0">
                <a:latin typeface="Arial" pitchFamily="34" charset="0"/>
                <a:cs typeface="Arial" pitchFamily="34" charset="0"/>
              </a:rPr>
              <a:t>Vẽ</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môi</a:t>
            </a:r>
            <a:endParaRPr lang="en-US" sz="3200" b="1" dirty="0">
              <a:latin typeface="Arial" pitchFamily="34" charset="0"/>
              <a:cs typeface="Arial" pitchFamily="34" charset="0"/>
            </a:endParaRPr>
          </a:p>
        </p:txBody>
      </p:sp>
      <p:sp>
        <p:nvSpPr>
          <p:cNvPr id="7" name="Rounded Rectangle 6"/>
          <p:cNvSpPr/>
          <p:nvPr/>
        </p:nvSpPr>
        <p:spPr>
          <a:xfrm>
            <a:off x="15875" y="4905375"/>
            <a:ext cx="5816514" cy="1063625"/>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b. </a:t>
            </a:r>
            <a:r>
              <a:rPr lang="en-US" sz="3200" b="1" dirty="0" err="1">
                <a:latin typeface="Arial" pitchFamily="34" charset="0"/>
                <a:cs typeface="Arial" pitchFamily="34" charset="0"/>
              </a:rPr>
              <a:t>Vẽ</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mắt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môi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chân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mày</a:t>
            </a:r>
            <a:endParaRPr lang="en-US" sz="3200" b="1" dirty="0">
              <a:latin typeface="Arial" pitchFamily="34" charset="0"/>
              <a:cs typeface="Arial" pitchFamily="34" charset="0"/>
            </a:endParaRPr>
          </a:p>
        </p:txBody>
      </p:sp>
      <p:sp>
        <p:nvSpPr>
          <p:cNvPr id="8" name="Rounded Rectangle 7"/>
          <p:cNvSpPr/>
          <p:nvPr/>
        </p:nvSpPr>
        <p:spPr>
          <a:xfrm>
            <a:off x="6383413" y="4903788"/>
            <a:ext cx="4416425" cy="1065212"/>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 </a:t>
            </a:r>
            <a:r>
              <a:rPr lang="en-US" sz="3200" b="1" dirty="0" err="1" smtClean="0">
                <a:latin typeface="Arial" pitchFamily="34" charset="0"/>
                <a:cs typeface="Arial" pitchFamily="34" charset="0"/>
              </a:rPr>
              <a:t>Vẽ</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chân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mày</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288735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1881" y="99197"/>
            <a:ext cx="9111049" cy="5090641"/>
          </a:xfrm>
        </p:spPr>
        <p:txBody>
          <a:bodyPr/>
          <a:lstStyle/>
          <a:p>
            <a:r>
              <a:rPr lang="en-US" b="1" dirty="0" err="1">
                <a:latin typeface="Arial" pitchFamily="34" charset="0"/>
                <a:cs typeface="Arial" pitchFamily="34" charset="0"/>
              </a:rPr>
              <a:t>Bài</a:t>
            </a:r>
            <a:r>
              <a:rPr lang="en-US" b="1" dirty="0">
                <a:latin typeface="Arial" pitchFamily="34" charset="0"/>
                <a:cs typeface="Arial" pitchFamily="34" charset="0"/>
              </a:rPr>
              <a:t> </a:t>
            </a:r>
            <a:r>
              <a:rPr lang="en-US" b="1" dirty="0" smtClean="0">
                <a:latin typeface="Arial" pitchFamily="34" charset="0"/>
                <a:cs typeface="Arial" pitchFamily="34" charset="0"/>
              </a:rPr>
              <a:t>3</a:t>
            </a:r>
            <a:br>
              <a:rPr lang="en-US" b="1" dirty="0" smtClean="0">
                <a:latin typeface="Arial" pitchFamily="34" charset="0"/>
                <a:cs typeface="Arial" pitchFamily="34" charset="0"/>
              </a:rPr>
            </a:br>
            <a:r>
              <a:rPr lang="en-US" b="1" dirty="0">
                <a:latin typeface="Arial" pitchFamily="34" charset="0"/>
                <a:cs typeface="Arial" pitchFamily="34" charset="0"/>
              </a:rPr>
              <a:t/>
            </a:r>
            <a:br>
              <a:rPr lang="en-US" b="1" dirty="0">
                <a:latin typeface="Arial" pitchFamily="34" charset="0"/>
                <a:cs typeface="Arial" pitchFamily="34" charset="0"/>
              </a:rPr>
            </a:br>
            <a:r>
              <a:rPr lang="en-US" b="1" dirty="0">
                <a:latin typeface="Arial" pitchFamily="34" charset="0"/>
                <a:cs typeface="Arial" pitchFamily="34" charset="0"/>
              </a:rPr>
              <a:t>KỸ THUẬT TRANG ĐIỂM</a:t>
            </a:r>
            <a:br>
              <a:rPr lang="en-US" b="1" dirty="0">
                <a:latin typeface="Arial" pitchFamily="34" charset="0"/>
                <a:cs typeface="Arial" pitchFamily="34" charset="0"/>
              </a:rPr>
            </a:br>
            <a:r>
              <a:rPr lang="en-US" b="1" dirty="0" smtClean="0">
                <a:latin typeface="Arial" pitchFamily="34" charset="0"/>
                <a:cs typeface="Arial" pitchFamily="34" charset="0"/>
              </a:rPr>
              <a:t>(</a:t>
            </a:r>
            <a:r>
              <a:rPr lang="en-US" b="1" dirty="0" err="1" smtClean="0">
                <a:latin typeface="Arial" pitchFamily="34" charset="0"/>
                <a:cs typeface="Arial" pitchFamily="34" charset="0"/>
              </a:rPr>
              <a:t>tiếp</a:t>
            </a:r>
            <a:r>
              <a:rPr lang="en-US" b="1" dirty="0" smtClean="0">
                <a:latin typeface="Arial" pitchFamily="34" charset="0"/>
                <a:cs typeface="Arial" pitchFamily="34" charset="0"/>
              </a:rPr>
              <a:t> </a:t>
            </a:r>
            <a:r>
              <a:rPr lang="en-US" b="1" dirty="0" err="1" smtClean="0">
                <a:latin typeface="Arial" pitchFamily="34" charset="0"/>
                <a:cs typeface="Arial" pitchFamily="34" charset="0"/>
              </a:rPr>
              <a:t>theo</a:t>
            </a:r>
            <a:r>
              <a:rPr lang="en-US" b="1" dirty="0" smtClean="0">
                <a:latin typeface="Arial" pitchFamily="34" charset="0"/>
                <a:cs typeface="Arial" pitchFamily="34" charset="0"/>
              </a:rPr>
              <a:t>)</a:t>
            </a:r>
            <a:br>
              <a:rPr lang="en-US" b="1" dirty="0" smtClean="0">
                <a:latin typeface="Arial" pitchFamily="34" charset="0"/>
                <a:cs typeface="Arial" pitchFamily="34" charset="0"/>
              </a:rPr>
            </a:br>
            <a:r>
              <a:rPr lang="en-US" b="1" dirty="0" smtClean="0">
                <a:latin typeface="Arial" pitchFamily="34" charset="0"/>
                <a:cs typeface="Arial" pitchFamily="34" charset="0"/>
              </a:rPr>
              <a:t/>
            </a:r>
            <a:br>
              <a:rPr lang="en-US" b="1" dirty="0" smtClean="0">
                <a:latin typeface="Arial" pitchFamily="34" charset="0"/>
                <a:cs typeface="Arial" pitchFamily="34" charset="0"/>
              </a:rPr>
            </a:br>
            <a:r>
              <a:rPr lang="en-US" b="1" dirty="0" smtClean="0">
                <a:latin typeface="Arial" pitchFamily="34" charset="0"/>
                <a:cs typeface="Arial" pitchFamily="34" charset="0"/>
              </a:rPr>
              <a:t> (</a:t>
            </a:r>
            <a:r>
              <a:rPr lang="en-US" b="1" dirty="0" err="1" smtClean="0">
                <a:latin typeface="Arial" pitchFamily="34" charset="0"/>
                <a:cs typeface="Arial" pitchFamily="34" charset="0"/>
              </a:rPr>
              <a:t>tiết</a:t>
            </a:r>
            <a:r>
              <a:rPr lang="en-US" b="1" dirty="0" smtClean="0">
                <a:latin typeface="Arial" pitchFamily="34" charset="0"/>
                <a:cs typeface="Arial" pitchFamily="34" charset="0"/>
              </a:rPr>
              <a:t> 7, 8, 9)</a:t>
            </a:r>
            <a:endParaRPr lang="en-US" b="1" dirty="0">
              <a:latin typeface="Arial" pitchFamily="34" charset="0"/>
              <a:cs typeface="Arial"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34348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676970" y="954873"/>
            <a:ext cx="9111049" cy="5431859"/>
          </a:xfrm>
        </p:spPr>
        <p:txBody>
          <a:bodyPr/>
          <a:lstStyle/>
          <a:p>
            <a:r>
              <a:rPr lang="en-US" b="1" dirty="0" err="1" smtClean="0">
                <a:latin typeface="Arial" pitchFamily="34" charset="0"/>
                <a:cs typeface="Arial" pitchFamily="34" charset="0"/>
              </a:rPr>
              <a:t>Phần</a:t>
            </a:r>
            <a:r>
              <a:rPr lang="en-US" b="1" dirty="0" smtClean="0">
                <a:latin typeface="Arial" pitchFamily="34" charset="0"/>
                <a:cs typeface="Arial" pitchFamily="34" charset="0"/>
              </a:rPr>
              <a:t> </a:t>
            </a:r>
            <a:br>
              <a:rPr lang="en-US" b="1" dirty="0" smtClean="0">
                <a:latin typeface="Arial" pitchFamily="34" charset="0"/>
                <a:cs typeface="Arial" pitchFamily="34" charset="0"/>
              </a:rPr>
            </a:br>
            <a:r>
              <a:rPr lang="en-US" b="1" dirty="0" smtClean="0">
                <a:latin typeface="Arial" pitchFamily="34" charset="0"/>
                <a:cs typeface="Arial" pitchFamily="34" charset="0"/>
              </a:rPr>
              <a:t>DỤNG CỤ TRANG ĐIỂM</a:t>
            </a:r>
            <a:br>
              <a:rPr lang="en-US" b="1" dirty="0" smtClean="0">
                <a:latin typeface="Arial" pitchFamily="34" charset="0"/>
                <a:cs typeface="Arial" pitchFamily="34" charset="0"/>
              </a:rPr>
            </a:br>
            <a:r>
              <a:rPr lang="en-US" b="1" dirty="0" smtClean="0">
                <a:latin typeface="Arial" pitchFamily="34" charset="0"/>
                <a:cs typeface="Arial" pitchFamily="34" charset="0"/>
              </a:rPr>
              <a:t>NHẬN DẠNG KHUÔN MẶT</a:t>
            </a:r>
            <a:br>
              <a:rPr lang="en-US" b="1" dirty="0" smtClean="0">
                <a:latin typeface="Arial" pitchFamily="34" charset="0"/>
                <a:cs typeface="Arial" pitchFamily="34" charset="0"/>
              </a:rPr>
            </a:br>
            <a:r>
              <a:rPr lang="en-US" b="1" dirty="0" smtClean="0">
                <a:latin typeface="Arial" pitchFamily="34" charset="0"/>
                <a:cs typeface="Arial" pitchFamily="34" charset="0"/>
              </a:rPr>
              <a:t/>
            </a:r>
            <a:br>
              <a:rPr lang="en-US" b="1" dirty="0" smtClean="0">
                <a:latin typeface="Arial" pitchFamily="34" charset="0"/>
                <a:cs typeface="Arial" pitchFamily="34" charset="0"/>
              </a:rPr>
            </a:br>
            <a:r>
              <a:rPr lang="en-US" b="1" dirty="0" smtClean="0">
                <a:latin typeface="Arial" pitchFamily="34" charset="0"/>
                <a:cs typeface="Arial" pitchFamily="34" charset="0"/>
              </a:rPr>
              <a:t>(</a:t>
            </a:r>
            <a:r>
              <a:rPr lang="en-US" b="1" dirty="0" err="1" smtClean="0">
                <a:latin typeface="Arial" pitchFamily="34" charset="0"/>
                <a:cs typeface="Arial" pitchFamily="34" charset="0"/>
              </a:rPr>
              <a:t>tiếp</a:t>
            </a:r>
            <a:r>
              <a:rPr lang="en-US" b="1" dirty="0" smtClean="0">
                <a:latin typeface="Arial" pitchFamily="34" charset="0"/>
                <a:cs typeface="Arial" pitchFamily="34" charset="0"/>
              </a:rPr>
              <a:t> </a:t>
            </a:r>
            <a:r>
              <a:rPr lang="en-US" b="1" dirty="0" err="1" smtClean="0">
                <a:latin typeface="Arial" pitchFamily="34" charset="0"/>
                <a:cs typeface="Arial" pitchFamily="34" charset="0"/>
              </a:rPr>
              <a:t>theo</a:t>
            </a:r>
            <a:r>
              <a:rPr lang="en-US" b="1" dirty="0" smtClean="0">
                <a:latin typeface="Arial" pitchFamily="34" charset="0"/>
                <a:cs typeface="Arial" pitchFamily="34" charset="0"/>
              </a:rPr>
              <a:t>)</a:t>
            </a:r>
            <a:br>
              <a:rPr lang="en-US" b="1" dirty="0" smtClean="0">
                <a:latin typeface="Arial" pitchFamily="34" charset="0"/>
                <a:cs typeface="Arial" pitchFamily="34" charset="0"/>
              </a:rPr>
            </a:br>
            <a:r>
              <a:rPr lang="en-US" b="1" dirty="0" smtClean="0">
                <a:latin typeface="Arial" pitchFamily="34" charset="0"/>
                <a:cs typeface="Arial" pitchFamily="34" charset="0"/>
              </a:rPr>
              <a:t/>
            </a:r>
            <a:br>
              <a:rPr lang="en-US" b="1" dirty="0" smtClean="0">
                <a:latin typeface="Arial" pitchFamily="34" charset="0"/>
                <a:cs typeface="Arial" pitchFamily="34" charset="0"/>
              </a:rPr>
            </a:br>
            <a:r>
              <a:rPr lang="en-US" b="1" dirty="0" smtClean="0">
                <a:latin typeface="Arial" pitchFamily="34" charset="0"/>
                <a:cs typeface="Arial" pitchFamily="34" charset="0"/>
              </a:rPr>
              <a:t> (</a:t>
            </a:r>
            <a:r>
              <a:rPr lang="en-US" b="1" dirty="0" err="1" smtClean="0">
                <a:latin typeface="Arial" pitchFamily="34" charset="0"/>
                <a:cs typeface="Arial" pitchFamily="34" charset="0"/>
              </a:rPr>
              <a:t>tiết</a:t>
            </a:r>
            <a:r>
              <a:rPr lang="en-US" b="1" dirty="0" smtClean="0">
                <a:latin typeface="Arial" pitchFamily="34" charset="0"/>
                <a:cs typeface="Arial" pitchFamily="34" charset="0"/>
              </a:rPr>
              <a:t> 7, 8, 9)</a:t>
            </a:r>
            <a:endParaRPr lang="en-US" b="1" dirty="0">
              <a:latin typeface="Arial" pitchFamily="34" charset="0"/>
              <a:cs typeface="Arial"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4965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94269" y="1186249"/>
            <a:ext cx="11467071" cy="5671751"/>
          </a:xfrm>
        </p:spPr>
        <p:txBody>
          <a:bodyPr>
            <a:normAutofit/>
          </a:bodyPr>
          <a:lstStyle/>
          <a:p>
            <a:r>
              <a:rPr lang="vi-VN" sz="4000" dirty="0">
                <a:latin typeface="Arial" pitchFamily="34" charset="0"/>
                <a:cs typeface="Arial" pitchFamily="34" charset="0"/>
              </a:rPr>
              <a:t>Kiến thức</a:t>
            </a:r>
          </a:p>
          <a:p>
            <a:endParaRPr lang="vi-VN" sz="4000" dirty="0">
              <a:latin typeface="Arial" pitchFamily="34" charset="0"/>
              <a:cs typeface="Arial" pitchFamily="34" charset="0"/>
            </a:endParaRPr>
          </a:p>
          <a:p>
            <a:pPr marL="18288" indent="0">
              <a:buNone/>
            </a:pPr>
            <a:r>
              <a:rPr lang="vi-VN" sz="4000" dirty="0">
                <a:latin typeface="Arial" pitchFamily="34" charset="0"/>
                <a:cs typeface="Arial" pitchFamily="34" charset="0"/>
              </a:rPr>
              <a:t>+ Trình bày được </a:t>
            </a:r>
            <a:r>
              <a:rPr lang="en-US" sz="4000" dirty="0" err="1" smtClean="0">
                <a:latin typeface="Arial" pitchFamily="34" charset="0"/>
                <a:cs typeface="Arial" pitchFamily="34" charset="0"/>
              </a:rPr>
              <a:t>các</a:t>
            </a:r>
            <a:r>
              <a:rPr lang="en-US" sz="4000" dirty="0" smtClean="0">
                <a:latin typeface="Arial" pitchFamily="34" charset="0"/>
                <a:cs typeface="Arial" pitchFamily="34" charset="0"/>
              </a:rPr>
              <a:t> </a:t>
            </a:r>
            <a:r>
              <a:rPr lang="en-US" sz="4000" dirty="0" err="1" smtClean="0">
                <a:latin typeface="Arial" pitchFamily="34" charset="0"/>
                <a:cs typeface="Arial" pitchFamily="34" charset="0"/>
              </a:rPr>
              <a:t>loại</a:t>
            </a:r>
            <a:r>
              <a:rPr lang="en-US" sz="4000" dirty="0" smtClean="0">
                <a:latin typeface="Arial" pitchFamily="34" charset="0"/>
                <a:cs typeface="Arial" pitchFamily="34" charset="0"/>
              </a:rPr>
              <a:t> </a:t>
            </a:r>
            <a:r>
              <a:rPr lang="en-US" sz="4000" dirty="0" err="1" smtClean="0">
                <a:latin typeface="Arial" pitchFamily="34" charset="0"/>
                <a:cs typeface="Arial" pitchFamily="34" charset="0"/>
              </a:rPr>
              <a:t>dụng</a:t>
            </a:r>
            <a:r>
              <a:rPr lang="en-US" sz="4000" dirty="0" smtClean="0">
                <a:latin typeface="Arial" pitchFamily="34" charset="0"/>
                <a:cs typeface="Arial" pitchFamily="34" charset="0"/>
              </a:rPr>
              <a:t> </a:t>
            </a:r>
            <a:r>
              <a:rPr lang="en-US" sz="4000" dirty="0" err="1" smtClean="0">
                <a:latin typeface="Arial" pitchFamily="34" charset="0"/>
                <a:cs typeface="Arial" pitchFamily="34" charset="0"/>
              </a:rPr>
              <a:t>cụ</a:t>
            </a:r>
            <a:r>
              <a:rPr lang="en-US" sz="4000" dirty="0" smtClean="0">
                <a:latin typeface="Arial" pitchFamily="34" charset="0"/>
                <a:cs typeface="Arial" pitchFamily="34" charset="0"/>
              </a:rPr>
              <a:t> </a:t>
            </a:r>
            <a:r>
              <a:rPr lang="en-US" sz="4000" dirty="0" err="1" smtClean="0">
                <a:latin typeface="Arial" pitchFamily="34" charset="0"/>
                <a:cs typeface="Arial" pitchFamily="34" charset="0"/>
              </a:rPr>
              <a:t>dùng</a:t>
            </a:r>
            <a:r>
              <a:rPr lang="en-US" sz="4000" dirty="0" smtClean="0">
                <a:latin typeface="Arial" pitchFamily="34" charset="0"/>
                <a:cs typeface="Arial" pitchFamily="34" charset="0"/>
              </a:rPr>
              <a:t> </a:t>
            </a:r>
            <a:r>
              <a:rPr lang="en-US" sz="4000" dirty="0" err="1" smtClean="0">
                <a:latin typeface="Arial" pitchFamily="34" charset="0"/>
                <a:cs typeface="Arial" pitchFamily="34" charset="0"/>
              </a:rPr>
              <a:t>trong</a:t>
            </a:r>
            <a:r>
              <a:rPr lang="en-US" sz="4000" dirty="0" smtClean="0">
                <a:latin typeface="Arial" pitchFamily="34" charset="0"/>
                <a:cs typeface="Arial" pitchFamily="34" charset="0"/>
              </a:rPr>
              <a:t> </a:t>
            </a:r>
            <a:r>
              <a:rPr lang="en-US" sz="4000" dirty="0" err="1" smtClean="0">
                <a:latin typeface="Arial" pitchFamily="34" charset="0"/>
                <a:cs typeface="Arial" pitchFamily="34" charset="0"/>
              </a:rPr>
              <a:t>trang</a:t>
            </a:r>
            <a:r>
              <a:rPr lang="en-US" sz="4000" dirty="0" smtClean="0">
                <a:latin typeface="Arial" pitchFamily="34" charset="0"/>
                <a:cs typeface="Arial" pitchFamily="34" charset="0"/>
              </a:rPr>
              <a:t> </a:t>
            </a:r>
            <a:r>
              <a:rPr lang="en-US" sz="4000" dirty="0" err="1" smtClean="0">
                <a:latin typeface="Arial" pitchFamily="34" charset="0"/>
                <a:cs typeface="Arial" pitchFamily="34" charset="0"/>
              </a:rPr>
              <a:t>điểm</a:t>
            </a:r>
            <a:r>
              <a:rPr lang="vi-VN" sz="4000" dirty="0" smtClean="0">
                <a:latin typeface="Arial" pitchFamily="34" charset="0"/>
                <a:cs typeface="Arial" pitchFamily="34" charset="0"/>
              </a:rPr>
              <a:t>.</a:t>
            </a:r>
            <a:endParaRPr lang="vi-VN" sz="4000" dirty="0">
              <a:latin typeface="Arial" pitchFamily="34" charset="0"/>
              <a:cs typeface="Arial" pitchFamily="34" charset="0"/>
            </a:endParaRPr>
          </a:p>
          <a:p>
            <a:endParaRPr lang="vi-VN" sz="4000" dirty="0">
              <a:latin typeface="Arial" pitchFamily="34" charset="0"/>
              <a:cs typeface="Arial" pitchFamily="34" charset="0"/>
            </a:endParaRPr>
          </a:p>
          <a:p>
            <a:pPr marL="18288" indent="0">
              <a:buNone/>
            </a:pPr>
            <a:r>
              <a:rPr lang="vi-VN" sz="4000" dirty="0">
                <a:latin typeface="Arial" pitchFamily="34" charset="0"/>
                <a:cs typeface="Arial" pitchFamily="34" charset="0"/>
              </a:rPr>
              <a:t>+ Nêu được các </a:t>
            </a:r>
            <a:r>
              <a:rPr lang="en-US" sz="4000" dirty="0" err="1" smtClean="0">
                <a:latin typeface="Arial" pitchFamily="34" charset="0"/>
                <a:cs typeface="Arial" pitchFamily="34" charset="0"/>
              </a:rPr>
              <a:t>dạng</a:t>
            </a:r>
            <a:r>
              <a:rPr lang="en-US" sz="4000" dirty="0" smtClean="0">
                <a:latin typeface="Arial" pitchFamily="34" charset="0"/>
                <a:cs typeface="Arial" pitchFamily="34" charset="0"/>
              </a:rPr>
              <a:t> </a:t>
            </a:r>
            <a:r>
              <a:rPr lang="en-US" sz="4000" dirty="0" err="1" smtClean="0">
                <a:latin typeface="Arial" pitchFamily="34" charset="0"/>
                <a:cs typeface="Arial" pitchFamily="34" charset="0"/>
              </a:rPr>
              <a:t>mặt</a:t>
            </a:r>
            <a:r>
              <a:rPr lang="en-US" sz="4000" dirty="0" smtClean="0">
                <a:latin typeface="Arial" pitchFamily="34" charset="0"/>
                <a:cs typeface="Arial" pitchFamily="34" charset="0"/>
              </a:rPr>
              <a:t> </a:t>
            </a:r>
            <a:r>
              <a:rPr lang="en-US" sz="4000" dirty="0" err="1" smtClean="0">
                <a:latin typeface="Arial" pitchFamily="34" charset="0"/>
                <a:cs typeface="Arial" pitchFamily="34" charset="0"/>
              </a:rPr>
              <a:t>thường</a:t>
            </a:r>
            <a:r>
              <a:rPr lang="en-US" sz="4000" dirty="0" smtClean="0">
                <a:latin typeface="Arial" pitchFamily="34" charset="0"/>
                <a:cs typeface="Arial" pitchFamily="34" charset="0"/>
              </a:rPr>
              <a:t> </a:t>
            </a:r>
            <a:r>
              <a:rPr lang="en-US" sz="4000" dirty="0" err="1" smtClean="0">
                <a:latin typeface="Arial" pitchFamily="34" charset="0"/>
                <a:cs typeface="Arial" pitchFamily="34" charset="0"/>
              </a:rPr>
              <a:t>gặp</a:t>
            </a:r>
            <a:r>
              <a:rPr lang="vi-VN" sz="4000" dirty="0" smtClean="0">
                <a:latin typeface="Arial" pitchFamily="34" charset="0"/>
                <a:cs typeface="Arial" pitchFamily="34" charset="0"/>
              </a:rPr>
              <a:t>.</a:t>
            </a:r>
            <a:endParaRPr lang="vi-VN" sz="4000" dirty="0">
              <a:latin typeface="Arial" pitchFamily="34" charset="0"/>
              <a:cs typeface="Arial" pitchFamily="34" charset="0"/>
            </a:endParaRPr>
          </a:p>
        </p:txBody>
      </p:sp>
      <p:sp>
        <p:nvSpPr>
          <p:cNvPr id="3" name="Title 2"/>
          <p:cNvSpPr>
            <a:spLocks noGrp="1"/>
          </p:cNvSpPr>
          <p:nvPr>
            <p:ph type="title"/>
          </p:nvPr>
        </p:nvSpPr>
        <p:spPr>
          <a:xfrm>
            <a:off x="2281881" y="99197"/>
            <a:ext cx="5428735" cy="1037625"/>
          </a:xfrm>
        </p:spPr>
        <p:txBody>
          <a:bodyPr/>
          <a:lstStyle/>
          <a:p>
            <a:r>
              <a:rPr lang="en-US" b="1" dirty="0" err="1">
                <a:latin typeface="Arial" pitchFamily="34" charset="0"/>
                <a:cs typeface="Arial" pitchFamily="34" charset="0"/>
              </a:rPr>
              <a:t>Mục</a:t>
            </a:r>
            <a:r>
              <a:rPr lang="en-US" b="1" dirty="0">
                <a:latin typeface="Arial" pitchFamily="34" charset="0"/>
                <a:cs typeface="Arial" pitchFamily="34" charset="0"/>
              </a:rPr>
              <a:t> </a:t>
            </a:r>
            <a:r>
              <a:rPr lang="en-US" b="1" dirty="0" err="1">
                <a:latin typeface="Arial" pitchFamily="34" charset="0"/>
                <a:cs typeface="Arial" pitchFamily="34" charset="0"/>
              </a:rPr>
              <a:t>tiêu</a:t>
            </a:r>
            <a:r>
              <a:rPr lang="en-US" b="1" dirty="0">
                <a:latin typeface="Arial" pitchFamily="34" charset="0"/>
                <a:cs typeface="Arial" pitchFamily="34" charset="0"/>
              </a:rPr>
              <a:t> </a:t>
            </a:r>
            <a:r>
              <a:rPr lang="en-US" b="1" dirty="0" err="1">
                <a:latin typeface="Arial" pitchFamily="34" charset="0"/>
                <a:cs typeface="Arial" pitchFamily="34" charset="0"/>
              </a:rPr>
              <a:t>của</a:t>
            </a:r>
            <a:r>
              <a:rPr lang="en-US" b="1" dirty="0">
                <a:latin typeface="Arial" pitchFamily="34" charset="0"/>
                <a:cs typeface="Arial" pitchFamily="34" charset="0"/>
              </a:rPr>
              <a:t> </a:t>
            </a:r>
            <a:r>
              <a:rPr lang="en-US" b="1" dirty="0" err="1">
                <a:latin typeface="Arial" pitchFamily="34" charset="0"/>
                <a:cs typeface="Arial" pitchFamily="34" charset="0"/>
              </a:rPr>
              <a:t>bài</a:t>
            </a:r>
            <a:endParaRPr lang="en-US" b="1" dirty="0">
              <a:latin typeface="Arial" pitchFamily="34" charset="0"/>
              <a:cs typeface="Arial"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50586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94269" y="1161535"/>
            <a:ext cx="11467071" cy="5696465"/>
          </a:xfrm>
        </p:spPr>
        <p:txBody>
          <a:bodyPr>
            <a:normAutofit/>
          </a:bodyPr>
          <a:lstStyle/>
          <a:p>
            <a:r>
              <a:rPr lang="vi-VN" sz="3900" dirty="0">
                <a:latin typeface="Arial" pitchFamily="34" charset="0"/>
                <a:cs typeface="Arial" pitchFamily="34" charset="0"/>
              </a:rPr>
              <a:t>Kỹ năng</a:t>
            </a:r>
          </a:p>
          <a:p>
            <a:endParaRPr lang="vi-VN" sz="3900" dirty="0">
              <a:latin typeface="Arial" pitchFamily="34" charset="0"/>
              <a:cs typeface="Arial" pitchFamily="34" charset="0"/>
            </a:endParaRPr>
          </a:p>
          <a:p>
            <a:pPr marL="18288" indent="0">
              <a:buNone/>
            </a:pPr>
            <a:r>
              <a:rPr lang="vi-VN" sz="3900" dirty="0">
                <a:latin typeface="Arial" pitchFamily="34" charset="0"/>
                <a:cs typeface="Arial" pitchFamily="34" charset="0"/>
              </a:rPr>
              <a:t>+ Nhận biết và lựa chọn được dụng cụ </a:t>
            </a:r>
            <a:r>
              <a:rPr lang="vi-VN" sz="3900" dirty="0" smtClean="0">
                <a:latin typeface="Arial" pitchFamily="34" charset="0"/>
                <a:cs typeface="Arial" pitchFamily="34" charset="0"/>
              </a:rPr>
              <a:t>dùng </a:t>
            </a:r>
            <a:r>
              <a:rPr lang="vi-VN" sz="3900" dirty="0">
                <a:latin typeface="Arial" pitchFamily="34" charset="0"/>
                <a:cs typeface="Arial" pitchFamily="34" charset="0"/>
              </a:rPr>
              <a:t>trong trang điểm.</a:t>
            </a:r>
          </a:p>
          <a:p>
            <a:endParaRPr lang="vi-VN" sz="3900" dirty="0">
              <a:latin typeface="Arial" pitchFamily="34" charset="0"/>
              <a:cs typeface="Arial" pitchFamily="34" charset="0"/>
            </a:endParaRPr>
          </a:p>
          <a:p>
            <a:pPr marL="18288" indent="0">
              <a:buNone/>
            </a:pPr>
            <a:r>
              <a:rPr lang="vi-VN" sz="3900" dirty="0">
                <a:latin typeface="Arial" pitchFamily="34" charset="0"/>
                <a:cs typeface="Arial" pitchFamily="34" charset="0"/>
              </a:rPr>
              <a:t>+ </a:t>
            </a:r>
            <a:r>
              <a:rPr lang="en-US" sz="3900" dirty="0" err="1" smtClean="0">
                <a:latin typeface="Arial" pitchFamily="34" charset="0"/>
                <a:cs typeface="Arial" pitchFamily="34" charset="0"/>
              </a:rPr>
              <a:t>Sủ</a:t>
            </a:r>
            <a:r>
              <a:rPr lang="vi-VN" sz="3900" dirty="0" smtClean="0">
                <a:latin typeface="Arial" pitchFamily="34" charset="0"/>
                <a:cs typeface="Arial" pitchFamily="34" charset="0"/>
              </a:rPr>
              <a:t> </a:t>
            </a:r>
            <a:r>
              <a:rPr lang="vi-VN" sz="3900" dirty="0">
                <a:latin typeface="Arial" pitchFamily="34" charset="0"/>
                <a:cs typeface="Arial" pitchFamily="34" charset="0"/>
              </a:rPr>
              <a:t>dụng các </a:t>
            </a:r>
            <a:r>
              <a:rPr lang="en-US" sz="3900" dirty="0" err="1" smtClean="0">
                <a:latin typeface="Arial" pitchFamily="34" charset="0"/>
                <a:cs typeface="Arial" pitchFamily="34" charset="0"/>
              </a:rPr>
              <a:t>dụng</a:t>
            </a:r>
            <a:r>
              <a:rPr lang="en-US" sz="3900" dirty="0" smtClean="0">
                <a:latin typeface="Arial" pitchFamily="34" charset="0"/>
                <a:cs typeface="Arial" pitchFamily="34" charset="0"/>
              </a:rPr>
              <a:t> </a:t>
            </a:r>
            <a:r>
              <a:rPr lang="en-US" sz="3900" dirty="0" err="1" smtClean="0">
                <a:latin typeface="Arial" pitchFamily="34" charset="0"/>
                <a:cs typeface="Arial" pitchFamily="34" charset="0"/>
              </a:rPr>
              <a:t>cụ</a:t>
            </a:r>
            <a:r>
              <a:rPr lang="vi-VN" sz="3900" dirty="0" smtClean="0">
                <a:latin typeface="Arial" pitchFamily="34" charset="0"/>
                <a:cs typeface="Arial" pitchFamily="34" charset="0"/>
              </a:rPr>
              <a:t> </a:t>
            </a:r>
            <a:r>
              <a:rPr lang="vi-VN" sz="3900" dirty="0">
                <a:latin typeface="Arial" pitchFamily="34" charset="0"/>
                <a:cs typeface="Arial" pitchFamily="34" charset="0"/>
              </a:rPr>
              <a:t>trang điểm </a:t>
            </a:r>
            <a:r>
              <a:rPr lang="en-US" sz="3900" dirty="0" err="1" smtClean="0">
                <a:latin typeface="Arial" pitchFamily="34" charset="0"/>
                <a:cs typeface="Arial" pitchFamily="34" charset="0"/>
              </a:rPr>
              <a:t>phù</a:t>
            </a:r>
            <a:r>
              <a:rPr lang="en-US" sz="3900" dirty="0" smtClean="0">
                <a:latin typeface="Arial" pitchFamily="34" charset="0"/>
                <a:cs typeface="Arial" pitchFamily="34" charset="0"/>
              </a:rPr>
              <a:t> </a:t>
            </a:r>
            <a:r>
              <a:rPr lang="en-US" sz="3900" dirty="0" err="1" smtClean="0">
                <a:latin typeface="Arial" pitchFamily="34" charset="0"/>
                <a:cs typeface="Arial" pitchFamily="34" charset="0"/>
              </a:rPr>
              <a:t>hợp</a:t>
            </a:r>
            <a:r>
              <a:rPr lang="vi-VN" sz="3900" dirty="0" smtClean="0">
                <a:latin typeface="Arial" pitchFamily="34" charset="0"/>
                <a:cs typeface="Arial" pitchFamily="34" charset="0"/>
              </a:rPr>
              <a:t>.</a:t>
            </a:r>
            <a:endParaRPr lang="vi-VN" sz="3900" dirty="0">
              <a:latin typeface="Arial" pitchFamily="34" charset="0"/>
              <a:cs typeface="Arial" pitchFamily="34" charset="0"/>
            </a:endParaRPr>
          </a:p>
          <a:p>
            <a:endParaRPr lang="vi-VN" sz="3900" dirty="0">
              <a:latin typeface="Arial" pitchFamily="34" charset="0"/>
              <a:cs typeface="Arial" pitchFamily="34" charset="0"/>
            </a:endParaRPr>
          </a:p>
          <a:p>
            <a:pPr marL="18288" indent="0">
              <a:buNone/>
            </a:pPr>
            <a:r>
              <a:rPr lang="vi-VN" sz="3900" dirty="0">
                <a:latin typeface="Arial" pitchFamily="34" charset="0"/>
                <a:cs typeface="Arial" pitchFamily="34" charset="0"/>
              </a:rPr>
              <a:t>+ </a:t>
            </a:r>
            <a:r>
              <a:rPr lang="en-US" sz="3900" dirty="0" err="1" smtClean="0">
                <a:latin typeface="Arial" pitchFamily="34" charset="0"/>
                <a:cs typeface="Arial" pitchFamily="34" charset="0"/>
              </a:rPr>
              <a:t>Nhận</a:t>
            </a:r>
            <a:r>
              <a:rPr lang="en-US" sz="3900" dirty="0" smtClean="0">
                <a:latin typeface="Arial" pitchFamily="34" charset="0"/>
                <a:cs typeface="Arial" pitchFamily="34" charset="0"/>
              </a:rPr>
              <a:t> </a:t>
            </a:r>
            <a:r>
              <a:rPr lang="en-US" sz="3900" dirty="0" err="1" smtClean="0">
                <a:latin typeface="Arial" pitchFamily="34" charset="0"/>
                <a:cs typeface="Arial" pitchFamily="34" charset="0"/>
              </a:rPr>
              <a:t>diện</a:t>
            </a:r>
            <a:r>
              <a:rPr lang="en-US" sz="3900" dirty="0" smtClean="0">
                <a:latin typeface="Arial" pitchFamily="34" charset="0"/>
                <a:cs typeface="Arial" pitchFamily="34" charset="0"/>
              </a:rPr>
              <a:t> </a:t>
            </a:r>
            <a:r>
              <a:rPr lang="en-US" sz="3900" dirty="0" err="1" smtClean="0">
                <a:latin typeface="Arial" pitchFamily="34" charset="0"/>
                <a:cs typeface="Arial" pitchFamily="34" charset="0"/>
              </a:rPr>
              <a:t>được</a:t>
            </a:r>
            <a:r>
              <a:rPr lang="en-US" sz="3900" dirty="0" smtClean="0">
                <a:latin typeface="Arial" pitchFamily="34" charset="0"/>
                <a:cs typeface="Arial" pitchFamily="34" charset="0"/>
              </a:rPr>
              <a:t> </a:t>
            </a:r>
            <a:r>
              <a:rPr lang="en-US" sz="3900" dirty="0" err="1" smtClean="0">
                <a:latin typeface="Arial" pitchFamily="34" charset="0"/>
                <a:cs typeface="Arial" pitchFamily="34" charset="0"/>
              </a:rPr>
              <a:t>các</a:t>
            </a:r>
            <a:r>
              <a:rPr lang="en-US" sz="3900" dirty="0" smtClean="0">
                <a:latin typeface="Arial" pitchFamily="34" charset="0"/>
                <a:cs typeface="Arial" pitchFamily="34" charset="0"/>
              </a:rPr>
              <a:t> </a:t>
            </a:r>
            <a:r>
              <a:rPr lang="en-US" sz="3900" dirty="0" err="1" smtClean="0">
                <a:latin typeface="Arial" pitchFamily="34" charset="0"/>
                <a:cs typeface="Arial" pitchFamily="34" charset="0"/>
              </a:rPr>
              <a:t>dạng</a:t>
            </a:r>
            <a:r>
              <a:rPr lang="en-US" sz="3900" dirty="0" smtClean="0">
                <a:latin typeface="Arial" pitchFamily="34" charset="0"/>
                <a:cs typeface="Arial" pitchFamily="34" charset="0"/>
              </a:rPr>
              <a:t> </a:t>
            </a:r>
            <a:r>
              <a:rPr lang="en-US" sz="3900" dirty="0" err="1" smtClean="0">
                <a:latin typeface="Arial" pitchFamily="34" charset="0"/>
                <a:cs typeface="Arial" pitchFamily="34" charset="0"/>
              </a:rPr>
              <a:t>khuôn</a:t>
            </a:r>
            <a:r>
              <a:rPr lang="en-US" sz="3900" dirty="0" smtClean="0">
                <a:latin typeface="Arial" pitchFamily="34" charset="0"/>
                <a:cs typeface="Arial" pitchFamily="34" charset="0"/>
              </a:rPr>
              <a:t> </a:t>
            </a:r>
            <a:r>
              <a:rPr lang="en-US" sz="3900" dirty="0" err="1" smtClean="0">
                <a:latin typeface="Arial" pitchFamily="34" charset="0"/>
                <a:cs typeface="Arial" pitchFamily="34" charset="0"/>
              </a:rPr>
              <a:t>mặt</a:t>
            </a:r>
            <a:r>
              <a:rPr lang="en-US" sz="3900" dirty="0" smtClean="0">
                <a:latin typeface="Arial" pitchFamily="34" charset="0"/>
                <a:cs typeface="Arial" pitchFamily="34" charset="0"/>
              </a:rPr>
              <a:t>.</a:t>
            </a:r>
            <a:endParaRPr lang="en-US" sz="3600" dirty="0"/>
          </a:p>
        </p:txBody>
      </p:sp>
      <p:sp>
        <p:nvSpPr>
          <p:cNvPr id="3" name="Title 2"/>
          <p:cNvSpPr>
            <a:spLocks noGrp="1"/>
          </p:cNvSpPr>
          <p:nvPr>
            <p:ph type="title"/>
          </p:nvPr>
        </p:nvSpPr>
        <p:spPr>
          <a:xfrm>
            <a:off x="2281881" y="99198"/>
            <a:ext cx="5428735" cy="889344"/>
          </a:xfrm>
        </p:spPr>
        <p:txBody>
          <a:bodyPr/>
          <a:lstStyle/>
          <a:p>
            <a:r>
              <a:rPr lang="en-US" b="1" dirty="0" err="1">
                <a:latin typeface="Arial" pitchFamily="34" charset="0"/>
                <a:cs typeface="Arial" pitchFamily="34" charset="0"/>
              </a:rPr>
              <a:t>Mục</a:t>
            </a:r>
            <a:r>
              <a:rPr lang="en-US" b="1" dirty="0">
                <a:latin typeface="Arial" pitchFamily="34" charset="0"/>
                <a:cs typeface="Arial" pitchFamily="34" charset="0"/>
              </a:rPr>
              <a:t> </a:t>
            </a:r>
            <a:r>
              <a:rPr lang="en-US" b="1" dirty="0" err="1">
                <a:latin typeface="Arial" pitchFamily="34" charset="0"/>
                <a:cs typeface="Arial" pitchFamily="34" charset="0"/>
              </a:rPr>
              <a:t>tiêu</a:t>
            </a:r>
            <a:r>
              <a:rPr lang="en-US" b="1" dirty="0">
                <a:latin typeface="Arial" pitchFamily="34" charset="0"/>
                <a:cs typeface="Arial" pitchFamily="34" charset="0"/>
              </a:rPr>
              <a:t> </a:t>
            </a:r>
            <a:r>
              <a:rPr lang="en-US" b="1" dirty="0" err="1">
                <a:latin typeface="Arial" pitchFamily="34" charset="0"/>
                <a:cs typeface="Arial" pitchFamily="34" charset="0"/>
              </a:rPr>
              <a:t>của</a:t>
            </a:r>
            <a:r>
              <a:rPr lang="en-US" b="1" dirty="0">
                <a:latin typeface="Arial" pitchFamily="34" charset="0"/>
                <a:cs typeface="Arial" pitchFamily="34" charset="0"/>
              </a:rPr>
              <a:t> </a:t>
            </a:r>
            <a:r>
              <a:rPr lang="en-US" b="1" dirty="0" err="1">
                <a:latin typeface="Arial" pitchFamily="34" charset="0"/>
                <a:cs typeface="Arial" pitchFamily="34" charset="0"/>
              </a:rPr>
              <a:t>bài</a:t>
            </a:r>
            <a:endParaRPr lang="en-US" b="1" dirty="0">
              <a:latin typeface="Arial" pitchFamily="34" charset="0"/>
              <a:cs typeface="Arial"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19129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94269" y="1334530"/>
            <a:ext cx="11467071" cy="5523471"/>
          </a:xfrm>
        </p:spPr>
        <p:txBody>
          <a:bodyPr>
            <a:normAutofit/>
          </a:bodyPr>
          <a:lstStyle/>
          <a:p>
            <a:r>
              <a:rPr lang="vi-VN" sz="3600" dirty="0">
                <a:latin typeface="Arial" pitchFamily="34" charset="0"/>
                <a:cs typeface="Arial" pitchFamily="34" charset="0"/>
              </a:rPr>
              <a:t>Thái độ:</a:t>
            </a:r>
          </a:p>
          <a:p>
            <a:endParaRPr lang="vi-VN" sz="3600" dirty="0">
              <a:latin typeface="Arial" pitchFamily="34" charset="0"/>
              <a:cs typeface="Arial" pitchFamily="34" charset="0"/>
            </a:endParaRPr>
          </a:p>
          <a:p>
            <a:pPr marL="18288" indent="0">
              <a:buNone/>
            </a:pPr>
            <a:r>
              <a:rPr lang="vi-VN" sz="3600" dirty="0">
                <a:latin typeface="Arial" pitchFamily="34" charset="0"/>
                <a:cs typeface="Arial" pitchFamily="34" charset="0"/>
              </a:rPr>
              <a:t>+ Nhanh nhẹn, linh hoạt trong học tập và rèn luyện, không ngừng nâng cao trình độ chuyên môn.</a:t>
            </a:r>
          </a:p>
          <a:p>
            <a:endParaRPr lang="vi-VN" sz="3600" dirty="0">
              <a:latin typeface="Arial" pitchFamily="34" charset="0"/>
              <a:cs typeface="Arial" pitchFamily="34" charset="0"/>
            </a:endParaRPr>
          </a:p>
          <a:p>
            <a:pPr marL="18288" indent="0">
              <a:buNone/>
            </a:pPr>
            <a:r>
              <a:rPr lang="vi-VN" sz="3600" dirty="0">
                <a:latin typeface="Arial" pitchFamily="34" charset="0"/>
                <a:cs typeface="Arial" pitchFamily="34" charset="0"/>
              </a:rPr>
              <a:t>+Biết cách </a:t>
            </a:r>
            <a:r>
              <a:rPr lang="en-US" sz="3600" dirty="0" err="1" smtClean="0">
                <a:latin typeface="Arial" pitchFamily="34" charset="0"/>
                <a:cs typeface="Arial" pitchFamily="34" charset="0"/>
              </a:rPr>
              <a:t>trang</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điểm</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cho</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các</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dạng</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khuôn</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mặt</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khác</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nhau</a:t>
            </a:r>
            <a:r>
              <a:rPr lang="vi-VN" sz="3600" dirty="0" smtClean="0">
                <a:latin typeface="Arial" pitchFamily="34" charset="0"/>
                <a:cs typeface="Arial" pitchFamily="34" charset="0"/>
              </a:rPr>
              <a:t>.</a:t>
            </a:r>
            <a:endParaRPr lang="vi-VN" sz="3600" dirty="0">
              <a:latin typeface="Arial" pitchFamily="34" charset="0"/>
              <a:cs typeface="Arial" pitchFamily="34" charset="0"/>
            </a:endParaRPr>
          </a:p>
        </p:txBody>
      </p:sp>
      <p:sp>
        <p:nvSpPr>
          <p:cNvPr id="3" name="Title 2"/>
          <p:cNvSpPr>
            <a:spLocks noGrp="1"/>
          </p:cNvSpPr>
          <p:nvPr>
            <p:ph type="title"/>
          </p:nvPr>
        </p:nvSpPr>
        <p:spPr>
          <a:xfrm>
            <a:off x="2281881" y="99197"/>
            <a:ext cx="5428735" cy="938771"/>
          </a:xfrm>
        </p:spPr>
        <p:txBody>
          <a:bodyPr/>
          <a:lstStyle/>
          <a:p>
            <a:r>
              <a:rPr lang="en-US" b="1" dirty="0" err="1">
                <a:latin typeface="Arial" pitchFamily="34" charset="0"/>
                <a:cs typeface="Arial" pitchFamily="34" charset="0"/>
              </a:rPr>
              <a:t>Mục</a:t>
            </a:r>
            <a:r>
              <a:rPr lang="en-US" b="1" dirty="0">
                <a:latin typeface="Arial" pitchFamily="34" charset="0"/>
                <a:cs typeface="Arial" pitchFamily="34" charset="0"/>
              </a:rPr>
              <a:t> </a:t>
            </a:r>
            <a:r>
              <a:rPr lang="en-US" b="1" dirty="0" err="1">
                <a:latin typeface="Arial" pitchFamily="34" charset="0"/>
                <a:cs typeface="Arial" pitchFamily="34" charset="0"/>
              </a:rPr>
              <a:t>tiêu</a:t>
            </a:r>
            <a:r>
              <a:rPr lang="en-US" b="1" dirty="0">
                <a:latin typeface="Arial" pitchFamily="34" charset="0"/>
                <a:cs typeface="Arial" pitchFamily="34" charset="0"/>
              </a:rPr>
              <a:t> </a:t>
            </a:r>
            <a:r>
              <a:rPr lang="en-US" b="1" dirty="0" err="1">
                <a:latin typeface="Arial" pitchFamily="34" charset="0"/>
                <a:cs typeface="Arial" pitchFamily="34" charset="0"/>
              </a:rPr>
              <a:t>của</a:t>
            </a:r>
            <a:r>
              <a:rPr lang="en-US" b="1" dirty="0">
                <a:latin typeface="Arial" pitchFamily="34" charset="0"/>
                <a:cs typeface="Arial" pitchFamily="34" charset="0"/>
              </a:rPr>
              <a:t> </a:t>
            </a:r>
            <a:r>
              <a:rPr lang="en-US" b="1" dirty="0" err="1">
                <a:latin typeface="Arial" pitchFamily="34" charset="0"/>
                <a:cs typeface="Arial" pitchFamily="34" charset="0"/>
              </a:rPr>
              <a:t>bài</a:t>
            </a:r>
            <a:endParaRPr lang="en-US" b="1" dirty="0">
              <a:latin typeface="Arial" pitchFamily="34" charset="0"/>
              <a:cs typeface="Arial"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19129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642994" y="370488"/>
            <a:ext cx="7199313" cy="1093787"/>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vi-VN" sz="4000" b="1" dirty="0">
                <a:cs typeface="Arial" pitchFamily="34" charset="0"/>
              </a:rPr>
              <a:t>2.2. Dụng cụ trang điểm</a:t>
            </a:r>
          </a:p>
        </p:txBody>
      </p:sp>
      <p:sp>
        <p:nvSpPr>
          <p:cNvPr id="5" name="Rounded Rectangle 4"/>
          <p:cNvSpPr/>
          <p:nvPr/>
        </p:nvSpPr>
        <p:spPr>
          <a:xfrm>
            <a:off x="3217176" y="1925809"/>
            <a:ext cx="4130675" cy="1122362"/>
          </a:xfrm>
          <a:prstGeom prst="roundRect">
            <a:avLst>
              <a:gd name="adj" fmla="val 23366"/>
            </a:avLst>
          </a:prstGeom>
          <a:solidFill>
            <a:schemeClr val="accent6">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cs typeface="Arial" pitchFamily="34" charset="0"/>
              </a:rPr>
              <a:t>a.  Cọ trang điểm</a:t>
            </a:r>
          </a:p>
        </p:txBody>
      </p:sp>
    </p:spTree>
    <p:extLst>
      <p:ext uri="{BB962C8B-B14F-4D97-AF65-F5344CB8AC3E}">
        <p14:creationId xmlns:p14="http://schemas.microsoft.com/office/powerpoint/2010/main" val="20649588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ounded Rectangle 6"/>
          <p:cNvSpPr/>
          <p:nvPr/>
        </p:nvSpPr>
        <p:spPr>
          <a:xfrm>
            <a:off x="3437731" y="39301"/>
            <a:ext cx="4130675" cy="608013"/>
          </a:xfrm>
          <a:prstGeom prst="roundRect">
            <a:avLst>
              <a:gd name="adj" fmla="val 23366"/>
            </a:avLst>
          </a:prstGeom>
          <a:solidFill>
            <a:schemeClr val="accent1">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cs typeface="Arial" pitchFamily="34" charset="0"/>
              </a:rPr>
              <a:t>a.  Cọ trang điểm</a:t>
            </a:r>
          </a:p>
        </p:txBody>
      </p:sp>
      <p:sp>
        <p:nvSpPr>
          <p:cNvPr id="8" name="Rounded Rectangle 7"/>
          <p:cNvSpPr/>
          <p:nvPr/>
        </p:nvSpPr>
        <p:spPr>
          <a:xfrm>
            <a:off x="13150" y="931520"/>
            <a:ext cx="3724275" cy="608012"/>
          </a:xfrm>
          <a:prstGeom prst="roundRect">
            <a:avLst>
              <a:gd name="adj" fmla="val 23366"/>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600" b="1" dirty="0">
                <a:latin typeface="Times New Roman" pitchFamily="18" charset="0"/>
                <a:cs typeface="Times New Roman" pitchFamily="18" charset="0"/>
              </a:rPr>
              <a:t>Cọ </a:t>
            </a:r>
            <a:r>
              <a:rPr lang="en-US" sz="3600" b="1" dirty="0" err="1">
                <a:latin typeface="Times New Roman" pitchFamily="18" charset="0"/>
                <a:cs typeface="Times New Roman" pitchFamily="18" charset="0"/>
              </a:rPr>
              <a:t>xéo</a:t>
            </a: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chân</a:t>
            </a: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mày</a:t>
            </a:r>
            <a:endParaRPr lang="vi-VN" sz="3600" b="1" dirty="0">
              <a:latin typeface="Times New Roman" pitchFamily="18" charset="0"/>
              <a:cs typeface="Times New Roman" pitchFamily="18" charset="0"/>
            </a:endParaRPr>
          </a:p>
        </p:txBody>
      </p:sp>
      <p:sp>
        <p:nvSpPr>
          <p:cNvPr id="9" name="Rounded Rectangle 8"/>
          <p:cNvSpPr/>
          <p:nvPr/>
        </p:nvSpPr>
        <p:spPr>
          <a:xfrm>
            <a:off x="2105476" y="1766888"/>
            <a:ext cx="4122330" cy="1136650"/>
          </a:xfrm>
          <a:prstGeom prst="roundRect">
            <a:avLst>
              <a:gd name="adj" fmla="val 23366"/>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600" b="1" dirty="0">
                <a:cs typeface="Arial" pitchFamily="34" charset="0"/>
              </a:rPr>
              <a:t>Dùng để tán mầu chì ở chân mày</a:t>
            </a:r>
          </a:p>
        </p:txBody>
      </p:sp>
      <p:cxnSp>
        <p:nvCxnSpPr>
          <p:cNvPr id="10" name="Straight Arrow Connector 9"/>
          <p:cNvCxnSpPr>
            <a:endCxn id="9" idx="1"/>
          </p:cNvCxnSpPr>
          <p:nvPr/>
        </p:nvCxnSpPr>
        <p:spPr>
          <a:xfrm>
            <a:off x="-245548" y="2335213"/>
            <a:ext cx="2351024" cy="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pic>
        <p:nvPicPr>
          <p:cNvPr id="410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06746" y="931520"/>
            <a:ext cx="5585254" cy="5926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3131" y="3064627"/>
            <a:ext cx="3793374" cy="3793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759139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ounded Rectangle 6"/>
          <p:cNvSpPr/>
          <p:nvPr/>
        </p:nvSpPr>
        <p:spPr>
          <a:xfrm>
            <a:off x="3437731" y="39301"/>
            <a:ext cx="4130675" cy="608013"/>
          </a:xfrm>
          <a:prstGeom prst="roundRect">
            <a:avLst>
              <a:gd name="adj" fmla="val 23366"/>
            </a:avLst>
          </a:prstGeom>
          <a:solidFill>
            <a:schemeClr val="accent1">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cs typeface="Arial" pitchFamily="34" charset="0"/>
              </a:rPr>
              <a:t>a.  Cọ trang điểm</a:t>
            </a:r>
          </a:p>
        </p:txBody>
      </p:sp>
      <p:sp>
        <p:nvSpPr>
          <p:cNvPr id="11" name="Rounded Rectangle 10"/>
          <p:cNvSpPr/>
          <p:nvPr/>
        </p:nvSpPr>
        <p:spPr>
          <a:xfrm>
            <a:off x="6350" y="801301"/>
            <a:ext cx="3724275" cy="608012"/>
          </a:xfrm>
          <a:prstGeom prst="roundRect">
            <a:avLst>
              <a:gd name="adj" fmla="val 23366"/>
            </a:avLst>
          </a:prstGeom>
          <a:solidFill>
            <a:srgbClr val="FF0000"/>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latin typeface="Times New Roman" pitchFamily="18" charset="0"/>
                <a:cs typeface="Times New Roman" pitchFamily="18" charset="0"/>
              </a:rPr>
              <a:t>Cọ má hồng:</a:t>
            </a:r>
          </a:p>
        </p:txBody>
      </p:sp>
      <p:sp>
        <p:nvSpPr>
          <p:cNvPr id="12" name="Rounded Rectangle 11"/>
          <p:cNvSpPr/>
          <p:nvPr/>
        </p:nvSpPr>
        <p:spPr>
          <a:xfrm>
            <a:off x="5503068" y="840988"/>
            <a:ext cx="5422900" cy="1136650"/>
          </a:xfrm>
          <a:prstGeom prst="roundRect">
            <a:avLst>
              <a:gd name="adj" fmla="val 23366"/>
            </a:avLst>
          </a:prstGeom>
          <a:solidFill>
            <a:srgbClr val="FF0000"/>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cs typeface="Arial" pitchFamily="34" charset="0"/>
              </a:rPr>
              <a:t>Dùng để </a:t>
            </a:r>
            <a:r>
              <a:rPr lang="en-US" sz="3600" b="1" dirty="0">
                <a:cs typeface="Arial" pitchFamily="34" charset="0"/>
              </a:rPr>
              <a:t>đ</a:t>
            </a:r>
            <a:r>
              <a:rPr lang="vi-VN" sz="3600" b="1" dirty="0">
                <a:cs typeface="Arial" pitchFamily="34" charset="0"/>
              </a:rPr>
              <a:t>án</a:t>
            </a:r>
            <a:r>
              <a:rPr lang="en-US" sz="3600" b="1" dirty="0">
                <a:cs typeface="Arial" pitchFamily="34" charset="0"/>
              </a:rPr>
              <a:t>h</a:t>
            </a:r>
            <a:r>
              <a:rPr lang="vi-VN" sz="3600" b="1" dirty="0">
                <a:cs typeface="Arial" pitchFamily="34" charset="0"/>
              </a:rPr>
              <a:t> má hồng</a:t>
            </a:r>
          </a:p>
        </p:txBody>
      </p:sp>
      <p:cxnSp>
        <p:nvCxnSpPr>
          <p:cNvPr id="13" name="Straight Arrow Connector 12"/>
          <p:cNvCxnSpPr>
            <a:endCxn id="12" idx="1"/>
          </p:cNvCxnSpPr>
          <p:nvPr/>
        </p:nvCxnSpPr>
        <p:spPr>
          <a:xfrm>
            <a:off x="3644106" y="1409313"/>
            <a:ext cx="1858962" cy="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pic>
        <p:nvPicPr>
          <p:cNvPr id="410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37730" y="1977637"/>
            <a:ext cx="4130675" cy="3094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3"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50" y="3426619"/>
            <a:ext cx="3431381" cy="34313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4"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68406" y="2255877"/>
            <a:ext cx="4602123" cy="46021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9422744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ounded Rectangle 6"/>
          <p:cNvSpPr/>
          <p:nvPr/>
        </p:nvSpPr>
        <p:spPr>
          <a:xfrm>
            <a:off x="3437731" y="39301"/>
            <a:ext cx="4130675" cy="608013"/>
          </a:xfrm>
          <a:prstGeom prst="roundRect">
            <a:avLst>
              <a:gd name="adj" fmla="val 23366"/>
            </a:avLst>
          </a:prstGeom>
          <a:solidFill>
            <a:schemeClr val="accent1">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cs typeface="Arial" pitchFamily="34" charset="0"/>
              </a:rPr>
              <a:t>a.  Cọ trang điểm</a:t>
            </a:r>
          </a:p>
        </p:txBody>
      </p:sp>
      <p:sp>
        <p:nvSpPr>
          <p:cNvPr id="11" name="Rounded Rectangle 10"/>
          <p:cNvSpPr/>
          <p:nvPr/>
        </p:nvSpPr>
        <p:spPr>
          <a:xfrm>
            <a:off x="1309816" y="1020334"/>
            <a:ext cx="1865313" cy="608012"/>
          </a:xfrm>
          <a:prstGeom prst="roundRect">
            <a:avLst>
              <a:gd name="adj" fmla="val 23366"/>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600" b="1" dirty="0">
                <a:solidFill>
                  <a:prstClr val="black"/>
                </a:solidFill>
                <a:latin typeface="Times New Roman" pitchFamily="18" charset="0"/>
                <a:cs typeface="Times New Roman" pitchFamily="18" charset="0"/>
              </a:rPr>
              <a:t>Cọ môi:</a:t>
            </a:r>
          </a:p>
        </p:txBody>
      </p:sp>
      <p:sp>
        <p:nvSpPr>
          <p:cNvPr id="12" name="Rounded Rectangle 11"/>
          <p:cNvSpPr/>
          <p:nvPr/>
        </p:nvSpPr>
        <p:spPr>
          <a:xfrm>
            <a:off x="6529516" y="771096"/>
            <a:ext cx="3924300" cy="1136650"/>
          </a:xfrm>
          <a:prstGeom prst="roundRect">
            <a:avLst>
              <a:gd name="adj" fmla="val 23366"/>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600" b="1" dirty="0">
                <a:solidFill>
                  <a:prstClr val="black"/>
                </a:solidFill>
                <a:cs typeface="Arial" pitchFamily="34" charset="0"/>
              </a:rPr>
              <a:t>Dùng để tô môi</a:t>
            </a:r>
          </a:p>
        </p:txBody>
      </p:sp>
      <p:cxnSp>
        <p:nvCxnSpPr>
          <p:cNvPr id="13" name="Straight Arrow Connector 12"/>
          <p:cNvCxnSpPr>
            <a:endCxn id="12" idx="1"/>
          </p:cNvCxnSpPr>
          <p:nvPr/>
        </p:nvCxnSpPr>
        <p:spPr>
          <a:xfrm>
            <a:off x="3175129" y="1339421"/>
            <a:ext cx="3354387" cy="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62516" y="1907745"/>
            <a:ext cx="4500562" cy="49935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65" y="1907746"/>
            <a:ext cx="3829051" cy="49935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63079" y="1907746"/>
            <a:ext cx="3828922" cy="49502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596184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ounded Rectangle 6"/>
          <p:cNvSpPr/>
          <p:nvPr/>
        </p:nvSpPr>
        <p:spPr>
          <a:xfrm>
            <a:off x="3437731" y="39301"/>
            <a:ext cx="4130675" cy="608013"/>
          </a:xfrm>
          <a:prstGeom prst="roundRect">
            <a:avLst>
              <a:gd name="adj" fmla="val 23366"/>
            </a:avLst>
          </a:prstGeom>
          <a:solidFill>
            <a:schemeClr val="accent1">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cs typeface="Arial" pitchFamily="34" charset="0"/>
              </a:rPr>
              <a:t>a.  Cọ trang điểm</a:t>
            </a:r>
          </a:p>
        </p:txBody>
      </p:sp>
      <p:sp>
        <p:nvSpPr>
          <p:cNvPr id="14" name="Rounded Rectangle 13"/>
          <p:cNvSpPr/>
          <p:nvPr/>
        </p:nvSpPr>
        <p:spPr>
          <a:xfrm>
            <a:off x="1140618" y="999611"/>
            <a:ext cx="1862138" cy="608012"/>
          </a:xfrm>
          <a:prstGeom prst="roundRect">
            <a:avLst>
              <a:gd name="adj" fmla="val 23366"/>
            </a:avLst>
          </a:prstGeom>
          <a:solidFill>
            <a:schemeClr val="accent4">
              <a:lumMod val="60000"/>
              <a:lumOff val="4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solidFill>
                  <a:prstClr val="black"/>
                </a:solidFill>
                <a:latin typeface="Times New Roman" pitchFamily="18" charset="0"/>
                <a:cs typeface="Times New Roman" pitchFamily="18" charset="0"/>
              </a:rPr>
              <a:t>Cọ mắt:</a:t>
            </a:r>
          </a:p>
        </p:txBody>
      </p:sp>
      <p:sp>
        <p:nvSpPr>
          <p:cNvPr id="15" name="Rounded Rectangle 14"/>
          <p:cNvSpPr/>
          <p:nvPr/>
        </p:nvSpPr>
        <p:spPr>
          <a:xfrm>
            <a:off x="5277643" y="717036"/>
            <a:ext cx="5006975" cy="1136650"/>
          </a:xfrm>
          <a:prstGeom prst="roundRect">
            <a:avLst>
              <a:gd name="adj" fmla="val 23366"/>
            </a:avLst>
          </a:prstGeom>
          <a:solidFill>
            <a:schemeClr val="accent4">
              <a:lumMod val="60000"/>
              <a:lumOff val="4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solidFill>
                  <a:prstClr val="black"/>
                </a:solidFill>
                <a:cs typeface="Arial" pitchFamily="34" charset="0"/>
              </a:rPr>
              <a:t>Dùng để tô màu mắt.</a:t>
            </a:r>
          </a:p>
        </p:txBody>
      </p:sp>
      <p:cxnSp>
        <p:nvCxnSpPr>
          <p:cNvPr id="16" name="Straight Arrow Connector 15"/>
          <p:cNvCxnSpPr>
            <a:endCxn id="15" idx="1"/>
          </p:cNvCxnSpPr>
          <p:nvPr/>
        </p:nvCxnSpPr>
        <p:spPr>
          <a:xfrm>
            <a:off x="3002756" y="1285361"/>
            <a:ext cx="2274887" cy="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pic>
        <p:nvPicPr>
          <p:cNvPr id="717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7492" y="1942156"/>
            <a:ext cx="4827373" cy="48273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27" y="1853686"/>
            <a:ext cx="6681017" cy="5004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965855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ounded Rectangle 6"/>
          <p:cNvSpPr/>
          <p:nvPr/>
        </p:nvSpPr>
        <p:spPr>
          <a:xfrm>
            <a:off x="3437731" y="39301"/>
            <a:ext cx="4130675" cy="608013"/>
          </a:xfrm>
          <a:prstGeom prst="roundRect">
            <a:avLst>
              <a:gd name="adj" fmla="val 23366"/>
            </a:avLst>
          </a:prstGeom>
          <a:solidFill>
            <a:schemeClr val="accent1">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cs typeface="Arial" pitchFamily="34" charset="0"/>
              </a:rPr>
              <a:t>a.  Cọ trang điểm</a:t>
            </a:r>
          </a:p>
        </p:txBody>
      </p:sp>
      <p:sp>
        <p:nvSpPr>
          <p:cNvPr id="14" name="Rounded Rectangle 13"/>
          <p:cNvSpPr/>
          <p:nvPr/>
        </p:nvSpPr>
        <p:spPr>
          <a:xfrm>
            <a:off x="1140618" y="999611"/>
            <a:ext cx="1862138" cy="608012"/>
          </a:xfrm>
          <a:prstGeom prst="roundRect">
            <a:avLst>
              <a:gd name="adj" fmla="val 23366"/>
            </a:avLst>
          </a:prstGeom>
          <a:solidFill>
            <a:schemeClr val="accent4">
              <a:lumMod val="60000"/>
              <a:lumOff val="4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solidFill>
                  <a:prstClr val="black"/>
                </a:solidFill>
                <a:latin typeface="Times New Roman" pitchFamily="18" charset="0"/>
                <a:cs typeface="Times New Roman" pitchFamily="18" charset="0"/>
              </a:rPr>
              <a:t>Cọ mắt:</a:t>
            </a:r>
          </a:p>
        </p:txBody>
      </p:sp>
      <p:sp>
        <p:nvSpPr>
          <p:cNvPr id="15" name="Rounded Rectangle 14"/>
          <p:cNvSpPr/>
          <p:nvPr/>
        </p:nvSpPr>
        <p:spPr>
          <a:xfrm>
            <a:off x="5277643" y="717036"/>
            <a:ext cx="5006975" cy="1136650"/>
          </a:xfrm>
          <a:prstGeom prst="roundRect">
            <a:avLst>
              <a:gd name="adj" fmla="val 23366"/>
            </a:avLst>
          </a:prstGeom>
          <a:solidFill>
            <a:schemeClr val="accent4">
              <a:lumMod val="60000"/>
              <a:lumOff val="4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solidFill>
                  <a:prstClr val="black"/>
                </a:solidFill>
                <a:cs typeface="Arial" pitchFamily="34" charset="0"/>
              </a:rPr>
              <a:t>Dùng để tô màu mắt.</a:t>
            </a:r>
          </a:p>
        </p:txBody>
      </p:sp>
      <p:cxnSp>
        <p:nvCxnSpPr>
          <p:cNvPr id="16" name="Straight Arrow Connector 15"/>
          <p:cNvCxnSpPr>
            <a:endCxn id="15" idx="1"/>
          </p:cNvCxnSpPr>
          <p:nvPr/>
        </p:nvCxnSpPr>
        <p:spPr>
          <a:xfrm>
            <a:off x="3002756" y="1285361"/>
            <a:ext cx="2274887" cy="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85060" y="1921649"/>
            <a:ext cx="4406940" cy="4852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921649"/>
            <a:ext cx="7785060" cy="4852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773888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ounded Rectangle 6"/>
          <p:cNvSpPr/>
          <p:nvPr/>
        </p:nvSpPr>
        <p:spPr>
          <a:xfrm>
            <a:off x="3437731" y="39301"/>
            <a:ext cx="4130675" cy="608013"/>
          </a:xfrm>
          <a:prstGeom prst="roundRect">
            <a:avLst>
              <a:gd name="adj" fmla="val 23366"/>
            </a:avLst>
          </a:prstGeom>
          <a:solidFill>
            <a:schemeClr val="accent1">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cs typeface="Arial" pitchFamily="34" charset="0"/>
              </a:rPr>
              <a:t>a.  Cọ trang điểm</a:t>
            </a:r>
          </a:p>
        </p:txBody>
      </p:sp>
      <p:sp>
        <p:nvSpPr>
          <p:cNvPr id="12" name="Rounded Rectangle 11"/>
          <p:cNvSpPr/>
          <p:nvPr/>
        </p:nvSpPr>
        <p:spPr>
          <a:xfrm>
            <a:off x="448018" y="999611"/>
            <a:ext cx="2411413" cy="608012"/>
          </a:xfrm>
          <a:prstGeom prst="roundRect">
            <a:avLst>
              <a:gd name="adj" fmla="val 23366"/>
            </a:avLst>
          </a:prstGeom>
          <a:solidFill>
            <a:srgbClr val="FFCCFF"/>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solidFill>
                  <a:prstClr val="black"/>
                </a:solidFill>
                <a:latin typeface="Times New Roman" pitchFamily="18" charset="0"/>
                <a:cs typeface="Times New Roman" pitchFamily="18" charset="0"/>
              </a:rPr>
              <a:t>Cọ mút:</a:t>
            </a:r>
          </a:p>
        </p:txBody>
      </p:sp>
      <p:sp>
        <p:nvSpPr>
          <p:cNvPr id="13" name="Rounded Rectangle 12"/>
          <p:cNvSpPr/>
          <p:nvPr/>
        </p:nvSpPr>
        <p:spPr>
          <a:xfrm>
            <a:off x="1" y="3787518"/>
            <a:ext cx="3437730" cy="1136650"/>
          </a:xfrm>
          <a:prstGeom prst="roundRect">
            <a:avLst>
              <a:gd name="adj" fmla="val 23366"/>
            </a:avLst>
          </a:prstGeom>
          <a:solidFill>
            <a:srgbClr val="FFCCFF"/>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solidFill>
                  <a:prstClr val="black"/>
                </a:solidFill>
                <a:cs typeface="Arial" pitchFamily="34" charset="0"/>
              </a:rPr>
              <a:t>Dùng để tô màu mắt</a:t>
            </a:r>
          </a:p>
        </p:txBody>
      </p:sp>
      <p:cxnSp>
        <p:nvCxnSpPr>
          <p:cNvPr id="17" name="Straight Arrow Connector 16"/>
          <p:cNvCxnSpPr>
            <a:endCxn id="13" idx="0"/>
          </p:cNvCxnSpPr>
          <p:nvPr/>
        </p:nvCxnSpPr>
        <p:spPr>
          <a:xfrm>
            <a:off x="1699441" y="1607622"/>
            <a:ext cx="19425" cy="2179896"/>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47195" y="641537"/>
            <a:ext cx="8042297" cy="6428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964583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ounded Rectangle 6"/>
          <p:cNvSpPr/>
          <p:nvPr/>
        </p:nvSpPr>
        <p:spPr>
          <a:xfrm>
            <a:off x="3437731" y="39301"/>
            <a:ext cx="4130675" cy="608013"/>
          </a:xfrm>
          <a:prstGeom prst="roundRect">
            <a:avLst>
              <a:gd name="adj" fmla="val 23366"/>
            </a:avLst>
          </a:prstGeom>
          <a:solidFill>
            <a:schemeClr val="accent1">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cs typeface="Arial" pitchFamily="34" charset="0"/>
              </a:rPr>
              <a:t>a.  Cọ trang điểm</a:t>
            </a:r>
          </a:p>
        </p:txBody>
      </p:sp>
      <p:sp>
        <p:nvSpPr>
          <p:cNvPr id="9" name="Rounded Rectangle 8"/>
          <p:cNvSpPr/>
          <p:nvPr/>
        </p:nvSpPr>
        <p:spPr>
          <a:xfrm>
            <a:off x="947737" y="891060"/>
            <a:ext cx="3192463" cy="608012"/>
          </a:xfrm>
          <a:prstGeom prst="roundRect">
            <a:avLst>
              <a:gd name="adj" fmla="val 23366"/>
            </a:avLst>
          </a:prstGeom>
          <a:solidFill>
            <a:srgbClr val="FF66CC"/>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600" b="1" dirty="0">
                <a:solidFill>
                  <a:prstClr val="black"/>
                </a:solidFill>
                <a:latin typeface="Times New Roman" pitchFamily="18" charset="0"/>
                <a:cs typeface="Times New Roman" pitchFamily="18" charset="0"/>
              </a:rPr>
              <a:t>Cọ sóng mũi:</a:t>
            </a:r>
          </a:p>
        </p:txBody>
      </p:sp>
      <p:sp>
        <p:nvSpPr>
          <p:cNvPr id="10" name="Rounded Rectangle 9"/>
          <p:cNvSpPr/>
          <p:nvPr/>
        </p:nvSpPr>
        <p:spPr>
          <a:xfrm>
            <a:off x="5427662" y="641822"/>
            <a:ext cx="4664075" cy="1136650"/>
          </a:xfrm>
          <a:prstGeom prst="roundRect">
            <a:avLst>
              <a:gd name="adj" fmla="val 23366"/>
            </a:avLst>
          </a:prstGeom>
          <a:solidFill>
            <a:srgbClr val="FF66CC"/>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600" b="1" dirty="0">
                <a:solidFill>
                  <a:prstClr val="black"/>
                </a:solidFill>
                <a:cs typeface="Arial" pitchFamily="34" charset="0"/>
              </a:rPr>
              <a:t>Dùng để tạo hình sóng mũi</a:t>
            </a:r>
          </a:p>
        </p:txBody>
      </p:sp>
      <p:cxnSp>
        <p:nvCxnSpPr>
          <p:cNvPr id="11" name="Straight Arrow Connector 10"/>
          <p:cNvCxnSpPr>
            <a:stCxn id="9" idx="3"/>
            <a:endCxn id="10" idx="1"/>
          </p:cNvCxnSpPr>
          <p:nvPr/>
        </p:nvCxnSpPr>
        <p:spPr>
          <a:xfrm>
            <a:off x="4140200" y="1195860"/>
            <a:ext cx="1287462" cy="14287"/>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769" y="1732070"/>
            <a:ext cx="5123496" cy="5123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33186" y="1952369"/>
            <a:ext cx="6158814" cy="4905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67110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3086" y="39301"/>
            <a:ext cx="7620000" cy="963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ounded Rectangle 11"/>
          <p:cNvSpPr/>
          <p:nvPr/>
        </p:nvSpPr>
        <p:spPr>
          <a:xfrm>
            <a:off x="-44709" y="888420"/>
            <a:ext cx="2553086" cy="623887"/>
          </a:xfrm>
          <a:prstGeom prst="roundRect">
            <a:avLst>
              <a:gd name="adj" fmla="val 23366"/>
            </a:avLst>
          </a:prstGeom>
          <a:solidFill>
            <a:srgbClr val="FFCCFF"/>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solidFill>
                  <a:prstClr val="black"/>
                </a:solidFill>
                <a:cs typeface="Arial" pitchFamily="34" charset="0"/>
              </a:rPr>
              <a:t>Dao, kéo:</a:t>
            </a:r>
          </a:p>
        </p:txBody>
      </p:sp>
      <p:sp>
        <p:nvSpPr>
          <p:cNvPr id="14" name="Rounded Rectangle 13"/>
          <p:cNvSpPr/>
          <p:nvPr/>
        </p:nvSpPr>
        <p:spPr>
          <a:xfrm>
            <a:off x="3716464" y="937717"/>
            <a:ext cx="5364754" cy="623888"/>
          </a:xfrm>
          <a:prstGeom prst="roundRect">
            <a:avLst>
              <a:gd name="adj" fmla="val 23366"/>
            </a:avLst>
          </a:prstGeom>
          <a:solidFill>
            <a:srgbClr val="FFCCFF"/>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solidFill>
                  <a:prstClr val="black"/>
                </a:solidFill>
                <a:cs typeface="Arial" pitchFamily="34" charset="0"/>
              </a:rPr>
              <a:t>Dùng để tỉa chân mày.</a:t>
            </a:r>
          </a:p>
        </p:txBody>
      </p:sp>
      <p:pic>
        <p:nvPicPr>
          <p:cNvPr id="1024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85536" y="2026509"/>
            <a:ext cx="3975100" cy="47748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7"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80670" y="2026509"/>
            <a:ext cx="2204866" cy="47182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50"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 y="2026509"/>
            <a:ext cx="5980671" cy="47182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262290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3086" y="39301"/>
            <a:ext cx="7620000" cy="963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ounded Rectangle 11"/>
          <p:cNvSpPr/>
          <p:nvPr/>
        </p:nvSpPr>
        <p:spPr>
          <a:xfrm>
            <a:off x="164884" y="1002914"/>
            <a:ext cx="2476500" cy="623887"/>
          </a:xfrm>
          <a:prstGeom prst="roundRect">
            <a:avLst>
              <a:gd name="adj" fmla="val 23366"/>
            </a:avLst>
          </a:prstGeom>
          <a:solidFill>
            <a:srgbClr val="FFCCFF"/>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solidFill>
                  <a:prstClr val="black"/>
                </a:solidFill>
                <a:cs typeface="Arial" pitchFamily="34" charset="0"/>
              </a:rPr>
              <a:t>Dao, kéo:</a:t>
            </a:r>
          </a:p>
        </p:txBody>
      </p:sp>
      <p:sp>
        <p:nvSpPr>
          <p:cNvPr id="14" name="Rounded Rectangle 13"/>
          <p:cNvSpPr/>
          <p:nvPr/>
        </p:nvSpPr>
        <p:spPr>
          <a:xfrm>
            <a:off x="4022509" y="1017201"/>
            <a:ext cx="5203825" cy="623888"/>
          </a:xfrm>
          <a:prstGeom prst="roundRect">
            <a:avLst>
              <a:gd name="adj" fmla="val 23366"/>
            </a:avLst>
          </a:prstGeom>
          <a:solidFill>
            <a:srgbClr val="FFCCFF"/>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solidFill>
                  <a:prstClr val="black"/>
                </a:solidFill>
                <a:cs typeface="Arial" pitchFamily="34" charset="0"/>
              </a:rPr>
              <a:t>Dùng để tỉa chân mày.</a:t>
            </a:r>
          </a:p>
        </p:txBody>
      </p:sp>
      <p:pic>
        <p:nvPicPr>
          <p:cNvPr id="1024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93925" y="1659925"/>
            <a:ext cx="5198076" cy="51980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9"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 y="2443395"/>
            <a:ext cx="6993925" cy="44146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3535663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3086" y="39301"/>
            <a:ext cx="7620000" cy="963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ounded Rectangle 12"/>
          <p:cNvSpPr/>
          <p:nvPr/>
        </p:nvSpPr>
        <p:spPr>
          <a:xfrm>
            <a:off x="0" y="970306"/>
            <a:ext cx="3740150" cy="623888"/>
          </a:xfrm>
          <a:prstGeom prst="roundRect">
            <a:avLst>
              <a:gd name="adj" fmla="val 23366"/>
            </a:avLst>
          </a:prstGeom>
          <a:solidFill>
            <a:schemeClr val="accent6">
              <a:lumMod val="40000"/>
              <a:lumOff val="6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solidFill>
                  <a:prstClr val="black"/>
                </a:solidFill>
                <a:cs typeface="Arial" pitchFamily="34" charset="0"/>
              </a:rPr>
              <a:t>Gương, lược:</a:t>
            </a:r>
          </a:p>
        </p:txBody>
      </p:sp>
      <p:sp>
        <p:nvSpPr>
          <p:cNvPr id="15" name="Rounded Rectangle 14"/>
          <p:cNvSpPr/>
          <p:nvPr/>
        </p:nvSpPr>
        <p:spPr>
          <a:xfrm>
            <a:off x="3994065" y="970306"/>
            <a:ext cx="6361113" cy="623888"/>
          </a:xfrm>
          <a:prstGeom prst="roundRect">
            <a:avLst>
              <a:gd name="adj" fmla="val 23366"/>
            </a:avLst>
          </a:prstGeom>
          <a:solidFill>
            <a:schemeClr val="accent6">
              <a:lumMod val="40000"/>
              <a:lumOff val="6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solidFill>
                  <a:prstClr val="black"/>
                </a:solidFill>
                <a:cs typeface="Arial" pitchFamily="34" charset="0"/>
              </a:rPr>
              <a:t>Dùng để soi khi trang điểm</a:t>
            </a:r>
          </a:p>
        </p:txBody>
      </p:sp>
      <p:pic>
        <p:nvPicPr>
          <p:cNvPr id="1126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40150" y="2051223"/>
            <a:ext cx="6069014" cy="51284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 y="2051223"/>
            <a:ext cx="4924903" cy="4806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8"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39089" y="2605089"/>
            <a:ext cx="4252912" cy="4252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560879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3086" y="39301"/>
            <a:ext cx="7620000" cy="963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ounded Rectangle 12"/>
          <p:cNvSpPr/>
          <p:nvPr/>
        </p:nvSpPr>
        <p:spPr>
          <a:xfrm>
            <a:off x="0" y="970306"/>
            <a:ext cx="3740150" cy="623888"/>
          </a:xfrm>
          <a:prstGeom prst="roundRect">
            <a:avLst>
              <a:gd name="adj" fmla="val 23366"/>
            </a:avLst>
          </a:prstGeom>
          <a:solidFill>
            <a:schemeClr val="accent6">
              <a:lumMod val="40000"/>
              <a:lumOff val="6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solidFill>
                  <a:prstClr val="black"/>
                </a:solidFill>
                <a:cs typeface="Arial" pitchFamily="34" charset="0"/>
              </a:rPr>
              <a:t>Gương, lược:</a:t>
            </a:r>
          </a:p>
        </p:txBody>
      </p:sp>
      <p:sp>
        <p:nvSpPr>
          <p:cNvPr id="15" name="Rounded Rectangle 14"/>
          <p:cNvSpPr/>
          <p:nvPr/>
        </p:nvSpPr>
        <p:spPr>
          <a:xfrm>
            <a:off x="3994065" y="970306"/>
            <a:ext cx="6361113" cy="623888"/>
          </a:xfrm>
          <a:prstGeom prst="roundRect">
            <a:avLst>
              <a:gd name="adj" fmla="val 23366"/>
            </a:avLst>
          </a:prstGeom>
          <a:solidFill>
            <a:schemeClr val="accent6">
              <a:lumMod val="40000"/>
              <a:lumOff val="6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solidFill>
                  <a:prstClr val="black"/>
                </a:solidFill>
                <a:cs typeface="Arial" pitchFamily="34" charset="0"/>
              </a:rPr>
              <a:t>Dùng để soi khi trang điểm</a:t>
            </a:r>
          </a:p>
        </p:txBody>
      </p:sp>
      <p:pic>
        <p:nvPicPr>
          <p:cNvPr id="1229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111" y="1804086"/>
            <a:ext cx="6471257" cy="4847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31243" y="1804086"/>
            <a:ext cx="6146843" cy="499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325658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370703" y="1165476"/>
            <a:ext cx="5579331" cy="83632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6/.</a:t>
            </a:r>
            <a:r>
              <a:rPr lang="de-DE" sz="3200" b="1" dirty="0" smtClean="0"/>
              <a:t> </a:t>
            </a:r>
            <a:r>
              <a:rPr lang="de-DE" sz="3600" b="1" dirty="0" smtClean="0">
                <a:latin typeface="Arial" pitchFamily="34" charset="0"/>
                <a:cs typeface="Arial" pitchFamily="34" charset="0"/>
              </a:rPr>
              <a:t>Công dụng của cọ là </a:t>
            </a:r>
            <a:endParaRPr lang="en-US" sz="3600" dirty="0">
              <a:latin typeface="Arial" pitchFamily="34" charset="0"/>
              <a:cs typeface="Arial" pitchFamily="34" charset="0"/>
            </a:endParaRPr>
          </a:p>
        </p:txBody>
      </p:sp>
      <p:sp>
        <p:nvSpPr>
          <p:cNvPr id="6" name="Rounded Rectangle 5"/>
          <p:cNvSpPr/>
          <p:nvPr/>
        </p:nvSpPr>
        <p:spPr>
          <a:xfrm>
            <a:off x="263265" y="3842051"/>
            <a:ext cx="5362825" cy="1038225"/>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b</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Tô</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chân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mày</a:t>
            </a:r>
            <a:endParaRPr lang="en-US" sz="3200" b="1" dirty="0">
              <a:latin typeface="Arial" pitchFamily="34" charset="0"/>
              <a:cs typeface="Arial" pitchFamily="34" charset="0"/>
            </a:endParaRPr>
          </a:p>
        </p:txBody>
      </p:sp>
      <p:sp>
        <p:nvSpPr>
          <p:cNvPr id="7" name="Rounded Rectangle 6"/>
          <p:cNvSpPr/>
          <p:nvPr/>
        </p:nvSpPr>
        <p:spPr>
          <a:xfrm>
            <a:off x="284355" y="2226320"/>
            <a:ext cx="5362825" cy="1110004"/>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Vẽ</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mắt</a:t>
            </a:r>
            <a:endParaRPr lang="en-US" sz="3200" b="1" dirty="0">
              <a:latin typeface="Arial" pitchFamily="34" charset="0"/>
              <a:cs typeface="Arial" pitchFamily="34" charset="0"/>
            </a:endParaRPr>
          </a:p>
        </p:txBody>
      </p:sp>
      <p:sp>
        <p:nvSpPr>
          <p:cNvPr id="8" name="Rounded Rectangle 7"/>
          <p:cNvSpPr/>
          <p:nvPr/>
        </p:nvSpPr>
        <p:spPr>
          <a:xfrm>
            <a:off x="370703" y="5302015"/>
            <a:ext cx="5341735" cy="1110005"/>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c</a:t>
            </a:r>
            <a:r>
              <a:rPr lang="en-US" sz="3200" b="1" dirty="0" smtClean="0">
                <a:latin typeface="Arial" pitchFamily="34" charset="0"/>
                <a:cs typeface="Arial" pitchFamily="34" charset="0"/>
              </a:rPr>
              <a:t>.</a:t>
            </a:r>
            <a:r>
              <a:rPr lang="de-DE" sz="3200" b="1" dirty="0"/>
              <a:t> </a:t>
            </a:r>
            <a:r>
              <a:rPr lang="de-DE" sz="3200" b="1" dirty="0" smtClean="0">
                <a:latin typeface="Arial" pitchFamily="34" charset="0"/>
                <a:cs typeface="Arial" pitchFamily="34" charset="0"/>
              </a:rPr>
              <a:t>Tô màu mắt </a:t>
            </a:r>
            <a:endParaRPr lang="en-US" sz="3200" b="1" dirty="0">
              <a:latin typeface="Arial" pitchFamily="34" charset="0"/>
              <a:cs typeface="Arial" pitchFamily="34" charset="0"/>
            </a:endParaRPr>
          </a:p>
        </p:txBody>
      </p:sp>
      <p:sp>
        <p:nvSpPr>
          <p:cNvPr id="9" name="Rounded Rectangle 8"/>
          <p:cNvSpPr/>
          <p:nvPr/>
        </p:nvSpPr>
        <p:spPr>
          <a:xfrm>
            <a:off x="5925131" y="5423201"/>
            <a:ext cx="5341735" cy="108585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 </a:t>
            </a:r>
            <a:r>
              <a:rPr lang="en-US" sz="3200" b="1" dirty="0" err="1" smtClean="0">
                <a:latin typeface="Arial" pitchFamily="34" charset="0"/>
                <a:cs typeface="Arial" pitchFamily="34" charset="0"/>
              </a:rPr>
              <a:t>Vẽ</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chân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mày</a:t>
            </a:r>
            <a:endParaRPr lang="en-US" sz="3200" b="1" dirty="0">
              <a:latin typeface="Arial" pitchFamily="34" charset="0"/>
              <a:cs typeface="Arial" pitchFamily="34" charset="0"/>
            </a:endParaRPr>
          </a:p>
        </p:txBody>
      </p:sp>
      <p:pic>
        <p:nvPicPr>
          <p:cNvPr id="204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50034" y="1055077"/>
            <a:ext cx="6137189" cy="43089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itle 2"/>
          <p:cNvSpPr>
            <a:spLocks noGrp="1"/>
          </p:cNvSpPr>
          <p:nvPr>
            <p:ph type="title"/>
          </p:nvPr>
        </p:nvSpPr>
        <p:spPr>
          <a:xfrm>
            <a:off x="2281880" y="99197"/>
            <a:ext cx="8437701" cy="938771"/>
          </a:xfrm>
        </p:spPr>
        <p:txBody>
          <a:bodyPr/>
          <a:lstStyle/>
          <a:p>
            <a:r>
              <a:rPr lang="en-US" b="1" dirty="0" err="1" smtClean="0">
                <a:latin typeface="Arial" pitchFamily="34" charset="0"/>
                <a:cs typeface="Arial" pitchFamily="34" charset="0"/>
              </a:rPr>
              <a:t>Chọn</a:t>
            </a:r>
            <a:r>
              <a:rPr lang="en-US" b="1" dirty="0" smtClean="0">
                <a:latin typeface="Arial" pitchFamily="34" charset="0"/>
                <a:cs typeface="Arial" pitchFamily="34" charset="0"/>
              </a:rPr>
              <a:t> </a:t>
            </a:r>
            <a:r>
              <a:rPr lang="en-US" b="1" dirty="0" err="1" smtClean="0">
                <a:latin typeface="Arial" pitchFamily="34" charset="0"/>
                <a:cs typeface="Arial" pitchFamily="34" charset="0"/>
              </a:rPr>
              <a:t>câu</a:t>
            </a:r>
            <a:r>
              <a:rPr lang="en-US" b="1" dirty="0" smtClean="0">
                <a:latin typeface="Arial" pitchFamily="34" charset="0"/>
                <a:cs typeface="Arial" pitchFamily="34" charset="0"/>
              </a:rPr>
              <a:t> </a:t>
            </a:r>
            <a:r>
              <a:rPr lang="en-US" b="1" dirty="0" err="1" smtClean="0">
                <a:latin typeface="Arial" pitchFamily="34" charset="0"/>
                <a:cs typeface="Arial" pitchFamily="34" charset="0"/>
              </a:rPr>
              <a:t>trả</a:t>
            </a:r>
            <a:r>
              <a:rPr lang="en-US" b="1" dirty="0" smtClean="0">
                <a:latin typeface="Arial" pitchFamily="34" charset="0"/>
                <a:cs typeface="Arial" pitchFamily="34" charset="0"/>
              </a:rPr>
              <a:t> </a:t>
            </a:r>
            <a:r>
              <a:rPr lang="en-US" b="1" dirty="0" err="1" smtClean="0">
                <a:latin typeface="Arial" pitchFamily="34" charset="0"/>
                <a:cs typeface="Arial" pitchFamily="34" charset="0"/>
              </a:rPr>
              <a:t>lời</a:t>
            </a:r>
            <a:r>
              <a:rPr lang="en-US" b="1" dirty="0" smtClean="0">
                <a:latin typeface="Arial" pitchFamily="34" charset="0"/>
                <a:cs typeface="Arial" pitchFamily="34" charset="0"/>
              </a:rPr>
              <a:t> </a:t>
            </a:r>
            <a:r>
              <a:rPr lang="en-US" b="1" dirty="0" err="1" smtClean="0">
                <a:latin typeface="Arial" pitchFamily="34" charset="0"/>
                <a:cs typeface="Arial" pitchFamily="34" charset="0"/>
              </a:rPr>
              <a:t>đúng</a:t>
            </a:r>
            <a:r>
              <a:rPr lang="en-US" b="1" dirty="0" smtClean="0">
                <a:latin typeface="Arial" pitchFamily="34" charset="0"/>
                <a:cs typeface="Arial" pitchFamily="34" charset="0"/>
              </a:rPr>
              <a:t> </a:t>
            </a:r>
            <a:r>
              <a:rPr lang="en-US" b="1" dirty="0" err="1" smtClean="0">
                <a:latin typeface="Arial" pitchFamily="34" charset="0"/>
                <a:cs typeface="Arial" pitchFamily="34" charset="0"/>
              </a:rPr>
              <a:t>nhất</a:t>
            </a:r>
            <a:endParaRPr lang="en-US" b="1" dirty="0">
              <a:latin typeface="Arial" pitchFamily="34" charset="0"/>
              <a:cs typeface="Arial" pitchFamily="34" charset="0"/>
            </a:endParaRPr>
          </a:p>
        </p:txBody>
      </p:sp>
    </p:spTree>
    <p:extLst>
      <p:ext uri="{BB962C8B-B14F-4D97-AF65-F5344CB8AC3E}">
        <p14:creationId xmlns:p14="http://schemas.microsoft.com/office/powerpoint/2010/main" val="1600891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85725" y="1514475"/>
            <a:ext cx="5153025" cy="1179513"/>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7/ </a:t>
            </a:r>
            <a:r>
              <a:rPr lang="en-US" sz="3600" b="1" dirty="0" err="1" smtClean="0">
                <a:latin typeface="Arial" pitchFamily="34" charset="0"/>
                <a:cs typeface="Arial" pitchFamily="34" charset="0"/>
              </a:rPr>
              <a:t>Công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dụng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của</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cọ</a:t>
            </a:r>
            <a:endParaRPr lang="en-US" sz="3600" b="1" dirty="0">
              <a:latin typeface="Arial" pitchFamily="34" charset="0"/>
              <a:cs typeface="Arial" pitchFamily="34" charset="0"/>
            </a:endParaRPr>
          </a:p>
        </p:txBody>
      </p:sp>
      <p:sp>
        <p:nvSpPr>
          <p:cNvPr id="7" name="Rounded Rectangle 6"/>
          <p:cNvSpPr/>
          <p:nvPr/>
        </p:nvSpPr>
        <p:spPr>
          <a:xfrm>
            <a:off x="156109" y="2822079"/>
            <a:ext cx="4196788" cy="965071"/>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 </a:t>
            </a:r>
            <a:r>
              <a:rPr lang="en-US" sz="3200" b="1" dirty="0" err="1" smtClean="0">
                <a:latin typeface="Arial" pitchFamily="34" charset="0"/>
                <a:cs typeface="Arial" pitchFamily="34" charset="0"/>
              </a:rPr>
              <a:t>Tô</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màu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mắt</a:t>
            </a:r>
            <a:endParaRPr lang="en-US" sz="3200" b="1" dirty="0">
              <a:latin typeface="Arial" pitchFamily="34" charset="0"/>
              <a:cs typeface="Arial" pitchFamily="34" charset="0"/>
            </a:endParaRPr>
          </a:p>
        </p:txBody>
      </p:sp>
      <p:sp>
        <p:nvSpPr>
          <p:cNvPr id="8" name="Rounded Rectangle 7"/>
          <p:cNvSpPr/>
          <p:nvPr/>
        </p:nvSpPr>
        <p:spPr>
          <a:xfrm>
            <a:off x="147610" y="4903425"/>
            <a:ext cx="4205287" cy="850261"/>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c</a:t>
            </a:r>
            <a:r>
              <a:rPr lang="en-US" sz="3200" b="1" dirty="0" smtClean="0">
                <a:latin typeface="Arial" pitchFamily="34" charset="0"/>
                <a:cs typeface="Arial" pitchFamily="34" charset="0"/>
              </a:rPr>
              <a:t>.</a:t>
            </a:r>
            <a:r>
              <a:rPr lang="de-DE" sz="3200" b="1" dirty="0">
                <a:latin typeface="Arial" pitchFamily="34" charset="0"/>
                <a:cs typeface="Arial" pitchFamily="34" charset="0"/>
              </a:rPr>
              <a:t> </a:t>
            </a:r>
            <a:r>
              <a:rPr lang="de-DE" sz="3200" b="1" dirty="0" smtClean="0">
                <a:latin typeface="Arial" pitchFamily="34" charset="0"/>
                <a:cs typeface="Arial" pitchFamily="34" charset="0"/>
              </a:rPr>
              <a:t>Vẽ </a:t>
            </a:r>
            <a:r>
              <a:rPr lang="de-DE" sz="3200" b="1" dirty="0">
                <a:latin typeface="Arial" pitchFamily="34" charset="0"/>
                <a:cs typeface="Arial" pitchFamily="34" charset="0"/>
              </a:rPr>
              <a:t>mắt </a:t>
            </a:r>
            <a:endParaRPr lang="en-US" sz="3200" dirty="0">
              <a:latin typeface="Arial" pitchFamily="34" charset="0"/>
              <a:cs typeface="Arial" pitchFamily="34" charset="0"/>
            </a:endParaRPr>
          </a:p>
        </p:txBody>
      </p:sp>
      <p:sp>
        <p:nvSpPr>
          <p:cNvPr id="9" name="Rounded Rectangle 8"/>
          <p:cNvSpPr/>
          <p:nvPr/>
        </p:nvSpPr>
        <p:spPr>
          <a:xfrm>
            <a:off x="127929" y="3899694"/>
            <a:ext cx="4224968" cy="934683"/>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a:t>
            </a:r>
            <a:r>
              <a:rPr lang="en-US" sz="3200" b="1" dirty="0" err="1" smtClean="0">
                <a:latin typeface="Arial" pitchFamily="34" charset="0"/>
                <a:cs typeface="Arial" pitchFamily="34" charset="0"/>
              </a:rPr>
              <a:t>Tô</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má</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hồng</a:t>
            </a:r>
            <a:endParaRPr lang="en-US" sz="3200" dirty="0">
              <a:latin typeface="Arial" pitchFamily="34" charset="0"/>
              <a:cs typeface="Arial" pitchFamily="34" charset="0"/>
            </a:endParaRPr>
          </a:p>
        </p:txBody>
      </p:sp>
      <p:sp>
        <p:nvSpPr>
          <p:cNvPr id="10" name="Rounded Rectangle 9"/>
          <p:cNvSpPr/>
          <p:nvPr/>
        </p:nvSpPr>
        <p:spPr>
          <a:xfrm>
            <a:off x="127929" y="5838094"/>
            <a:ext cx="4205287" cy="956603"/>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a:t>
            </a:r>
            <a:r>
              <a:rPr lang="en-US" sz="3200" b="1" dirty="0" smtClean="0">
                <a:latin typeface="Arial" pitchFamily="34" charset="0"/>
                <a:cs typeface="Arial" pitchFamily="34" charset="0"/>
              </a:rPr>
              <a:t>.</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Tô</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chân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mày</a:t>
            </a:r>
            <a:endParaRPr lang="en-US" sz="3200" b="1" dirty="0">
              <a:latin typeface="Arial" pitchFamily="34" charset="0"/>
              <a:cs typeface="Arial" pitchFamily="34" charset="0"/>
            </a:endParaRPr>
          </a:p>
        </p:txBody>
      </p:sp>
      <p:pic>
        <p:nvPicPr>
          <p:cNvPr id="215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00039" y="1307631"/>
            <a:ext cx="5544625" cy="5550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itle 2"/>
          <p:cNvSpPr>
            <a:spLocks noGrp="1"/>
          </p:cNvSpPr>
          <p:nvPr>
            <p:ph type="title"/>
          </p:nvPr>
        </p:nvSpPr>
        <p:spPr>
          <a:xfrm>
            <a:off x="2281880" y="99197"/>
            <a:ext cx="8437701" cy="938771"/>
          </a:xfrm>
        </p:spPr>
        <p:txBody>
          <a:bodyPr/>
          <a:lstStyle/>
          <a:p>
            <a:r>
              <a:rPr lang="en-US" b="1" dirty="0" err="1" smtClean="0">
                <a:latin typeface="Arial" pitchFamily="34" charset="0"/>
                <a:cs typeface="Arial" pitchFamily="34" charset="0"/>
              </a:rPr>
              <a:t>Chọn</a:t>
            </a:r>
            <a:r>
              <a:rPr lang="en-US" b="1" dirty="0" smtClean="0">
                <a:latin typeface="Arial" pitchFamily="34" charset="0"/>
                <a:cs typeface="Arial" pitchFamily="34" charset="0"/>
              </a:rPr>
              <a:t> </a:t>
            </a:r>
            <a:r>
              <a:rPr lang="en-US" b="1" dirty="0" err="1" smtClean="0">
                <a:latin typeface="Arial" pitchFamily="34" charset="0"/>
                <a:cs typeface="Arial" pitchFamily="34" charset="0"/>
              </a:rPr>
              <a:t>câu</a:t>
            </a:r>
            <a:r>
              <a:rPr lang="en-US" b="1" dirty="0" smtClean="0">
                <a:latin typeface="Arial" pitchFamily="34" charset="0"/>
                <a:cs typeface="Arial" pitchFamily="34" charset="0"/>
              </a:rPr>
              <a:t> </a:t>
            </a:r>
            <a:r>
              <a:rPr lang="en-US" b="1" dirty="0" err="1" smtClean="0">
                <a:latin typeface="Arial" pitchFamily="34" charset="0"/>
                <a:cs typeface="Arial" pitchFamily="34" charset="0"/>
              </a:rPr>
              <a:t>trả</a:t>
            </a:r>
            <a:r>
              <a:rPr lang="en-US" b="1" dirty="0" smtClean="0">
                <a:latin typeface="Arial" pitchFamily="34" charset="0"/>
                <a:cs typeface="Arial" pitchFamily="34" charset="0"/>
              </a:rPr>
              <a:t> </a:t>
            </a:r>
            <a:r>
              <a:rPr lang="en-US" b="1" dirty="0" err="1" smtClean="0">
                <a:latin typeface="Arial" pitchFamily="34" charset="0"/>
                <a:cs typeface="Arial" pitchFamily="34" charset="0"/>
              </a:rPr>
              <a:t>lời</a:t>
            </a:r>
            <a:r>
              <a:rPr lang="en-US" b="1" dirty="0" smtClean="0">
                <a:latin typeface="Arial" pitchFamily="34" charset="0"/>
                <a:cs typeface="Arial" pitchFamily="34" charset="0"/>
              </a:rPr>
              <a:t> </a:t>
            </a:r>
            <a:r>
              <a:rPr lang="en-US" b="1" dirty="0" err="1" smtClean="0">
                <a:latin typeface="Arial" pitchFamily="34" charset="0"/>
                <a:cs typeface="Arial" pitchFamily="34" charset="0"/>
              </a:rPr>
              <a:t>đúng</a:t>
            </a:r>
            <a:r>
              <a:rPr lang="en-US" b="1" dirty="0" smtClean="0">
                <a:latin typeface="Arial" pitchFamily="34" charset="0"/>
                <a:cs typeface="Arial" pitchFamily="34" charset="0"/>
              </a:rPr>
              <a:t> </a:t>
            </a:r>
            <a:r>
              <a:rPr lang="en-US" b="1" dirty="0" err="1" smtClean="0">
                <a:latin typeface="Arial" pitchFamily="34" charset="0"/>
                <a:cs typeface="Arial" pitchFamily="34" charset="0"/>
              </a:rPr>
              <a:t>nhất</a:t>
            </a:r>
            <a:endParaRPr lang="en-US" b="1" dirty="0">
              <a:latin typeface="Arial" pitchFamily="34" charset="0"/>
              <a:cs typeface="Arial" pitchFamily="34" charset="0"/>
            </a:endParaRPr>
          </a:p>
        </p:txBody>
      </p:sp>
    </p:spTree>
    <p:extLst>
      <p:ext uri="{BB962C8B-B14F-4D97-AF65-F5344CB8AC3E}">
        <p14:creationId xmlns:p14="http://schemas.microsoft.com/office/powerpoint/2010/main" val="1169571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9"/>
                                        </p:tgtEl>
                                        <p:attrNameLst>
                                          <p:attrName>fillcolor</p:attrName>
                                        </p:attrNameLst>
                                      </p:cBhvr>
                                      <p:to>
                                        <a:srgbClr val="FF0000"/>
                                      </p:to>
                                    </p:animClr>
                                    <p:set>
                                      <p:cBhvr>
                                        <p:cTn id="32" dur="2000" fill="hold"/>
                                        <p:tgtEl>
                                          <p:spTgt spid="9"/>
                                        </p:tgtEl>
                                        <p:attrNameLst>
                                          <p:attrName>fill.type</p:attrName>
                                        </p:attrNameLst>
                                      </p:cBhvr>
                                      <p:to>
                                        <p:strVal val="solid"/>
                                      </p:to>
                                    </p:set>
                                    <p:set>
                                      <p:cBhvr>
                                        <p:cTn id="33" dur="2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85725" y="1514475"/>
            <a:ext cx="5153025" cy="1179513"/>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8/ </a:t>
            </a:r>
            <a:r>
              <a:rPr lang="en-US" sz="3600" b="1" dirty="0" err="1" smtClean="0">
                <a:latin typeface="Arial" pitchFamily="34" charset="0"/>
                <a:cs typeface="Arial" pitchFamily="34" charset="0"/>
              </a:rPr>
              <a:t>Công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dụng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của</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cọ</a:t>
            </a:r>
            <a:endParaRPr lang="en-US" sz="3600" b="1" dirty="0">
              <a:latin typeface="Arial" pitchFamily="34" charset="0"/>
              <a:cs typeface="Arial" pitchFamily="34" charset="0"/>
            </a:endParaRPr>
          </a:p>
        </p:txBody>
      </p:sp>
      <p:sp>
        <p:nvSpPr>
          <p:cNvPr id="7" name="Rounded Rectangle 6"/>
          <p:cNvSpPr/>
          <p:nvPr/>
        </p:nvSpPr>
        <p:spPr>
          <a:xfrm>
            <a:off x="160788" y="2934624"/>
            <a:ext cx="4205287" cy="737044"/>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 </a:t>
            </a:r>
            <a:r>
              <a:rPr lang="en-US" sz="3200" b="1" dirty="0" err="1" smtClean="0">
                <a:latin typeface="Arial" pitchFamily="34" charset="0"/>
                <a:cs typeface="Arial" pitchFamily="34" charset="0"/>
              </a:rPr>
              <a:t>Tô</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màu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mắt</a:t>
            </a:r>
            <a:endParaRPr lang="en-US" sz="3200" b="1" dirty="0">
              <a:latin typeface="Arial" pitchFamily="34" charset="0"/>
              <a:cs typeface="Arial" pitchFamily="34" charset="0"/>
            </a:endParaRPr>
          </a:p>
        </p:txBody>
      </p:sp>
      <p:sp>
        <p:nvSpPr>
          <p:cNvPr id="8" name="Rounded Rectangle 7"/>
          <p:cNvSpPr/>
          <p:nvPr/>
        </p:nvSpPr>
        <p:spPr>
          <a:xfrm>
            <a:off x="160788" y="3883324"/>
            <a:ext cx="4205287" cy="692548"/>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a:t>
            </a:r>
            <a:r>
              <a:rPr lang="de-DE" sz="3200" b="1" dirty="0" smtClean="0">
                <a:latin typeface="Arial" pitchFamily="34" charset="0"/>
                <a:cs typeface="Arial" pitchFamily="34" charset="0"/>
              </a:rPr>
              <a:t> Vẽ </a:t>
            </a:r>
            <a:r>
              <a:rPr lang="de-DE" sz="3200" b="1" dirty="0">
                <a:latin typeface="Arial" pitchFamily="34" charset="0"/>
                <a:cs typeface="Arial" pitchFamily="34" charset="0"/>
              </a:rPr>
              <a:t>mắt </a:t>
            </a:r>
            <a:endParaRPr lang="en-US" sz="3200" dirty="0">
              <a:latin typeface="Arial" pitchFamily="34" charset="0"/>
              <a:cs typeface="Arial" pitchFamily="34" charset="0"/>
            </a:endParaRPr>
          </a:p>
        </p:txBody>
      </p:sp>
      <p:sp>
        <p:nvSpPr>
          <p:cNvPr id="9" name="Rounded Rectangle 8"/>
          <p:cNvSpPr/>
          <p:nvPr/>
        </p:nvSpPr>
        <p:spPr>
          <a:xfrm>
            <a:off x="122187" y="4786005"/>
            <a:ext cx="4243888" cy="747295"/>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a:t>
            </a:r>
            <a:r>
              <a:rPr lang="en-US" sz="3200" b="1" dirty="0" err="1" smtClean="0">
                <a:latin typeface="Arial" pitchFamily="34" charset="0"/>
                <a:cs typeface="Arial" pitchFamily="34" charset="0"/>
              </a:rPr>
              <a:t>Tô</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chân</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mày</a:t>
            </a:r>
            <a:endParaRPr lang="en-US" sz="3200" b="1" dirty="0">
              <a:latin typeface="Arial" pitchFamily="34" charset="0"/>
              <a:cs typeface="Arial" pitchFamily="34" charset="0"/>
            </a:endParaRPr>
          </a:p>
        </p:txBody>
      </p:sp>
      <p:sp>
        <p:nvSpPr>
          <p:cNvPr id="10" name="Rounded Rectangle 9"/>
          <p:cNvSpPr/>
          <p:nvPr/>
        </p:nvSpPr>
        <p:spPr>
          <a:xfrm>
            <a:off x="160788" y="5781822"/>
            <a:ext cx="4205287" cy="765820"/>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a:t>
            </a:r>
            <a:r>
              <a:rPr lang="en-US" sz="3200" b="1" dirty="0" smtClean="0">
                <a:latin typeface="Arial" pitchFamily="34" charset="0"/>
                <a:cs typeface="Arial" pitchFamily="34" charset="0"/>
              </a:rPr>
              <a:t>.</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Tô</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má</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hồng</a:t>
            </a:r>
            <a:endParaRPr lang="en-US" sz="3200" b="1" dirty="0">
              <a:latin typeface="Arial" pitchFamily="34" charset="0"/>
              <a:cs typeface="Arial" pitchFamily="34" charset="0"/>
            </a:endParaRPr>
          </a:p>
        </p:txBody>
      </p:sp>
      <p:pic>
        <p:nvPicPr>
          <p:cNvPr id="225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7562" y="1443977"/>
            <a:ext cx="5408456" cy="5408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itle 2"/>
          <p:cNvSpPr>
            <a:spLocks noGrp="1"/>
          </p:cNvSpPr>
          <p:nvPr>
            <p:ph type="title"/>
          </p:nvPr>
        </p:nvSpPr>
        <p:spPr>
          <a:xfrm>
            <a:off x="2281880" y="99197"/>
            <a:ext cx="8437701" cy="938771"/>
          </a:xfrm>
        </p:spPr>
        <p:txBody>
          <a:bodyPr/>
          <a:lstStyle/>
          <a:p>
            <a:r>
              <a:rPr lang="en-US" b="1" dirty="0" err="1" smtClean="0">
                <a:latin typeface="Arial" pitchFamily="34" charset="0"/>
                <a:cs typeface="Arial" pitchFamily="34" charset="0"/>
              </a:rPr>
              <a:t>Chọn</a:t>
            </a:r>
            <a:r>
              <a:rPr lang="en-US" b="1" dirty="0" smtClean="0">
                <a:latin typeface="Arial" pitchFamily="34" charset="0"/>
                <a:cs typeface="Arial" pitchFamily="34" charset="0"/>
              </a:rPr>
              <a:t> </a:t>
            </a:r>
            <a:r>
              <a:rPr lang="en-US" b="1" dirty="0" err="1" smtClean="0">
                <a:latin typeface="Arial" pitchFamily="34" charset="0"/>
                <a:cs typeface="Arial" pitchFamily="34" charset="0"/>
              </a:rPr>
              <a:t>câu</a:t>
            </a:r>
            <a:r>
              <a:rPr lang="en-US" b="1" dirty="0" smtClean="0">
                <a:latin typeface="Arial" pitchFamily="34" charset="0"/>
                <a:cs typeface="Arial" pitchFamily="34" charset="0"/>
              </a:rPr>
              <a:t> </a:t>
            </a:r>
            <a:r>
              <a:rPr lang="en-US" b="1" dirty="0" err="1" smtClean="0">
                <a:latin typeface="Arial" pitchFamily="34" charset="0"/>
                <a:cs typeface="Arial" pitchFamily="34" charset="0"/>
              </a:rPr>
              <a:t>trả</a:t>
            </a:r>
            <a:r>
              <a:rPr lang="en-US" b="1" dirty="0" smtClean="0">
                <a:latin typeface="Arial" pitchFamily="34" charset="0"/>
                <a:cs typeface="Arial" pitchFamily="34" charset="0"/>
              </a:rPr>
              <a:t> </a:t>
            </a:r>
            <a:r>
              <a:rPr lang="en-US" b="1" dirty="0" err="1" smtClean="0">
                <a:latin typeface="Arial" pitchFamily="34" charset="0"/>
                <a:cs typeface="Arial" pitchFamily="34" charset="0"/>
              </a:rPr>
              <a:t>lời</a:t>
            </a:r>
            <a:r>
              <a:rPr lang="en-US" b="1" dirty="0" smtClean="0">
                <a:latin typeface="Arial" pitchFamily="34" charset="0"/>
                <a:cs typeface="Arial" pitchFamily="34" charset="0"/>
              </a:rPr>
              <a:t> </a:t>
            </a:r>
            <a:r>
              <a:rPr lang="en-US" b="1" dirty="0" err="1" smtClean="0">
                <a:latin typeface="Arial" pitchFamily="34" charset="0"/>
                <a:cs typeface="Arial" pitchFamily="34" charset="0"/>
              </a:rPr>
              <a:t>đúng</a:t>
            </a:r>
            <a:r>
              <a:rPr lang="en-US" b="1" dirty="0" smtClean="0">
                <a:latin typeface="Arial" pitchFamily="34" charset="0"/>
                <a:cs typeface="Arial" pitchFamily="34" charset="0"/>
              </a:rPr>
              <a:t> </a:t>
            </a:r>
            <a:r>
              <a:rPr lang="en-US" b="1" dirty="0" err="1" smtClean="0">
                <a:latin typeface="Arial" pitchFamily="34" charset="0"/>
                <a:cs typeface="Arial" pitchFamily="34" charset="0"/>
              </a:rPr>
              <a:t>nhất</a:t>
            </a:r>
            <a:endParaRPr lang="en-US" b="1" dirty="0">
              <a:latin typeface="Arial" pitchFamily="34" charset="0"/>
              <a:cs typeface="Arial" pitchFamily="34" charset="0"/>
            </a:endParaRPr>
          </a:p>
        </p:txBody>
      </p:sp>
    </p:spTree>
    <p:extLst>
      <p:ext uri="{BB962C8B-B14F-4D97-AF65-F5344CB8AC3E}">
        <p14:creationId xmlns:p14="http://schemas.microsoft.com/office/powerpoint/2010/main" val="1437424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9"/>
                                        </p:tgtEl>
                                        <p:attrNameLst>
                                          <p:attrName>fillcolor</p:attrName>
                                        </p:attrNameLst>
                                      </p:cBhvr>
                                      <p:to>
                                        <a:srgbClr val="FF0000"/>
                                      </p:to>
                                    </p:animClr>
                                    <p:set>
                                      <p:cBhvr>
                                        <p:cTn id="32" dur="2000" fill="hold"/>
                                        <p:tgtEl>
                                          <p:spTgt spid="9"/>
                                        </p:tgtEl>
                                        <p:attrNameLst>
                                          <p:attrName>fill.type</p:attrName>
                                        </p:attrNameLst>
                                      </p:cBhvr>
                                      <p:to>
                                        <p:strVal val="solid"/>
                                      </p:to>
                                    </p:set>
                                    <p:set>
                                      <p:cBhvr>
                                        <p:cTn id="33" dur="2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p:cNvSpPr/>
          <p:nvPr/>
        </p:nvSpPr>
        <p:spPr>
          <a:xfrm>
            <a:off x="420387" y="2100263"/>
            <a:ext cx="7797800" cy="1093787"/>
          </a:xfrm>
          <a:prstGeom prst="rect">
            <a:avLst/>
          </a:prstGeom>
          <a:solidFill>
            <a:schemeClr val="accent1">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Nhận dạng gương mặt theo chiều dài</a:t>
            </a:r>
            <a:r>
              <a:rPr lang="vi-VN" sz="3600" b="1" dirty="0">
                <a:solidFill>
                  <a:prstClr val="black"/>
                </a:solidFill>
                <a:cs typeface="Arial" pitchFamily="34" charset="0"/>
              </a:rPr>
              <a:t>: </a:t>
            </a:r>
          </a:p>
        </p:txBody>
      </p:sp>
      <p:sp>
        <p:nvSpPr>
          <p:cNvPr id="9" name="Up Ribbon 8"/>
          <p:cNvSpPr/>
          <p:nvPr/>
        </p:nvSpPr>
        <p:spPr>
          <a:xfrm>
            <a:off x="0" y="598488"/>
            <a:ext cx="11986054" cy="981075"/>
          </a:xfrm>
          <a:prstGeom prst="ribbon2">
            <a:avLst/>
          </a:prstGeom>
          <a:solidFill>
            <a:schemeClr val="bg2">
              <a:lumMod val="9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de-DE" sz="3600" b="1" dirty="0">
                <a:solidFill>
                  <a:schemeClr val="tx1"/>
                </a:solidFill>
                <a:latin typeface="Arial" pitchFamily="34" charset="0"/>
                <a:cs typeface="Arial" pitchFamily="34" charset="0"/>
              </a:rPr>
              <a:t>3. Nhận dạng khuôn mặt</a:t>
            </a:r>
            <a:endParaRPr lang="en-US" sz="3600" dirty="0">
              <a:solidFill>
                <a:schemeClr val="tx1"/>
              </a:solidFill>
              <a:latin typeface="Arial" pitchFamily="34" charset="0"/>
              <a:cs typeface="Arial" pitchFamily="34" charset="0"/>
            </a:endParaRPr>
          </a:p>
        </p:txBody>
      </p:sp>
      <p:sp>
        <p:nvSpPr>
          <p:cNvPr id="10" name="Rectangle 9"/>
          <p:cNvSpPr/>
          <p:nvPr/>
        </p:nvSpPr>
        <p:spPr>
          <a:xfrm>
            <a:off x="420387" y="3947383"/>
            <a:ext cx="8378825" cy="1093788"/>
          </a:xfrm>
          <a:prstGeom prst="rect">
            <a:avLst/>
          </a:prstGeom>
          <a:solidFill>
            <a:srgbClr val="FFFF00"/>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Nhận dạng gương mặt theo chiều </a:t>
            </a:r>
            <a:r>
              <a:rPr lang="en-US" sz="3600" b="1" dirty="0" err="1">
                <a:solidFill>
                  <a:prstClr val="black"/>
                </a:solidFill>
                <a:latin typeface="Times New Roman" pitchFamily="18" charset="0"/>
                <a:cs typeface="Times New Roman" pitchFamily="18" charset="0"/>
              </a:rPr>
              <a:t>ngang</a:t>
            </a:r>
            <a:r>
              <a:rPr lang="en-US" sz="3600" b="1" dirty="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141455658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2105475" y="636588"/>
            <a:ext cx="8871701" cy="720830"/>
          </a:xfrm>
          <a:prstGeom prst="rect">
            <a:avLst/>
          </a:prstGeom>
          <a:solidFill>
            <a:schemeClr val="accent1">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Nhận dạng gương mặt theo chiều dài</a:t>
            </a:r>
            <a:r>
              <a:rPr lang="vi-VN" sz="3600" b="1" dirty="0">
                <a:solidFill>
                  <a:prstClr val="black"/>
                </a:solidFill>
                <a:cs typeface="Arial" pitchFamily="34" charset="0"/>
              </a:rPr>
              <a:t>: </a:t>
            </a:r>
          </a:p>
        </p:txBody>
      </p:sp>
      <p:sp>
        <p:nvSpPr>
          <p:cNvPr id="4" name="Rectangle 3"/>
          <p:cNvSpPr/>
          <p:nvPr/>
        </p:nvSpPr>
        <p:spPr>
          <a:xfrm>
            <a:off x="149225" y="1571625"/>
            <a:ext cx="11441413" cy="4952743"/>
          </a:xfrm>
          <a:prstGeom prst="rect">
            <a:avLst/>
          </a:prstGeom>
          <a:solidFill>
            <a:schemeClr val="accent3">
              <a:lumMod val="40000"/>
              <a:lumOff val="6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Gương mặt được chia ra làm 3 phần:</a:t>
            </a:r>
            <a:endParaRPr lang="en-US" sz="3600" b="1" dirty="0">
              <a:solidFill>
                <a:prstClr val="black"/>
              </a:solidFill>
              <a:latin typeface="Times New Roman" pitchFamily="18" charset="0"/>
              <a:cs typeface="Times New Roman" pitchFamily="18" charset="0"/>
            </a:endParaRPr>
          </a:p>
          <a:p>
            <a:pPr fontAlgn="auto">
              <a:spcBef>
                <a:spcPts val="0"/>
              </a:spcBef>
              <a:spcAft>
                <a:spcPts val="0"/>
              </a:spcAft>
              <a:defRPr/>
            </a:pPr>
            <a:endParaRPr lang="vi-VN" sz="3600" b="1" dirty="0">
              <a:solidFill>
                <a:prstClr val="black"/>
              </a:solidFill>
              <a:latin typeface="Times New Roman" pitchFamily="18" charset="0"/>
              <a:cs typeface="Times New Roman" pitchFamily="18" charset="0"/>
            </a:endParaRPr>
          </a:p>
          <a:p>
            <a:pPr fontAlgn="auto">
              <a:spcBef>
                <a:spcPts val="0"/>
              </a:spcBef>
              <a:spcAft>
                <a:spcPts val="0"/>
              </a:spcAft>
              <a:defRPr/>
            </a:pPr>
            <a:r>
              <a:rPr lang="en-US" sz="3600" b="1" dirty="0">
                <a:solidFill>
                  <a:prstClr val="black"/>
                </a:solidFill>
                <a:latin typeface="Times New Roman" pitchFamily="18" charset="0"/>
                <a:cs typeface="Times New Roman" pitchFamily="18" charset="0"/>
              </a:rPr>
              <a:t>-</a:t>
            </a:r>
            <a:r>
              <a:rPr lang="vi-VN" sz="3600" b="1" dirty="0">
                <a:solidFill>
                  <a:prstClr val="black"/>
                </a:solidFill>
                <a:latin typeface="Times New Roman" pitchFamily="18" charset="0"/>
                <a:cs typeface="Times New Roman" pitchFamily="18" charset="0"/>
              </a:rPr>
              <a:t>Phần </a:t>
            </a:r>
            <a:r>
              <a:rPr lang="en-US" sz="3600" b="1" dirty="0">
                <a:solidFill>
                  <a:prstClr val="black"/>
                </a:solidFill>
                <a:latin typeface="Times New Roman" pitchFamily="18" charset="0"/>
                <a:cs typeface="Times New Roman" pitchFamily="18" charset="0"/>
              </a:rPr>
              <a:t>1</a:t>
            </a:r>
            <a:r>
              <a:rPr lang="vi-VN" sz="3600" b="1" dirty="0">
                <a:solidFill>
                  <a:prstClr val="black"/>
                </a:solidFill>
                <a:latin typeface="Times New Roman" pitchFamily="18" charset="0"/>
                <a:cs typeface="Times New Roman" pitchFamily="18" charset="0"/>
              </a:rPr>
              <a:t>: Từ đường chân tóc đến mí trên của mắt.</a:t>
            </a:r>
            <a:endParaRPr lang="en-US" sz="3600" b="1" dirty="0">
              <a:solidFill>
                <a:prstClr val="black"/>
              </a:solidFill>
              <a:latin typeface="Times New Roman" pitchFamily="18" charset="0"/>
              <a:cs typeface="Times New Roman" pitchFamily="18" charset="0"/>
            </a:endParaRPr>
          </a:p>
          <a:p>
            <a:pPr marL="571500" indent="-571500" fontAlgn="auto">
              <a:spcBef>
                <a:spcPts val="0"/>
              </a:spcBef>
              <a:spcAft>
                <a:spcPts val="0"/>
              </a:spcAft>
              <a:buFontTx/>
              <a:buChar char="-"/>
              <a:defRPr/>
            </a:pPr>
            <a:endParaRPr lang="vi-VN" sz="3600" b="1" dirty="0">
              <a:solidFill>
                <a:prstClr val="black"/>
              </a:solidFill>
              <a:latin typeface="Times New Roman" pitchFamily="18" charset="0"/>
              <a:cs typeface="Times New Roman" pitchFamily="18" charset="0"/>
            </a:endParaRPr>
          </a:p>
          <a:p>
            <a:pPr fontAlgn="auto">
              <a:spcBef>
                <a:spcPts val="0"/>
              </a:spcBef>
              <a:spcAft>
                <a:spcPts val="0"/>
              </a:spcAft>
              <a:defRPr/>
            </a:pPr>
            <a:r>
              <a:rPr lang="en-US" sz="3600" b="1" dirty="0">
                <a:solidFill>
                  <a:prstClr val="black"/>
                </a:solidFill>
                <a:latin typeface="Times New Roman" pitchFamily="18" charset="0"/>
                <a:cs typeface="Times New Roman" pitchFamily="18" charset="0"/>
              </a:rPr>
              <a:t>-</a:t>
            </a:r>
            <a:r>
              <a:rPr lang="vi-VN" sz="3600" b="1" dirty="0">
                <a:solidFill>
                  <a:prstClr val="black"/>
                </a:solidFill>
                <a:latin typeface="Times New Roman" pitchFamily="18" charset="0"/>
                <a:cs typeface="Times New Roman" pitchFamily="18" charset="0"/>
              </a:rPr>
              <a:t>Phần </a:t>
            </a:r>
            <a:r>
              <a:rPr lang="en-US" sz="3600" b="1" dirty="0">
                <a:solidFill>
                  <a:prstClr val="black"/>
                </a:solidFill>
                <a:latin typeface="Times New Roman" pitchFamily="18" charset="0"/>
                <a:cs typeface="Times New Roman" pitchFamily="18" charset="0"/>
              </a:rPr>
              <a:t>2</a:t>
            </a:r>
            <a:r>
              <a:rPr lang="vi-VN" sz="3600" b="1" dirty="0">
                <a:solidFill>
                  <a:prstClr val="black"/>
                </a:solidFill>
                <a:latin typeface="Times New Roman" pitchFamily="18" charset="0"/>
                <a:cs typeface="Times New Roman" pitchFamily="18" charset="0"/>
              </a:rPr>
              <a:t>: Từ mí trên cuả mắt đến chót mũi.</a:t>
            </a:r>
            <a:endParaRPr lang="en-US" sz="3600" b="1" dirty="0">
              <a:solidFill>
                <a:prstClr val="black"/>
              </a:solidFill>
              <a:latin typeface="Times New Roman" pitchFamily="18" charset="0"/>
              <a:cs typeface="Times New Roman" pitchFamily="18" charset="0"/>
            </a:endParaRPr>
          </a:p>
          <a:p>
            <a:pPr marL="571500" indent="-571500" fontAlgn="auto">
              <a:spcBef>
                <a:spcPts val="0"/>
              </a:spcBef>
              <a:spcAft>
                <a:spcPts val="0"/>
              </a:spcAft>
              <a:buFontTx/>
              <a:buChar char="-"/>
              <a:defRPr/>
            </a:pPr>
            <a:endParaRPr lang="vi-VN" sz="3600" b="1" dirty="0">
              <a:solidFill>
                <a:prstClr val="black"/>
              </a:solidFill>
              <a:latin typeface="Times New Roman" pitchFamily="18" charset="0"/>
              <a:cs typeface="Times New Roman" pitchFamily="18" charset="0"/>
            </a:endParaRPr>
          </a:p>
          <a:p>
            <a:pPr fontAlgn="auto">
              <a:spcBef>
                <a:spcPts val="0"/>
              </a:spcBef>
              <a:spcAft>
                <a:spcPts val="0"/>
              </a:spcAft>
              <a:defRPr/>
            </a:pPr>
            <a:r>
              <a:rPr lang="en-US" sz="3600" b="1" dirty="0">
                <a:solidFill>
                  <a:prstClr val="black"/>
                </a:solidFill>
                <a:latin typeface="Times New Roman" pitchFamily="18" charset="0"/>
                <a:cs typeface="Times New Roman" pitchFamily="18" charset="0"/>
              </a:rPr>
              <a:t>- </a:t>
            </a:r>
            <a:r>
              <a:rPr lang="vi-VN" sz="3600" b="1" dirty="0">
                <a:solidFill>
                  <a:prstClr val="black"/>
                </a:solidFill>
                <a:latin typeface="Times New Roman" pitchFamily="18" charset="0"/>
                <a:cs typeface="Times New Roman" pitchFamily="18" charset="0"/>
              </a:rPr>
              <a:t>Phần </a:t>
            </a:r>
            <a:r>
              <a:rPr lang="en-US" sz="3600" b="1" dirty="0">
                <a:solidFill>
                  <a:prstClr val="black"/>
                </a:solidFill>
                <a:latin typeface="Times New Roman" pitchFamily="18" charset="0"/>
                <a:cs typeface="Times New Roman" pitchFamily="18" charset="0"/>
              </a:rPr>
              <a:t>3</a:t>
            </a:r>
            <a:r>
              <a:rPr lang="vi-VN" sz="3600" b="1" dirty="0">
                <a:solidFill>
                  <a:prstClr val="black"/>
                </a:solidFill>
                <a:latin typeface="Times New Roman" pitchFamily="18" charset="0"/>
                <a:cs typeface="Times New Roman" pitchFamily="18" charset="0"/>
              </a:rPr>
              <a:t>: Từ chót mũi đến chót cằm.</a:t>
            </a:r>
            <a:endParaRPr lang="en-US" sz="36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378139572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2620320" y="717550"/>
            <a:ext cx="7797800" cy="676275"/>
          </a:xfrm>
          <a:prstGeom prst="rect">
            <a:avLst/>
          </a:prstGeom>
          <a:solidFill>
            <a:schemeClr val="accent1">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Nhận dạng gương mặt theo chiều dài</a:t>
            </a:r>
            <a:r>
              <a:rPr lang="vi-VN" sz="3600" b="1" dirty="0">
                <a:solidFill>
                  <a:prstClr val="black"/>
                </a:solidFill>
                <a:cs typeface="Arial" pitchFamily="34" charset="0"/>
              </a:rPr>
              <a:t>: </a:t>
            </a:r>
          </a:p>
        </p:txBody>
      </p:sp>
      <p:sp>
        <p:nvSpPr>
          <p:cNvPr id="6" name="Rectangle 5"/>
          <p:cNvSpPr/>
          <p:nvPr/>
        </p:nvSpPr>
        <p:spPr>
          <a:xfrm>
            <a:off x="2279007" y="1638300"/>
            <a:ext cx="8139113" cy="5092700"/>
          </a:xfrm>
          <a:prstGeom prst="rect">
            <a:avLst/>
          </a:prstGeom>
          <a:solidFill>
            <a:schemeClr val="accent1">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endParaRPr lang="vi-VN" sz="3600" b="1" dirty="0">
              <a:solidFill>
                <a:prstClr val="black"/>
              </a:solidFill>
              <a:cs typeface="Arial" pitchFamily="34" charset="0"/>
            </a:endParaRPr>
          </a:p>
        </p:txBody>
      </p:sp>
      <p:pic>
        <p:nvPicPr>
          <p:cNvPr id="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9570" y="1557337"/>
            <a:ext cx="5686425" cy="5173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139572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2321912" y="636588"/>
            <a:ext cx="7797800" cy="676275"/>
          </a:xfrm>
          <a:prstGeom prst="rect">
            <a:avLst/>
          </a:prstGeom>
          <a:solidFill>
            <a:schemeClr val="accent1">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Nhận dạng gương mặt theo chiều dài</a:t>
            </a:r>
            <a:r>
              <a:rPr lang="vi-VN" sz="3600" b="1" dirty="0">
                <a:solidFill>
                  <a:prstClr val="black"/>
                </a:solidFill>
                <a:cs typeface="Arial" pitchFamily="34" charset="0"/>
              </a:rPr>
              <a:t>: </a:t>
            </a:r>
          </a:p>
        </p:txBody>
      </p:sp>
      <p:sp>
        <p:nvSpPr>
          <p:cNvPr id="4" name="Rectangle 3"/>
          <p:cNvSpPr/>
          <p:nvPr/>
        </p:nvSpPr>
        <p:spPr>
          <a:xfrm>
            <a:off x="1656749" y="2244725"/>
            <a:ext cx="8778875" cy="3175000"/>
          </a:xfrm>
          <a:prstGeom prst="rect">
            <a:avLst/>
          </a:prstGeom>
          <a:solidFill>
            <a:schemeClr val="accent1">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Một gương mặt có chiều dài ba phần tương đối bằng nhau thì gương mặt đó đã đạt tiêu chuẩn của gương mặt chuẩn về chiều dài.</a:t>
            </a:r>
          </a:p>
        </p:txBody>
      </p:sp>
    </p:spTree>
    <p:extLst>
      <p:ext uri="{BB962C8B-B14F-4D97-AF65-F5344CB8AC3E}">
        <p14:creationId xmlns:p14="http://schemas.microsoft.com/office/powerpoint/2010/main" val="378139572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2105475" y="757238"/>
            <a:ext cx="8378825" cy="889000"/>
          </a:xfrm>
          <a:prstGeom prst="rect">
            <a:avLst/>
          </a:prstGeom>
          <a:solidFill>
            <a:srgbClr val="FFFF00"/>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Nhận dạng gương mặt theo chiều </a:t>
            </a:r>
            <a:r>
              <a:rPr lang="en-US" sz="3600" b="1" dirty="0" err="1">
                <a:solidFill>
                  <a:prstClr val="black"/>
                </a:solidFill>
                <a:latin typeface="Times New Roman" pitchFamily="18" charset="0"/>
                <a:cs typeface="Times New Roman" pitchFamily="18" charset="0"/>
              </a:rPr>
              <a:t>ngang</a:t>
            </a:r>
            <a:r>
              <a:rPr lang="en-US" sz="3600" b="1" dirty="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4" name="Rectangle 3"/>
          <p:cNvSpPr/>
          <p:nvPr/>
        </p:nvSpPr>
        <p:spPr>
          <a:xfrm>
            <a:off x="2105475" y="2155825"/>
            <a:ext cx="8378825" cy="1635125"/>
          </a:xfrm>
          <a:prstGeom prst="rect">
            <a:avLst/>
          </a:prstGeom>
          <a:solidFill>
            <a:schemeClr val="accent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Về chiều ngang cần chú ý đến hai đường: Đường xương trán và đường xương hàm:</a:t>
            </a:r>
          </a:p>
        </p:txBody>
      </p:sp>
      <p:sp>
        <p:nvSpPr>
          <p:cNvPr id="5" name="Rectangle 4"/>
          <p:cNvSpPr/>
          <p:nvPr/>
        </p:nvSpPr>
        <p:spPr>
          <a:xfrm>
            <a:off x="2105475" y="4092575"/>
            <a:ext cx="8378825" cy="2379663"/>
          </a:xfrm>
          <a:prstGeom prst="rect">
            <a:avLst/>
          </a:prstGeom>
          <a:solidFill>
            <a:schemeClr val="accent6">
              <a:lumMod val="40000"/>
              <a:lumOff val="6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Đường xương trán: Từ thái dương bên trái sang thái dương bên phải.</a:t>
            </a:r>
          </a:p>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Đường xương hàm: Từ cạnh hàm bên trái sang cạnh hàm bên phải.</a:t>
            </a:r>
          </a:p>
        </p:txBody>
      </p:sp>
    </p:spTree>
    <p:extLst>
      <p:ext uri="{BB962C8B-B14F-4D97-AF65-F5344CB8AC3E}">
        <p14:creationId xmlns:p14="http://schemas.microsoft.com/office/powerpoint/2010/main" val="378139572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930915" y="757238"/>
            <a:ext cx="8378825" cy="889000"/>
          </a:xfrm>
          <a:prstGeom prst="rect">
            <a:avLst/>
          </a:prstGeom>
          <a:solidFill>
            <a:srgbClr val="FFFF00"/>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Nhận dạng gương mặt theo chiều </a:t>
            </a:r>
            <a:r>
              <a:rPr lang="en-US" sz="3600" b="1" dirty="0" err="1">
                <a:solidFill>
                  <a:prstClr val="black"/>
                </a:solidFill>
                <a:latin typeface="Times New Roman" pitchFamily="18" charset="0"/>
                <a:cs typeface="Times New Roman" pitchFamily="18" charset="0"/>
              </a:rPr>
              <a:t>ngang</a:t>
            </a:r>
            <a:r>
              <a:rPr lang="en-US" sz="3600" b="1" dirty="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4" name="Rectangle 3"/>
          <p:cNvSpPr/>
          <p:nvPr/>
        </p:nvSpPr>
        <p:spPr>
          <a:xfrm>
            <a:off x="1930915" y="1646238"/>
            <a:ext cx="8378825" cy="5211762"/>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endParaRPr lang="vi-VN" sz="3600" b="1" dirty="0">
              <a:solidFill>
                <a:prstClr val="black"/>
              </a:solidFill>
              <a:latin typeface="Times New Roman" pitchFamily="18" charset="0"/>
              <a:cs typeface="Times New Roman" pitchFamily="18" charset="0"/>
            </a:endParaRP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6928" y="1844675"/>
            <a:ext cx="7386637" cy="5013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139572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2301617" y="757236"/>
            <a:ext cx="8378825" cy="1112105"/>
          </a:xfrm>
          <a:prstGeom prst="rect">
            <a:avLst/>
          </a:prstGeom>
          <a:solidFill>
            <a:schemeClr val="accent3">
              <a:lumMod val="40000"/>
              <a:lumOff val="6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Nhận dạng gương mặt theo chiều </a:t>
            </a:r>
            <a:r>
              <a:rPr lang="en-US" sz="3600" b="1" dirty="0" err="1">
                <a:solidFill>
                  <a:prstClr val="black"/>
                </a:solidFill>
                <a:latin typeface="Times New Roman" pitchFamily="18" charset="0"/>
                <a:cs typeface="Times New Roman" pitchFamily="18" charset="0"/>
              </a:rPr>
              <a:t>ngang</a:t>
            </a:r>
            <a:r>
              <a:rPr lang="en-US" sz="3600" b="1" dirty="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4" name="Rectangle 3"/>
          <p:cNvSpPr/>
          <p:nvPr/>
        </p:nvSpPr>
        <p:spPr>
          <a:xfrm>
            <a:off x="2301617" y="2155824"/>
            <a:ext cx="8378825" cy="4269690"/>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Một gương mặt có đường xương trán hơi rộng hơn đường xương hàm một tí thì gương mặt đó đạt tiêu chuẩn về chiều ngang của gương mặt chuẩn.</a:t>
            </a:r>
          </a:p>
        </p:txBody>
      </p:sp>
    </p:spTree>
    <p:extLst>
      <p:ext uri="{BB962C8B-B14F-4D97-AF65-F5344CB8AC3E}">
        <p14:creationId xmlns:p14="http://schemas.microsoft.com/office/powerpoint/2010/main" val="79128207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3640867" y="155954"/>
            <a:ext cx="4814802" cy="958148"/>
          </a:xfrm>
          <a:prstGeom prst="rect">
            <a:avLst/>
          </a:prstGeom>
          <a:solidFill>
            <a:srgbClr val="FF66CC"/>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Nhận dạng gương mặt</a:t>
            </a:r>
          </a:p>
        </p:txBody>
      </p:sp>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279" y="1200665"/>
            <a:ext cx="10597977" cy="5298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781615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3640867" y="155954"/>
            <a:ext cx="4814802" cy="958148"/>
          </a:xfrm>
          <a:prstGeom prst="rect">
            <a:avLst/>
          </a:prstGeom>
          <a:solidFill>
            <a:srgbClr val="FF66CC"/>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Nhận dạng gương mặt</a:t>
            </a:r>
          </a:p>
        </p:txBody>
      </p:sp>
      <p:pic>
        <p:nvPicPr>
          <p:cNvPr id="143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05475" y="1269130"/>
            <a:ext cx="8398575" cy="55888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781615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3640867" y="155954"/>
            <a:ext cx="4814802" cy="958148"/>
          </a:xfrm>
          <a:prstGeom prst="rect">
            <a:avLst/>
          </a:prstGeom>
          <a:solidFill>
            <a:srgbClr val="FF66CC"/>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Nhận dạng gương mặt</a:t>
            </a:r>
          </a:p>
        </p:txBody>
      </p:sp>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5710" y="1435442"/>
            <a:ext cx="10845115" cy="54225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3819763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3640867" y="155954"/>
            <a:ext cx="4814802" cy="958148"/>
          </a:xfrm>
          <a:prstGeom prst="rect">
            <a:avLst/>
          </a:prstGeom>
          <a:solidFill>
            <a:srgbClr val="FF66CC"/>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Nhận dạng gương mặt</a:t>
            </a:r>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0128" y="1114102"/>
            <a:ext cx="10605794" cy="5660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128207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3546176" y="74483"/>
            <a:ext cx="4976605" cy="930498"/>
          </a:xfrm>
          <a:prstGeom prst="rect">
            <a:avLst/>
          </a:prstGeom>
          <a:solidFill>
            <a:srgbClr val="FF66CC"/>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Nhận dạng gương mặt</a:t>
            </a:r>
          </a:p>
        </p:txBody>
      </p:sp>
      <p:pic>
        <p:nvPicPr>
          <p:cNvPr id="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64476" y="1131219"/>
            <a:ext cx="5726781" cy="57267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128207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3382525" y="88899"/>
            <a:ext cx="4976605" cy="930498"/>
          </a:xfrm>
          <a:prstGeom prst="rect">
            <a:avLst/>
          </a:prstGeom>
          <a:solidFill>
            <a:srgbClr val="FF66CC"/>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Nhận dạng gương mặt</a:t>
            </a:r>
          </a:p>
        </p:txBody>
      </p:sp>
      <p:pic>
        <p:nvPicPr>
          <p:cNvPr id="5"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9766" y="1152945"/>
            <a:ext cx="5955967" cy="5696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585549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1880" y="99197"/>
            <a:ext cx="8437701" cy="938771"/>
          </a:xfrm>
        </p:spPr>
        <p:txBody>
          <a:bodyPr/>
          <a:lstStyle/>
          <a:p>
            <a:r>
              <a:rPr lang="en-US" b="1" dirty="0" err="1" smtClean="0">
                <a:latin typeface="Arial" pitchFamily="34" charset="0"/>
                <a:cs typeface="Arial" pitchFamily="34" charset="0"/>
              </a:rPr>
              <a:t>Chọn</a:t>
            </a:r>
            <a:r>
              <a:rPr lang="en-US" b="1" dirty="0" smtClean="0">
                <a:latin typeface="Arial" pitchFamily="34" charset="0"/>
                <a:cs typeface="Arial" pitchFamily="34" charset="0"/>
              </a:rPr>
              <a:t> </a:t>
            </a:r>
            <a:r>
              <a:rPr lang="en-US" b="1" dirty="0" err="1" smtClean="0">
                <a:latin typeface="Arial" pitchFamily="34" charset="0"/>
                <a:cs typeface="Arial" pitchFamily="34" charset="0"/>
              </a:rPr>
              <a:t>câu</a:t>
            </a:r>
            <a:r>
              <a:rPr lang="en-US" b="1" dirty="0" smtClean="0">
                <a:latin typeface="Arial" pitchFamily="34" charset="0"/>
                <a:cs typeface="Arial" pitchFamily="34" charset="0"/>
              </a:rPr>
              <a:t> </a:t>
            </a:r>
            <a:r>
              <a:rPr lang="en-US" b="1" dirty="0" err="1" smtClean="0">
                <a:latin typeface="Arial" pitchFamily="34" charset="0"/>
                <a:cs typeface="Arial" pitchFamily="34" charset="0"/>
              </a:rPr>
              <a:t>trả</a:t>
            </a:r>
            <a:r>
              <a:rPr lang="en-US" b="1" dirty="0" smtClean="0">
                <a:latin typeface="Arial" pitchFamily="34" charset="0"/>
                <a:cs typeface="Arial" pitchFamily="34" charset="0"/>
              </a:rPr>
              <a:t> </a:t>
            </a:r>
            <a:r>
              <a:rPr lang="en-US" b="1" dirty="0" err="1" smtClean="0">
                <a:latin typeface="Arial" pitchFamily="34" charset="0"/>
                <a:cs typeface="Arial" pitchFamily="34" charset="0"/>
              </a:rPr>
              <a:t>lời</a:t>
            </a:r>
            <a:r>
              <a:rPr lang="en-US" b="1" dirty="0" smtClean="0">
                <a:latin typeface="Arial" pitchFamily="34" charset="0"/>
                <a:cs typeface="Arial" pitchFamily="34" charset="0"/>
              </a:rPr>
              <a:t> </a:t>
            </a:r>
            <a:r>
              <a:rPr lang="en-US" b="1" dirty="0" err="1" smtClean="0">
                <a:latin typeface="Arial" pitchFamily="34" charset="0"/>
                <a:cs typeface="Arial" pitchFamily="34" charset="0"/>
              </a:rPr>
              <a:t>đúng</a:t>
            </a:r>
            <a:r>
              <a:rPr lang="en-US" b="1" dirty="0" smtClean="0">
                <a:latin typeface="Arial" pitchFamily="34" charset="0"/>
                <a:cs typeface="Arial" pitchFamily="34" charset="0"/>
              </a:rPr>
              <a:t> </a:t>
            </a:r>
            <a:r>
              <a:rPr lang="en-US" b="1" dirty="0" err="1" smtClean="0">
                <a:latin typeface="Arial" pitchFamily="34" charset="0"/>
                <a:cs typeface="Arial" pitchFamily="34" charset="0"/>
              </a:rPr>
              <a:t>nhất</a:t>
            </a:r>
            <a:endParaRPr lang="en-US" b="1" dirty="0">
              <a:latin typeface="Arial" pitchFamily="34" charset="0"/>
              <a:cs typeface="Arial"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Rounded Rectangle 20"/>
          <p:cNvSpPr/>
          <p:nvPr/>
        </p:nvSpPr>
        <p:spPr>
          <a:xfrm>
            <a:off x="66675" y="1514475"/>
            <a:ext cx="9077325" cy="1179513"/>
          </a:xfrm>
          <a:prstGeom prst="roundRect">
            <a:avLst/>
          </a:prstGeom>
          <a:solidFill>
            <a:schemeClr val="accent4">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9/</a:t>
            </a:r>
            <a:r>
              <a:rPr lang="en-US" sz="3200" b="1" dirty="0">
                <a:latin typeface="Arial" pitchFamily="34" charset="0"/>
                <a:cs typeface="Arial" pitchFamily="34" charset="0"/>
              </a:rPr>
              <a:t>	</a:t>
            </a:r>
            <a:r>
              <a:rPr lang="en-US" sz="3200" b="1" dirty="0" smtClean="0">
                <a:latin typeface="Arial" pitchFamily="34" charset="0"/>
                <a:cs typeface="Arial" pitchFamily="34" charset="0"/>
              </a:rPr>
              <a:t>G</a:t>
            </a:r>
            <a:r>
              <a:rPr lang="vi-VN" sz="3200" b="1" dirty="0" smtClean="0">
                <a:latin typeface="Arial" pitchFamily="34" charset="0"/>
                <a:cs typeface="Arial" pitchFamily="34" charset="0"/>
              </a:rPr>
              <a:t>ương </a:t>
            </a:r>
            <a:r>
              <a:rPr lang="vi-VN" sz="3200" b="1" dirty="0">
                <a:latin typeface="Arial" pitchFamily="34" charset="0"/>
                <a:cs typeface="Arial" pitchFamily="34" charset="0"/>
              </a:rPr>
              <a:t>mặt </a:t>
            </a:r>
            <a:r>
              <a:rPr lang="vi-VN" sz="3200" b="1" dirty="0" smtClean="0">
                <a:latin typeface="Arial" pitchFamily="34" charset="0"/>
                <a:cs typeface="Arial" pitchFamily="34" charset="0"/>
              </a:rPr>
              <a:t>đạt </a:t>
            </a:r>
            <a:r>
              <a:rPr lang="vi-VN" sz="3200" b="1" dirty="0">
                <a:latin typeface="Arial" pitchFamily="34" charset="0"/>
                <a:cs typeface="Arial" pitchFamily="34" charset="0"/>
              </a:rPr>
              <a:t>tiêu </a:t>
            </a:r>
            <a:r>
              <a:rPr lang="vi-VN" sz="3200" b="1" dirty="0" smtClean="0">
                <a:latin typeface="Arial" pitchFamily="34" charset="0"/>
                <a:cs typeface="Arial" pitchFamily="34" charset="0"/>
              </a:rPr>
              <a:t>chuẩn</a:t>
            </a:r>
            <a:r>
              <a:rPr lang="en-US" sz="3200" b="1" dirty="0" smtClean="0">
                <a:latin typeface="Arial" pitchFamily="34" charset="0"/>
                <a:cs typeface="Arial" pitchFamily="34" charset="0"/>
              </a:rPr>
              <a:t> </a:t>
            </a:r>
            <a:r>
              <a:rPr lang="vi-VN" sz="3200" b="1" dirty="0" smtClean="0">
                <a:latin typeface="Arial" pitchFamily="34" charset="0"/>
                <a:cs typeface="Arial" pitchFamily="34" charset="0"/>
              </a:rPr>
              <a:t>về </a:t>
            </a:r>
            <a:r>
              <a:rPr lang="vi-VN" sz="3200" b="1" dirty="0">
                <a:latin typeface="Arial" pitchFamily="34" charset="0"/>
                <a:cs typeface="Arial" pitchFamily="34" charset="0"/>
              </a:rPr>
              <a:t>chiều dài</a:t>
            </a:r>
            <a:r>
              <a:rPr lang="vi-VN" sz="3200" b="1" dirty="0" smtClean="0">
                <a:latin typeface="Arial" pitchFamily="34" charset="0"/>
                <a:cs typeface="Arial" pitchFamily="34" charset="0"/>
              </a:rPr>
              <a:t> </a:t>
            </a:r>
            <a:r>
              <a:rPr lang="en-US" sz="3200" b="1" dirty="0" err="1" smtClean="0">
                <a:latin typeface="Arial" pitchFamily="34" charset="0"/>
                <a:cs typeface="Arial" pitchFamily="34" charset="0"/>
              </a:rPr>
              <a:t>là</a:t>
            </a:r>
            <a:r>
              <a:rPr lang="vi-VN" sz="3200" b="1" dirty="0" smtClean="0">
                <a:latin typeface="Arial" pitchFamily="34" charset="0"/>
                <a:cs typeface="Arial" pitchFamily="34" charset="0"/>
              </a:rPr>
              <a:t> </a:t>
            </a:r>
            <a:r>
              <a:rPr lang="vi-VN" sz="3200" b="1" dirty="0">
                <a:latin typeface="Arial" pitchFamily="34" charset="0"/>
                <a:cs typeface="Arial" pitchFamily="34" charset="0"/>
              </a:rPr>
              <a:t>gương mặt </a:t>
            </a:r>
            <a:r>
              <a:rPr lang="en-US" sz="3200" b="1" dirty="0"/>
              <a:t>	</a:t>
            </a:r>
            <a:endParaRPr lang="en-US" sz="3200" b="1" dirty="0">
              <a:latin typeface="Arial" pitchFamily="34" charset="0"/>
              <a:cs typeface="Arial" pitchFamily="34" charset="0"/>
            </a:endParaRPr>
          </a:p>
        </p:txBody>
      </p:sp>
      <p:sp>
        <p:nvSpPr>
          <p:cNvPr id="22" name="Rounded Rectangle 21"/>
          <p:cNvSpPr/>
          <p:nvPr/>
        </p:nvSpPr>
        <p:spPr>
          <a:xfrm>
            <a:off x="6208374" y="3292475"/>
            <a:ext cx="5297174" cy="1275972"/>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c. </a:t>
            </a:r>
            <a:r>
              <a:rPr lang="en-US" sz="3200" b="1" dirty="0" smtClean="0">
                <a:latin typeface="Arial" pitchFamily="34" charset="0"/>
                <a:cs typeface="Arial" pitchFamily="34" charset="0"/>
              </a:rPr>
              <a:t>C</a:t>
            </a:r>
            <a:r>
              <a:rPr lang="vi-VN" sz="3200" b="1" dirty="0" smtClean="0">
                <a:latin typeface="Arial" pitchFamily="34" charset="0"/>
                <a:cs typeface="Arial" pitchFamily="34" charset="0"/>
              </a:rPr>
              <a:t>ó </a:t>
            </a:r>
            <a:r>
              <a:rPr lang="vi-VN" sz="3200" b="1" dirty="0">
                <a:latin typeface="Arial" pitchFamily="34" charset="0"/>
                <a:cs typeface="Arial" pitchFamily="34" charset="0"/>
              </a:rPr>
              <a:t>chiều dài ba phần </a:t>
            </a:r>
            <a:r>
              <a:rPr lang="en-US" sz="3200" b="1" dirty="0" err="1" smtClean="0">
                <a:latin typeface="Arial" pitchFamily="34" charset="0"/>
                <a:cs typeface="Arial" pitchFamily="34" charset="0"/>
              </a:rPr>
              <a:t>không</a:t>
            </a:r>
            <a:r>
              <a:rPr lang="en-US" sz="3200" b="1" dirty="0" smtClean="0">
                <a:latin typeface="Arial" pitchFamily="34" charset="0"/>
                <a:cs typeface="Arial" pitchFamily="34" charset="0"/>
              </a:rPr>
              <a:t> </a:t>
            </a:r>
            <a:r>
              <a:rPr lang="vi-VN" sz="3200" b="1" dirty="0" smtClean="0">
                <a:latin typeface="Arial" pitchFamily="34" charset="0"/>
                <a:cs typeface="Arial" pitchFamily="34" charset="0"/>
              </a:rPr>
              <a:t>bằng </a:t>
            </a:r>
            <a:r>
              <a:rPr lang="vi-VN" sz="3200" b="1" dirty="0">
                <a:latin typeface="Arial" pitchFamily="34" charset="0"/>
                <a:cs typeface="Arial" pitchFamily="34" charset="0"/>
              </a:rPr>
              <a:t>nhau</a:t>
            </a:r>
            <a:endParaRPr lang="en-US" sz="3200" b="1" dirty="0">
              <a:latin typeface="Arial" pitchFamily="34" charset="0"/>
              <a:cs typeface="Arial" pitchFamily="34" charset="0"/>
            </a:endParaRPr>
          </a:p>
        </p:txBody>
      </p:sp>
      <p:sp>
        <p:nvSpPr>
          <p:cNvPr id="23" name="Rounded Rectangle 22"/>
          <p:cNvSpPr/>
          <p:nvPr/>
        </p:nvSpPr>
        <p:spPr>
          <a:xfrm>
            <a:off x="0" y="4851400"/>
            <a:ext cx="5733535" cy="1228125"/>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b. </a:t>
            </a:r>
            <a:r>
              <a:rPr lang="en-US" sz="3200" b="1" dirty="0" smtClean="0">
                <a:latin typeface="Arial" pitchFamily="34" charset="0"/>
                <a:cs typeface="Arial" pitchFamily="34" charset="0"/>
              </a:rPr>
              <a:t>C</a:t>
            </a:r>
            <a:r>
              <a:rPr lang="vi-VN" sz="3200" b="1" dirty="0" smtClean="0">
                <a:latin typeface="Arial" pitchFamily="34" charset="0"/>
                <a:cs typeface="Arial" pitchFamily="34" charset="0"/>
              </a:rPr>
              <a:t>ó </a:t>
            </a:r>
            <a:r>
              <a:rPr lang="vi-VN" sz="3200" b="1" dirty="0">
                <a:latin typeface="Arial" pitchFamily="34" charset="0"/>
                <a:cs typeface="Arial" pitchFamily="34" charset="0"/>
              </a:rPr>
              <a:t>chiều dài </a:t>
            </a:r>
            <a:r>
              <a:rPr lang="en-US" sz="3200" b="1" dirty="0" err="1" smtClean="0">
                <a:latin typeface="Arial" pitchFamily="34" charset="0"/>
                <a:cs typeface="Arial" pitchFamily="34" charset="0"/>
              </a:rPr>
              <a:t>hai</a:t>
            </a:r>
            <a:r>
              <a:rPr lang="vi-VN" sz="3200" b="1" dirty="0" smtClean="0">
                <a:latin typeface="Arial" pitchFamily="34" charset="0"/>
                <a:cs typeface="Arial" pitchFamily="34" charset="0"/>
              </a:rPr>
              <a:t> </a:t>
            </a:r>
            <a:r>
              <a:rPr lang="vi-VN" sz="3200" b="1" dirty="0">
                <a:latin typeface="Arial" pitchFamily="34" charset="0"/>
                <a:cs typeface="Arial" pitchFamily="34" charset="0"/>
              </a:rPr>
              <a:t>phần tương đối bằng nhau</a:t>
            </a:r>
            <a:endParaRPr lang="en-US" sz="3200" b="1" dirty="0">
              <a:latin typeface="Arial" pitchFamily="34" charset="0"/>
              <a:cs typeface="Arial" pitchFamily="34" charset="0"/>
            </a:endParaRPr>
          </a:p>
        </p:txBody>
      </p:sp>
      <p:sp>
        <p:nvSpPr>
          <p:cNvPr id="24" name="Rounded Rectangle 23"/>
          <p:cNvSpPr/>
          <p:nvPr/>
        </p:nvSpPr>
        <p:spPr>
          <a:xfrm>
            <a:off x="0" y="3292475"/>
            <a:ext cx="5733535" cy="1215139"/>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 </a:t>
            </a:r>
            <a:r>
              <a:rPr lang="en-US" sz="3200" b="1" dirty="0" smtClean="0">
                <a:latin typeface="Arial" pitchFamily="34" charset="0"/>
                <a:cs typeface="Arial" pitchFamily="34" charset="0"/>
              </a:rPr>
              <a:t>C</a:t>
            </a:r>
            <a:r>
              <a:rPr lang="vi-VN" sz="3200" b="1" dirty="0" smtClean="0">
                <a:latin typeface="Arial" pitchFamily="34" charset="0"/>
                <a:cs typeface="Arial" pitchFamily="34" charset="0"/>
              </a:rPr>
              <a:t>ó </a:t>
            </a:r>
            <a:r>
              <a:rPr lang="vi-VN" sz="3200" b="1" dirty="0">
                <a:latin typeface="Arial" pitchFamily="34" charset="0"/>
                <a:cs typeface="Arial" pitchFamily="34" charset="0"/>
              </a:rPr>
              <a:t>chiều dài ba phần tương đối bằng nhau</a:t>
            </a:r>
            <a:endParaRPr lang="en-US" sz="3200" b="1" dirty="0">
              <a:latin typeface="Arial" pitchFamily="34" charset="0"/>
              <a:cs typeface="Arial" pitchFamily="34" charset="0"/>
            </a:endParaRPr>
          </a:p>
        </p:txBody>
      </p:sp>
      <p:sp>
        <p:nvSpPr>
          <p:cNvPr id="25" name="Rounded Rectangle 24"/>
          <p:cNvSpPr/>
          <p:nvPr/>
        </p:nvSpPr>
        <p:spPr>
          <a:xfrm>
            <a:off x="6160748" y="4851399"/>
            <a:ext cx="5355750" cy="1228126"/>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a:t>
            </a:r>
            <a:r>
              <a:rPr lang="en-US" sz="3200" b="1" dirty="0" smtClean="0">
                <a:latin typeface="Arial" pitchFamily="34" charset="0"/>
                <a:cs typeface="Arial" pitchFamily="34" charset="0"/>
              </a:rPr>
              <a:t>. C</a:t>
            </a:r>
            <a:r>
              <a:rPr lang="vi-VN" sz="3200" b="1" dirty="0" smtClean="0">
                <a:latin typeface="Arial" pitchFamily="34" charset="0"/>
                <a:cs typeface="Arial" pitchFamily="34" charset="0"/>
              </a:rPr>
              <a:t>ó </a:t>
            </a:r>
            <a:r>
              <a:rPr lang="vi-VN" sz="3200" b="1" dirty="0">
                <a:latin typeface="Arial" pitchFamily="34" charset="0"/>
                <a:cs typeface="Arial" pitchFamily="34" charset="0"/>
              </a:rPr>
              <a:t>chiều dài </a:t>
            </a:r>
            <a:r>
              <a:rPr lang="en-US" sz="3200" b="1" dirty="0" err="1" smtClean="0">
                <a:latin typeface="Arial" pitchFamily="34" charset="0"/>
                <a:cs typeface="Arial" pitchFamily="34" charset="0"/>
              </a:rPr>
              <a:t>hai</a:t>
            </a:r>
            <a:r>
              <a:rPr lang="vi-VN" sz="3200" b="1" dirty="0" smtClean="0">
                <a:latin typeface="Arial" pitchFamily="34" charset="0"/>
                <a:cs typeface="Arial" pitchFamily="34" charset="0"/>
              </a:rPr>
              <a:t> </a:t>
            </a:r>
            <a:r>
              <a:rPr lang="vi-VN" sz="3200" b="1" dirty="0">
                <a:latin typeface="Arial" pitchFamily="34" charset="0"/>
                <a:cs typeface="Arial" pitchFamily="34" charset="0"/>
              </a:rPr>
              <a:t>phần </a:t>
            </a:r>
            <a:r>
              <a:rPr lang="en-US" sz="3200" b="1" dirty="0" err="1" smtClean="0">
                <a:latin typeface="Arial" pitchFamily="34" charset="0"/>
                <a:cs typeface="Arial" pitchFamily="34" charset="0"/>
              </a:rPr>
              <a:t>không</a:t>
            </a:r>
            <a:r>
              <a:rPr lang="en-US" sz="3200" b="1" dirty="0" smtClean="0">
                <a:latin typeface="Arial" pitchFamily="34" charset="0"/>
                <a:cs typeface="Arial" pitchFamily="34" charset="0"/>
              </a:rPr>
              <a:t> </a:t>
            </a:r>
            <a:r>
              <a:rPr lang="vi-VN" sz="3200" b="1" dirty="0" smtClean="0">
                <a:latin typeface="Arial" pitchFamily="34" charset="0"/>
                <a:cs typeface="Arial" pitchFamily="34" charset="0"/>
              </a:rPr>
              <a:t>bằng </a:t>
            </a:r>
            <a:r>
              <a:rPr lang="vi-VN" sz="3200" b="1" dirty="0">
                <a:latin typeface="Arial" pitchFamily="34" charset="0"/>
                <a:cs typeface="Arial" pitchFamily="34" charset="0"/>
              </a:rPr>
              <a:t>nhau</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136332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500" fill="hold"/>
                                        <p:tgtEl>
                                          <p:spTgt spid="22"/>
                                        </p:tgtEl>
                                        <p:attrNameLst>
                                          <p:attrName>ppt_x</p:attrName>
                                        </p:attrNameLst>
                                      </p:cBhvr>
                                      <p:tavLst>
                                        <p:tav tm="0">
                                          <p:val>
                                            <p:strVal val="#ppt_x"/>
                                          </p:val>
                                        </p:tav>
                                        <p:tav tm="100000">
                                          <p:val>
                                            <p:strVal val="#ppt_x"/>
                                          </p:val>
                                        </p:tav>
                                      </p:tavLst>
                                    </p:anim>
                                    <p:anim calcmode="lin" valueType="num">
                                      <p:cBhvr additive="base">
                                        <p:cTn id="15" dur="500" fill="hold"/>
                                        <p:tgtEl>
                                          <p:spTgt spid="22"/>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ppt_x"/>
                                          </p:val>
                                        </p:tav>
                                        <p:tav tm="100000">
                                          <p:val>
                                            <p:strVal val="#ppt_x"/>
                                          </p:val>
                                        </p:tav>
                                      </p:tavLst>
                                    </p:anim>
                                    <p:anim calcmode="lin" valueType="num">
                                      <p:cBhvr additive="base">
                                        <p:cTn id="19" dur="500" fill="hold"/>
                                        <p:tgtEl>
                                          <p:spTgt spid="23"/>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500" fill="hold"/>
                                        <p:tgtEl>
                                          <p:spTgt spid="25"/>
                                        </p:tgtEl>
                                        <p:attrNameLst>
                                          <p:attrName>ppt_x</p:attrName>
                                        </p:attrNameLst>
                                      </p:cBhvr>
                                      <p:tavLst>
                                        <p:tav tm="0">
                                          <p:val>
                                            <p:strVal val="#ppt_x"/>
                                          </p:val>
                                        </p:tav>
                                        <p:tav tm="100000">
                                          <p:val>
                                            <p:strVal val="#ppt_x"/>
                                          </p:val>
                                        </p:tav>
                                      </p:tavLst>
                                    </p:anim>
                                    <p:anim calcmode="lin" valueType="num">
                                      <p:cBhvr additive="base">
                                        <p:cTn id="23" dur="500" fill="hold"/>
                                        <p:tgtEl>
                                          <p:spTgt spid="25"/>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additive="base">
                                        <p:cTn id="26" dur="500" fill="hold"/>
                                        <p:tgtEl>
                                          <p:spTgt spid="24"/>
                                        </p:tgtEl>
                                        <p:attrNameLst>
                                          <p:attrName>ppt_x</p:attrName>
                                        </p:attrNameLst>
                                      </p:cBhvr>
                                      <p:tavLst>
                                        <p:tav tm="0">
                                          <p:val>
                                            <p:strVal val="#ppt_x"/>
                                          </p:val>
                                        </p:tav>
                                        <p:tav tm="100000">
                                          <p:val>
                                            <p:strVal val="#ppt_x"/>
                                          </p:val>
                                        </p:tav>
                                      </p:tavLst>
                                    </p:anim>
                                    <p:anim calcmode="lin" valueType="num">
                                      <p:cBhvr additive="base">
                                        <p:cTn id="27"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24"/>
                                        </p:tgtEl>
                                        <p:attrNameLst>
                                          <p:attrName>fillcolor</p:attrName>
                                        </p:attrNameLst>
                                      </p:cBhvr>
                                      <p:to>
                                        <a:srgbClr val="FF0000"/>
                                      </p:to>
                                    </p:animClr>
                                    <p:set>
                                      <p:cBhvr>
                                        <p:cTn id="32" dur="2000" fill="hold"/>
                                        <p:tgtEl>
                                          <p:spTgt spid="24"/>
                                        </p:tgtEl>
                                        <p:attrNameLst>
                                          <p:attrName>fill.type</p:attrName>
                                        </p:attrNameLst>
                                      </p:cBhvr>
                                      <p:to>
                                        <p:strVal val="solid"/>
                                      </p:to>
                                    </p:set>
                                    <p:set>
                                      <p:cBhvr>
                                        <p:cTn id="33" dur="2000" fill="hold"/>
                                        <p:tgtEl>
                                          <p:spTgt spid="24"/>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ounded Rectangle 3"/>
          <p:cNvSpPr/>
          <p:nvPr/>
        </p:nvSpPr>
        <p:spPr>
          <a:xfrm>
            <a:off x="382587" y="1441450"/>
            <a:ext cx="11455185" cy="1179513"/>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10/ </a:t>
            </a:r>
            <a:r>
              <a:rPr lang="vi-VN" sz="3200" b="1" dirty="0">
                <a:latin typeface="Arial" pitchFamily="34" charset="0"/>
                <a:cs typeface="Arial" pitchFamily="34" charset="0"/>
              </a:rPr>
              <a:t>Nhận dạng gương mặt theo chiều </a:t>
            </a:r>
            <a:r>
              <a:rPr lang="vi-VN" sz="3200" b="1" dirty="0" smtClean="0">
                <a:latin typeface="Arial" pitchFamily="34" charset="0"/>
                <a:cs typeface="Arial" pitchFamily="34" charset="0"/>
              </a:rPr>
              <a:t>ngang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chú</a:t>
            </a:r>
            <a:r>
              <a:rPr lang="en-US" sz="3200" b="1" dirty="0" smtClean="0">
                <a:latin typeface="Arial" pitchFamily="34" charset="0"/>
                <a:cs typeface="Arial" pitchFamily="34" charset="0"/>
              </a:rPr>
              <a:t> ý </a:t>
            </a:r>
            <a:endParaRPr lang="en-US" sz="3200" b="1" dirty="0">
              <a:latin typeface="Arial" pitchFamily="34" charset="0"/>
              <a:cs typeface="Arial" pitchFamily="34" charset="0"/>
            </a:endParaRPr>
          </a:p>
        </p:txBody>
      </p:sp>
      <p:sp>
        <p:nvSpPr>
          <p:cNvPr id="5" name="Rounded Rectangle 4"/>
          <p:cNvSpPr/>
          <p:nvPr/>
        </p:nvSpPr>
        <p:spPr>
          <a:xfrm>
            <a:off x="15875" y="3270250"/>
            <a:ext cx="5717660" cy="108585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 </a:t>
            </a:r>
            <a:r>
              <a:rPr lang="vi-VN" sz="3200" b="1" dirty="0">
                <a:latin typeface="Arial" pitchFamily="34" charset="0"/>
                <a:cs typeface="Arial" pitchFamily="34" charset="0"/>
              </a:rPr>
              <a:t>Đường xương trán</a:t>
            </a:r>
            <a:endParaRPr lang="en-US" sz="3200" b="1" dirty="0">
              <a:latin typeface="Arial" pitchFamily="34" charset="0"/>
              <a:cs typeface="Arial" pitchFamily="34" charset="0"/>
            </a:endParaRPr>
          </a:p>
        </p:txBody>
      </p:sp>
      <p:sp>
        <p:nvSpPr>
          <p:cNvPr id="6" name="Rounded Rectangle 5"/>
          <p:cNvSpPr/>
          <p:nvPr/>
        </p:nvSpPr>
        <p:spPr>
          <a:xfrm>
            <a:off x="6935787" y="3270250"/>
            <a:ext cx="4416425" cy="108585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c. </a:t>
            </a:r>
            <a:r>
              <a:rPr lang="vi-VN" sz="3200" b="1" dirty="0">
                <a:latin typeface="Arial" pitchFamily="34" charset="0"/>
                <a:cs typeface="Arial" pitchFamily="34" charset="0"/>
              </a:rPr>
              <a:t>Đường xương hàm</a:t>
            </a:r>
            <a:endParaRPr lang="en-US" sz="3200" b="1" dirty="0">
              <a:latin typeface="Arial" pitchFamily="34" charset="0"/>
              <a:cs typeface="Arial" pitchFamily="34" charset="0"/>
            </a:endParaRPr>
          </a:p>
        </p:txBody>
      </p:sp>
      <p:sp>
        <p:nvSpPr>
          <p:cNvPr id="7" name="Rounded Rectangle 6"/>
          <p:cNvSpPr/>
          <p:nvPr/>
        </p:nvSpPr>
        <p:spPr>
          <a:xfrm>
            <a:off x="15875" y="4905375"/>
            <a:ext cx="5717660" cy="1063625"/>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b. </a:t>
            </a:r>
            <a:r>
              <a:rPr lang="vi-VN" sz="3200" b="1" dirty="0">
                <a:latin typeface="Arial" pitchFamily="34" charset="0"/>
                <a:cs typeface="Arial" pitchFamily="34" charset="0"/>
              </a:rPr>
              <a:t>Đường xương </a:t>
            </a:r>
            <a:r>
              <a:rPr lang="vi-VN" sz="3200" b="1" dirty="0" smtClean="0">
                <a:latin typeface="Arial" pitchFamily="34" charset="0"/>
                <a:cs typeface="Arial" pitchFamily="34" charset="0"/>
              </a:rPr>
              <a:t>trán</a:t>
            </a:r>
            <a:endParaRPr lang="en-US" sz="3200" b="1" dirty="0" smtClean="0">
              <a:latin typeface="Arial" pitchFamily="34" charset="0"/>
              <a:cs typeface="Arial" pitchFamily="34" charset="0"/>
            </a:endParaRPr>
          </a:p>
          <a:p>
            <a:pPr>
              <a:defRPr/>
            </a:pPr>
            <a:r>
              <a:rPr lang="en-US" sz="3200" b="1" dirty="0" smtClean="0">
                <a:latin typeface="Arial" pitchFamily="34" charset="0"/>
                <a:cs typeface="Arial" pitchFamily="34" charset="0"/>
              </a:rPr>
              <a:t>    </a:t>
            </a:r>
            <a:r>
              <a:rPr lang="vi-VN" sz="3200" b="1" dirty="0" smtClean="0">
                <a:latin typeface="Arial" pitchFamily="34" charset="0"/>
                <a:cs typeface="Arial" pitchFamily="34" charset="0"/>
              </a:rPr>
              <a:t>Đường </a:t>
            </a:r>
            <a:r>
              <a:rPr lang="vi-VN" sz="3200" b="1" dirty="0">
                <a:latin typeface="Arial" pitchFamily="34" charset="0"/>
                <a:cs typeface="Arial" pitchFamily="34" charset="0"/>
              </a:rPr>
              <a:t>xương hàm</a:t>
            </a:r>
            <a:endParaRPr lang="en-US" sz="3200" b="1" dirty="0">
              <a:latin typeface="Arial" pitchFamily="34" charset="0"/>
              <a:cs typeface="Arial" pitchFamily="34" charset="0"/>
            </a:endParaRPr>
          </a:p>
        </p:txBody>
      </p:sp>
      <p:sp>
        <p:nvSpPr>
          <p:cNvPr id="8" name="Rounded Rectangle 7"/>
          <p:cNvSpPr/>
          <p:nvPr/>
        </p:nvSpPr>
        <p:spPr>
          <a:xfrm>
            <a:off x="6935787" y="4903788"/>
            <a:ext cx="4416425" cy="1065212"/>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 </a:t>
            </a:r>
            <a:r>
              <a:rPr lang="vi-VN" sz="3200" b="1" dirty="0">
                <a:latin typeface="Arial" pitchFamily="34" charset="0"/>
                <a:cs typeface="Arial" pitchFamily="34" charset="0"/>
              </a:rPr>
              <a:t>Đường xương </a:t>
            </a:r>
            <a:r>
              <a:rPr lang="vi-VN" sz="3200" b="1" dirty="0" smtClean="0">
                <a:latin typeface="Arial" pitchFamily="34" charset="0"/>
                <a:cs typeface="Arial" pitchFamily="34" charset="0"/>
              </a:rPr>
              <a:t>m</a:t>
            </a:r>
            <a:r>
              <a:rPr lang="en-US" sz="3200" b="1" dirty="0" err="1" smtClean="0">
                <a:latin typeface="Arial" pitchFamily="34" charset="0"/>
                <a:cs typeface="Arial" pitchFamily="34" charset="0"/>
              </a:rPr>
              <a:t>ũi</a:t>
            </a:r>
            <a:endParaRPr lang="en-US" sz="3200" b="1" dirty="0">
              <a:latin typeface="Arial" pitchFamily="34" charset="0"/>
              <a:cs typeface="Arial" pitchFamily="34" charset="0"/>
            </a:endParaRPr>
          </a:p>
        </p:txBody>
      </p:sp>
      <p:sp>
        <p:nvSpPr>
          <p:cNvPr id="11" name="Title 2"/>
          <p:cNvSpPr txBox="1">
            <a:spLocks/>
          </p:cNvSpPr>
          <p:nvPr/>
        </p:nvSpPr>
        <p:spPr>
          <a:xfrm>
            <a:off x="2281880" y="99197"/>
            <a:ext cx="8437701" cy="938771"/>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smtClean="0">
                <a:latin typeface="Arial" pitchFamily="34" charset="0"/>
                <a:cs typeface="Arial" pitchFamily="34" charset="0"/>
              </a:rPr>
              <a:t>Chọn câu trả lời đúng nhất</a:t>
            </a:r>
            <a:endParaRPr lang="en-US" b="1" dirty="0">
              <a:latin typeface="Arial" pitchFamily="34" charset="0"/>
              <a:cs typeface="Arial" pitchFamily="34" charset="0"/>
            </a:endParaRPr>
          </a:p>
        </p:txBody>
      </p:sp>
    </p:spTree>
    <p:extLst>
      <p:ext uri="{BB962C8B-B14F-4D97-AF65-F5344CB8AC3E}">
        <p14:creationId xmlns:p14="http://schemas.microsoft.com/office/powerpoint/2010/main" val="3458541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ounded Rectangle 3"/>
          <p:cNvSpPr/>
          <p:nvPr/>
        </p:nvSpPr>
        <p:spPr>
          <a:xfrm>
            <a:off x="382588" y="1441450"/>
            <a:ext cx="5824166" cy="1179513"/>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11/ </a:t>
            </a:r>
            <a:r>
              <a:rPr lang="en-US" sz="3200" b="1" dirty="0" err="1" smtClean="0">
                <a:latin typeface="Arial" pitchFamily="34" charset="0"/>
                <a:cs typeface="Arial" pitchFamily="34" charset="0"/>
              </a:rPr>
              <a:t>Hinh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mô</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tả</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nhận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diện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khuôn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mặt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theo</a:t>
            </a:r>
            <a:r>
              <a:rPr lang="en-US" sz="3200" b="1" dirty="0" smtClean="0">
                <a:latin typeface="Arial" pitchFamily="34" charset="0"/>
                <a:cs typeface="Arial" pitchFamily="34" charset="0"/>
              </a:rPr>
              <a:t> </a:t>
            </a:r>
            <a:endParaRPr lang="en-US" sz="3200" b="1" dirty="0">
              <a:latin typeface="Arial" pitchFamily="34" charset="0"/>
              <a:cs typeface="Arial" pitchFamily="34" charset="0"/>
            </a:endParaRPr>
          </a:p>
        </p:txBody>
      </p:sp>
      <p:sp>
        <p:nvSpPr>
          <p:cNvPr id="5" name="Rounded Rectangle 4"/>
          <p:cNvSpPr/>
          <p:nvPr/>
        </p:nvSpPr>
        <p:spPr>
          <a:xfrm>
            <a:off x="15875" y="3270250"/>
            <a:ext cx="3839433" cy="108585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 </a:t>
            </a:r>
            <a:r>
              <a:rPr lang="en-US" sz="3200" b="1" dirty="0" err="1" smtClean="0">
                <a:latin typeface="Arial" pitchFamily="34" charset="0"/>
                <a:cs typeface="Arial" pitchFamily="34" charset="0"/>
              </a:rPr>
              <a:t>Chiều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dọc</a:t>
            </a:r>
            <a:endParaRPr lang="en-US" sz="3200" b="1" dirty="0">
              <a:latin typeface="Arial" pitchFamily="34" charset="0"/>
              <a:cs typeface="Arial" pitchFamily="34" charset="0"/>
            </a:endParaRPr>
          </a:p>
        </p:txBody>
      </p:sp>
      <p:sp>
        <p:nvSpPr>
          <p:cNvPr id="6" name="Rounded Rectangle 5"/>
          <p:cNvSpPr/>
          <p:nvPr/>
        </p:nvSpPr>
        <p:spPr>
          <a:xfrm>
            <a:off x="4307477" y="3270250"/>
            <a:ext cx="3131291" cy="108585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c. </a:t>
            </a:r>
            <a:r>
              <a:rPr lang="en-US" sz="3200" b="1" dirty="0" smtClean="0">
                <a:latin typeface="Arial" pitchFamily="34" charset="0"/>
                <a:cs typeface="Arial" pitchFamily="34" charset="0"/>
              </a:rPr>
              <a:t>C</a:t>
            </a:r>
            <a:r>
              <a:rPr lang="vi-VN" sz="3200" b="1" dirty="0" smtClean="0">
                <a:latin typeface="Arial" pitchFamily="34" charset="0"/>
                <a:cs typeface="Arial" pitchFamily="34" charset="0"/>
              </a:rPr>
              <a:t>hiều </a:t>
            </a:r>
            <a:r>
              <a:rPr lang="en-US" sz="3200" b="1" dirty="0" err="1" smtClean="0">
                <a:latin typeface="Arial" pitchFamily="34" charset="0"/>
                <a:cs typeface="Arial" pitchFamily="34" charset="0"/>
              </a:rPr>
              <a:t>dài</a:t>
            </a:r>
            <a:endParaRPr lang="en-US" sz="3200" b="1" dirty="0">
              <a:latin typeface="Arial" pitchFamily="34" charset="0"/>
              <a:cs typeface="Arial" pitchFamily="34" charset="0"/>
            </a:endParaRPr>
          </a:p>
        </p:txBody>
      </p:sp>
      <p:sp>
        <p:nvSpPr>
          <p:cNvPr id="7" name="Rounded Rectangle 6"/>
          <p:cNvSpPr/>
          <p:nvPr/>
        </p:nvSpPr>
        <p:spPr>
          <a:xfrm>
            <a:off x="15875" y="4905375"/>
            <a:ext cx="3839433" cy="1063625"/>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b. </a:t>
            </a:r>
            <a:r>
              <a:rPr lang="en-US" sz="3200" b="1" dirty="0" smtClean="0">
                <a:latin typeface="Arial" pitchFamily="34" charset="0"/>
                <a:cs typeface="Arial" pitchFamily="34" charset="0"/>
              </a:rPr>
              <a:t>C</a:t>
            </a:r>
            <a:r>
              <a:rPr lang="vi-VN" sz="3200" b="1" dirty="0" smtClean="0">
                <a:latin typeface="Arial" pitchFamily="34" charset="0"/>
                <a:cs typeface="Arial" pitchFamily="34" charset="0"/>
              </a:rPr>
              <a:t>hiều ngang</a:t>
            </a:r>
            <a:endParaRPr lang="en-US" sz="3200" b="1" dirty="0">
              <a:latin typeface="Arial" pitchFamily="34" charset="0"/>
              <a:cs typeface="Arial" pitchFamily="34" charset="0"/>
            </a:endParaRPr>
          </a:p>
        </p:txBody>
      </p:sp>
      <p:sp>
        <p:nvSpPr>
          <p:cNvPr id="8" name="Rounded Rectangle 7"/>
          <p:cNvSpPr/>
          <p:nvPr/>
        </p:nvSpPr>
        <p:spPr>
          <a:xfrm>
            <a:off x="4307477" y="4903788"/>
            <a:ext cx="3131291" cy="1065212"/>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 </a:t>
            </a:r>
            <a:r>
              <a:rPr lang="en-US" sz="3200" b="1" dirty="0" err="1" smtClean="0">
                <a:latin typeface="Arial" pitchFamily="34" charset="0"/>
                <a:cs typeface="Arial" pitchFamily="34" charset="0"/>
              </a:rPr>
              <a:t>Chiều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nào</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cũng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được</a:t>
            </a:r>
            <a:endParaRPr lang="en-US" sz="3200" b="1" dirty="0">
              <a:latin typeface="Arial" pitchFamily="34" charset="0"/>
              <a:cs typeface="Arial" pitchFamily="34" charset="0"/>
            </a:endParaRPr>
          </a:p>
        </p:txBody>
      </p:sp>
      <p:sp>
        <p:nvSpPr>
          <p:cNvPr id="2" name="Rounded Rectangle 1"/>
          <p:cNvSpPr/>
          <p:nvPr/>
        </p:nvSpPr>
        <p:spPr>
          <a:xfrm>
            <a:off x="7438768" y="1474237"/>
            <a:ext cx="4753232" cy="4440473"/>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44752" y="1474237"/>
            <a:ext cx="6609487" cy="4483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itle 2"/>
          <p:cNvSpPr txBox="1">
            <a:spLocks/>
          </p:cNvSpPr>
          <p:nvPr/>
        </p:nvSpPr>
        <p:spPr>
          <a:xfrm>
            <a:off x="2281880" y="99197"/>
            <a:ext cx="8437701" cy="938771"/>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dirty="0" err="1" smtClean="0">
                <a:latin typeface="Arial" pitchFamily="34" charset="0"/>
                <a:cs typeface="Arial" pitchFamily="34" charset="0"/>
              </a:rPr>
              <a:t>Chọn</a:t>
            </a:r>
            <a:r>
              <a:rPr lang="en-US" b="1" dirty="0" smtClean="0">
                <a:latin typeface="Arial" pitchFamily="34" charset="0"/>
                <a:cs typeface="Arial" pitchFamily="34" charset="0"/>
              </a:rPr>
              <a:t> </a:t>
            </a:r>
            <a:r>
              <a:rPr lang="en-US" b="1" dirty="0" err="1" smtClean="0">
                <a:latin typeface="Arial" pitchFamily="34" charset="0"/>
                <a:cs typeface="Arial" pitchFamily="34" charset="0"/>
              </a:rPr>
              <a:t>câu</a:t>
            </a:r>
            <a:r>
              <a:rPr lang="en-US" b="1" dirty="0" smtClean="0">
                <a:latin typeface="Arial" pitchFamily="34" charset="0"/>
                <a:cs typeface="Arial" pitchFamily="34" charset="0"/>
              </a:rPr>
              <a:t> </a:t>
            </a:r>
            <a:r>
              <a:rPr lang="en-US" b="1" dirty="0" err="1" smtClean="0">
                <a:latin typeface="Arial" pitchFamily="34" charset="0"/>
                <a:cs typeface="Arial" pitchFamily="34" charset="0"/>
              </a:rPr>
              <a:t>trả</a:t>
            </a:r>
            <a:r>
              <a:rPr lang="en-US" b="1" dirty="0" smtClean="0">
                <a:latin typeface="Arial" pitchFamily="34" charset="0"/>
                <a:cs typeface="Arial" pitchFamily="34" charset="0"/>
              </a:rPr>
              <a:t> </a:t>
            </a:r>
            <a:r>
              <a:rPr lang="en-US" b="1" dirty="0" err="1" smtClean="0">
                <a:latin typeface="Arial" pitchFamily="34" charset="0"/>
                <a:cs typeface="Arial" pitchFamily="34" charset="0"/>
              </a:rPr>
              <a:t>lời</a:t>
            </a:r>
            <a:r>
              <a:rPr lang="en-US" b="1" dirty="0" smtClean="0">
                <a:latin typeface="Arial" pitchFamily="34" charset="0"/>
                <a:cs typeface="Arial" pitchFamily="34" charset="0"/>
              </a:rPr>
              <a:t> </a:t>
            </a:r>
            <a:r>
              <a:rPr lang="en-US" b="1" dirty="0" err="1" smtClean="0">
                <a:latin typeface="Arial" pitchFamily="34" charset="0"/>
                <a:cs typeface="Arial" pitchFamily="34" charset="0"/>
              </a:rPr>
              <a:t>đúng</a:t>
            </a:r>
            <a:r>
              <a:rPr lang="en-US" b="1" dirty="0" smtClean="0">
                <a:latin typeface="Arial" pitchFamily="34" charset="0"/>
                <a:cs typeface="Arial" pitchFamily="34" charset="0"/>
              </a:rPr>
              <a:t> </a:t>
            </a:r>
            <a:r>
              <a:rPr lang="en-US" b="1" dirty="0" err="1" smtClean="0">
                <a:latin typeface="Arial" pitchFamily="34" charset="0"/>
                <a:cs typeface="Arial" pitchFamily="34" charset="0"/>
              </a:rPr>
              <a:t>nhất</a:t>
            </a:r>
            <a:endParaRPr lang="en-US" b="1" dirty="0">
              <a:latin typeface="Arial" pitchFamily="34" charset="0"/>
              <a:cs typeface="Arial" pitchFamily="34" charset="0"/>
            </a:endParaRPr>
          </a:p>
        </p:txBody>
      </p:sp>
    </p:spTree>
    <p:extLst>
      <p:ext uri="{BB962C8B-B14F-4D97-AF65-F5344CB8AC3E}">
        <p14:creationId xmlns:p14="http://schemas.microsoft.com/office/powerpoint/2010/main" val="3551418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ounded Rectangle 3"/>
          <p:cNvSpPr/>
          <p:nvPr/>
        </p:nvSpPr>
        <p:spPr>
          <a:xfrm>
            <a:off x="382588" y="1441450"/>
            <a:ext cx="5824166" cy="1179513"/>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12/ </a:t>
            </a:r>
            <a:r>
              <a:rPr lang="en-US" sz="3200" b="1" dirty="0" err="1" smtClean="0">
                <a:latin typeface="Arial" pitchFamily="34" charset="0"/>
                <a:cs typeface="Arial" pitchFamily="34" charset="0"/>
              </a:rPr>
              <a:t>Hinh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mô</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tả</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nhận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diện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khuôn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mặt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theo</a:t>
            </a:r>
            <a:r>
              <a:rPr lang="en-US" sz="3200" b="1" dirty="0" smtClean="0">
                <a:latin typeface="Arial" pitchFamily="34" charset="0"/>
                <a:cs typeface="Arial" pitchFamily="34" charset="0"/>
              </a:rPr>
              <a:t> </a:t>
            </a:r>
            <a:endParaRPr lang="en-US" sz="3200" b="1" dirty="0">
              <a:latin typeface="Arial" pitchFamily="34" charset="0"/>
              <a:cs typeface="Arial" pitchFamily="34" charset="0"/>
            </a:endParaRPr>
          </a:p>
        </p:txBody>
      </p:sp>
      <p:sp>
        <p:nvSpPr>
          <p:cNvPr id="5" name="Rounded Rectangle 4"/>
          <p:cNvSpPr/>
          <p:nvPr/>
        </p:nvSpPr>
        <p:spPr>
          <a:xfrm>
            <a:off x="15875" y="3270250"/>
            <a:ext cx="3839433" cy="108585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 </a:t>
            </a:r>
            <a:r>
              <a:rPr lang="en-US" sz="3200" b="1" dirty="0" err="1" smtClean="0">
                <a:latin typeface="Arial" pitchFamily="34" charset="0"/>
                <a:cs typeface="Arial" pitchFamily="34" charset="0"/>
              </a:rPr>
              <a:t>Chiều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ngang</a:t>
            </a:r>
            <a:endParaRPr lang="en-US" sz="3200" b="1" dirty="0">
              <a:latin typeface="Arial" pitchFamily="34" charset="0"/>
              <a:cs typeface="Arial" pitchFamily="34" charset="0"/>
            </a:endParaRPr>
          </a:p>
        </p:txBody>
      </p:sp>
      <p:sp>
        <p:nvSpPr>
          <p:cNvPr id="6" name="Rounded Rectangle 5"/>
          <p:cNvSpPr/>
          <p:nvPr/>
        </p:nvSpPr>
        <p:spPr>
          <a:xfrm>
            <a:off x="15875" y="4883150"/>
            <a:ext cx="3839433" cy="108585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C</a:t>
            </a:r>
            <a:r>
              <a:rPr lang="vi-VN" sz="3200" b="1" dirty="0" smtClean="0">
                <a:latin typeface="Arial" pitchFamily="34" charset="0"/>
                <a:cs typeface="Arial" pitchFamily="34" charset="0"/>
              </a:rPr>
              <a:t>hiều </a:t>
            </a:r>
            <a:r>
              <a:rPr lang="en-US" sz="3200" b="1" dirty="0" err="1" smtClean="0">
                <a:latin typeface="Arial" pitchFamily="34" charset="0"/>
                <a:cs typeface="Arial" pitchFamily="34" charset="0"/>
              </a:rPr>
              <a:t>tròn</a:t>
            </a:r>
            <a:endParaRPr lang="en-US" sz="3200" b="1" dirty="0">
              <a:latin typeface="Arial" pitchFamily="34" charset="0"/>
              <a:cs typeface="Arial" pitchFamily="34" charset="0"/>
            </a:endParaRPr>
          </a:p>
        </p:txBody>
      </p:sp>
      <p:sp>
        <p:nvSpPr>
          <p:cNvPr id="7" name="Rounded Rectangle 6"/>
          <p:cNvSpPr/>
          <p:nvPr/>
        </p:nvSpPr>
        <p:spPr>
          <a:xfrm>
            <a:off x="3953405" y="3270250"/>
            <a:ext cx="3485363" cy="1063625"/>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C</a:t>
            </a:r>
            <a:r>
              <a:rPr lang="vi-VN" sz="3200" b="1" dirty="0" smtClean="0">
                <a:latin typeface="Arial" pitchFamily="34" charset="0"/>
                <a:cs typeface="Arial" pitchFamily="34" charset="0"/>
              </a:rPr>
              <a:t>hiều </a:t>
            </a:r>
            <a:r>
              <a:rPr lang="en-US" sz="3200" b="1" dirty="0" err="1" smtClean="0">
                <a:latin typeface="Arial" pitchFamily="34" charset="0"/>
                <a:cs typeface="Arial" pitchFamily="34" charset="0"/>
              </a:rPr>
              <a:t>dài</a:t>
            </a:r>
            <a:endParaRPr lang="en-US" sz="3200" b="1" dirty="0">
              <a:latin typeface="Arial" pitchFamily="34" charset="0"/>
              <a:cs typeface="Arial" pitchFamily="34" charset="0"/>
            </a:endParaRPr>
          </a:p>
        </p:txBody>
      </p:sp>
      <p:sp>
        <p:nvSpPr>
          <p:cNvPr id="8" name="Rounded Rectangle 7"/>
          <p:cNvSpPr/>
          <p:nvPr/>
        </p:nvSpPr>
        <p:spPr>
          <a:xfrm>
            <a:off x="3953405" y="4903788"/>
            <a:ext cx="3485363" cy="1065212"/>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 </a:t>
            </a:r>
            <a:r>
              <a:rPr lang="en-US" sz="3200" b="1" dirty="0" err="1" smtClean="0">
                <a:latin typeface="Arial" pitchFamily="34" charset="0"/>
                <a:cs typeface="Arial" pitchFamily="34" charset="0"/>
              </a:rPr>
              <a:t>Chiều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nào</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cũng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được</a:t>
            </a:r>
            <a:endParaRPr lang="en-US" sz="3200" b="1" dirty="0">
              <a:latin typeface="Arial" pitchFamily="34" charset="0"/>
              <a:cs typeface="Arial" pitchFamily="34" charset="0"/>
            </a:endParaRPr>
          </a:p>
        </p:txBody>
      </p:sp>
      <p:sp>
        <p:nvSpPr>
          <p:cNvPr id="2" name="Rounded Rectangle 1"/>
          <p:cNvSpPr/>
          <p:nvPr/>
        </p:nvSpPr>
        <p:spPr>
          <a:xfrm>
            <a:off x="7438768" y="2163569"/>
            <a:ext cx="4753232" cy="4440473"/>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57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7015" y="2124268"/>
            <a:ext cx="4923629" cy="4479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itle 2"/>
          <p:cNvSpPr>
            <a:spLocks noGrp="1"/>
          </p:cNvSpPr>
          <p:nvPr>
            <p:ph type="title"/>
          </p:nvPr>
        </p:nvSpPr>
        <p:spPr>
          <a:xfrm>
            <a:off x="2281880" y="99197"/>
            <a:ext cx="8437701" cy="938771"/>
          </a:xfrm>
        </p:spPr>
        <p:txBody>
          <a:bodyPr/>
          <a:lstStyle/>
          <a:p>
            <a:r>
              <a:rPr lang="en-US" b="1" dirty="0" err="1" smtClean="0">
                <a:latin typeface="Arial" pitchFamily="34" charset="0"/>
                <a:cs typeface="Arial" pitchFamily="34" charset="0"/>
              </a:rPr>
              <a:t>Chọn</a:t>
            </a:r>
            <a:r>
              <a:rPr lang="en-US" b="1" dirty="0" smtClean="0">
                <a:latin typeface="Arial" pitchFamily="34" charset="0"/>
                <a:cs typeface="Arial" pitchFamily="34" charset="0"/>
              </a:rPr>
              <a:t> </a:t>
            </a:r>
            <a:r>
              <a:rPr lang="en-US" b="1" dirty="0" err="1" smtClean="0">
                <a:latin typeface="Arial" pitchFamily="34" charset="0"/>
                <a:cs typeface="Arial" pitchFamily="34" charset="0"/>
              </a:rPr>
              <a:t>câu</a:t>
            </a:r>
            <a:r>
              <a:rPr lang="en-US" b="1" dirty="0" smtClean="0">
                <a:latin typeface="Arial" pitchFamily="34" charset="0"/>
                <a:cs typeface="Arial" pitchFamily="34" charset="0"/>
              </a:rPr>
              <a:t> </a:t>
            </a:r>
            <a:r>
              <a:rPr lang="en-US" b="1" dirty="0" err="1" smtClean="0">
                <a:latin typeface="Arial" pitchFamily="34" charset="0"/>
                <a:cs typeface="Arial" pitchFamily="34" charset="0"/>
              </a:rPr>
              <a:t>trả</a:t>
            </a:r>
            <a:r>
              <a:rPr lang="en-US" b="1" dirty="0" smtClean="0">
                <a:latin typeface="Arial" pitchFamily="34" charset="0"/>
                <a:cs typeface="Arial" pitchFamily="34" charset="0"/>
              </a:rPr>
              <a:t> </a:t>
            </a:r>
            <a:r>
              <a:rPr lang="en-US" b="1" dirty="0" err="1" smtClean="0">
                <a:latin typeface="Arial" pitchFamily="34" charset="0"/>
                <a:cs typeface="Arial" pitchFamily="34" charset="0"/>
              </a:rPr>
              <a:t>lời</a:t>
            </a:r>
            <a:r>
              <a:rPr lang="en-US" b="1" dirty="0" smtClean="0">
                <a:latin typeface="Arial" pitchFamily="34" charset="0"/>
                <a:cs typeface="Arial" pitchFamily="34" charset="0"/>
              </a:rPr>
              <a:t> </a:t>
            </a:r>
            <a:r>
              <a:rPr lang="en-US" b="1" dirty="0" err="1" smtClean="0">
                <a:latin typeface="Arial" pitchFamily="34" charset="0"/>
                <a:cs typeface="Arial" pitchFamily="34" charset="0"/>
              </a:rPr>
              <a:t>đúng</a:t>
            </a:r>
            <a:r>
              <a:rPr lang="en-US" b="1" dirty="0" smtClean="0">
                <a:latin typeface="Arial" pitchFamily="34" charset="0"/>
                <a:cs typeface="Arial" pitchFamily="34" charset="0"/>
              </a:rPr>
              <a:t> </a:t>
            </a:r>
            <a:r>
              <a:rPr lang="en-US" b="1" dirty="0" err="1" smtClean="0">
                <a:latin typeface="Arial" pitchFamily="34" charset="0"/>
                <a:cs typeface="Arial" pitchFamily="34" charset="0"/>
              </a:rPr>
              <a:t>nhất</a:t>
            </a:r>
            <a:endParaRPr lang="en-US" b="1" dirty="0">
              <a:latin typeface="Arial" pitchFamily="34" charset="0"/>
              <a:cs typeface="Arial" pitchFamily="34" charset="0"/>
            </a:endParaRPr>
          </a:p>
        </p:txBody>
      </p:sp>
    </p:spTree>
    <p:extLst>
      <p:ext uri="{BB962C8B-B14F-4D97-AF65-F5344CB8AC3E}">
        <p14:creationId xmlns:p14="http://schemas.microsoft.com/office/powerpoint/2010/main" val="3050063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757238"/>
            <a:ext cx="7031181" cy="788987"/>
          </a:xfrm>
          <a:prstGeom prst="rect">
            <a:avLst/>
          </a:prstGeom>
          <a:solidFill>
            <a:schemeClr val="accent1">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3.1. Mặt trái xoan (</a:t>
            </a:r>
            <a:r>
              <a:rPr lang="vi-VN" sz="3600" b="1" dirty="0" smtClean="0">
                <a:solidFill>
                  <a:prstClr val="black"/>
                </a:solidFill>
                <a:latin typeface="Times New Roman" pitchFamily="18" charset="0"/>
                <a:cs typeface="Times New Roman" pitchFamily="18" charset="0"/>
              </a:rPr>
              <a:t>oval</a:t>
            </a:r>
            <a:r>
              <a:rPr lang="en-US" sz="3600" b="1" dirty="0" smtClean="0">
                <a:solidFill>
                  <a:prstClr val="black"/>
                </a:solidFill>
                <a:latin typeface="Times New Roman" pitchFamily="18" charset="0"/>
                <a:cs typeface="Times New Roman" pitchFamily="18" charset="0"/>
              </a:rPr>
              <a:t> </a:t>
            </a:r>
            <a:r>
              <a:rPr lang="en-US" sz="3600" b="1" dirty="0">
                <a:solidFill>
                  <a:prstClr val="black"/>
                </a:solidFill>
                <a:latin typeface="Times New Roman" pitchFamily="18" charset="0"/>
                <a:cs typeface="Times New Roman" pitchFamily="18" charset="0"/>
              </a:rPr>
              <a:t>face</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4" name="Rectangle 3"/>
          <p:cNvSpPr/>
          <p:nvPr/>
        </p:nvSpPr>
        <p:spPr>
          <a:xfrm>
            <a:off x="266700" y="1795463"/>
            <a:ext cx="11496932" cy="5062537"/>
          </a:xfrm>
          <a:prstGeom prst="rect">
            <a:avLst/>
          </a:prstGeom>
          <a:solidFill>
            <a:schemeClr val="accent3">
              <a:lumMod val="40000"/>
              <a:lumOff val="6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Đặc điểm: Chiều dài 3 phần </a:t>
            </a:r>
            <a:r>
              <a:rPr lang="en-US" sz="3600" b="1" dirty="0">
                <a:solidFill>
                  <a:prstClr val="black"/>
                </a:solidFill>
                <a:latin typeface="Times New Roman" pitchFamily="18" charset="0"/>
                <a:cs typeface="Times New Roman" pitchFamily="18" charset="0"/>
              </a:rPr>
              <a:t>1</a:t>
            </a:r>
            <a:r>
              <a:rPr lang="vi-VN" sz="3600" b="1" dirty="0">
                <a:solidFill>
                  <a:prstClr val="black"/>
                </a:solidFill>
                <a:latin typeface="Times New Roman" pitchFamily="18" charset="0"/>
                <a:cs typeface="Times New Roman" pitchFamily="18" charset="0"/>
              </a:rPr>
              <a:t> </a:t>
            </a:r>
            <a:r>
              <a:rPr lang="en-US" sz="3600" b="1" dirty="0">
                <a:solidFill>
                  <a:prstClr val="black"/>
                </a:solidFill>
                <a:latin typeface="Times New Roman" pitchFamily="18" charset="0"/>
                <a:cs typeface="Times New Roman" pitchFamily="18" charset="0"/>
              </a:rPr>
              <a:t>-2</a:t>
            </a:r>
            <a:r>
              <a:rPr lang="vi-VN" sz="3600" b="1" dirty="0">
                <a:solidFill>
                  <a:prstClr val="black"/>
                </a:solidFill>
                <a:latin typeface="Times New Roman" pitchFamily="18" charset="0"/>
                <a:cs typeface="Times New Roman" pitchFamily="18" charset="0"/>
              </a:rPr>
              <a:t> </a:t>
            </a:r>
            <a:r>
              <a:rPr lang="en-US" sz="3600" b="1" dirty="0">
                <a:solidFill>
                  <a:prstClr val="black"/>
                </a:solidFill>
                <a:latin typeface="Times New Roman" pitchFamily="18" charset="0"/>
                <a:cs typeface="Times New Roman" pitchFamily="18" charset="0"/>
              </a:rPr>
              <a:t>-3</a:t>
            </a:r>
            <a:r>
              <a:rPr lang="vi-VN" sz="3600" b="1" dirty="0">
                <a:solidFill>
                  <a:prstClr val="black"/>
                </a:solidFill>
                <a:latin typeface="Times New Roman" pitchFamily="18" charset="0"/>
                <a:cs typeface="Times New Roman" pitchFamily="18" charset="0"/>
              </a:rPr>
              <a:t> gần bằng nhau, phần xương gò má hơi rộng hơn đường xương trán và đường xương hàm một tí, trán tròn, cằm nhọn.</a:t>
            </a:r>
          </a:p>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Đây là gương mặt đẹp của người phụ nữ.</a:t>
            </a:r>
          </a:p>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Ấn tượng: Trang nhả, dịu dàng, trẻ trung. Tuy nhiên người có gương mặt này lại thể hiện tính cách ngập ngừng hay do dự.</a:t>
            </a:r>
          </a:p>
        </p:txBody>
      </p:sp>
    </p:spTree>
    <p:extLst>
      <p:ext uri="{BB962C8B-B14F-4D97-AF65-F5344CB8AC3E}">
        <p14:creationId xmlns:p14="http://schemas.microsoft.com/office/powerpoint/2010/main" val="79128207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792163"/>
            <a:ext cx="10701338" cy="5559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166426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788" y="773112"/>
            <a:ext cx="8712200" cy="6084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572007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30250"/>
            <a:ext cx="8736013" cy="6127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314692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757238"/>
            <a:ext cx="5286375" cy="788987"/>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3.2. Mặt tròn (</a:t>
            </a:r>
            <a:r>
              <a:rPr lang="vi-VN" sz="3600" b="1" dirty="0" smtClean="0">
                <a:solidFill>
                  <a:prstClr val="black"/>
                </a:solidFill>
                <a:latin typeface="Times New Roman" pitchFamily="18" charset="0"/>
                <a:cs typeface="Times New Roman" pitchFamily="18" charset="0"/>
              </a:rPr>
              <a:t>round</a:t>
            </a:r>
            <a:r>
              <a:rPr lang="en-US" sz="3600" b="1" dirty="0" smtClean="0">
                <a:solidFill>
                  <a:prstClr val="black"/>
                </a:solidFill>
                <a:latin typeface="Times New Roman" pitchFamily="18" charset="0"/>
                <a:cs typeface="Times New Roman" pitchFamily="18" charset="0"/>
              </a:rPr>
              <a:t> </a:t>
            </a:r>
            <a:r>
              <a:rPr lang="en-US" sz="3600" b="1" dirty="0">
                <a:solidFill>
                  <a:prstClr val="black"/>
                </a:solidFill>
                <a:latin typeface="Times New Roman" pitchFamily="18" charset="0"/>
                <a:cs typeface="Times New Roman" pitchFamily="18" charset="0"/>
              </a:rPr>
              <a:t>face</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4" name="Rectangle 3"/>
          <p:cNvSpPr/>
          <p:nvPr/>
        </p:nvSpPr>
        <p:spPr>
          <a:xfrm>
            <a:off x="266700" y="1795463"/>
            <a:ext cx="8643938" cy="4887912"/>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Đặc điểm: Phần</a:t>
            </a:r>
            <a:r>
              <a:rPr lang="en-US" sz="3600" b="1" dirty="0">
                <a:solidFill>
                  <a:prstClr val="black"/>
                </a:solidFill>
                <a:latin typeface="Times New Roman" pitchFamily="18" charset="0"/>
                <a:cs typeface="Times New Roman" pitchFamily="18" charset="0"/>
              </a:rPr>
              <a:t>1</a:t>
            </a:r>
            <a:r>
              <a:rPr lang="vi-VN" sz="3600" b="1" dirty="0">
                <a:solidFill>
                  <a:prstClr val="black"/>
                </a:solidFill>
                <a:latin typeface="Times New Roman" pitchFamily="18" charset="0"/>
                <a:cs typeface="Times New Roman" pitchFamily="18" charset="0"/>
              </a:rPr>
              <a:t> và </a:t>
            </a:r>
            <a:r>
              <a:rPr lang="en-US" sz="3600" b="1" dirty="0">
                <a:solidFill>
                  <a:prstClr val="black"/>
                </a:solidFill>
                <a:latin typeface="Times New Roman" pitchFamily="18" charset="0"/>
                <a:cs typeface="Times New Roman" pitchFamily="18" charset="0"/>
              </a:rPr>
              <a:t>3</a:t>
            </a:r>
            <a:r>
              <a:rPr lang="vi-VN" sz="3600" b="1" dirty="0">
                <a:solidFill>
                  <a:prstClr val="black"/>
                </a:solidFill>
                <a:latin typeface="Times New Roman" pitchFamily="18" charset="0"/>
                <a:cs typeface="Times New Roman" pitchFamily="18" charset="0"/>
              </a:rPr>
              <a:t> hơi ngắn hơn so với gương mặt chuẩn, trán hơi thấp, cằm hơi ngắn và tròn, hai má phính bầu.</a:t>
            </a:r>
          </a:p>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Đây là gương mặt điển hình của phụ nữ Châu Á.</a:t>
            </a:r>
          </a:p>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Ấn tượng: trẻ trung, sôi nổi. Người có gương mặt này thể hiện tính cách thoải mái, vui vẻ chân tình, dễ thân cận.</a:t>
            </a:r>
          </a:p>
        </p:txBody>
      </p:sp>
    </p:spTree>
    <p:extLst>
      <p:ext uri="{BB962C8B-B14F-4D97-AF65-F5344CB8AC3E}">
        <p14:creationId xmlns:p14="http://schemas.microsoft.com/office/powerpoint/2010/main" val="295520684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p:cNvSpPr/>
          <p:nvPr/>
        </p:nvSpPr>
        <p:spPr>
          <a:xfrm>
            <a:off x="0" y="757238"/>
            <a:ext cx="5286375" cy="788987"/>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3.2. Mặt tròn (</a:t>
            </a:r>
            <a:r>
              <a:rPr lang="vi-VN" sz="3600" b="1" dirty="0" smtClean="0">
                <a:solidFill>
                  <a:prstClr val="black"/>
                </a:solidFill>
                <a:latin typeface="Times New Roman" pitchFamily="18" charset="0"/>
                <a:cs typeface="Times New Roman" pitchFamily="18" charset="0"/>
              </a:rPr>
              <a:t>round</a:t>
            </a:r>
            <a:r>
              <a:rPr lang="en-US" sz="3600" b="1" dirty="0" smtClean="0">
                <a:solidFill>
                  <a:prstClr val="black"/>
                </a:solidFill>
                <a:latin typeface="Times New Roman" pitchFamily="18" charset="0"/>
                <a:cs typeface="Times New Roman" pitchFamily="18" charset="0"/>
              </a:rPr>
              <a:t> face</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pic>
        <p:nvPicPr>
          <p:cNvPr id="9"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6163" y="1795463"/>
            <a:ext cx="7265987" cy="4921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9"/>
          <p:cNvSpPr/>
          <p:nvPr/>
        </p:nvSpPr>
        <p:spPr>
          <a:xfrm>
            <a:off x="3857625" y="1795463"/>
            <a:ext cx="4454525" cy="49212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endParaRPr lang="vi-VN" sz="3600" b="1" dirty="0">
              <a:solidFill>
                <a:prstClr val="black"/>
              </a:solidFill>
              <a:latin typeface="Times New Roman" pitchFamily="18" charset="0"/>
              <a:cs typeface="Times New Roman" pitchFamily="18" charset="0"/>
            </a:endParaRP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9950" y="2132013"/>
            <a:ext cx="3270250" cy="4473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583628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757238"/>
            <a:ext cx="5286375" cy="788987"/>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3.2. Mặt tròn (</a:t>
            </a:r>
            <a:r>
              <a:rPr lang="vi-VN" sz="3600" b="1" dirty="0" smtClean="0">
                <a:solidFill>
                  <a:prstClr val="black"/>
                </a:solidFill>
                <a:latin typeface="Times New Roman" pitchFamily="18" charset="0"/>
                <a:cs typeface="Times New Roman" pitchFamily="18" charset="0"/>
              </a:rPr>
              <a:t>round</a:t>
            </a:r>
            <a:r>
              <a:rPr lang="en-US" sz="3600" b="1" dirty="0" smtClean="0">
                <a:solidFill>
                  <a:prstClr val="black"/>
                </a:solidFill>
                <a:latin typeface="Times New Roman" pitchFamily="18" charset="0"/>
                <a:cs typeface="Times New Roman" pitchFamily="18" charset="0"/>
              </a:rPr>
              <a:t> </a:t>
            </a:r>
            <a:r>
              <a:rPr lang="en-US" sz="3600" b="1" dirty="0">
                <a:solidFill>
                  <a:prstClr val="black"/>
                </a:solidFill>
                <a:latin typeface="Times New Roman" pitchFamily="18" charset="0"/>
                <a:cs typeface="Times New Roman" pitchFamily="18" charset="0"/>
              </a:rPr>
              <a:t>face</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pic>
        <p:nvPicPr>
          <p:cNvPr id="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350" y="1800225"/>
            <a:ext cx="8013700" cy="4916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166426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0" y="757238"/>
            <a:ext cx="5286375" cy="788987"/>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3.2. Mặt tròn (</a:t>
            </a:r>
            <a:r>
              <a:rPr lang="vi-VN" sz="3600" b="1" dirty="0" smtClean="0">
                <a:solidFill>
                  <a:prstClr val="black"/>
                </a:solidFill>
                <a:latin typeface="Times New Roman" pitchFamily="18" charset="0"/>
                <a:cs typeface="Times New Roman" pitchFamily="18" charset="0"/>
              </a:rPr>
              <a:t>round</a:t>
            </a:r>
            <a:r>
              <a:rPr lang="en-US" sz="3600" b="1" dirty="0" smtClean="0">
                <a:solidFill>
                  <a:prstClr val="black"/>
                </a:solidFill>
                <a:latin typeface="Times New Roman" pitchFamily="18" charset="0"/>
                <a:cs typeface="Times New Roman" pitchFamily="18" charset="0"/>
              </a:rPr>
              <a:t> </a:t>
            </a:r>
            <a:r>
              <a:rPr lang="en-US" sz="3600" b="1" dirty="0">
                <a:solidFill>
                  <a:prstClr val="black"/>
                </a:solidFill>
                <a:latin typeface="Times New Roman" pitchFamily="18" charset="0"/>
                <a:cs typeface="Times New Roman" pitchFamily="18" charset="0"/>
              </a:rPr>
              <a:t>face</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50" y="1762125"/>
            <a:ext cx="8918575" cy="5095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94225" y="1546225"/>
            <a:ext cx="4368800" cy="531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572007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757238"/>
            <a:ext cx="5286375" cy="788987"/>
          </a:xfrm>
          <a:prstGeom prst="rect">
            <a:avLst/>
          </a:prstGeom>
          <a:solidFill>
            <a:srgbClr val="FFFF00"/>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3.2. Mặt tròn (</a:t>
            </a:r>
            <a:r>
              <a:rPr lang="vi-VN" sz="3600" b="1" dirty="0" smtClean="0">
                <a:solidFill>
                  <a:prstClr val="black"/>
                </a:solidFill>
                <a:latin typeface="Times New Roman" pitchFamily="18" charset="0"/>
                <a:cs typeface="Times New Roman" pitchFamily="18" charset="0"/>
              </a:rPr>
              <a:t>round</a:t>
            </a:r>
            <a:r>
              <a:rPr lang="en-US" sz="3600" b="1" dirty="0" smtClean="0">
                <a:solidFill>
                  <a:prstClr val="black"/>
                </a:solidFill>
                <a:latin typeface="Times New Roman" pitchFamily="18" charset="0"/>
                <a:cs typeface="Times New Roman" pitchFamily="18" charset="0"/>
              </a:rPr>
              <a:t> </a:t>
            </a:r>
            <a:r>
              <a:rPr lang="en-US" sz="3600" b="1" dirty="0">
                <a:solidFill>
                  <a:prstClr val="black"/>
                </a:solidFill>
                <a:latin typeface="Times New Roman" pitchFamily="18" charset="0"/>
                <a:cs typeface="Times New Roman" pitchFamily="18" charset="0"/>
              </a:rPr>
              <a:t>face</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8138" y="1709738"/>
            <a:ext cx="8321675" cy="5006975"/>
          </a:xfrm>
          <a:prstGeom prst="rect">
            <a:avLst/>
          </a:prstGeom>
          <a:solidFill>
            <a:srgbClr val="FFFF00"/>
          </a:solidFill>
          <a:ln>
            <a:noFill/>
          </a:ln>
          <a:effectLst/>
        </p:spPr>
      </p:pic>
    </p:spTree>
    <p:extLst>
      <p:ext uri="{BB962C8B-B14F-4D97-AF65-F5344CB8AC3E}">
        <p14:creationId xmlns:p14="http://schemas.microsoft.com/office/powerpoint/2010/main" val="26314692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757238"/>
            <a:ext cx="5867400" cy="788987"/>
          </a:xfrm>
          <a:prstGeom prst="rect">
            <a:avLst/>
          </a:prstGeom>
          <a:solidFill>
            <a:schemeClr val="accent1">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3.3. Mặt vuông (</a:t>
            </a:r>
            <a:r>
              <a:rPr lang="vi-VN" sz="3600" b="1" dirty="0" smtClean="0">
                <a:solidFill>
                  <a:prstClr val="black"/>
                </a:solidFill>
                <a:latin typeface="Times New Roman" pitchFamily="18" charset="0"/>
                <a:cs typeface="Times New Roman" pitchFamily="18" charset="0"/>
              </a:rPr>
              <a:t>square</a:t>
            </a:r>
            <a:r>
              <a:rPr lang="en-US" sz="3600" b="1" dirty="0" smtClean="0">
                <a:solidFill>
                  <a:prstClr val="black"/>
                </a:solidFill>
                <a:latin typeface="Times New Roman" pitchFamily="18" charset="0"/>
                <a:cs typeface="Times New Roman" pitchFamily="18" charset="0"/>
              </a:rPr>
              <a:t> </a:t>
            </a:r>
            <a:r>
              <a:rPr lang="en-US" sz="3600" b="1" dirty="0">
                <a:solidFill>
                  <a:prstClr val="black"/>
                </a:solidFill>
                <a:latin typeface="Times New Roman" pitchFamily="18" charset="0"/>
                <a:cs typeface="Times New Roman" pitchFamily="18" charset="0"/>
              </a:rPr>
              <a:t>face</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4" name="Rectangle 3"/>
          <p:cNvSpPr/>
          <p:nvPr/>
        </p:nvSpPr>
        <p:spPr>
          <a:xfrm>
            <a:off x="266700" y="1795463"/>
            <a:ext cx="8643938" cy="4887912"/>
          </a:xfrm>
          <a:prstGeom prst="rect">
            <a:avLst/>
          </a:prstGeom>
          <a:solidFill>
            <a:schemeClr val="accent1">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Đặc điểm: Phần</a:t>
            </a:r>
            <a:r>
              <a:rPr lang="en-US" sz="3600" b="1" dirty="0">
                <a:solidFill>
                  <a:prstClr val="black"/>
                </a:solidFill>
                <a:latin typeface="Times New Roman" pitchFamily="18" charset="0"/>
                <a:cs typeface="Times New Roman" pitchFamily="18" charset="0"/>
              </a:rPr>
              <a:t>1</a:t>
            </a:r>
            <a:r>
              <a:rPr lang="vi-VN" sz="3600" b="1" dirty="0">
                <a:solidFill>
                  <a:prstClr val="black"/>
                </a:solidFill>
                <a:latin typeface="Times New Roman" pitchFamily="18" charset="0"/>
                <a:cs typeface="Times New Roman" pitchFamily="18" charset="0"/>
              </a:rPr>
              <a:t> và </a:t>
            </a:r>
            <a:r>
              <a:rPr lang="en-US" sz="3600" b="1" dirty="0">
                <a:solidFill>
                  <a:prstClr val="black"/>
                </a:solidFill>
                <a:latin typeface="Times New Roman" pitchFamily="18" charset="0"/>
                <a:cs typeface="Times New Roman" pitchFamily="18" charset="0"/>
              </a:rPr>
              <a:t>3</a:t>
            </a:r>
            <a:r>
              <a:rPr lang="vi-VN" sz="3600" b="1" dirty="0">
                <a:solidFill>
                  <a:prstClr val="black"/>
                </a:solidFill>
                <a:latin typeface="Times New Roman" pitchFamily="18" charset="0"/>
                <a:cs typeface="Times New Roman" pitchFamily="18" charset="0"/>
              </a:rPr>
              <a:t> hơi ngắn hơn so với gương mặt chuẩn, trán hơi thấp, cằm hơi ngắn và bằng, đường xương trán và xương hàm bằng nhau, hai cạnh hàm rộng ra.</a:t>
            </a:r>
          </a:p>
        </p:txBody>
      </p:sp>
    </p:spTree>
    <p:extLst>
      <p:ext uri="{BB962C8B-B14F-4D97-AF65-F5344CB8AC3E}">
        <p14:creationId xmlns:p14="http://schemas.microsoft.com/office/powerpoint/2010/main" val="295520684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757238"/>
            <a:ext cx="5806440" cy="788987"/>
          </a:xfrm>
          <a:prstGeom prst="rect">
            <a:avLst/>
          </a:prstGeom>
          <a:solidFill>
            <a:schemeClr val="accent2">
              <a:lumMod val="40000"/>
              <a:lumOff val="6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3.3. Mặt vuông (</a:t>
            </a:r>
            <a:r>
              <a:rPr lang="vi-VN" sz="3600" b="1" dirty="0" smtClean="0">
                <a:solidFill>
                  <a:prstClr val="black"/>
                </a:solidFill>
                <a:latin typeface="Times New Roman" pitchFamily="18" charset="0"/>
                <a:cs typeface="Times New Roman" pitchFamily="18" charset="0"/>
              </a:rPr>
              <a:t>square</a:t>
            </a:r>
            <a:r>
              <a:rPr lang="en-US" sz="3600" b="1" dirty="0" smtClean="0">
                <a:solidFill>
                  <a:prstClr val="black"/>
                </a:solidFill>
                <a:latin typeface="Times New Roman" pitchFamily="18" charset="0"/>
                <a:cs typeface="Times New Roman" pitchFamily="18" charset="0"/>
              </a:rPr>
              <a:t> </a:t>
            </a:r>
            <a:r>
              <a:rPr lang="en-US" sz="3600" b="1" dirty="0">
                <a:solidFill>
                  <a:prstClr val="black"/>
                </a:solidFill>
                <a:latin typeface="Times New Roman" pitchFamily="18" charset="0"/>
                <a:cs typeface="Times New Roman" pitchFamily="18" charset="0"/>
              </a:rPr>
              <a:t>face</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4" name="Rectangle 3"/>
          <p:cNvSpPr/>
          <p:nvPr/>
        </p:nvSpPr>
        <p:spPr>
          <a:xfrm>
            <a:off x="266700" y="2892425"/>
            <a:ext cx="8643938" cy="3524250"/>
          </a:xfrm>
          <a:prstGeom prst="rect">
            <a:avLst/>
          </a:prstGeom>
          <a:solidFill>
            <a:schemeClr val="accent1">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Đây là gương mặt thích hợp với nam giới, nhưng lại thường gặp ở nữ.</a:t>
            </a:r>
          </a:p>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Ấn tượng: Người có gương mặt này thể hiện tính cách kiên định, thẳng thắng năng động, tự lập và hay hờn giận.</a:t>
            </a:r>
          </a:p>
        </p:txBody>
      </p:sp>
    </p:spTree>
    <p:extLst>
      <p:ext uri="{BB962C8B-B14F-4D97-AF65-F5344CB8AC3E}">
        <p14:creationId xmlns:p14="http://schemas.microsoft.com/office/powerpoint/2010/main" val="318583628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757238"/>
            <a:ext cx="6339840" cy="788987"/>
          </a:xfrm>
          <a:prstGeom prst="rect">
            <a:avLst/>
          </a:prstGeom>
          <a:solidFill>
            <a:schemeClr val="accent2">
              <a:lumMod val="40000"/>
              <a:lumOff val="6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3.3. Mặt vuông (</a:t>
            </a:r>
            <a:r>
              <a:rPr lang="vi-VN" sz="3600" b="1" dirty="0" smtClean="0">
                <a:solidFill>
                  <a:prstClr val="black"/>
                </a:solidFill>
                <a:latin typeface="Times New Roman" pitchFamily="18" charset="0"/>
                <a:cs typeface="Times New Roman" pitchFamily="18" charset="0"/>
              </a:rPr>
              <a:t>square</a:t>
            </a:r>
            <a:r>
              <a:rPr lang="en-US" sz="3600" b="1" dirty="0" smtClean="0">
                <a:solidFill>
                  <a:prstClr val="black"/>
                </a:solidFill>
                <a:latin typeface="Times New Roman" pitchFamily="18" charset="0"/>
                <a:cs typeface="Times New Roman" pitchFamily="18" charset="0"/>
              </a:rPr>
              <a:t> face</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pic>
        <p:nvPicPr>
          <p:cNvPr id="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5563" y="1612900"/>
            <a:ext cx="6965950" cy="524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166426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757238"/>
            <a:ext cx="6141720" cy="788987"/>
          </a:xfrm>
          <a:prstGeom prst="rect">
            <a:avLst/>
          </a:prstGeom>
          <a:solidFill>
            <a:schemeClr val="accent2">
              <a:lumMod val="40000"/>
              <a:lumOff val="6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3.3. Mặt vuông (</a:t>
            </a:r>
            <a:r>
              <a:rPr lang="vi-VN" sz="3600" b="1" dirty="0" smtClean="0">
                <a:solidFill>
                  <a:prstClr val="black"/>
                </a:solidFill>
                <a:latin typeface="Times New Roman" pitchFamily="18" charset="0"/>
                <a:cs typeface="Times New Roman" pitchFamily="18" charset="0"/>
              </a:rPr>
              <a:t>square</a:t>
            </a:r>
            <a:r>
              <a:rPr lang="en-US" sz="3600" b="1" dirty="0" smtClean="0">
                <a:solidFill>
                  <a:prstClr val="black"/>
                </a:solidFill>
                <a:latin typeface="Times New Roman" pitchFamily="18" charset="0"/>
                <a:cs typeface="Times New Roman" pitchFamily="18" charset="0"/>
              </a:rPr>
              <a:t> face</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4" name="Rectangle 3"/>
          <p:cNvSpPr/>
          <p:nvPr/>
        </p:nvSpPr>
        <p:spPr>
          <a:xfrm>
            <a:off x="266700" y="2178050"/>
            <a:ext cx="8643938" cy="4238625"/>
          </a:xfrm>
          <a:prstGeom prst="rect">
            <a:avLst/>
          </a:prstGeom>
          <a:solidFill>
            <a:schemeClr val="accent1">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endParaRPr lang="vi-VN" sz="3600" b="1" dirty="0">
              <a:solidFill>
                <a:prstClr val="black"/>
              </a:solidFill>
              <a:latin typeface="Times New Roman" pitchFamily="18" charset="0"/>
              <a:cs typeface="Times New Roman" pitchFamily="18" charset="0"/>
            </a:endParaRPr>
          </a:p>
        </p:txBody>
      </p:sp>
      <p:graphicFrame>
        <p:nvGraphicFramePr>
          <p:cNvPr id="5" name="Object 2"/>
          <p:cNvGraphicFramePr>
            <a:graphicFrameLocks noChangeAspect="1"/>
          </p:cNvGraphicFramePr>
          <p:nvPr/>
        </p:nvGraphicFramePr>
        <p:xfrm>
          <a:off x="598488" y="2389188"/>
          <a:ext cx="2709862" cy="3817937"/>
        </p:xfrm>
        <a:graphic>
          <a:graphicData uri="http://schemas.openxmlformats.org/presentationml/2006/ole">
            <mc:AlternateContent xmlns:mc="http://schemas.openxmlformats.org/markup-compatibility/2006">
              <mc:Choice xmlns:v="urn:schemas-microsoft-com:vml" Requires="v">
                <p:oleObj spid="_x0000_s25621" r:id="rId4" imgW="2146320" imgH="3016800" progId="CorelDRAW.Graphic.13">
                  <p:embed/>
                </p:oleObj>
              </mc:Choice>
              <mc:Fallback>
                <p:oleObj r:id="rId4" imgW="2146320" imgH="3016800" progId="CorelDRAW.Graphic.1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8488" y="2389188"/>
                        <a:ext cx="2709862" cy="381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6"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76613" y="2178050"/>
            <a:ext cx="5291137" cy="423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55206845"/>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757238"/>
            <a:ext cx="6616700" cy="788987"/>
          </a:xfrm>
          <a:prstGeom prst="rect">
            <a:avLst/>
          </a:prstGeom>
          <a:solidFill>
            <a:srgbClr val="FFFF00"/>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3.4. Mặt trái lê (tam giác ngược)</a:t>
            </a:r>
          </a:p>
        </p:txBody>
      </p:sp>
      <p:sp>
        <p:nvSpPr>
          <p:cNvPr id="4" name="Rectangle 3"/>
          <p:cNvSpPr/>
          <p:nvPr/>
        </p:nvSpPr>
        <p:spPr>
          <a:xfrm>
            <a:off x="266700" y="1795463"/>
            <a:ext cx="8643938" cy="4438650"/>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Đặc điểm: Trán cao nhưng hẹp, đường xương hàm rộng hơn xương trán, phần </a:t>
            </a:r>
            <a:r>
              <a:rPr lang="en-US" sz="3600" b="1" dirty="0">
                <a:solidFill>
                  <a:prstClr val="black"/>
                </a:solidFill>
                <a:latin typeface="Times New Roman" pitchFamily="18" charset="0"/>
                <a:cs typeface="Times New Roman" pitchFamily="18" charset="0"/>
              </a:rPr>
              <a:t>3</a:t>
            </a:r>
            <a:r>
              <a:rPr lang="vi-VN" sz="3600" b="1" dirty="0">
                <a:solidFill>
                  <a:prstClr val="black"/>
                </a:solidFill>
                <a:latin typeface="Times New Roman" pitchFamily="18" charset="0"/>
                <a:cs typeface="Times New Roman" pitchFamily="18" charset="0"/>
              </a:rPr>
              <a:t> rộng hơn phần </a:t>
            </a:r>
            <a:r>
              <a:rPr lang="en-US" sz="3600" b="1" dirty="0">
                <a:solidFill>
                  <a:prstClr val="black"/>
                </a:solidFill>
                <a:latin typeface="Times New Roman" pitchFamily="18" charset="0"/>
                <a:cs typeface="Times New Roman" pitchFamily="18" charset="0"/>
              </a:rPr>
              <a:t>1</a:t>
            </a:r>
            <a:r>
              <a:rPr lang="vi-VN" sz="3600" b="1" dirty="0">
                <a:solidFill>
                  <a:prstClr val="black"/>
                </a:solidFill>
                <a:latin typeface="Times New Roman" pitchFamily="18" charset="0"/>
                <a:cs typeface="Times New Roman" pitchFamily="18" charset="0"/>
              </a:rPr>
              <a:t> và phần </a:t>
            </a:r>
            <a:r>
              <a:rPr lang="en-US" sz="3600" b="1" dirty="0">
                <a:solidFill>
                  <a:prstClr val="black"/>
                </a:solidFill>
                <a:latin typeface="Times New Roman" pitchFamily="18" charset="0"/>
                <a:cs typeface="Times New Roman" pitchFamily="18" charset="0"/>
              </a:rPr>
              <a:t>2</a:t>
            </a:r>
            <a:r>
              <a:rPr lang="vi-VN" sz="3600" b="1" dirty="0">
                <a:solidFill>
                  <a:prstClr val="black"/>
                </a:solidFill>
                <a:latin typeface="Times New Roman" pitchFamily="18" charset="0"/>
                <a:cs typeface="Times New Roman" pitchFamily="18" charset="0"/>
              </a:rPr>
              <a:t>, hai cạnh thái dương và hai cạnh cằm hơi rộng ra.</a:t>
            </a:r>
          </a:p>
        </p:txBody>
      </p:sp>
    </p:spTree>
    <p:extLst>
      <p:ext uri="{BB962C8B-B14F-4D97-AF65-F5344CB8AC3E}">
        <p14:creationId xmlns:p14="http://schemas.microsoft.com/office/powerpoint/2010/main" val="318583628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757238"/>
            <a:ext cx="6616700" cy="788987"/>
          </a:xfrm>
          <a:prstGeom prst="rect">
            <a:avLst/>
          </a:prstGeom>
          <a:solidFill>
            <a:srgbClr val="FFFF00"/>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3.4. Mặt trái lê (tam giác ngược)</a:t>
            </a:r>
          </a:p>
        </p:txBody>
      </p:sp>
      <p:sp>
        <p:nvSpPr>
          <p:cNvPr id="4" name="Rectangle 3"/>
          <p:cNvSpPr/>
          <p:nvPr/>
        </p:nvSpPr>
        <p:spPr>
          <a:xfrm>
            <a:off x="266700" y="1795463"/>
            <a:ext cx="8643938" cy="4905375"/>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marL="571500" indent="-571500" fontAlgn="auto">
              <a:spcBef>
                <a:spcPts val="0"/>
              </a:spcBef>
              <a:spcAft>
                <a:spcPts val="0"/>
              </a:spcAft>
              <a:buFontTx/>
              <a:buChar char="-"/>
              <a:defRPr/>
            </a:pPr>
            <a:r>
              <a:rPr lang="vi-VN" sz="3600" b="1" dirty="0">
                <a:solidFill>
                  <a:prstClr val="black"/>
                </a:solidFill>
                <a:latin typeface="Times New Roman" pitchFamily="18" charset="0"/>
                <a:cs typeface="Times New Roman" pitchFamily="18" charset="0"/>
              </a:rPr>
              <a:t>Đây là gương mặt thiếu vẻ thanh tú, mang vẻ già dặn, chậm chạp nhưng phúc hậu. </a:t>
            </a:r>
            <a:endParaRPr lang="en-US" sz="3600" b="1" dirty="0">
              <a:solidFill>
                <a:prstClr val="black"/>
              </a:solidFill>
              <a:latin typeface="Times New Roman" pitchFamily="18" charset="0"/>
              <a:cs typeface="Times New Roman" pitchFamily="18" charset="0"/>
            </a:endParaRPr>
          </a:p>
          <a:p>
            <a:pPr marL="571500" indent="-571500" fontAlgn="auto">
              <a:spcBef>
                <a:spcPts val="0"/>
              </a:spcBef>
              <a:spcAft>
                <a:spcPts val="0"/>
              </a:spcAft>
              <a:buFontTx/>
              <a:buChar char="-"/>
              <a:defRPr/>
            </a:pPr>
            <a:r>
              <a:rPr lang="vi-VN" sz="3600" b="1" dirty="0">
                <a:solidFill>
                  <a:prstClr val="black"/>
                </a:solidFill>
                <a:latin typeface="Times New Roman" pitchFamily="18" charset="0"/>
                <a:cs typeface="Times New Roman" pitchFamily="18" charset="0"/>
              </a:rPr>
              <a:t>Người có gương mặt này thể hiện tích cách có khuynh hướng thống trị người khác, cương nghị và độc tài, mọi thành công trong cuộc sống sẽ đến vào những năm cuối đời người.</a:t>
            </a:r>
          </a:p>
        </p:txBody>
      </p:sp>
    </p:spTree>
    <p:extLst>
      <p:ext uri="{BB962C8B-B14F-4D97-AF65-F5344CB8AC3E}">
        <p14:creationId xmlns:p14="http://schemas.microsoft.com/office/powerpoint/2010/main" val="407463069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757238"/>
            <a:ext cx="6616700" cy="788987"/>
          </a:xfrm>
          <a:prstGeom prst="rect">
            <a:avLst/>
          </a:prstGeom>
          <a:solidFill>
            <a:schemeClr val="accent1">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3.4. Mặt trái lê (tam giác ngược)</a:t>
            </a:r>
          </a:p>
        </p:txBody>
      </p:sp>
      <p:sp>
        <p:nvSpPr>
          <p:cNvPr id="4" name="Rectangle 3"/>
          <p:cNvSpPr/>
          <p:nvPr/>
        </p:nvSpPr>
        <p:spPr>
          <a:xfrm>
            <a:off x="814388" y="1679575"/>
            <a:ext cx="6616700" cy="5033963"/>
          </a:xfrm>
          <a:prstGeom prst="rect">
            <a:avLst/>
          </a:prstGeom>
          <a:solidFill>
            <a:schemeClr val="accent1">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endParaRPr lang="vi-VN" sz="3600" b="1" dirty="0">
              <a:solidFill>
                <a:prstClr val="black"/>
              </a:solidFill>
              <a:latin typeface="Times New Roman" pitchFamily="18" charset="0"/>
              <a:cs typeface="Times New Roman" pitchFamily="18" charset="0"/>
            </a:endParaRPr>
          </a:p>
        </p:txBody>
      </p:sp>
      <p:pic>
        <p:nvPicPr>
          <p:cNvPr id="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4113" y="1787525"/>
            <a:ext cx="3397250" cy="4794250"/>
          </a:xfrm>
          <a:prstGeom prst="rect">
            <a:avLst/>
          </a:prstGeom>
          <a:solidFill>
            <a:schemeClr val="accent1">
              <a:lumMod val="20000"/>
              <a:lumOff val="80000"/>
            </a:schemeClr>
          </a:solidFill>
          <a:ln>
            <a:noFill/>
          </a:ln>
          <a:effectLst/>
        </p:spPr>
      </p:pic>
    </p:spTree>
    <p:extLst>
      <p:ext uri="{BB962C8B-B14F-4D97-AF65-F5344CB8AC3E}">
        <p14:creationId xmlns:p14="http://schemas.microsoft.com/office/powerpoint/2010/main" val="4074630697"/>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757238"/>
            <a:ext cx="6616700" cy="788987"/>
          </a:xfrm>
          <a:prstGeom prst="rect">
            <a:avLst/>
          </a:prstGeom>
          <a:solidFill>
            <a:srgbClr val="FFFF00"/>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3.4. Mặt trái lê (tam giác ngược)</a:t>
            </a:r>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275" y="1511300"/>
            <a:ext cx="3565525" cy="5346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3800" y="1898650"/>
            <a:ext cx="5200650" cy="3171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6734827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757238"/>
            <a:ext cx="6616700" cy="788987"/>
          </a:xfrm>
          <a:prstGeom prst="rect">
            <a:avLst/>
          </a:prstGeom>
          <a:solidFill>
            <a:srgbClr val="FFFF00"/>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600" b="1" dirty="0">
                <a:solidFill>
                  <a:prstClr val="black"/>
                </a:solidFill>
                <a:latin typeface="Times New Roman" pitchFamily="18" charset="0"/>
                <a:cs typeface="Times New Roman" pitchFamily="18" charset="0"/>
              </a:rPr>
              <a:t>3.</a:t>
            </a:r>
            <a:r>
              <a:rPr lang="vi-VN" sz="3600" b="1" dirty="0">
                <a:solidFill>
                  <a:prstClr val="black"/>
                </a:solidFill>
                <a:latin typeface="Times New Roman" pitchFamily="18" charset="0"/>
                <a:cs typeface="Times New Roman" pitchFamily="18" charset="0"/>
              </a:rPr>
              <a:t>5. Mặt trái tim (</a:t>
            </a:r>
            <a:r>
              <a:rPr lang="vi-VN" sz="3600" b="1" dirty="0" smtClean="0">
                <a:solidFill>
                  <a:prstClr val="black"/>
                </a:solidFill>
                <a:latin typeface="Times New Roman" pitchFamily="18" charset="0"/>
                <a:cs typeface="Times New Roman" pitchFamily="18" charset="0"/>
              </a:rPr>
              <a:t>heart</a:t>
            </a:r>
            <a:r>
              <a:rPr lang="en-US" sz="3600" b="1" dirty="0" smtClean="0">
                <a:solidFill>
                  <a:prstClr val="black"/>
                </a:solidFill>
                <a:latin typeface="Times New Roman" pitchFamily="18" charset="0"/>
                <a:cs typeface="Times New Roman" pitchFamily="18" charset="0"/>
              </a:rPr>
              <a:t> face</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4" name="Rectangle 3"/>
          <p:cNvSpPr/>
          <p:nvPr/>
        </p:nvSpPr>
        <p:spPr>
          <a:xfrm>
            <a:off x="266700" y="1795463"/>
            <a:ext cx="8643938" cy="4905375"/>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marL="571500" indent="-571500" fontAlgn="auto">
              <a:spcBef>
                <a:spcPts val="0"/>
              </a:spcBef>
              <a:spcAft>
                <a:spcPts val="0"/>
              </a:spcAft>
              <a:buFontTx/>
              <a:buChar char="-"/>
              <a:defRPr/>
            </a:pPr>
            <a:r>
              <a:rPr lang="vi-VN" sz="3600" b="1" dirty="0">
                <a:solidFill>
                  <a:prstClr val="black"/>
                </a:solidFill>
                <a:latin typeface="Times New Roman" pitchFamily="18" charset="0"/>
                <a:cs typeface="Times New Roman" pitchFamily="18" charset="0"/>
              </a:rPr>
              <a:t>Đặc điểm: Phần </a:t>
            </a:r>
            <a:r>
              <a:rPr lang="en-US" sz="3600" b="1" dirty="0">
                <a:solidFill>
                  <a:prstClr val="black"/>
                </a:solidFill>
                <a:latin typeface="Times New Roman" pitchFamily="18" charset="0"/>
                <a:cs typeface="Times New Roman" pitchFamily="18" charset="0"/>
              </a:rPr>
              <a:t>1</a:t>
            </a:r>
            <a:r>
              <a:rPr lang="vi-VN" sz="3600" b="1" dirty="0">
                <a:solidFill>
                  <a:prstClr val="black"/>
                </a:solidFill>
                <a:latin typeface="Times New Roman" pitchFamily="18" charset="0"/>
                <a:cs typeface="Times New Roman" pitchFamily="18" charset="0"/>
              </a:rPr>
              <a:t> rộng hơn phần </a:t>
            </a:r>
            <a:r>
              <a:rPr lang="en-US" sz="3600" b="1" dirty="0">
                <a:solidFill>
                  <a:prstClr val="black"/>
                </a:solidFill>
                <a:latin typeface="Times New Roman" pitchFamily="18" charset="0"/>
                <a:cs typeface="Times New Roman" pitchFamily="18" charset="0"/>
              </a:rPr>
              <a:t>2</a:t>
            </a:r>
            <a:r>
              <a:rPr lang="vi-VN" sz="3600" b="1" dirty="0">
                <a:solidFill>
                  <a:prstClr val="black"/>
                </a:solidFill>
                <a:latin typeface="Times New Roman" pitchFamily="18" charset="0"/>
                <a:cs typeface="Times New Roman" pitchFamily="18" charset="0"/>
              </a:rPr>
              <a:t> và phần </a:t>
            </a:r>
            <a:r>
              <a:rPr lang="en-US" sz="3600" b="1" dirty="0">
                <a:solidFill>
                  <a:prstClr val="black"/>
                </a:solidFill>
                <a:latin typeface="Times New Roman" pitchFamily="18" charset="0"/>
                <a:cs typeface="Times New Roman" pitchFamily="18" charset="0"/>
              </a:rPr>
              <a:t>3</a:t>
            </a:r>
            <a:r>
              <a:rPr lang="vi-VN" sz="3600" b="1" dirty="0">
                <a:solidFill>
                  <a:prstClr val="black"/>
                </a:solidFill>
                <a:latin typeface="Times New Roman" pitchFamily="18" charset="0"/>
                <a:cs typeface="Times New Roman" pitchFamily="18" charset="0"/>
              </a:rPr>
              <a:t>. ở trán đường chân tóc có một đỉnh nhọn, cằm nhọn, hai gò má bầu tròn nhưng không cao.</a:t>
            </a:r>
          </a:p>
          <a:p>
            <a:pPr marL="571500" indent="-571500" fontAlgn="auto">
              <a:spcBef>
                <a:spcPts val="0"/>
              </a:spcBef>
              <a:spcAft>
                <a:spcPts val="0"/>
              </a:spcAft>
              <a:buFontTx/>
              <a:buChar char="-"/>
              <a:defRPr/>
            </a:pPr>
            <a:r>
              <a:rPr lang="vi-VN" sz="3600" b="1" dirty="0">
                <a:solidFill>
                  <a:prstClr val="black"/>
                </a:solidFill>
                <a:latin typeface="Times New Roman" pitchFamily="18" charset="0"/>
                <a:cs typeface="Times New Roman" pitchFamily="18" charset="0"/>
              </a:rPr>
              <a:t>Đây là gương mặt đẹp không kém gì gương mặt trái soan.</a:t>
            </a:r>
          </a:p>
          <a:p>
            <a:pPr marL="571500" indent="-571500" fontAlgn="auto">
              <a:spcBef>
                <a:spcPts val="0"/>
              </a:spcBef>
              <a:spcAft>
                <a:spcPts val="0"/>
              </a:spcAft>
              <a:buFontTx/>
              <a:buChar char="-"/>
              <a:defRPr/>
            </a:pPr>
            <a:r>
              <a:rPr lang="vi-VN" sz="3600" b="1" dirty="0">
                <a:solidFill>
                  <a:prstClr val="black"/>
                </a:solidFill>
                <a:latin typeface="Times New Roman" pitchFamily="18" charset="0"/>
                <a:cs typeface="Times New Roman" pitchFamily="18" charset="0"/>
              </a:rPr>
              <a:t>Ấn tượng: Quyến rũ, hấp dẫn, duyên dáng…</a:t>
            </a:r>
          </a:p>
        </p:txBody>
      </p:sp>
    </p:spTree>
    <p:extLst>
      <p:ext uri="{BB962C8B-B14F-4D97-AF65-F5344CB8AC3E}">
        <p14:creationId xmlns:p14="http://schemas.microsoft.com/office/powerpoint/2010/main" val="202498489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757238"/>
            <a:ext cx="6616700" cy="788987"/>
          </a:xfrm>
          <a:prstGeom prst="rect">
            <a:avLst/>
          </a:prstGeom>
          <a:solidFill>
            <a:srgbClr val="FFFF00"/>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600" b="1" dirty="0">
                <a:solidFill>
                  <a:prstClr val="black"/>
                </a:solidFill>
                <a:latin typeface="Times New Roman" pitchFamily="18" charset="0"/>
                <a:cs typeface="Times New Roman" pitchFamily="18" charset="0"/>
              </a:rPr>
              <a:t>3.</a:t>
            </a:r>
            <a:r>
              <a:rPr lang="vi-VN" sz="3600" b="1" dirty="0">
                <a:solidFill>
                  <a:prstClr val="black"/>
                </a:solidFill>
                <a:latin typeface="Times New Roman" pitchFamily="18" charset="0"/>
                <a:cs typeface="Times New Roman" pitchFamily="18" charset="0"/>
              </a:rPr>
              <a:t>5. Mặt trái tim (heart)</a:t>
            </a:r>
          </a:p>
        </p:txBody>
      </p:sp>
      <p:sp>
        <p:nvSpPr>
          <p:cNvPr id="4" name="Rectangle 3"/>
          <p:cNvSpPr/>
          <p:nvPr/>
        </p:nvSpPr>
        <p:spPr>
          <a:xfrm>
            <a:off x="266700" y="1795463"/>
            <a:ext cx="8643938" cy="4905375"/>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endParaRPr lang="vi-VN" sz="3600" b="1" dirty="0">
              <a:solidFill>
                <a:prstClr val="black"/>
              </a:solidFill>
              <a:latin typeface="Times New Roman" pitchFamily="18" charset="0"/>
              <a:cs typeface="Times New Roman" pitchFamily="18" charset="0"/>
            </a:endParaRP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 y="2311400"/>
            <a:ext cx="3290888" cy="438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36938" y="2311400"/>
            <a:ext cx="5486400" cy="438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148695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757238"/>
            <a:ext cx="6616700" cy="788987"/>
          </a:xfrm>
          <a:prstGeom prst="rect">
            <a:avLst/>
          </a:prstGeom>
          <a:solidFill>
            <a:srgbClr val="FFFF00"/>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600" b="1" dirty="0">
                <a:solidFill>
                  <a:prstClr val="black"/>
                </a:solidFill>
                <a:latin typeface="Times New Roman" pitchFamily="18" charset="0"/>
                <a:cs typeface="Times New Roman" pitchFamily="18" charset="0"/>
              </a:rPr>
              <a:t>3.</a:t>
            </a:r>
            <a:r>
              <a:rPr lang="vi-VN" sz="3600" b="1" dirty="0">
                <a:solidFill>
                  <a:prstClr val="black"/>
                </a:solidFill>
                <a:latin typeface="Times New Roman" pitchFamily="18" charset="0"/>
                <a:cs typeface="Times New Roman" pitchFamily="18" charset="0"/>
              </a:rPr>
              <a:t>5. Mặt trái tim (heart)</a:t>
            </a:r>
          </a:p>
        </p:txBody>
      </p:sp>
      <p:pic>
        <p:nvPicPr>
          <p:cNvPr id="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4388" y="1728788"/>
            <a:ext cx="7707312" cy="5129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6734827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757238"/>
            <a:ext cx="7543800" cy="788987"/>
          </a:xfrm>
          <a:prstGeom prst="rect">
            <a:avLst/>
          </a:prstGeom>
          <a:solidFill>
            <a:schemeClr val="accent1">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3.6. Mặt thuôn dài </a:t>
            </a:r>
            <a:r>
              <a:rPr lang="vi-VN" sz="3600" b="1" dirty="0" smtClean="0">
                <a:solidFill>
                  <a:prstClr val="black"/>
                </a:solidFill>
                <a:latin typeface="Times New Roman" pitchFamily="18" charset="0"/>
                <a:cs typeface="Times New Roman" pitchFamily="18" charset="0"/>
              </a:rPr>
              <a:t>(</a:t>
            </a:r>
            <a:r>
              <a:rPr lang="en-US" sz="3600" b="1" dirty="0" smtClean="0">
                <a:solidFill>
                  <a:prstClr val="black"/>
                </a:solidFill>
                <a:latin typeface="Times New Roman" pitchFamily="18" charset="0"/>
                <a:cs typeface="Times New Roman" pitchFamily="18" charset="0"/>
              </a:rPr>
              <a:t>e</a:t>
            </a:r>
            <a:r>
              <a:rPr lang="vi-VN" sz="3600" b="1" dirty="0" smtClean="0">
                <a:solidFill>
                  <a:prstClr val="black"/>
                </a:solidFill>
                <a:latin typeface="Times New Roman" pitchFamily="18" charset="0"/>
                <a:cs typeface="Times New Roman" pitchFamily="18" charset="0"/>
              </a:rPr>
              <a:t>long</a:t>
            </a:r>
            <a:r>
              <a:rPr lang="en-US" sz="3600" b="1" dirty="0" err="1" smtClean="0">
                <a:solidFill>
                  <a:prstClr val="black"/>
                </a:solidFill>
                <a:latin typeface="Times New Roman" pitchFamily="18" charset="0"/>
                <a:cs typeface="Times New Roman" pitchFamily="18" charset="0"/>
              </a:rPr>
              <a:t>ated</a:t>
            </a:r>
            <a:r>
              <a:rPr lang="en-US" sz="3600" b="1" dirty="0" smtClean="0">
                <a:solidFill>
                  <a:prstClr val="black"/>
                </a:solidFill>
                <a:latin typeface="Times New Roman" pitchFamily="18" charset="0"/>
                <a:cs typeface="Times New Roman" pitchFamily="18" charset="0"/>
              </a:rPr>
              <a:t> face</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4" name="Rectangle 3"/>
          <p:cNvSpPr/>
          <p:nvPr/>
        </p:nvSpPr>
        <p:spPr>
          <a:xfrm>
            <a:off x="0" y="2543175"/>
            <a:ext cx="9144000" cy="3724275"/>
          </a:xfrm>
          <a:prstGeom prst="rect">
            <a:avLst/>
          </a:prstGeom>
          <a:solidFill>
            <a:schemeClr val="accent1">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marL="571500" indent="-571500" fontAlgn="auto">
              <a:spcBef>
                <a:spcPts val="0"/>
              </a:spcBef>
              <a:spcAft>
                <a:spcPts val="0"/>
              </a:spcAft>
              <a:buFontTx/>
              <a:buChar char="-"/>
              <a:defRPr/>
            </a:pPr>
            <a:r>
              <a:rPr lang="vi-VN" sz="3600" b="1" dirty="0">
                <a:solidFill>
                  <a:prstClr val="black"/>
                </a:solidFill>
                <a:latin typeface="Times New Roman" pitchFamily="18" charset="0"/>
                <a:cs typeface="Times New Roman" pitchFamily="18" charset="0"/>
              </a:rPr>
              <a:t>Đặc điểm: Cả 3 phần </a:t>
            </a:r>
            <a:r>
              <a:rPr lang="en-US" sz="3600" b="1" dirty="0">
                <a:solidFill>
                  <a:prstClr val="black"/>
                </a:solidFill>
                <a:latin typeface="Times New Roman" pitchFamily="18" charset="0"/>
                <a:cs typeface="Times New Roman" pitchFamily="18" charset="0"/>
              </a:rPr>
              <a:t>1-</a:t>
            </a:r>
            <a:r>
              <a:rPr lang="vi-VN" sz="3600" b="1" dirty="0">
                <a:solidFill>
                  <a:prstClr val="black"/>
                </a:solidFill>
                <a:latin typeface="Times New Roman" pitchFamily="18" charset="0"/>
                <a:cs typeface="Times New Roman" pitchFamily="18" charset="0"/>
              </a:rPr>
              <a:t> </a:t>
            </a:r>
            <a:r>
              <a:rPr lang="en-US" sz="3600" b="1" dirty="0">
                <a:solidFill>
                  <a:prstClr val="black"/>
                </a:solidFill>
                <a:latin typeface="Times New Roman" pitchFamily="18" charset="0"/>
                <a:cs typeface="Times New Roman" pitchFamily="18" charset="0"/>
              </a:rPr>
              <a:t>2 - 3</a:t>
            </a:r>
            <a:r>
              <a:rPr lang="vi-VN" sz="3600" b="1" dirty="0">
                <a:solidFill>
                  <a:prstClr val="black"/>
                </a:solidFill>
                <a:latin typeface="Times New Roman" pitchFamily="18" charset="0"/>
                <a:cs typeface="Times New Roman" pitchFamily="18" charset="0"/>
              </a:rPr>
              <a:t> đều dài hơn so với gương mặt chuẩn, trán cao, cằm dài, hai mát hơi hóp. </a:t>
            </a:r>
          </a:p>
          <a:p>
            <a:pPr marL="571500" indent="-571500" fontAlgn="auto">
              <a:spcBef>
                <a:spcPts val="0"/>
              </a:spcBef>
              <a:spcAft>
                <a:spcPts val="0"/>
              </a:spcAft>
              <a:buFontTx/>
              <a:buChar char="-"/>
              <a:defRPr/>
            </a:pPr>
            <a:r>
              <a:rPr lang="vi-VN" sz="3600" b="1" dirty="0">
                <a:solidFill>
                  <a:prstClr val="black"/>
                </a:solidFill>
                <a:latin typeface="Times New Roman" pitchFamily="18" charset="0"/>
                <a:cs typeface="Times New Roman" pitchFamily="18" charset="0"/>
              </a:rPr>
              <a:t>Đây là gương mặt điển hình của phụ nữ phương Tây.</a:t>
            </a:r>
          </a:p>
        </p:txBody>
      </p:sp>
    </p:spTree>
    <p:extLst>
      <p:ext uri="{BB962C8B-B14F-4D97-AF65-F5344CB8AC3E}">
        <p14:creationId xmlns:p14="http://schemas.microsoft.com/office/powerpoint/2010/main" val="202498489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757238"/>
            <a:ext cx="6616700" cy="788987"/>
          </a:xfrm>
          <a:prstGeom prst="rect">
            <a:avLst/>
          </a:prstGeom>
          <a:solidFill>
            <a:schemeClr val="accent1">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3.6. Mặt thuôn dài (long)</a:t>
            </a:r>
          </a:p>
        </p:txBody>
      </p:sp>
      <p:sp>
        <p:nvSpPr>
          <p:cNvPr id="4" name="Rectangle 3"/>
          <p:cNvSpPr/>
          <p:nvPr/>
        </p:nvSpPr>
        <p:spPr>
          <a:xfrm>
            <a:off x="0" y="2843213"/>
            <a:ext cx="9144000" cy="3125787"/>
          </a:xfrm>
          <a:prstGeom prst="rect">
            <a:avLst/>
          </a:prstGeom>
          <a:solidFill>
            <a:schemeClr val="accent6">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marL="571500" indent="-571500" fontAlgn="auto">
              <a:spcBef>
                <a:spcPts val="0"/>
              </a:spcBef>
              <a:spcAft>
                <a:spcPts val="0"/>
              </a:spcAft>
              <a:buFontTx/>
              <a:buChar char="-"/>
              <a:defRPr/>
            </a:pPr>
            <a:r>
              <a:rPr lang="vi-VN" sz="3600" b="1" dirty="0">
                <a:solidFill>
                  <a:prstClr val="black"/>
                </a:solidFill>
                <a:latin typeface="Times New Roman" pitchFamily="18" charset="0"/>
                <a:cs typeface="Times New Roman" pitchFamily="18" charset="0"/>
              </a:rPr>
              <a:t>Ấn tượng: Thông minh nhưng thiếu nét trẻ trung và tính hiện đại. </a:t>
            </a:r>
            <a:endParaRPr lang="en-US" sz="3600" b="1" dirty="0">
              <a:solidFill>
                <a:prstClr val="black"/>
              </a:solidFill>
              <a:latin typeface="Times New Roman" pitchFamily="18" charset="0"/>
              <a:cs typeface="Times New Roman" pitchFamily="18" charset="0"/>
            </a:endParaRPr>
          </a:p>
          <a:p>
            <a:pPr marL="571500" indent="-571500" fontAlgn="auto">
              <a:spcBef>
                <a:spcPts val="0"/>
              </a:spcBef>
              <a:spcAft>
                <a:spcPts val="0"/>
              </a:spcAft>
              <a:buFontTx/>
              <a:buChar char="-"/>
              <a:defRPr/>
            </a:pPr>
            <a:r>
              <a:rPr lang="vi-VN" sz="3600" b="1" dirty="0">
                <a:solidFill>
                  <a:prstClr val="black"/>
                </a:solidFill>
                <a:latin typeface="Times New Roman" pitchFamily="18" charset="0"/>
                <a:cs typeface="Times New Roman" pitchFamily="18" charset="0"/>
              </a:rPr>
              <a:t>Người có gương mặt này thể hiện khí chất điềm tĩnh, cá tính cân bằng.</a:t>
            </a:r>
          </a:p>
        </p:txBody>
      </p:sp>
    </p:spTree>
    <p:extLst>
      <p:ext uri="{BB962C8B-B14F-4D97-AF65-F5344CB8AC3E}">
        <p14:creationId xmlns:p14="http://schemas.microsoft.com/office/powerpoint/2010/main" val="1381486952"/>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757238"/>
            <a:ext cx="6616700" cy="788987"/>
          </a:xfrm>
          <a:prstGeom prst="rect">
            <a:avLst/>
          </a:prstGeom>
          <a:solidFill>
            <a:schemeClr val="accent1">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3.6. Mặt thuôn dài (long)</a:t>
            </a:r>
          </a:p>
        </p:txBody>
      </p:sp>
      <p:sp>
        <p:nvSpPr>
          <p:cNvPr id="4" name="Rectangle 3"/>
          <p:cNvSpPr/>
          <p:nvPr/>
        </p:nvSpPr>
        <p:spPr>
          <a:xfrm>
            <a:off x="7938" y="1878013"/>
            <a:ext cx="3433762" cy="3857625"/>
          </a:xfrm>
          <a:prstGeom prst="rect">
            <a:avLst/>
          </a:prstGeom>
          <a:solidFill>
            <a:schemeClr val="accent1">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endParaRPr lang="vi-VN" sz="3600" b="1" dirty="0">
              <a:solidFill>
                <a:prstClr val="black"/>
              </a:solidFill>
              <a:latin typeface="Times New Roman" pitchFamily="18" charset="0"/>
              <a:cs typeface="Times New Roman" pitchFamily="18" charset="0"/>
            </a:endParaRP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2438" y="1878013"/>
            <a:ext cx="2668587" cy="3690937"/>
          </a:xfrm>
          <a:prstGeom prst="rect">
            <a:avLst/>
          </a:prstGeom>
          <a:solidFill>
            <a:schemeClr val="accent1">
              <a:lumMod val="20000"/>
              <a:lumOff val="80000"/>
            </a:schemeClr>
          </a:solidFill>
          <a:ln>
            <a:noFill/>
          </a:ln>
          <a:effectLst/>
        </p:spPr>
      </p:pic>
      <p:pic>
        <p:nvPicPr>
          <p:cNvPr id="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7325" y="1695450"/>
            <a:ext cx="3867150" cy="5162550"/>
          </a:xfrm>
          <a:prstGeom prst="rect">
            <a:avLst/>
          </a:prstGeom>
          <a:solidFill>
            <a:schemeClr val="accent1">
              <a:lumMod val="20000"/>
              <a:lumOff val="80000"/>
            </a:schemeClr>
          </a:solidFill>
          <a:ln>
            <a:noFill/>
          </a:ln>
          <a:effectLst/>
        </p:spPr>
      </p:pic>
    </p:spTree>
    <p:extLst>
      <p:ext uri="{BB962C8B-B14F-4D97-AF65-F5344CB8AC3E}">
        <p14:creationId xmlns:p14="http://schemas.microsoft.com/office/powerpoint/2010/main" val="156734827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757238"/>
            <a:ext cx="6616700" cy="788987"/>
          </a:xfrm>
          <a:prstGeom prst="rect">
            <a:avLst/>
          </a:prstGeom>
          <a:solidFill>
            <a:schemeClr val="accent1">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3.6. Mặt thuôn dài (long)</a:t>
            </a:r>
          </a:p>
        </p:txBody>
      </p:sp>
      <p:pic>
        <p:nvPicPr>
          <p:cNvPr id="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1875" y="1884363"/>
            <a:ext cx="7100888" cy="4732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descr="tóc ngắn cho mặt dà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1813" y="1884363"/>
            <a:ext cx="4841875" cy="473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24984896"/>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757238"/>
            <a:ext cx="6616700" cy="788987"/>
          </a:xfrm>
          <a:prstGeom prst="rect">
            <a:avLst/>
          </a:prstGeom>
          <a:solidFill>
            <a:schemeClr val="accent6">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3.7. Mặt hình thoi (diamond)</a:t>
            </a:r>
          </a:p>
        </p:txBody>
      </p:sp>
      <p:sp>
        <p:nvSpPr>
          <p:cNvPr id="4" name="Rectangle 3"/>
          <p:cNvSpPr/>
          <p:nvPr/>
        </p:nvSpPr>
        <p:spPr>
          <a:xfrm>
            <a:off x="0" y="2160588"/>
            <a:ext cx="9144000" cy="4106862"/>
          </a:xfrm>
          <a:prstGeom prst="rect">
            <a:avLst/>
          </a:prstGeom>
          <a:solidFill>
            <a:schemeClr val="accent1">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marL="571500" indent="-571500" fontAlgn="auto">
              <a:spcBef>
                <a:spcPts val="0"/>
              </a:spcBef>
              <a:spcAft>
                <a:spcPts val="0"/>
              </a:spcAft>
              <a:buFontTx/>
              <a:buChar char="-"/>
              <a:defRPr/>
            </a:pPr>
            <a:r>
              <a:rPr lang="vi-VN" sz="3600" b="1" dirty="0">
                <a:solidFill>
                  <a:prstClr val="black"/>
                </a:solidFill>
                <a:latin typeface="Times New Roman" pitchFamily="18" charset="0"/>
                <a:cs typeface="Times New Roman" pitchFamily="18" charset="0"/>
              </a:rPr>
              <a:t>Đặc điểm: Phần </a:t>
            </a:r>
            <a:r>
              <a:rPr lang="en-US" sz="3600" b="1" dirty="0">
                <a:solidFill>
                  <a:prstClr val="black"/>
                </a:solidFill>
                <a:latin typeface="Times New Roman" pitchFamily="18" charset="0"/>
                <a:cs typeface="Times New Roman" pitchFamily="18" charset="0"/>
              </a:rPr>
              <a:t>1</a:t>
            </a:r>
            <a:r>
              <a:rPr lang="vi-VN" sz="3600" b="1" dirty="0">
                <a:solidFill>
                  <a:prstClr val="black"/>
                </a:solidFill>
                <a:latin typeface="Times New Roman" pitchFamily="18" charset="0"/>
                <a:cs typeface="Times New Roman" pitchFamily="18" charset="0"/>
              </a:rPr>
              <a:t> và </a:t>
            </a:r>
            <a:r>
              <a:rPr lang="en-US" sz="3600" b="1" dirty="0">
                <a:solidFill>
                  <a:prstClr val="black"/>
                </a:solidFill>
                <a:latin typeface="Times New Roman" pitchFamily="18" charset="0"/>
                <a:cs typeface="Times New Roman" pitchFamily="18" charset="0"/>
              </a:rPr>
              <a:t>3</a:t>
            </a:r>
            <a:r>
              <a:rPr lang="vi-VN" sz="3600" b="1" dirty="0">
                <a:solidFill>
                  <a:prstClr val="black"/>
                </a:solidFill>
                <a:latin typeface="Times New Roman" pitchFamily="18" charset="0"/>
                <a:cs typeface="Times New Roman" pitchFamily="18" charset="0"/>
              </a:rPr>
              <a:t> hơi dài hơn so với gương mặt chuẩn, xương gò má rộng và nhô cao, hai má hóp, trán hẹp, cằm nhọn.</a:t>
            </a:r>
          </a:p>
          <a:p>
            <a:pPr marL="571500" indent="-571500" fontAlgn="auto">
              <a:spcBef>
                <a:spcPts val="0"/>
              </a:spcBef>
              <a:spcAft>
                <a:spcPts val="0"/>
              </a:spcAft>
              <a:buFontTx/>
              <a:buChar char="-"/>
              <a:defRPr/>
            </a:pPr>
            <a:r>
              <a:rPr lang="vi-VN" sz="3600" b="1" dirty="0">
                <a:solidFill>
                  <a:prstClr val="black"/>
                </a:solidFill>
                <a:latin typeface="Times New Roman" pitchFamily="18" charset="0"/>
                <a:cs typeface="Times New Roman" pitchFamily="18" charset="0"/>
              </a:rPr>
              <a:t>Đây là gương mặt</a:t>
            </a:r>
          </a:p>
          <a:p>
            <a:pPr marL="571500" indent="-571500" fontAlgn="auto">
              <a:spcBef>
                <a:spcPts val="0"/>
              </a:spcBef>
              <a:spcAft>
                <a:spcPts val="0"/>
              </a:spcAft>
              <a:buFontTx/>
              <a:buChar char="-"/>
              <a:defRPr/>
            </a:pPr>
            <a:r>
              <a:rPr lang="vi-VN" sz="3600" b="1" dirty="0">
                <a:solidFill>
                  <a:prstClr val="black"/>
                </a:solidFill>
                <a:latin typeface="Times New Roman" pitchFamily="18" charset="0"/>
                <a:cs typeface="Times New Roman" pitchFamily="18" charset="0"/>
              </a:rPr>
              <a:t>Ấn tượng: Lạnh </a:t>
            </a:r>
            <a:r>
              <a:rPr lang="vi-VN" sz="3600" b="1" dirty="0" smtClean="0">
                <a:solidFill>
                  <a:prstClr val="black"/>
                </a:solidFill>
                <a:latin typeface="Times New Roman" pitchFamily="18" charset="0"/>
                <a:cs typeface="Times New Roman" pitchFamily="18" charset="0"/>
              </a:rPr>
              <a:t>l</a:t>
            </a:r>
            <a:r>
              <a:rPr lang="en-US" sz="3600" b="1" dirty="0">
                <a:solidFill>
                  <a:prstClr val="black"/>
                </a:solidFill>
                <a:latin typeface="Times New Roman" pitchFamily="18" charset="0"/>
                <a:cs typeface="Times New Roman" pitchFamily="18" charset="0"/>
              </a:rPr>
              <a:t>ù</a:t>
            </a:r>
            <a:r>
              <a:rPr lang="vi-VN" sz="3600" b="1" dirty="0" smtClean="0">
                <a:solidFill>
                  <a:prstClr val="black"/>
                </a:solidFill>
                <a:latin typeface="Times New Roman" pitchFamily="18" charset="0"/>
                <a:cs typeface="Times New Roman" pitchFamily="18" charset="0"/>
              </a:rPr>
              <a:t>ng</a:t>
            </a:r>
            <a:r>
              <a:rPr lang="vi-VN" sz="3600" b="1" dirty="0">
                <a:solidFill>
                  <a:prstClr val="black"/>
                </a:solidFill>
                <a:latin typeface="Times New Roman" pitchFamily="18" charset="0"/>
                <a:cs typeface="Times New Roman" pitchFamily="18" charset="0"/>
              </a:rPr>
              <a:t>, buồn bả, dễ già nua. Người có gương mặt này thường th</a:t>
            </a:r>
            <a:r>
              <a:rPr lang="en-US" sz="3600" b="1" dirty="0">
                <a:solidFill>
                  <a:prstClr val="black"/>
                </a:solidFill>
                <a:latin typeface="Times New Roman" pitchFamily="18" charset="0"/>
                <a:cs typeface="Times New Roman" pitchFamily="18" charset="0"/>
              </a:rPr>
              <a:t>à</a:t>
            </a:r>
            <a:r>
              <a:rPr lang="vi-VN" sz="3600" b="1" dirty="0">
                <a:solidFill>
                  <a:prstClr val="black"/>
                </a:solidFill>
                <a:latin typeface="Times New Roman" pitchFamily="18" charset="0"/>
                <a:cs typeface="Times New Roman" pitchFamily="18" charset="0"/>
              </a:rPr>
              <a:t>nh đạt vào tuổi trung niên. </a:t>
            </a:r>
          </a:p>
        </p:txBody>
      </p:sp>
    </p:spTree>
    <p:extLst>
      <p:ext uri="{BB962C8B-B14F-4D97-AF65-F5344CB8AC3E}">
        <p14:creationId xmlns:p14="http://schemas.microsoft.com/office/powerpoint/2010/main" val="1381486952"/>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757238"/>
            <a:ext cx="6616700" cy="788987"/>
          </a:xfrm>
          <a:prstGeom prst="rect">
            <a:avLst/>
          </a:prstGeom>
          <a:solidFill>
            <a:schemeClr val="accent6">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3.7. Mặt hình thoi (diamond)</a:t>
            </a:r>
          </a:p>
        </p:txBody>
      </p:sp>
      <p:sp>
        <p:nvSpPr>
          <p:cNvPr id="4" name="Rectangle 3"/>
          <p:cNvSpPr/>
          <p:nvPr/>
        </p:nvSpPr>
        <p:spPr>
          <a:xfrm>
            <a:off x="0" y="2160588"/>
            <a:ext cx="3757613" cy="4106862"/>
          </a:xfrm>
          <a:prstGeom prst="rect">
            <a:avLst/>
          </a:prstGeom>
          <a:solidFill>
            <a:schemeClr val="accent1">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endParaRPr lang="vi-VN" sz="3600" b="1" dirty="0">
              <a:solidFill>
                <a:prstClr val="black"/>
              </a:solidFill>
              <a:latin typeface="Times New Roman" pitchFamily="18" charset="0"/>
              <a:cs typeface="Times New Roman" pitchFamily="18" charset="0"/>
            </a:endParaRP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2173288"/>
            <a:ext cx="2928937" cy="391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7638" y="2160588"/>
            <a:ext cx="3282950" cy="426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4984896"/>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757238"/>
            <a:ext cx="6616700" cy="788987"/>
          </a:xfrm>
          <a:prstGeom prst="rect">
            <a:avLst/>
          </a:prstGeom>
          <a:solidFill>
            <a:schemeClr val="accent6">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3.7. Mặt hình thoi (diamond)</a:t>
            </a:r>
          </a:p>
        </p:txBody>
      </p:sp>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975" y="1762125"/>
            <a:ext cx="8793163" cy="420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1486952"/>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1263" y="4763"/>
            <a:ext cx="6802437" cy="6853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6734827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20738"/>
            <a:ext cx="9193213" cy="5164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4984896"/>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88" y="39301"/>
            <a:ext cx="194468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06825" y="1320800"/>
            <a:ext cx="5283200" cy="5046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63" y="1320800"/>
            <a:ext cx="3763962" cy="565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67348271"/>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463678"/>
            <a:ext cx="12192000" cy="1844675"/>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en-US" sz="5400" b="1" dirty="0">
                <a:latin typeface="Arial" pitchFamily="34" charset="0"/>
                <a:cs typeface="Arial" pitchFamily="34" charset="0"/>
              </a:rPr>
              <a:t>CÁC EM </a:t>
            </a:r>
          </a:p>
          <a:p>
            <a:pPr algn="ctr" fontAlgn="auto">
              <a:spcBef>
                <a:spcPts val="0"/>
              </a:spcBef>
              <a:spcAft>
                <a:spcPts val="0"/>
              </a:spcAft>
              <a:defRPr/>
            </a:pPr>
            <a:r>
              <a:rPr lang="en-US" sz="5400" b="1" dirty="0">
                <a:latin typeface="Arial" pitchFamily="34" charset="0"/>
                <a:cs typeface="Arial" pitchFamily="34" charset="0"/>
              </a:rPr>
              <a:t>CÓ HỎI THÊM GÌ KHÔNG?</a:t>
            </a:r>
            <a:endParaRPr lang="en-US" sz="5400" b="1" dirty="0"/>
          </a:p>
        </p:txBody>
      </p:sp>
      <p:pic>
        <p:nvPicPr>
          <p:cNvPr id="21709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85851" y="-7938"/>
            <a:ext cx="2592916"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682832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30302" y="1196978"/>
            <a:ext cx="9842500" cy="190182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en-US" sz="5400" b="1" dirty="0">
                <a:latin typeface="Arial" pitchFamily="34" charset="0"/>
                <a:cs typeface="Arial" pitchFamily="34" charset="0"/>
              </a:rPr>
              <a:t>CÂU HỎI VÀ BÀI TẬP VỀ NHÀ</a:t>
            </a:r>
            <a:endParaRPr lang="en-US" sz="5400" b="1" dirty="0"/>
          </a:p>
        </p:txBody>
      </p:sp>
      <p:pic>
        <p:nvPicPr>
          <p:cNvPr id="21811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85851" y="-7938"/>
            <a:ext cx="2592916"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1966699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6101" y="2033588"/>
            <a:ext cx="11209867" cy="3605212"/>
          </a:xfrm>
        </p:spPr>
        <p:txBody>
          <a:bodyPr>
            <a:normAutofit/>
          </a:bodyPr>
          <a:lstStyle/>
          <a:p>
            <a:pPr marL="33338" indent="0" algn="ctr" eaLnBrk="1" hangingPunct="1">
              <a:buFont typeface="Arial" pitchFamily="34" charset="0"/>
              <a:buNone/>
            </a:pPr>
            <a:r>
              <a:rPr lang="en-US" sz="6600" b="1" dirty="0" smtClean="0">
                <a:latin typeface="Times New Roman" pitchFamily="18" charset="0"/>
                <a:cs typeface="Times New Roman" pitchFamily="18" charset="0"/>
              </a:rPr>
              <a:t>CẢM ƠN </a:t>
            </a:r>
          </a:p>
          <a:p>
            <a:pPr marL="33338" indent="0" algn="ctr" eaLnBrk="1" hangingPunct="1">
              <a:buFont typeface="Arial" pitchFamily="34" charset="0"/>
              <a:buNone/>
            </a:pPr>
            <a:r>
              <a:rPr lang="vi-VN" sz="6600" b="1" dirty="0" smtClean="0">
                <a:latin typeface="Times New Roman" pitchFamily="18" charset="0"/>
                <a:cs typeface="Times New Roman" pitchFamily="18" charset="0"/>
              </a:rPr>
              <a:t>CÁC EM ĐÃ HỢP TÁC TỐT</a:t>
            </a:r>
            <a:endParaRPr lang="en-US" sz="6600" dirty="0" smtClean="0"/>
          </a:p>
        </p:txBody>
      </p:sp>
      <p:pic>
        <p:nvPicPr>
          <p:cNvPr id="21913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56419" y="201616"/>
            <a:ext cx="7260167"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971183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lemental">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Elemental</Template>
  <TotalTime>2258</TotalTime>
  <Words>1657</Words>
  <Application>Microsoft Office PowerPoint</Application>
  <PresentationFormat>Custom</PresentationFormat>
  <Paragraphs>205</Paragraphs>
  <Slides>77</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77</vt:i4>
      </vt:variant>
    </vt:vector>
  </HeadingPairs>
  <TitlesOfParts>
    <vt:vector size="79" baseType="lpstr">
      <vt:lpstr>Elemental</vt:lpstr>
      <vt:lpstr>CorelDRAW.Graphic.13</vt:lpstr>
      <vt:lpstr>PowerPoint Presentation</vt:lpstr>
      <vt:lpstr>Bài 3  KỸ THUẬT TRANG ĐIỂM   (tiết 7, 8, 9)</vt:lpstr>
      <vt:lpstr>PowerPoint Presentation</vt:lpstr>
      <vt:lpstr>Kiểm tra bài cũ</vt:lpstr>
      <vt:lpstr>Kiểm tra bài cũ</vt:lpstr>
      <vt:lpstr>Kiểm tra bài cũ</vt:lpstr>
      <vt:lpstr>Kiểm tra bài cũ</vt:lpstr>
      <vt:lpstr>Bài 3  KỸ THUẬT TRANG ĐIỂM (tiếp theo)   (tiết 7, 8, 9)</vt:lpstr>
      <vt:lpstr>Phần  DỤNG CỤ TRANG ĐIỂM NHẬN DẠNG KHUÔN MẶT  (tiếp theo)   (tiết 7, 8, 9)</vt:lpstr>
      <vt:lpstr>Mục tiêu của bài</vt:lpstr>
      <vt:lpstr>Mục tiêu của bài</vt:lpstr>
      <vt:lpstr>Mục tiêu của bài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Chọn câu trả lời đúng nhất</vt:lpstr>
      <vt:lpstr>Chọn câu trả lời đúng nhất</vt:lpstr>
      <vt:lpstr>Chọn câu trả lời đúng nhất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Chọn câu trả lời đúng nhất</vt:lpstr>
      <vt:lpstr>PowerPoint Presentation</vt:lpstr>
      <vt:lpstr>PowerPoint Presentation</vt:lpstr>
      <vt:lpstr>Chọn câu trả lời đúng nhất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tập PHÁP LUẬT LAO ĐỘNG</dc:title>
  <dc:creator>User</dc:creator>
  <cp:lastModifiedBy>Dell E7450</cp:lastModifiedBy>
  <cp:revision>47</cp:revision>
  <dcterms:created xsi:type="dcterms:W3CDTF">2021-04-22T01:56:34Z</dcterms:created>
  <dcterms:modified xsi:type="dcterms:W3CDTF">2021-06-12T08:51:33Z</dcterms:modified>
</cp:coreProperties>
</file>