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  <p:sldMasterId id="2147483709" r:id="rId4"/>
    <p:sldMasterId id="2147483745" r:id="rId5"/>
  </p:sldMasterIdLst>
  <p:notesMasterIdLst>
    <p:notesMasterId r:id="rId43"/>
  </p:notesMasterIdLst>
  <p:sldIdLst>
    <p:sldId id="860" r:id="rId6"/>
    <p:sldId id="1088" r:id="rId7"/>
    <p:sldId id="1060" r:id="rId8"/>
    <p:sldId id="1068" r:id="rId9"/>
    <p:sldId id="1076" r:id="rId10"/>
    <p:sldId id="1067" r:id="rId11"/>
    <p:sldId id="1079" r:id="rId12"/>
    <p:sldId id="1032" r:id="rId13"/>
    <p:sldId id="1084" r:id="rId14"/>
    <p:sldId id="1041" r:id="rId15"/>
    <p:sldId id="1037" r:id="rId16"/>
    <p:sldId id="260" r:id="rId17"/>
    <p:sldId id="1078" r:id="rId18"/>
    <p:sldId id="1071" r:id="rId19"/>
    <p:sldId id="1089" r:id="rId20"/>
    <p:sldId id="1046" r:id="rId21"/>
    <p:sldId id="1066" r:id="rId22"/>
    <p:sldId id="1047" r:id="rId23"/>
    <p:sldId id="1055" r:id="rId24"/>
    <p:sldId id="258" r:id="rId25"/>
    <p:sldId id="1043" r:id="rId26"/>
    <p:sldId id="1083" r:id="rId27"/>
    <p:sldId id="1027" r:id="rId28"/>
    <p:sldId id="1045" r:id="rId29"/>
    <p:sldId id="1013" r:id="rId30"/>
    <p:sldId id="1064" r:id="rId31"/>
    <p:sldId id="1061" r:id="rId32"/>
    <p:sldId id="1065" r:id="rId33"/>
    <p:sldId id="1081" r:id="rId34"/>
    <p:sldId id="1062" r:id="rId35"/>
    <p:sldId id="566" r:id="rId36"/>
    <p:sldId id="1063" r:id="rId37"/>
    <p:sldId id="1091" r:id="rId38"/>
    <p:sldId id="1090" r:id="rId39"/>
    <p:sldId id="1033" r:id="rId40"/>
    <p:sldId id="1075" r:id="rId41"/>
    <p:sldId id="82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Đỗ Thị Thơm" initials="ĐTT" lastIdx="1" clrIdx="0">
    <p:extLst>
      <p:ext uri="{19B8F6BF-5375-455C-9EA6-DF929625EA0E}">
        <p15:presenceInfo xmlns:p15="http://schemas.microsoft.com/office/powerpoint/2012/main" xmlns="" userId="S::thomdt@itc.edu.vn::c8cfec89-34ed-4352-a01f-6c13f6bae68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99"/>
    <a:srgbClr val="FFFFCC"/>
    <a:srgbClr val="78DCF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92" autoAdjust="0"/>
    <p:restoredTop sz="94660"/>
  </p:normalViewPr>
  <p:slideViewPr>
    <p:cSldViewPr snapToGrid="0">
      <p:cViewPr>
        <p:scale>
          <a:sx n="81" d="100"/>
          <a:sy n="81" d="100"/>
        </p:scale>
        <p:origin x="-33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FE219-4350-403C-90B8-6583C086FFE1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6A28-29A9-4066-A84D-B3057FA99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09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4643D-79AB-42C7-8E61-23A19F9083E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6831D-60B1-4FEB-9A79-D74F5149A7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31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9379A-7A5E-4DFA-A5BE-275E636BD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40618-E2A0-463F-8E4E-8C01745FAA4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93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5C9B2-FA7C-46DB-8919-A7FACE0D29A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93764-5B24-486D-8575-77A7A4B4DA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630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1DE87-EFAF-4EB6-A64D-E424B341BD8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CF5B8-BBAA-45E8-B0CB-A3E6B3A84B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019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5E374-D836-44FD-BE46-C1A214F3949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1C3A38-8F48-49EE-8102-D9BFB003D6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0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0403C-3F89-45E6-8CDC-247363E6C53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1C2B5-74FE-45DC-BFB5-78BCBC376E3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35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BD8BB-C669-4261-A07C-FE7D94A1167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093C4-CB69-40E8-8FBF-FF070B834E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02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4045E-E01C-4D16-A15F-7D26C9F7351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45C34-816E-4573-A8C5-BF25771219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067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B1F33-7E30-4B70-B62D-334CD4D13DC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105E9-E084-4F75-954E-67EDE2133C6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0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E110D-1EB1-468B-B6B4-5F53A3D1722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5189D-16AE-4D10-9136-7AB8994877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735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19288-E614-433B-8EEE-3F2E50ACDD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30ED0-8439-47C3-9AFA-29ECE1F462D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109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003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732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145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32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419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3147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691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388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85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007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985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67319-2C49-4583-81CE-A5BC26ACBB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6771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2AEDE-F4DB-4B31-931D-99584B0496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871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BC35D-FD60-4D65-8A24-73FA83582D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36381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6FB9C-36F9-4A10-9756-BAACA91ECE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2691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93B20-3220-491A-8364-7F202EB34D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67033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4C051-1AC0-4B18-9EF1-2C211CD146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69695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85C06-3CE0-4BAF-9B67-517FCC7830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92372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87E22-74FC-40AD-955D-31822D48BA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02830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6B6F1-786E-470B-9161-3521159C75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15766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B1983-D699-4CFF-B691-1D34901A20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1831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38392-F57F-464C-AE3A-A5B72D5A16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794754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1480800" cy="8683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12800" y="1600201"/>
            <a:ext cx="55372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3200" y="1600201"/>
            <a:ext cx="55372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B1646-BF69-4F42-9852-D1BECBF875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59462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75C151-2FF0-4916-8915-6A7CC4E73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4FF24-0EE4-4565-82F1-9477A1E12B77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D5FCFE-BD90-4EBE-9FF4-65F6F3BA9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4CD88F5-0226-4DF6-B9BB-1ACF5FBDD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8A4F4-BCD1-4E51-8E07-9F1ACDACAA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39314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39C44C0-BB70-40DA-B815-6252CAEC5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9468E-DAC0-444D-BD82-624250A54176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352B5A-E4FA-4970-9B6F-5DECC8E31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7C0B16-B56E-4F57-8981-17E698863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F0902-EC93-4F62-B66F-869D915992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32991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17F1634-2F15-40B1-A5F8-36075399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E66E9-7076-4731-AAC7-8B7C848E6E43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0B7E4E-9CE1-4811-815B-53A9163D3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556FA7-72CB-4D68-A248-14E05F0BA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0DD9-5BB0-4C76-A9EF-513270CE10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57443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0CE9C230-03CC-4DDC-A3B2-E5745965A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A10EB-5B0F-4891-AC78-17FCA51C912C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E555F78E-917A-4F2C-BC09-34584D28C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5449E2D-936D-4EBB-A726-82557E8CE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12099-0FD7-4A80-9ED8-A6F94BE1FBF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3806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8369B9CB-84D9-48AD-B201-469FCCC21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5B345-3642-4837-9C50-F76C38356D22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77DA0226-7708-4EF6-99F9-98A5F9CC8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61CCCC39-C152-4D27-9770-620510FA8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36966E-F4E1-4247-94E4-0EC800DB8E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65918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AD4E9DB9-BEE7-4346-89FF-4B4324C7F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419F8-E6D2-4353-A78F-6DC01B77E9D0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9F1BAF71-EF96-4A12-BA1A-C96C0729B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257D55D5-A854-4BC2-AF87-8C64847A6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3DD6AC-A4DE-4EFC-92B3-F9FDC3887C2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21180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9FB5AF45-36F2-462D-98A4-A3AD2B2A3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8F4E4-285D-4C66-962C-F671CE453B20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ECDBE7E-640F-4707-921A-604C1DC04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393C25CB-F298-4C59-BDB6-84BD20B09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9EEE74-2EB4-40B2-AE73-871902ECDC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50169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14C0A09-5C38-4482-B7C5-81387EDD6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E3F42-7B9E-4616-B5CB-0C30B6FB8BE6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412864D2-36AD-4CF8-878A-55D9022C1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328A4C6D-E7C9-436D-AE7A-AD2AECBB1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C50B-E8D4-47FF-BD70-BDC9CBEF1B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9079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771EF70-B3AA-49C6-869C-D8F7DA83C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CA001-A737-4B41-9958-A705C400E2C6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3AC17BEA-8A2F-4E68-ACBF-F97A0A609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2B3BAC90-CF39-4A25-AD28-C5C32D154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68790D-44EB-40A8-BE03-92840D02BA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94342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A9F59C-5E0B-4FC2-854A-236C0B609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155CA-D7DE-4AF9-A859-401B754CAA5C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2AB2DF-BDA1-410F-A379-CD4A429F7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4B55D4-F129-4308-910D-663B84148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5FF279-78D8-4AAF-9D78-8C10C4314F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60175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088E046-ECDC-4119-B88C-0BF01CFAD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37E0C-C212-4037-800B-0E9056CCD178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8B7FA00-AFE8-4208-955D-AFB9303A2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9E1B6C2-2F63-4790-8C98-5E9209964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F232DF-C199-4966-9A55-81CD8A6C93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99177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11950-F465-4B47-9E95-95E31E026E4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53088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F380-D303-4A54-B1FD-A7256006457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49227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8C8D-5B71-4DEE-AB3E-EB7CC2C7D7E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68059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71ED9-495A-43A2-86B3-123F4DE18C7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856324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16C92-FF76-4C82-8E10-B5CBA3C58AF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74110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A70B6-A98A-4D92-AE5A-47AC673D870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22521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3779E-2A8A-4451-9A0C-0C232206D4A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00441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C682-9D75-4D4F-B134-8CD9FE17079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52414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6E2F2-FA6B-4799-BA4F-9FBE1832A22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017988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91C4-B6B7-4122-99BC-9C5BD1AFB6F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051438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4B5D0-3167-42BB-BFA4-F1AF59D199F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1845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1" hangingPunct="1">
              <a:defRPr/>
            </a:pPr>
            <a:fld id="{84C6E0D0-338F-4784-91AC-E6D10723C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eaLnBrk="1" hangingPunct="1">
                <a:defRPr/>
              </a:pPr>
              <a:t>7/1/2021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1" hangingPunct="1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eaLnBrk="1" hangingPunct="1"/>
            <a:fld id="{670366D8-DC8E-4A22-A09E-DF77DA37C43D}" type="slidenum">
              <a:rPr lang="en-US" smtClean="0">
                <a:latin typeface="Arial" panose="020B0604020202020204" pitchFamily="34" charset="0"/>
              </a:rPr>
              <a:pPr eaLnBrk="1" hangingPunct="1"/>
              <a:t>‹#›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0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C20F8-8D99-4522-88E5-3A73FB571E75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43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3B716DE-05FE-4CCE-B23C-4120098E4B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3349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4E1E5322-368F-4297-A99F-12444387641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32AE12D7-DD87-4C0C-B523-7DC0EC2EAA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EE8BBC-F121-4521-B981-E7BA156A48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99D7D2-7B26-4F53-850D-56EA1CCC3441}" type="datetimeFigureOut">
              <a:rPr lang="en-US"/>
              <a:pPr>
                <a:defRPr/>
              </a:pPr>
              <a:t>7/1/2021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C5EE30-927E-440F-AB21-B842EF3B1D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D693A9-8A5E-47AB-A925-D1C8066E21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0010623-BCAA-4189-BECC-5631282E49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2241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71233-6BA2-4E55-8284-EDD4F1A6E5A9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9047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3" Type="http://schemas.microsoft.com/office/2007/relationships/media" Target="../media/media3.mp3"/><Relationship Id="rId7" Type="http://schemas.microsoft.com/office/2007/relationships/media" Target="../media/media5.mp3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5" Type="http://schemas.microsoft.com/office/2007/relationships/media" Target="../media/media4.mp3"/><Relationship Id="rId10" Type="http://schemas.openxmlformats.org/officeDocument/2006/relationships/image" Target="../media/image11.png"/><Relationship Id="rId4" Type="http://schemas.openxmlformats.org/officeDocument/2006/relationships/audio" Target="../media/media3.mp3"/><Relationship Id="rId9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3" Type="http://schemas.microsoft.com/office/2007/relationships/media" Target="../media/media3.mp3"/><Relationship Id="rId7" Type="http://schemas.microsoft.com/office/2007/relationships/media" Target="../media/media5.mp3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5" Type="http://schemas.microsoft.com/office/2007/relationships/media" Target="../media/media4.mp3"/><Relationship Id="rId10" Type="http://schemas.openxmlformats.org/officeDocument/2006/relationships/image" Target="../media/image11.png"/><Relationship Id="rId4" Type="http://schemas.openxmlformats.org/officeDocument/2006/relationships/audio" Target="../media/media3.mp3"/><Relationship Id="rId9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643" y="447236"/>
            <a:ext cx="3031958" cy="894352"/>
          </a:xfrm>
          <a:prstGeom prst="rect">
            <a:avLst/>
          </a:prstGeom>
          <a:ln>
            <a:solidFill>
              <a:schemeClr val="accent1">
                <a:alpha val="37000"/>
              </a:schemeClr>
            </a:solidFill>
          </a:ln>
        </p:spPr>
      </p:pic>
      <p:sp>
        <p:nvSpPr>
          <p:cNvPr id="4" name="Snip Diagonal Corner Rectangle 3">
            <a:extLst>
              <a:ext uri="{FF2B5EF4-FFF2-40B4-BE49-F238E27FC236}">
                <a16:creationId xmlns:a16="http://schemas.microsoft.com/office/drawing/2014/main" xmlns="" id="{7867CBEC-6773-421C-9998-078F7B919C41}"/>
              </a:ext>
            </a:extLst>
          </p:cNvPr>
          <p:cNvSpPr>
            <a:spLocks/>
          </p:cNvSpPr>
          <p:nvPr/>
        </p:nvSpPr>
        <p:spPr bwMode="auto">
          <a:xfrm>
            <a:off x="2031631" y="1341588"/>
            <a:ext cx="7797982" cy="1087276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KHOA LÝ LUẬN CHÍNH TRỊ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xmlns="" id="{6A0932C3-A1A4-407A-A076-AA9DA4BD1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9051" y="4941784"/>
            <a:ext cx="5980387" cy="901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Đỗ Thị Thơm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xmlns="" id="{9C1C5061-B3AB-4F7F-AED7-51E1AEE9D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4643" y="5749581"/>
            <a:ext cx="3362714" cy="90185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xmlns="" id="{5C5CEAE1-6BF6-4F79-B671-3EA6F5436688}"/>
              </a:ext>
            </a:extLst>
          </p:cNvPr>
          <p:cNvSpPr txBox="1">
            <a:spLocks/>
          </p:cNvSpPr>
          <p:nvPr/>
        </p:nvSpPr>
        <p:spPr bwMode="auto">
          <a:xfrm>
            <a:off x="662152" y="2685969"/>
            <a:ext cx="10909738" cy="172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en-US" sz="36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Roboto Condensed" panose="020B0604020202020204" charset="0"/>
                <a:cs typeface="Times New Roman" panose="02020603050405020304" pitchFamily="18" charset="0"/>
              </a:rPr>
              <a:t>ỨNG DỤNG CÔNG NGHỆ TRONG GIẢNG DẠY CÁC MÔN LÝ LUẬN CHÍNH TRỊ</a:t>
            </a:r>
          </a:p>
        </p:txBody>
      </p:sp>
    </p:spTree>
    <p:extLst>
      <p:ext uri="{BB962C8B-B14F-4D97-AF65-F5344CB8AC3E}">
        <p14:creationId xmlns:p14="http://schemas.microsoft.com/office/powerpoint/2010/main" val="42841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7">
            <a:extLst>
              <a:ext uri="{FF2B5EF4-FFF2-40B4-BE49-F238E27FC236}">
                <a16:creationId xmlns:a16="http://schemas.microsoft.com/office/drawing/2014/main" xmlns="" id="{4E8C3FD4-1833-4D02-8196-B6F753859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319" y="2748757"/>
            <a:ext cx="6977062" cy="39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>
            <a:extLst>
              <a:ext uri="{FF2B5EF4-FFF2-40B4-BE49-F238E27FC236}">
                <a16:creationId xmlns:a16="http://schemas.microsoft.com/office/drawing/2014/main" xmlns="" id="{46ABC874-7460-4379-94CA-07F0E493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329143"/>
            <a:ext cx="6988175" cy="356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xmlns="" id="{688657BF-331D-4E65-967F-CB2FBDD6C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788" y="2487614"/>
            <a:ext cx="6526212" cy="137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28E13E89-ECF3-40B4-9DFE-AD7F5A46A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68" y="2073276"/>
            <a:ext cx="4677834" cy="225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AC732ED-8D27-431E-AB74-9F2B6B3A64A8}"/>
              </a:ext>
            </a:extLst>
          </p:cNvPr>
          <p:cNvSpPr txBox="1"/>
          <p:nvPr/>
        </p:nvSpPr>
        <p:spPr>
          <a:xfrm>
            <a:off x="2997200" y="3244334"/>
            <a:ext cx="6129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159965A-1872-4764-95AB-F2087BB6EB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96500" y="5173716"/>
            <a:ext cx="1150883" cy="11508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A6C38E3-08A6-4891-939F-2432528992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54852" y="533401"/>
            <a:ext cx="834177" cy="8341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4FD776E-B798-4861-8436-2C2FBCAF42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6353" y="2530990"/>
            <a:ext cx="1082676" cy="1082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75795" y="394137"/>
            <a:ext cx="11640409" cy="781520"/>
          </a:xfrm>
        </p:spPr>
        <p:txBody>
          <a:bodyPr/>
          <a:lstStyle/>
          <a:p>
            <a:pPr marL="0" indent="346075" algn="ctr">
              <a:spcAft>
                <a:spcPts val="600"/>
              </a:spcAft>
              <a:buNone/>
              <a:tabLst>
                <a:tab pos="236538" algn="l"/>
                <a:tab pos="457200" algn="l"/>
              </a:tabLst>
            </a:pPr>
            <a:r>
              <a:rPr lang="en-US" sz="3600" b="1" dirty="0" err="1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600" b="1" dirty="0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 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 THIỆU TIẾT GIẢNG</a:t>
            </a:r>
          </a:p>
          <a:p>
            <a:pPr marL="0" indent="0">
              <a:lnSpc>
                <a:spcPct val="120000"/>
              </a:lnSpc>
              <a:buNone/>
            </a:pPr>
            <a:endParaRPr lang="en-US" sz="3600" dirty="0"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ea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80C55B99-A911-40E4-AC49-5BDE4EFFF2F6}"/>
              </a:ext>
            </a:extLst>
          </p:cNvPr>
          <p:cNvCxnSpPr/>
          <p:nvPr/>
        </p:nvCxnSpPr>
        <p:spPr>
          <a:xfrm>
            <a:off x="0" y="1339803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8AA7D31-1B30-4C57-9EE6-E569EC453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795" y="1737596"/>
            <a:ext cx="11406453" cy="472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568325" algn="just">
              <a:lnSpc>
                <a:spcPct val="120000"/>
              </a:lnSpc>
              <a:spcAft>
                <a:spcPts val="600"/>
              </a:spcAft>
              <a:buNone/>
              <a:tabLst>
                <a:tab pos="63500" algn="l"/>
              </a:tabLst>
            </a:pP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- Tiết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giảng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bài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1: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Khái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quát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chủ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nghĩa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Mác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Lênin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môn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Giáo dục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chính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trị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Cao </a:t>
            </a:r>
            <a:r>
              <a:rPr lang="en-US" sz="2800" dirty="0" err="1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đẳng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indent="568325" algn="just">
              <a:lnSpc>
                <a:spcPct val="120000"/>
              </a:lnSpc>
              <a:spcAft>
                <a:spcPts val="600"/>
              </a:spcAft>
              <a:buFontTx/>
              <a:buChar char="-"/>
              <a:tabLst>
                <a:tab pos="63500" algn="l"/>
              </a:tabLst>
            </a:pP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Để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học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tiết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SV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đã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trang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bị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những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nội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dung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bản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Triết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học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Mác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Lênin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861718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99545" y="299545"/>
            <a:ext cx="11640409" cy="756470"/>
          </a:xfrm>
        </p:spPr>
        <p:txBody>
          <a:bodyPr/>
          <a:lstStyle/>
          <a:p>
            <a:pPr marL="0" indent="346075" algn="ctr">
              <a:spcAft>
                <a:spcPts val="600"/>
              </a:spcAft>
              <a:buNone/>
              <a:tabLst>
                <a:tab pos="236538" algn="l"/>
                <a:tab pos="457200" algn="l"/>
              </a:tabLst>
            </a:pPr>
            <a:r>
              <a:rPr lang="en-US" sz="3600" b="1" dirty="0" err="1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600" b="1" dirty="0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 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 THIỆU BÀI GIẢNG</a:t>
            </a:r>
          </a:p>
          <a:p>
            <a:pPr marL="63500" indent="0" algn="just">
              <a:spcAft>
                <a:spcPts val="600"/>
              </a:spcAft>
              <a:buNone/>
              <a:tabLst>
                <a:tab pos="63500" algn="l"/>
                <a:tab pos="457200" algn="l"/>
              </a:tabLst>
            </a:pP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3600" dirty="0"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ea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80C55B99-A911-40E4-AC49-5BDE4EFFF2F6}"/>
              </a:ext>
            </a:extLst>
          </p:cNvPr>
          <p:cNvCxnSpPr/>
          <p:nvPr/>
        </p:nvCxnSpPr>
        <p:spPr>
          <a:xfrm>
            <a:off x="0" y="1166377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4B027295-A056-4CC9-81A8-5213ECB4A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545" y="2285733"/>
            <a:ext cx="11640409" cy="386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0700" indent="-457200" algn="just">
              <a:lnSpc>
                <a:spcPct val="11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google meet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20700" indent="-457200" algn="just">
              <a:lnSpc>
                <a:spcPct val="11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thác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google document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sinh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20700" indent="-457200" algn="just">
              <a:lnSpc>
                <a:spcPct val="11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thác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google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khâu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SV</a:t>
            </a:r>
          </a:p>
          <a:p>
            <a:pPr marL="520700" indent="-457200" algn="just">
              <a:lnSpc>
                <a:spcPct val="110000"/>
              </a:lnSpc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hứng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SV.</a:t>
            </a:r>
          </a:p>
          <a:p>
            <a:pPr marL="63500" indent="0" algn="just">
              <a:lnSpc>
                <a:spcPct val="110000"/>
              </a:lnSpc>
              <a:spcAft>
                <a:spcPts val="600"/>
              </a:spcAft>
              <a:buNone/>
              <a:tabLst>
                <a:tab pos="63500" algn="l"/>
                <a:tab pos="457200" algn="l"/>
              </a:tabLs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sz="24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451657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99545" y="299545"/>
            <a:ext cx="11640409" cy="756470"/>
          </a:xfrm>
        </p:spPr>
        <p:txBody>
          <a:bodyPr/>
          <a:lstStyle/>
          <a:p>
            <a:pPr marL="0" indent="346075" algn="ctr">
              <a:spcAft>
                <a:spcPts val="600"/>
              </a:spcAft>
              <a:buNone/>
              <a:tabLst>
                <a:tab pos="236538" algn="l"/>
                <a:tab pos="457200" algn="l"/>
              </a:tabLst>
            </a:pPr>
            <a:r>
              <a:rPr lang="en-US" sz="3600" b="1" dirty="0" err="1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600" b="1" dirty="0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 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 THIỆU BÀI GIẢNG</a:t>
            </a:r>
          </a:p>
          <a:p>
            <a:pPr marL="63500" indent="0" algn="just">
              <a:spcAft>
                <a:spcPts val="600"/>
              </a:spcAft>
              <a:buNone/>
              <a:tabLst>
                <a:tab pos="63500" algn="l"/>
                <a:tab pos="457200" algn="l"/>
              </a:tabLst>
            </a:pP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3600" dirty="0"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ea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80C55B99-A911-40E4-AC49-5BDE4EFFF2F6}"/>
              </a:ext>
            </a:extLst>
          </p:cNvPr>
          <p:cNvCxnSpPr/>
          <p:nvPr/>
        </p:nvCxnSpPr>
        <p:spPr>
          <a:xfrm>
            <a:off x="0" y="1166377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4B027295-A056-4CC9-81A8-5213ECB4A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88" y="1607823"/>
            <a:ext cx="11640409" cy="4950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500" marR="0" lvl="0" indent="677863" algn="just" defTabSz="914400" rtl="0" eaLnBrk="0" fontAlgn="base" latinLnBrk="0" hangingPunct="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phầm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OBS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videos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0" marR="0" lvl="0" indent="677863" algn="just" defTabSz="914400" rtl="0" eaLnBrk="0" fontAlgn="base" latinLnBrk="0" hangingPunct="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link quay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SV</a:t>
            </a:r>
          </a:p>
          <a:p>
            <a:pPr marL="63500" marR="0" lvl="0" indent="677863" algn="just" defTabSz="914400" rtl="0" eaLnBrk="0" fontAlgn="base" latinLnBrk="0" hangingPunct="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online</a:t>
            </a:r>
          </a:p>
          <a:p>
            <a:pPr marL="63500" marR="0" lvl="0" indent="677863" algn="just" defTabSz="914400" rtl="0" eaLnBrk="0" fontAlgn="base" latinLnBrk="0" hangingPunct="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>
                <a:tab pos="63500" algn="l"/>
                <a:tab pos="457200" algn="l"/>
              </a:tabLst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class.myaloha.vn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935934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851136" y="157655"/>
            <a:ext cx="9837885" cy="867105"/>
          </a:xfrm>
        </p:spPr>
        <p:txBody>
          <a:bodyPr/>
          <a:lstStyle/>
          <a:p>
            <a:pPr marL="0" indent="346075" algn="ctr">
              <a:spcAft>
                <a:spcPts val="600"/>
              </a:spcAft>
              <a:buNone/>
              <a:tabLst>
                <a:tab pos="236538" algn="l"/>
                <a:tab pos="457200" algn="l"/>
              </a:tabLst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 BƯỚC LÊN LỚP</a:t>
            </a:r>
            <a:endParaRPr lang="en-US" sz="3600" dirty="0">
              <a:solidFill>
                <a:srgbClr val="FF0000"/>
              </a:solidFill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solidFill>
                <a:srgbClr val="FF0000"/>
              </a:solidFill>
              <a:ea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686F14B1-E4CE-4D75-AFCA-EE86F379D277}"/>
              </a:ext>
            </a:extLst>
          </p:cNvPr>
          <p:cNvCxnSpPr/>
          <p:nvPr/>
        </p:nvCxnSpPr>
        <p:spPr>
          <a:xfrm>
            <a:off x="57807" y="882597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xmlns="" id="{C7D16EEA-0514-4FDF-A4AF-8C66D294D976}"/>
              </a:ext>
            </a:extLst>
          </p:cNvPr>
          <p:cNvSpPr/>
          <p:nvPr/>
        </p:nvSpPr>
        <p:spPr>
          <a:xfrm>
            <a:off x="1759978" y="1024760"/>
            <a:ext cx="878115" cy="878115"/>
          </a:xfrm>
          <a:prstGeom prst="ellipse">
            <a:avLst/>
          </a:prstGeom>
          <a:solidFill>
            <a:srgbClr val="212745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2F9B1BD-AEAF-4431-A2D8-9AB0DF3525AE}"/>
              </a:ext>
            </a:extLst>
          </p:cNvPr>
          <p:cNvSpPr/>
          <p:nvPr/>
        </p:nvSpPr>
        <p:spPr>
          <a:xfrm>
            <a:off x="3473815" y="1121627"/>
            <a:ext cx="4592526" cy="6280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noProof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ỔN ĐỊNH LỚP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BD931A44-0B88-4777-9B6D-A0DC1AE45842}"/>
              </a:ext>
            </a:extLst>
          </p:cNvPr>
          <p:cNvSpPr/>
          <p:nvPr/>
        </p:nvSpPr>
        <p:spPr>
          <a:xfrm>
            <a:off x="1759977" y="2160338"/>
            <a:ext cx="878115" cy="878115"/>
          </a:xfrm>
          <a:prstGeom prst="ellipse">
            <a:avLst/>
          </a:prstGeom>
          <a:solidFill>
            <a:srgbClr val="212745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02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A999C84B-201A-42A2-8513-EA0FB43BFA43}"/>
              </a:ext>
            </a:extLst>
          </p:cNvPr>
          <p:cNvSpPr/>
          <p:nvPr/>
        </p:nvSpPr>
        <p:spPr>
          <a:xfrm>
            <a:off x="1665182" y="3180390"/>
            <a:ext cx="878115" cy="878115"/>
          </a:xfrm>
          <a:prstGeom prst="ellipse">
            <a:avLst/>
          </a:prstGeom>
          <a:solidFill>
            <a:srgbClr val="212745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03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E8EB8E95-3B75-481E-8B33-68F5B3B79FAF}"/>
              </a:ext>
            </a:extLst>
          </p:cNvPr>
          <p:cNvSpPr/>
          <p:nvPr/>
        </p:nvSpPr>
        <p:spPr>
          <a:xfrm>
            <a:off x="1712281" y="4268892"/>
            <a:ext cx="878115" cy="878115"/>
          </a:xfrm>
          <a:prstGeom prst="ellipse">
            <a:avLst/>
          </a:prstGeom>
          <a:solidFill>
            <a:srgbClr val="212745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04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4A86AFB4-2C0A-4F72-B00A-AFF45A038F94}"/>
              </a:ext>
            </a:extLst>
          </p:cNvPr>
          <p:cNvSpPr/>
          <p:nvPr/>
        </p:nvSpPr>
        <p:spPr>
          <a:xfrm>
            <a:off x="1649217" y="5487701"/>
            <a:ext cx="878115" cy="878115"/>
          </a:xfrm>
          <a:prstGeom prst="ellipse">
            <a:avLst/>
          </a:prstGeom>
          <a:solidFill>
            <a:srgbClr val="212745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9C42D27-3166-47CD-BB6F-DD78D5224304}"/>
              </a:ext>
            </a:extLst>
          </p:cNvPr>
          <p:cNvSpPr/>
          <p:nvPr/>
        </p:nvSpPr>
        <p:spPr>
          <a:xfrm>
            <a:off x="3473815" y="2127627"/>
            <a:ext cx="4592526" cy="6280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KIỂM TRA BÀI CŨ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35FCF8C-AFBC-42F9-BCED-7459915FFFB5}"/>
              </a:ext>
            </a:extLst>
          </p:cNvPr>
          <p:cNvSpPr/>
          <p:nvPr/>
        </p:nvSpPr>
        <p:spPr>
          <a:xfrm>
            <a:off x="3379224" y="3216784"/>
            <a:ext cx="4592526" cy="7457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 BÀI MỚI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8384504C-B725-4DE3-95C4-CAB1E3268339}"/>
              </a:ext>
            </a:extLst>
          </p:cNvPr>
          <p:cNvSpPr/>
          <p:nvPr/>
        </p:nvSpPr>
        <p:spPr>
          <a:xfrm>
            <a:off x="3379224" y="4418408"/>
            <a:ext cx="4592526" cy="74578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CỦNG CỐ BÀI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C29042C-635E-4C78-9095-BC5CC3FD6C95}"/>
              </a:ext>
            </a:extLst>
          </p:cNvPr>
          <p:cNvSpPr/>
          <p:nvPr/>
        </p:nvSpPr>
        <p:spPr>
          <a:xfrm>
            <a:off x="3379224" y="5620033"/>
            <a:ext cx="4592526" cy="74578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DẶN DÒ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429013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551591" y="2979682"/>
            <a:ext cx="9837885" cy="1387365"/>
          </a:xfrm>
        </p:spPr>
        <p:txBody>
          <a:bodyPr/>
          <a:lstStyle/>
          <a:p>
            <a:pPr marL="0" indent="346075" algn="ctr">
              <a:spcAft>
                <a:spcPts val="600"/>
              </a:spcAft>
              <a:buNone/>
              <a:tabLst>
                <a:tab pos="236538" algn="l"/>
                <a:tab pos="457200" algn="l"/>
              </a:tabLst>
            </a:pPr>
            <a:r>
              <a:rPr lang="en-US" sz="3600" b="1" dirty="0" err="1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600" b="1" dirty="0">
                <a:solidFill>
                  <a:srgbClr val="00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2: 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 HỌC GIẢ ĐỊNH</a:t>
            </a:r>
            <a:endParaRPr lang="en-US" sz="3600" dirty="0">
              <a:latin typeface="+mj-lt"/>
              <a:ea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34728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73E01F-5DBD-4A0F-B22F-23DEBECDE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ỔN ĐỊNH LỚP, KIỂM TRA BÀI CŨ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795" y="1873064"/>
            <a:ext cx="5155139" cy="373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55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quay thu tu">
            <a:hlinkClick r:id="" action="ppaction://media"/>
            <a:extLst>
              <a:ext uri="{FF2B5EF4-FFF2-40B4-BE49-F238E27FC236}">
                <a16:creationId xmlns:a16="http://schemas.microsoft.com/office/drawing/2014/main" xmlns="" id="{0435420B-3E45-41DC-B846-30F2C8955EB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7883" y="330418"/>
            <a:ext cx="10845538" cy="610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9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8679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C7B0FE9C-F303-49FF-B30D-C4457E06642A}"/>
              </a:ext>
            </a:extLst>
          </p:cNvPr>
          <p:cNvCxnSpPr/>
          <p:nvPr/>
        </p:nvCxnSpPr>
        <p:spPr>
          <a:xfrm>
            <a:off x="-39895" y="5771749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F7D700C-B032-496C-9680-57633EB31182}"/>
              </a:ext>
            </a:extLst>
          </p:cNvPr>
          <p:cNvCxnSpPr/>
          <p:nvPr/>
        </p:nvCxnSpPr>
        <p:spPr>
          <a:xfrm>
            <a:off x="-39895" y="4541906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B4199134-2609-4E66-A329-2863BCCC5133}"/>
              </a:ext>
            </a:extLst>
          </p:cNvPr>
          <p:cNvCxnSpPr/>
          <p:nvPr/>
        </p:nvCxnSpPr>
        <p:spPr>
          <a:xfrm>
            <a:off x="-39895" y="2673390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xmlns="" id="{2254BD6F-C222-4EBF-A18A-FDA724EC8AEA}"/>
              </a:ext>
            </a:extLst>
          </p:cNvPr>
          <p:cNvSpPr/>
          <p:nvPr/>
        </p:nvSpPr>
        <p:spPr>
          <a:xfrm flipH="1">
            <a:off x="599090" y="1761491"/>
            <a:ext cx="11189744" cy="176288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605F6AC-8356-4661-B6A4-309609CF4CCF}"/>
              </a:ext>
            </a:extLst>
          </p:cNvPr>
          <p:cNvSpPr txBox="1"/>
          <p:nvPr/>
        </p:nvSpPr>
        <p:spPr>
          <a:xfrm>
            <a:off x="1318811" y="1963948"/>
            <a:ext cx="10067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 err="1">
                <a:latin typeface="Calibri" panose="020F0502020204030204"/>
              </a:rPr>
              <a:t>Điền</a:t>
            </a:r>
            <a:r>
              <a:rPr lang="en-US" sz="2800" b="1" dirty="0">
                <a:latin typeface="Calibri" panose="020F0502020204030204"/>
              </a:rPr>
              <a:t> </a:t>
            </a:r>
            <a:r>
              <a:rPr lang="en-US" sz="2800" b="1" dirty="0" err="1">
                <a:latin typeface="Calibri" panose="020F0502020204030204"/>
              </a:rPr>
              <a:t>vào</a:t>
            </a:r>
            <a:r>
              <a:rPr lang="en-US" sz="2800" b="1" dirty="0">
                <a:latin typeface="Calibri" panose="020F0502020204030204"/>
              </a:rPr>
              <a:t> </a:t>
            </a:r>
            <a:r>
              <a:rPr lang="en-US" sz="2800" b="1" dirty="0" err="1">
                <a:latin typeface="Calibri" panose="020F0502020204030204"/>
              </a:rPr>
              <a:t>chỗ</a:t>
            </a:r>
            <a:r>
              <a:rPr lang="en-US" sz="2800" b="1" dirty="0">
                <a:latin typeface="Calibri" panose="020F0502020204030204"/>
              </a:rPr>
              <a:t> </a:t>
            </a:r>
            <a:r>
              <a:rPr lang="en-US" sz="2800" b="1" dirty="0" err="1">
                <a:latin typeface="Calibri" panose="020F0502020204030204"/>
              </a:rPr>
              <a:t>trống</a:t>
            </a:r>
            <a:r>
              <a:rPr lang="en-US" sz="2800" b="1" dirty="0">
                <a:latin typeface="Calibri" panose="020F0502020204030204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FF0000"/>
                </a:solidFill>
                <a:latin typeface="Calibri" panose="020F0502020204030204"/>
              </a:rPr>
              <a:t>“</a:t>
            </a:r>
            <a:r>
              <a:rPr lang="en-US" sz="2800" b="1" i="1" dirty="0" err="1">
                <a:solidFill>
                  <a:srgbClr val="FF0000"/>
                </a:solidFill>
                <a:latin typeface="Calibri" panose="020F0502020204030204"/>
              </a:rPr>
              <a:t>Nhận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Calibri" panose="020F0502020204030204"/>
              </a:rPr>
              <a:t>thức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là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quá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trình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phản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ánh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thế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giới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khách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quan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một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cách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tích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cực</a:t>
            </a:r>
            <a:r>
              <a:rPr lang="en-US" sz="2800" b="1" i="1" dirty="0">
                <a:latin typeface="Calibri" panose="020F0502020204030204"/>
              </a:rPr>
              <a:t>,….., </a:t>
            </a:r>
            <a:r>
              <a:rPr lang="en-US" sz="2800" b="1" i="1" dirty="0" err="1">
                <a:latin typeface="Calibri" panose="020F0502020204030204"/>
              </a:rPr>
              <a:t>sáng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tạo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vào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trong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bộ</a:t>
            </a:r>
            <a:r>
              <a:rPr lang="en-US" sz="2800" b="1" i="1" dirty="0">
                <a:latin typeface="Calibri" panose="020F0502020204030204"/>
              </a:rPr>
              <a:t> </a:t>
            </a:r>
            <a:r>
              <a:rPr lang="en-US" sz="2800" b="1" i="1" dirty="0" err="1">
                <a:latin typeface="Calibri" panose="020F0502020204030204"/>
              </a:rPr>
              <a:t>óc</a:t>
            </a:r>
            <a:r>
              <a:rPr lang="en-US" sz="2800" b="1" i="1" dirty="0">
                <a:latin typeface="Calibri" panose="020F0502020204030204"/>
              </a:rPr>
              <a:t> con </a:t>
            </a:r>
            <a:r>
              <a:rPr lang="en-US" sz="2800" b="1" i="1" dirty="0" err="1">
                <a:latin typeface="Calibri" panose="020F0502020204030204"/>
              </a:rPr>
              <a:t>người</a:t>
            </a:r>
            <a:r>
              <a:rPr lang="en-US" sz="2800" b="1" dirty="0">
                <a:latin typeface="Calibri" panose="020F0502020204030204"/>
              </a:rPr>
              <a:t>”.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5" name="bang b">
            <a:extLst>
              <a:ext uri="{FF2B5EF4-FFF2-40B4-BE49-F238E27FC236}">
                <a16:creationId xmlns:a16="http://schemas.microsoft.com/office/drawing/2014/main" xmlns="" id="{D0E6AFB4-275F-4728-9A13-27E00F9EA3A2}"/>
              </a:ext>
            </a:extLst>
          </p:cNvPr>
          <p:cNvSpPr/>
          <p:nvPr/>
        </p:nvSpPr>
        <p:spPr>
          <a:xfrm flipH="1">
            <a:off x="6735246" y="4091861"/>
            <a:ext cx="3572561" cy="73334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xmlns="" id="{CA2E0476-BE10-4768-BE1B-A9C0072703C2}"/>
              </a:ext>
            </a:extLst>
          </p:cNvPr>
          <p:cNvSpPr/>
          <p:nvPr/>
        </p:nvSpPr>
        <p:spPr>
          <a:xfrm flipH="1">
            <a:off x="806330" y="5397896"/>
            <a:ext cx="3860261" cy="68275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b">
            <a:extLst>
              <a:ext uri="{FF2B5EF4-FFF2-40B4-BE49-F238E27FC236}">
                <a16:creationId xmlns:a16="http://schemas.microsoft.com/office/drawing/2014/main" xmlns="" id="{9897B1B9-EB78-41AF-AC33-1E8F7714B11F}"/>
              </a:ext>
            </a:extLst>
          </p:cNvPr>
          <p:cNvSpPr txBox="1"/>
          <p:nvPr/>
        </p:nvSpPr>
        <p:spPr>
          <a:xfrm>
            <a:off x="7369464" y="4219299"/>
            <a:ext cx="2907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động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c">
            <a:extLst>
              <a:ext uri="{FF2B5EF4-FFF2-40B4-BE49-F238E27FC236}">
                <a16:creationId xmlns:a16="http://schemas.microsoft.com/office/drawing/2014/main" xmlns="" id="{D96707EC-5A82-4050-B897-6DBAB63AC957}"/>
              </a:ext>
            </a:extLst>
          </p:cNvPr>
          <p:cNvSpPr txBox="1"/>
          <p:nvPr/>
        </p:nvSpPr>
        <p:spPr>
          <a:xfrm>
            <a:off x="1106009" y="5514685"/>
            <a:ext cx="2945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400" dirty="0">
                <a:solidFill>
                  <a:schemeClr val="bg1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US" sz="2400" noProof="0" dirty="0" err="1">
                <a:solidFill>
                  <a:schemeClr val="bg1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2400" noProof="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h</a:t>
            </a:r>
            <a:r>
              <a:rPr lang="en-US" sz="2400" noProof="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hoạt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xmlns="" id="{8DD63B39-09F3-4F04-83CD-408FC7619A90}"/>
              </a:ext>
            </a:extLst>
          </p:cNvPr>
          <p:cNvSpPr/>
          <p:nvPr/>
        </p:nvSpPr>
        <p:spPr>
          <a:xfrm flipH="1">
            <a:off x="806330" y="4126570"/>
            <a:ext cx="3860259" cy="73334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xmlns="" id="{A6F11D1C-4D08-4BAF-9A3D-4AC673B9036B}"/>
              </a:ext>
            </a:extLst>
          </p:cNvPr>
          <p:cNvSpPr/>
          <p:nvPr/>
        </p:nvSpPr>
        <p:spPr>
          <a:xfrm flipH="1">
            <a:off x="6763939" y="5374976"/>
            <a:ext cx="3704363" cy="73334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xmlns="" id="{9B5DABB8-849A-4D2D-930C-9CA07BFC5BDE}"/>
              </a:ext>
            </a:extLst>
          </p:cNvPr>
          <p:cNvSpPr txBox="1"/>
          <p:nvPr/>
        </p:nvSpPr>
        <p:spPr>
          <a:xfrm>
            <a:off x="952663" y="4182542"/>
            <a:ext cx="465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guyên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vẹn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xmlns="" id="{42A746A3-96B8-42A5-8EFA-A104DB6B2F69}"/>
              </a:ext>
            </a:extLst>
          </p:cNvPr>
          <p:cNvSpPr txBox="1"/>
          <p:nvPr/>
        </p:nvSpPr>
        <p:spPr>
          <a:xfrm>
            <a:off x="7369464" y="5453806"/>
            <a:ext cx="3235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4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áy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móc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xmlns="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xmlns="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xmlns="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xmlns="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26" name="Rounded Rectangle 1">
            <a:extLst>
              <a:ext uri="{FF2B5EF4-FFF2-40B4-BE49-F238E27FC236}">
                <a16:creationId xmlns:a16="http://schemas.microsoft.com/office/drawing/2014/main" xmlns="" id="{A014E230-A0F7-433D-8E69-CAEA8B82C927}"/>
              </a:ext>
            </a:extLst>
          </p:cNvPr>
          <p:cNvSpPr/>
          <p:nvPr/>
        </p:nvSpPr>
        <p:spPr>
          <a:xfrm>
            <a:off x="4267705" y="591383"/>
            <a:ext cx="3852513" cy="106887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1</a:t>
            </a:r>
          </a:p>
        </p:txBody>
      </p:sp>
    </p:spTree>
    <p:extLst>
      <p:ext uri="{BB962C8B-B14F-4D97-AF65-F5344CB8AC3E}">
        <p14:creationId xmlns:p14="http://schemas.microsoft.com/office/powerpoint/2010/main" val="119421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42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C7B0FE9C-F303-49FF-B30D-C4457E06642A}"/>
              </a:ext>
            </a:extLst>
          </p:cNvPr>
          <p:cNvCxnSpPr/>
          <p:nvPr/>
        </p:nvCxnSpPr>
        <p:spPr>
          <a:xfrm>
            <a:off x="-24576" y="60386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F7D700C-B032-496C-9680-57633EB31182}"/>
              </a:ext>
            </a:extLst>
          </p:cNvPr>
          <p:cNvCxnSpPr/>
          <p:nvPr/>
        </p:nvCxnSpPr>
        <p:spPr>
          <a:xfrm>
            <a:off x="-33810" y="4698744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B4199134-2609-4E66-A329-2863BCCC5133}"/>
              </a:ext>
            </a:extLst>
          </p:cNvPr>
          <p:cNvCxnSpPr/>
          <p:nvPr/>
        </p:nvCxnSpPr>
        <p:spPr>
          <a:xfrm>
            <a:off x="-40342" y="2794770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xmlns="" id="{2254BD6F-C222-4EBF-A18A-FDA724EC8AEA}"/>
              </a:ext>
            </a:extLst>
          </p:cNvPr>
          <p:cNvSpPr/>
          <p:nvPr/>
        </p:nvSpPr>
        <p:spPr>
          <a:xfrm flipH="1">
            <a:off x="930166" y="1771232"/>
            <a:ext cx="10720551" cy="1827969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chemeClr val="tx1"/>
                </a:solidFill>
                <a:latin typeface="+mj-lt"/>
              </a:rPr>
              <a:t>     </a:t>
            </a:r>
            <a:r>
              <a:rPr lang="en-US" sz="2400" b="1" dirty="0" err="1">
                <a:solidFill>
                  <a:schemeClr val="tx1"/>
                </a:solidFill>
                <a:latin typeface="+mj-lt"/>
              </a:rPr>
              <a:t>Điền</a:t>
            </a:r>
            <a:r>
              <a:rPr lang="en-US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j-lt"/>
              </a:rPr>
              <a:t>vào</a:t>
            </a:r>
            <a:r>
              <a:rPr lang="en-US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j-lt"/>
              </a:rPr>
              <a:t>chỗ</a:t>
            </a:r>
            <a:r>
              <a:rPr lang="en-US" sz="24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j-lt"/>
              </a:rPr>
              <a:t>trống</a:t>
            </a:r>
            <a:r>
              <a:rPr lang="en-US" sz="2400" b="1" dirty="0">
                <a:solidFill>
                  <a:schemeClr val="tx1"/>
                </a:solidFill>
                <a:latin typeface="+mj-lt"/>
              </a:rPr>
              <a:t>: “</a:t>
            </a:r>
            <a:r>
              <a:rPr lang="en-US" sz="2400" b="1" i="1" dirty="0" err="1">
                <a:solidFill>
                  <a:srgbClr val="FF0000"/>
                </a:solidFill>
                <a:latin typeface="+mj-lt"/>
              </a:rPr>
              <a:t>Thực</a:t>
            </a:r>
            <a:r>
              <a:rPr lang="en-US" sz="24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+mj-lt"/>
              </a:rPr>
              <a:t>tiễn</a:t>
            </a:r>
            <a:r>
              <a:rPr lang="en-US" sz="24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</a:rPr>
              <a:t>là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toàn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hoạt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…… 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cảm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defRPr/>
            </a:pP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lịch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xã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hội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con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nhằm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cải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tự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nhiên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xã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hội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phục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vụ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loại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tiến</a:t>
            </a:r>
            <a:r>
              <a:rPr lang="en-US" sz="2400" b="1" i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400" b="1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xmlns="" id="{D0E6AFB4-275F-4728-9A13-27E00F9EA3A2}"/>
              </a:ext>
            </a:extLst>
          </p:cNvPr>
          <p:cNvSpPr/>
          <p:nvPr/>
        </p:nvSpPr>
        <p:spPr>
          <a:xfrm flipH="1">
            <a:off x="1285150" y="4280440"/>
            <a:ext cx="2640463" cy="76532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xmlns="" id="{CA2E0476-BE10-4768-BE1B-A9C0072703C2}"/>
              </a:ext>
            </a:extLst>
          </p:cNvPr>
          <p:cNvSpPr/>
          <p:nvPr/>
        </p:nvSpPr>
        <p:spPr>
          <a:xfrm flipH="1">
            <a:off x="1154723" y="5655847"/>
            <a:ext cx="3007373" cy="706833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xmlns="" id="{9897B1B9-EB78-41AF-AC33-1E8F7714B11F}"/>
              </a:ext>
            </a:extLst>
          </p:cNvPr>
          <p:cNvSpPr txBox="1"/>
          <p:nvPr/>
        </p:nvSpPr>
        <p:spPr>
          <a:xfrm>
            <a:off x="1464537" y="4406452"/>
            <a:ext cx="2806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noProof="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vật</a:t>
            </a:r>
            <a:r>
              <a:rPr lang="en-US" sz="2400" noProof="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noProof="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xmlns="" id="{D96707EC-5A82-4050-B897-6DBAB63AC957}"/>
              </a:ext>
            </a:extLst>
          </p:cNvPr>
          <p:cNvSpPr txBox="1"/>
          <p:nvPr/>
        </p:nvSpPr>
        <p:spPr>
          <a:xfrm>
            <a:off x="1567986" y="5758168"/>
            <a:ext cx="1853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inh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thần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xmlns="" id="{8DD63B39-09F3-4F04-83CD-408FC7619A90}"/>
              </a:ext>
            </a:extLst>
          </p:cNvPr>
          <p:cNvSpPr/>
          <p:nvPr/>
        </p:nvSpPr>
        <p:spPr>
          <a:xfrm flipH="1">
            <a:off x="7156847" y="4280440"/>
            <a:ext cx="3570616" cy="76532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xmlns="" id="{A6F11D1C-4D08-4BAF-9A3D-4AC673B9036B}"/>
              </a:ext>
            </a:extLst>
          </p:cNvPr>
          <p:cNvSpPr/>
          <p:nvPr/>
        </p:nvSpPr>
        <p:spPr>
          <a:xfrm flipH="1">
            <a:off x="7156846" y="5655847"/>
            <a:ext cx="3467167" cy="76532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xmlns="" id="{9B5DABB8-849A-4D2D-930C-9CA07BFC5BDE}"/>
              </a:ext>
            </a:extLst>
          </p:cNvPr>
          <p:cNvSpPr txBox="1"/>
          <p:nvPr/>
        </p:nvSpPr>
        <p:spPr>
          <a:xfrm>
            <a:off x="7548049" y="4345002"/>
            <a:ext cx="3179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vật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chất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tinh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thần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xmlns="" id="{42A746A3-96B8-42A5-8EFA-A104DB6B2F69}"/>
              </a:ext>
            </a:extLst>
          </p:cNvPr>
          <p:cNvSpPr txBox="1"/>
          <p:nvPr/>
        </p:nvSpPr>
        <p:spPr>
          <a:xfrm>
            <a:off x="7511826" y="5802810"/>
            <a:ext cx="2924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400" noProof="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chính</a:t>
            </a:r>
            <a:r>
              <a:rPr lang="en-US" sz="2400" noProof="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trị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xmlns="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xmlns="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xmlns="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xmlns="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4162096" y="536895"/>
            <a:ext cx="3641834" cy="108737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2</a:t>
            </a:r>
          </a:p>
        </p:txBody>
      </p:sp>
    </p:spTree>
    <p:extLst>
      <p:ext uri="{BB962C8B-B14F-4D97-AF65-F5344CB8AC3E}">
        <p14:creationId xmlns:p14="http://schemas.microsoft.com/office/powerpoint/2010/main" val="205697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42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773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8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89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0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9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1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022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8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9" dur="590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0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2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969377F-60DD-4D27-8BD8-07D64B9E7846}"/>
              </a:ext>
            </a:extLst>
          </p:cNvPr>
          <p:cNvSpPr/>
          <p:nvPr/>
        </p:nvSpPr>
        <p:spPr>
          <a:xfrm>
            <a:off x="6934200" y="5334000"/>
            <a:ext cx="28956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Hết giờ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66D27C-EB2E-48F2-AFD8-CBD268A2609D}"/>
              </a:ext>
            </a:extLst>
          </p:cNvPr>
          <p:cNvSpPr/>
          <p:nvPr/>
        </p:nvSpPr>
        <p:spPr>
          <a:xfrm>
            <a:off x="6934200" y="5715000"/>
            <a:ext cx="2895600" cy="990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54" name="TextBox 7">
            <a:extLst>
              <a:ext uri="{FF2B5EF4-FFF2-40B4-BE49-F238E27FC236}">
                <a16:creationId xmlns:a16="http://schemas.microsoft.com/office/drawing/2014/main" xmlns="" id="{5A8A55F5-2898-4D56-9971-415C9E719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7038" y="2625726"/>
            <a:ext cx="304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5400">
                <a:solidFill>
                  <a:prstClr val="white"/>
                </a:solidFill>
                <a:cs typeface="Arial" panose="020B0604020202020204" pitchFamily="34" charset="0"/>
              </a:rPr>
              <a:t>:</a:t>
            </a:r>
          </a:p>
        </p:txBody>
      </p:sp>
      <p:sp>
        <p:nvSpPr>
          <p:cNvPr id="193" name="Rounded Rectangle 192">
            <a:extLst>
              <a:ext uri="{FF2B5EF4-FFF2-40B4-BE49-F238E27FC236}">
                <a16:creationId xmlns:a16="http://schemas.microsoft.com/office/drawing/2014/main" xmlns="" id="{333C0370-A3C5-4D07-AF66-233FAF51F33D}"/>
              </a:ext>
            </a:extLst>
          </p:cNvPr>
          <p:cNvSpPr/>
          <p:nvPr/>
        </p:nvSpPr>
        <p:spPr>
          <a:xfrm>
            <a:off x="7010400" y="5867400"/>
            <a:ext cx="9144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xmlns="" id="{762B40AE-B7EF-46FE-BA93-88B7EAD2B11A}"/>
              </a:ext>
            </a:extLst>
          </p:cNvPr>
          <p:cNvSpPr/>
          <p:nvPr/>
        </p:nvSpPr>
        <p:spPr>
          <a:xfrm>
            <a:off x="6934200" y="5334000"/>
            <a:ext cx="28956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Thời gian còn lại ...</a:t>
            </a: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xmlns="" id="{D77684D0-E599-4CB4-9E84-096DDC7343B0}"/>
              </a:ext>
            </a:extLst>
          </p:cNvPr>
          <p:cNvSpPr/>
          <p:nvPr/>
        </p:nvSpPr>
        <p:spPr>
          <a:xfrm>
            <a:off x="6934200" y="5265683"/>
            <a:ext cx="2871952" cy="52551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 err="1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Bắt</a:t>
            </a:r>
            <a:r>
              <a:rPr lang="en-US" sz="2400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đầu</a:t>
            </a:r>
            <a:r>
              <a:rPr lang="en-US" sz="2400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tính</a:t>
            </a:r>
            <a:r>
              <a:rPr lang="en-US" sz="2400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giờ</a:t>
            </a:r>
            <a:endParaRPr lang="en-US" sz="2400" dirty="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58" name="TextBox 195">
            <a:extLst>
              <a:ext uri="{FF2B5EF4-FFF2-40B4-BE49-F238E27FC236}">
                <a16:creationId xmlns:a16="http://schemas.microsoft.com/office/drawing/2014/main" xmlns="" id="{E5523B15-05F3-4958-86FD-D80190412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5117" y="1533416"/>
            <a:ext cx="10342180" cy="3892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85800">
              <a:spcBef>
                <a:spcPct val="50000"/>
              </a:spcBef>
              <a:buNone/>
              <a:defRPr/>
            </a:pP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Giai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đoạn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nhận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thức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nào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phản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ánh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liên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bản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tất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nhiên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bên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sự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vật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tượng</a:t>
            </a:r>
            <a:r>
              <a:rPr lang="en-US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khoa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endParaRPr lang="en-US" alt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alt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Rounded Rectangle 196">
            <a:extLst>
              <a:ext uri="{FF2B5EF4-FFF2-40B4-BE49-F238E27FC236}">
                <a16:creationId xmlns:a16="http://schemas.microsoft.com/office/drawing/2014/main" xmlns="" id="{1A5876AC-E2A8-449F-8120-193E0EEC05B0}"/>
              </a:ext>
            </a:extLst>
          </p:cNvPr>
          <p:cNvSpPr/>
          <p:nvPr/>
        </p:nvSpPr>
        <p:spPr>
          <a:xfrm>
            <a:off x="8153400" y="5867400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00</a:t>
            </a:r>
          </a:p>
        </p:txBody>
      </p:sp>
      <p:sp>
        <p:nvSpPr>
          <p:cNvPr id="253" name="Rounded Rectangle 252">
            <a:extLst>
              <a:ext uri="{FF2B5EF4-FFF2-40B4-BE49-F238E27FC236}">
                <a16:creationId xmlns:a16="http://schemas.microsoft.com/office/drawing/2014/main" xmlns="" id="{4F55F638-FDC3-413F-8DB2-3E846FE1E389}"/>
              </a:ext>
            </a:extLst>
          </p:cNvPr>
          <p:cNvSpPr/>
          <p:nvPr/>
        </p:nvSpPr>
        <p:spPr>
          <a:xfrm>
            <a:off x="8153400" y="5851791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05</a:t>
            </a:r>
          </a:p>
        </p:txBody>
      </p:sp>
      <p:sp>
        <p:nvSpPr>
          <p:cNvPr id="254" name="Rounded Rectangle 253">
            <a:extLst>
              <a:ext uri="{FF2B5EF4-FFF2-40B4-BE49-F238E27FC236}">
                <a16:creationId xmlns:a16="http://schemas.microsoft.com/office/drawing/2014/main" xmlns="" id="{E0F3DC2C-C022-4552-AD01-4EE4C7AFA566}"/>
              </a:ext>
            </a:extLst>
          </p:cNvPr>
          <p:cNvSpPr/>
          <p:nvPr/>
        </p:nvSpPr>
        <p:spPr>
          <a:xfrm>
            <a:off x="8153400" y="5866790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04</a:t>
            </a:r>
          </a:p>
        </p:txBody>
      </p:sp>
      <p:sp>
        <p:nvSpPr>
          <p:cNvPr id="255" name="Rounded Rectangle 254">
            <a:extLst>
              <a:ext uri="{FF2B5EF4-FFF2-40B4-BE49-F238E27FC236}">
                <a16:creationId xmlns:a16="http://schemas.microsoft.com/office/drawing/2014/main" xmlns="" id="{38CE7310-73F8-440D-9426-67BA61CA345D}"/>
              </a:ext>
            </a:extLst>
          </p:cNvPr>
          <p:cNvSpPr/>
          <p:nvPr/>
        </p:nvSpPr>
        <p:spPr>
          <a:xfrm>
            <a:off x="8153400" y="5806199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03</a:t>
            </a:r>
          </a:p>
        </p:txBody>
      </p:sp>
      <p:sp>
        <p:nvSpPr>
          <p:cNvPr id="256" name="Rounded Rectangle 255">
            <a:extLst>
              <a:ext uri="{FF2B5EF4-FFF2-40B4-BE49-F238E27FC236}">
                <a16:creationId xmlns:a16="http://schemas.microsoft.com/office/drawing/2014/main" xmlns="" id="{C3BCE6EC-11CC-4D14-B9C9-2B5D9BA3F40B}"/>
              </a:ext>
            </a:extLst>
          </p:cNvPr>
          <p:cNvSpPr/>
          <p:nvPr/>
        </p:nvSpPr>
        <p:spPr>
          <a:xfrm>
            <a:off x="8153400" y="5830144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02</a:t>
            </a:r>
          </a:p>
        </p:txBody>
      </p:sp>
      <p:sp>
        <p:nvSpPr>
          <p:cNvPr id="257" name="Rounded Rectangle 256">
            <a:extLst>
              <a:ext uri="{FF2B5EF4-FFF2-40B4-BE49-F238E27FC236}">
                <a16:creationId xmlns:a16="http://schemas.microsoft.com/office/drawing/2014/main" xmlns="" id="{B339DB3A-3A54-4753-917D-3A5BD03C5553}"/>
              </a:ext>
            </a:extLst>
          </p:cNvPr>
          <p:cNvSpPr/>
          <p:nvPr/>
        </p:nvSpPr>
        <p:spPr>
          <a:xfrm>
            <a:off x="8153400" y="5799865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01</a:t>
            </a:r>
          </a:p>
        </p:txBody>
      </p:sp>
      <p:sp>
        <p:nvSpPr>
          <p:cNvPr id="258" name="Rounded Rectangle 257">
            <a:extLst>
              <a:ext uri="{FF2B5EF4-FFF2-40B4-BE49-F238E27FC236}">
                <a16:creationId xmlns:a16="http://schemas.microsoft.com/office/drawing/2014/main" xmlns="" id="{DE8E1794-54F1-4AA5-A88C-C4BD9D62A130}"/>
              </a:ext>
            </a:extLst>
          </p:cNvPr>
          <p:cNvSpPr/>
          <p:nvPr/>
        </p:nvSpPr>
        <p:spPr>
          <a:xfrm>
            <a:off x="8077200" y="5758448"/>
            <a:ext cx="1602828" cy="990600"/>
          </a:xfrm>
          <a:prstGeom prst="roundRect">
            <a:avLst>
              <a:gd name="adj" fmla="val 3722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00</a:t>
            </a:r>
          </a:p>
        </p:txBody>
      </p:sp>
      <p:sp>
        <p:nvSpPr>
          <p:cNvPr id="259" name="Rounded Rectangle 258">
            <a:extLst>
              <a:ext uri="{FF2B5EF4-FFF2-40B4-BE49-F238E27FC236}">
                <a16:creationId xmlns:a16="http://schemas.microsoft.com/office/drawing/2014/main" xmlns="" id="{9A8AC6F3-2558-4128-A661-72A9B0C098D1}"/>
              </a:ext>
            </a:extLst>
          </p:cNvPr>
          <p:cNvSpPr/>
          <p:nvPr/>
        </p:nvSpPr>
        <p:spPr>
          <a:xfrm>
            <a:off x="7010400" y="5867400"/>
            <a:ext cx="9144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xmlns="" id="{AFB0DAC1-11A6-4E56-9120-A7F8B9A39412}"/>
              </a:ext>
            </a:extLst>
          </p:cNvPr>
          <p:cNvSpPr/>
          <p:nvPr/>
        </p:nvSpPr>
        <p:spPr>
          <a:xfrm>
            <a:off x="7010400" y="5867400"/>
            <a:ext cx="9144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23" name="Plaque 22">
            <a:extLst>
              <a:ext uri="{FF2B5EF4-FFF2-40B4-BE49-F238E27FC236}">
                <a16:creationId xmlns:a16="http://schemas.microsoft.com/office/drawing/2014/main" xmlns="" id="{54CC8430-A428-4346-9D96-6B95F24CC99C}"/>
              </a:ext>
            </a:extLst>
          </p:cNvPr>
          <p:cNvSpPr/>
          <p:nvPr/>
        </p:nvSpPr>
        <p:spPr>
          <a:xfrm>
            <a:off x="1087819" y="4889715"/>
            <a:ext cx="490954" cy="41365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srgbClr val="FF0000"/>
                </a:solidFill>
                <a:latin typeface="Calibri"/>
              </a:rPr>
              <a:t>X</a:t>
            </a:r>
          </a:p>
        </p:txBody>
      </p:sp>
      <p:sp>
        <p:nvSpPr>
          <p:cNvPr id="25" name="6-Point Star 24">
            <a:extLst>
              <a:ext uri="{FF2B5EF4-FFF2-40B4-BE49-F238E27FC236}">
                <a16:creationId xmlns:a16="http://schemas.microsoft.com/office/drawing/2014/main" xmlns="" id="{645E034F-FB13-4C8B-8DFE-43BD6A8DE810}"/>
              </a:ext>
            </a:extLst>
          </p:cNvPr>
          <p:cNvSpPr/>
          <p:nvPr/>
        </p:nvSpPr>
        <p:spPr>
          <a:xfrm>
            <a:off x="5410200" y="5943600"/>
            <a:ext cx="609600" cy="6096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6" name="Rounded Rectangle 1">
            <a:extLst>
              <a:ext uri="{FF2B5EF4-FFF2-40B4-BE49-F238E27FC236}">
                <a16:creationId xmlns:a16="http://schemas.microsoft.com/office/drawing/2014/main" xmlns="" id="{5AFF9B88-0809-4CD9-BB94-6A0283A11FAF}"/>
              </a:ext>
            </a:extLst>
          </p:cNvPr>
          <p:cNvSpPr/>
          <p:nvPr/>
        </p:nvSpPr>
        <p:spPr>
          <a:xfrm>
            <a:off x="4810259" y="346840"/>
            <a:ext cx="2205407" cy="88286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3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1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0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93" grpId="0" animBg="1"/>
      <p:bldP spid="194" grpId="0" animBg="1"/>
      <p:bldP spid="195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969377F-60DD-4D27-8BD8-07D64B9E7846}"/>
              </a:ext>
            </a:extLst>
          </p:cNvPr>
          <p:cNvSpPr/>
          <p:nvPr/>
        </p:nvSpPr>
        <p:spPr>
          <a:xfrm>
            <a:off x="6934200" y="5334000"/>
            <a:ext cx="28956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Hết giờ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66D27C-EB2E-48F2-AFD8-CBD268A2609D}"/>
              </a:ext>
            </a:extLst>
          </p:cNvPr>
          <p:cNvSpPr/>
          <p:nvPr/>
        </p:nvSpPr>
        <p:spPr>
          <a:xfrm>
            <a:off x="6934200" y="5715000"/>
            <a:ext cx="2895600" cy="990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54" name="TextBox 7">
            <a:extLst>
              <a:ext uri="{FF2B5EF4-FFF2-40B4-BE49-F238E27FC236}">
                <a16:creationId xmlns:a16="http://schemas.microsoft.com/office/drawing/2014/main" xmlns="" id="{5A8A55F5-2898-4D56-9971-415C9E719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7038" y="2625726"/>
            <a:ext cx="304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:</a:t>
            </a:r>
          </a:p>
        </p:txBody>
      </p:sp>
      <p:sp>
        <p:nvSpPr>
          <p:cNvPr id="193" name="Rounded Rectangle 192">
            <a:extLst>
              <a:ext uri="{FF2B5EF4-FFF2-40B4-BE49-F238E27FC236}">
                <a16:creationId xmlns:a16="http://schemas.microsoft.com/office/drawing/2014/main" xmlns="" id="{333C0370-A3C5-4D07-AF66-233FAF51F33D}"/>
              </a:ext>
            </a:extLst>
          </p:cNvPr>
          <p:cNvSpPr/>
          <p:nvPr/>
        </p:nvSpPr>
        <p:spPr>
          <a:xfrm>
            <a:off x="7010400" y="5867400"/>
            <a:ext cx="9144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xmlns="" id="{762B40AE-B7EF-46FE-BA93-88B7EAD2B11A}"/>
              </a:ext>
            </a:extLst>
          </p:cNvPr>
          <p:cNvSpPr/>
          <p:nvPr/>
        </p:nvSpPr>
        <p:spPr>
          <a:xfrm>
            <a:off x="6934200" y="5334000"/>
            <a:ext cx="28956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Thời gian còn lại ...</a:t>
            </a: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xmlns="" id="{D77684D0-E599-4CB4-9E84-096DDC7343B0}"/>
              </a:ext>
            </a:extLst>
          </p:cNvPr>
          <p:cNvSpPr/>
          <p:nvPr/>
        </p:nvSpPr>
        <p:spPr>
          <a:xfrm>
            <a:off x="6934199" y="5180774"/>
            <a:ext cx="2895600" cy="5592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Bắt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đầu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tính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giờ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2058" name="TextBox 195">
            <a:extLst>
              <a:ext uri="{FF2B5EF4-FFF2-40B4-BE49-F238E27FC236}">
                <a16:creationId xmlns:a16="http://schemas.microsoft.com/office/drawing/2014/main" xmlns="" id="{E5523B15-05F3-4958-86FD-D80190412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223" y="1677227"/>
            <a:ext cx="10342180" cy="3892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Câu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tục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ngữ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: “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Đi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một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ngày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đàng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học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một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sàng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khôn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”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phản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ánh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độ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nào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của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quá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nhận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thức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a.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tính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b.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lý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tính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c.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Nhận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thức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kinh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nghiệm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d.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Nhận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thức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khoa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học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7" name="Rounded Rectangle 196">
            <a:extLst>
              <a:ext uri="{FF2B5EF4-FFF2-40B4-BE49-F238E27FC236}">
                <a16:creationId xmlns:a16="http://schemas.microsoft.com/office/drawing/2014/main" xmlns="" id="{1A5876AC-E2A8-449F-8120-193E0EEC05B0}"/>
              </a:ext>
            </a:extLst>
          </p:cNvPr>
          <p:cNvSpPr/>
          <p:nvPr/>
        </p:nvSpPr>
        <p:spPr>
          <a:xfrm>
            <a:off x="8229600" y="5822699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00</a:t>
            </a:r>
          </a:p>
        </p:txBody>
      </p:sp>
      <p:sp>
        <p:nvSpPr>
          <p:cNvPr id="253" name="Rounded Rectangle 252">
            <a:extLst>
              <a:ext uri="{FF2B5EF4-FFF2-40B4-BE49-F238E27FC236}">
                <a16:creationId xmlns:a16="http://schemas.microsoft.com/office/drawing/2014/main" xmlns="" id="{4F55F638-FDC3-413F-8DB2-3E846FE1E389}"/>
              </a:ext>
            </a:extLst>
          </p:cNvPr>
          <p:cNvSpPr/>
          <p:nvPr/>
        </p:nvSpPr>
        <p:spPr>
          <a:xfrm>
            <a:off x="8204638" y="5854198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05</a:t>
            </a:r>
          </a:p>
        </p:txBody>
      </p:sp>
      <p:sp>
        <p:nvSpPr>
          <p:cNvPr id="254" name="Rounded Rectangle 253">
            <a:extLst>
              <a:ext uri="{FF2B5EF4-FFF2-40B4-BE49-F238E27FC236}">
                <a16:creationId xmlns:a16="http://schemas.microsoft.com/office/drawing/2014/main" xmlns="" id="{E0F3DC2C-C022-4552-AD01-4EE4C7AFA566}"/>
              </a:ext>
            </a:extLst>
          </p:cNvPr>
          <p:cNvSpPr/>
          <p:nvPr/>
        </p:nvSpPr>
        <p:spPr>
          <a:xfrm>
            <a:off x="8208579" y="5807245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04</a:t>
            </a:r>
          </a:p>
        </p:txBody>
      </p:sp>
      <p:sp>
        <p:nvSpPr>
          <p:cNvPr id="255" name="Rounded Rectangle 254">
            <a:extLst>
              <a:ext uri="{FF2B5EF4-FFF2-40B4-BE49-F238E27FC236}">
                <a16:creationId xmlns:a16="http://schemas.microsoft.com/office/drawing/2014/main" xmlns="" id="{38CE7310-73F8-440D-9426-67BA61CA345D}"/>
              </a:ext>
            </a:extLst>
          </p:cNvPr>
          <p:cNvSpPr/>
          <p:nvPr/>
        </p:nvSpPr>
        <p:spPr>
          <a:xfrm>
            <a:off x="8225659" y="5845050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03</a:t>
            </a:r>
          </a:p>
        </p:txBody>
      </p:sp>
      <p:sp>
        <p:nvSpPr>
          <p:cNvPr id="256" name="Rounded Rectangle 255">
            <a:extLst>
              <a:ext uri="{FF2B5EF4-FFF2-40B4-BE49-F238E27FC236}">
                <a16:creationId xmlns:a16="http://schemas.microsoft.com/office/drawing/2014/main" xmlns="" id="{C3BCE6EC-11CC-4D14-B9C9-2B5D9BA3F40B}"/>
              </a:ext>
            </a:extLst>
          </p:cNvPr>
          <p:cNvSpPr/>
          <p:nvPr/>
        </p:nvSpPr>
        <p:spPr>
          <a:xfrm>
            <a:off x="8267700" y="5874001"/>
            <a:ext cx="1219200" cy="838200"/>
          </a:xfrm>
          <a:prstGeom prst="roundRect">
            <a:avLst>
              <a:gd name="adj" fmla="val 18548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02</a:t>
            </a:r>
          </a:p>
        </p:txBody>
      </p:sp>
      <p:sp>
        <p:nvSpPr>
          <p:cNvPr id="257" name="Rounded Rectangle 256">
            <a:extLst>
              <a:ext uri="{FF2B5EF4-FFF2-40B4-BE49-F238E27FC236}">
                <a16:creationId xmlns:a16="http://schemas.microsoft.com/office/drawing/2014/main" xmlns="" id="{B339DB3A-3A54-4753-917D-3A5BD03C5553}"/>
              </a:ext>
            </a:extLst>
          </p:cNvPr>
          <p:cNvSpPr/>
          <p:nvPr/>
        </p:nvSpPr>
        <p:spPr>
          <a:xfrm>
            <a:off x="8191499" y="5882854"/>
            <a:ext cx="12192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01</a:t>
            </a:r>
          </a:p>
        </p:txBody>
      </p:sp>
      <p:sp>
        <p:nvSpPr>
          <p:cNvPr id="258" name="Rounded Rectangle 257">
            <a:extLst>
              <a:ext uri="{FF2B5EF4-FFF2-40B4-BE49-F238E27FC236}">
                <a16:creationId xmlns:a16="http://schemas.microsoft.com/office/drawing/2014/main" xmlns="" id="{DE8E1794-54F1-4AA5-A88C-C4BD9D62A130}"/>
              </a:ext>
            </a:extLst>
          </p:cNvPr>
          <p:cNvSpPr/>
          <p:nvPr/>
        </p:nvSpPr>
        <p:spPr>
          <a:xfrm>
            <a:off x="8082455" y="5755477"/>
            <a:ext cx="1505607" cy="1035641"/>
          </a:xfrm>
          <a:prstGeom prst="roundRect">
            <a:avLst>
              <a:gd name="adj" fmla="val 3722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00</a:t>
            </a:r>
          </a:p>
        </p:txBody>
      </p:sp>
      <p:sp>
        <p:nvSpPr>
          <p:cNvPr id="259" name="Rounded Rectangle 258">
            <a:extLst>
              <a:ext uri="{FF2B5EF4-FFF2-40B4-BE49-F238E27FC236}">
                <a16:creationId xmlns:a16="http://schemas.microsoft.com/office/drawing/2014/main" xmlns="" id="{9A8AC6F3-2558-4128-A661-72A9B0C098D1}"/>
              </a:ext>
            </a:extLst>
          </p:cNvPr>
          <p:cNvSpPr/>
          <p:nvPr/>
        </p:nvSpPr>
        <p:spPr>
          <a:xfrm>
            <a:off x="7010400" y="5867400"/>
            <a:ext cx="9144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xmlns="" id="{AFB0DAC1-11A6-4E56-9120-A7F8B9A39412}"/>
              </a:ext>
            </a:extLst>
          </p:cNvPr>
          <p:cNvSpPr/>
          <p:nvPr/>
        </p:nvSpPr>
        <p:spPr>
          <a:xfrm>
            <a:off x="7010400" y="5867400"/>
            <a:ext cx="914400" cy="8382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23" name="Plaque 22">
            <a:extLst>
              <a:ext uri="{FF2B5EF4-FFF2-40B4-BE49-F238E27FC236}">
                <a16:creationId xmlns:a16="http://schemas.microsoft.com/office/drawing/2014/main" xmlns="" id="{54CC8430-A428-4346-9D96-6B95F24CC99C}"/>
              </a:ext>
            </a:extLst>
          </p:cNvPr>
          <p:cNvSpPr/>
          <p:nvPr/>
        </p:nvSpPr>
        <p:spPr>
          <a:xfrm>
            <a:off x="856597" y="4448283"/>
            <a:ext cx="490954" cy="41365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</a:t>
            </a:r>
          </a:p>
        </p:txBody>
      </p:sp>
      <p:sp>
        <p:nvSpPr>
          <p:cNvPr id="25" name="6-Point Star 24">
            <a:extLst>
              <a:ext uri="{FF2B5EF4-FFF2-40B4-BE49-F238E27FC236}">
                <a16:creationId xmlns:a16="http://schemas.microsoft.com/office/drawing/2014/main" xmlns="" id="{645E034F-FB13-4C8B-8DFE-43BD6A8DE810}"/>
              </a:ext>
            </a:extLst>
          </p:cNvPr>
          <p:cNvSpPr/>
          <p:nvPr/>
        </p:nvSpPr>
        <p:spPr>
          <a:xfrm>
            <a:off x="5410200" y="5943600"/>
            <a:ext cx="609600" cy="6096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ounded Rectangle 1">
            <a:extLst>
              <a:ext uri="{FF2B5EF4-FFF2-40B4-BE49-F238E27FC236}">
                <a16:creationId xmlns:a16="http://schemas.microsoft.com/office/drawing/2014/main" xmlns="" id="{5AFF9B88-0809-4CD9-BB94-6A0283A11FAF}"/>
              </a:ext>
            </a:extLst>
          </p:cNvPr>
          <p:cNvSpPr/>
          <p:nvPr/>
        </p:nvSpPr>
        <p:spPr>
          <a:xfrm>
            <a:off x="4810259" y="346840"/>
            <a:ext cx="2205407" cy="88286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4</a:t>
            </a:r>
          </a:p>
        </p:txBody>
      </p:sp>
    </p:spTree>
    <p:extLst>
      <p:ext uri="{BB962C8B-B14F-4D97-AF65-F5344CB8AC3E}">
        <p14:creationId xmlns:p14="http://schemas.microsoft.com/office/powerpoint/2010/main" val="26241857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1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0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93" grpId="0" animBg="1"/>
      <p:bldP spid="194" grpId="0" animBg="1"/>
      <p:bldP spid="195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09550" y="386254"/>
            <a:ext cx="11263804" cy="6300296"/>
          </a:xfrm>
        </p:spPr>
        <p:txBody>
          <a:bodyPr/>
          <a:lstStyle/>
          <a:p>
            <a:pPr marL="0" indent="457200" algn="ctr">
              <a:buNone/>
              <a:tabLst>
                <a:tab pos="738188" algn="l"/>
              </a:tabLs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1:  KHÁI QUÁT VỀ CHỦ NGHĨA MÁC – LÊNIN</a:t>
            </a:r>
          </a:p>
          <a:p>
            <a:pPr marL="0" indent="457200" algn="ctr">
              <a:buNone/>
              <a:tabLst>
                <a:tab pos="738188" algn="l"/>
              </a:tabLst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20700" algn="just">
              <a:buAutoNum type="romanUcPeriod"/>
              <a:tabLst>
                <a:tab pos="393700" algn="l"/>
              </a:tabLst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 NIỆM CHỦ NGHĨA MÁC – LÊNIN</a:t>
            </a:r>
          </a:p>
          <a:p>
            <a:pPr marL="0" indent="520700" algn="just">
              <a:buAutoNum type="romanUcPeriod"/>
              <a:tabLst>
                <a:tab pos="393700" algn="l"/>
              </a:tabLst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NỘI DUNG CƠ BẢN CỦA CHỦ NGHĨA MÁC – LÊNIN</a:t>
            </a:r>
          </a:p>
          <a:p>
            <a:pPr marL="514350" indent="573088" algn="just">
              <a:buAutoNum type="arabicPeriod"/>
              <a:tabLst>
                <a:tab pos="393700" algn="l"/>
              </a:tabLst>
            </a:pP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Triết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Lênin</a:t>
            </a:r>
            <a:endParaRPr lang="en-US" sz="28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3275" indent="0" algn="just">
              <a:buNone/>
              <a:tabLst>
                <a:tab pos="393700" algn="l"/>
              </a:tabLst>
            </a:pP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endParaRPr lang="en-US" sz="28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5100" indent="0" algn="just">
              <a:buFont typeface="Wingdings" panose="05000000000000000000" pitchFamily="2" charset="2"/>
              <a:buChar char="v"/>
              <a:tabLst>
                <a:tab pos="393700" algn="l"/>
                <a:tab pos="1150938" algn="l"/>
              </a:tabLs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5100" indent="0" algn="just">
              <a:buFont typeface="Wingdings" panose="05000000000000000000" pitchFamily="2" charset="2"/>
              <a:buChar char="v"/>
              <a:tabLst>
                <a:tab pos="393700" algn="l"/>
                <a:tab pos="1150938" algn="l"/>
              </a:tabLs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5100" indent="0" algn="just">
              <a:buFont typeface="Wingdings" panose="05000000000000000000" pitchFamily="2" charset="2"/>
              <a:buChar char="v"/>
              <a:tabLst>
                <a:tab pos="393700" algn="l"/>
                <a:tab pos="1150938" algn="l"/>
              </a:tabLs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5100" indent="0" algn="just">
              <a:buNone/>
              <a:tabLst>
                <a:tab pos="393700" algn="l"/>
                <a:tab pos="1150938" algn="l"/>
              </a:tabLs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5100" indent="0" algn="just">
              <a:buNone/>
              <a:tabLst>
                <a:tab pos="393700" algn="l"/>
                <a:tab pos="1150938" algn="l"/>
              </a:tabLs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70821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5" name="Picture 11">
            <a:extLst>
              <a:ext uri="{FF2B5EF4-FFF2-40B4-BE49-F238E27FC236}">
                <a16:creationId xmlns:a16="http://schemas.microsoft.com/office/drawing/2014/main" xmlns="" id="{5AB26B85-9B0C-4685-9093-B9B5FD1C1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5348288"/>
            <a:ext cx="2973388" cy="136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>
            <a:extLst>
              <a:ext uri="{FF2B5EF4-FFF2-40B4-BE49-F238E27FC236}">
                <a16:creationId xmlns:a16="http://schemas.microsoft.com/office/drawing/2014/main" xmlns="" id="{069CA43D-3A26-4EB3-B8B4-0EDDFCE93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863" y="4271963"/>
            <a:ext cx="3022600" cy="130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>
            <a:extLst>
              <a:ext uri="{FF2B5EF4-FFF2-40B4-BE49-F238E27FC236}">
                <a16:creationId xmlns:a16="http://schemas.microsoft.com/office/drawing/2014/main" xmlns="" id="{21BBEE60-D740-43B5-8678-F6AF87DA0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76" y="3081338"/>
            <a:ext cx="4600575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>
            <a:extLst>
              <a:ext uri="{FF2B5EF4-FFF2-40B4-BE49-F238E27FC236}">
                <a16:creationId xmlns:a16="http://schemas.microsoft.com/office/drawing/2014/main" xmlns="" id="{018BF368-5D91-408C-999F-FEAAE2D77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3" y="1568450"/>
            <a:ext cx="3663950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>
            <a:extLst>
              <a:ext uri="{FF2B5EF4-FFF2-40B4-BE49-F238E27FC236}">
                <a16:creationId xmlns:a16="http://schemas.microsoft.com/office/drawing/2014/main" xmlns="" id="{FC72FBCD-7273-4E8B-9610-DFB387938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3" y="1379539"/>
            <a:ext cx="3663950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>
            <a:extLst>
              <a:ext uri="{FF2B5EF4-FFF2-40B4-BE49-F238E27FC236}">
                <a16:creationId xmlns:a16="http://schemas.microsoft.com/office/drawing/2014/main" xmlns="" id="{B43BED24-5A3C-45EA-9728-28C1F12BA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14301"/>
            <a:ext cx="3976688" cy="166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xmlns="" id="{02BCE41F-AEDD-4859-A1EF-B6503F579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76" y="1231901"/>
            <a:ext cx="4765675" cy="231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AA40430A-7482-4042-BCE8-22F974551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2644775"/>
            <a:ext cx="2201863" cy="132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09550" y="268006"/>
            <a:ext cx="11263804" cy="661879"/>
          </a:xfrm>
        </p:spPr>
        <p:txBody>
          <a:bodyPr/>
          <a:lstStyle/>
          <a:p>
            <a:pPr marL="0" indent="457200" algn="ctr">
              <a:lnSpc>
                <a:spcPct val="150000"/>
              </a:lnSpc>
              <a:buNone/>
              <a:tabLst>
                <a:tab pos="738188" algn="l"/>
              </a:tabLs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CỦA TIẾT HỌC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44FF4CAD-D469-40C5-B5BB-BF357F6357FC}"/>
              </a:ext>
            </a:extLst>
          </p:cNvPr>
          <p:cNvCxnSpPr/>
          <p:nvPr/>
        </p:nvCxnSpPr>
        <p:spPr>
          <a:xfrm>
            <a:off x="0" y="1150611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1CC8080F-08A9-4C15-9182-4F850429C2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2711274"/>
            <a:ext cx="11035862" cy="387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457200"/>
            <a:r>
              <a:rPr lang="it-IT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bày và phân tích được những vai trò của thực tiễn đối với nhận thức.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" indent="457200"/>
            <a:r>
              <a:rPr lang="it-IT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Đưa ra được các ví dụ về vai trò của thực tiễn đối với nhận thức.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49721EB-C92D-40A7-8AE1-7AB18575B540}"/>
              </a:ext>
            </a:extLst>
          </p:cNvPr>
          <p:cNvSpPr/>
          <p:nvPr/>
        </p:nvSpPr>
        <p:spPr>
          <a:xfrm>
            <a:off x="545122" y="1459524"/>
            <a:ext cx="3587261" cy="10310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Về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kiến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299879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64098" y="2185948"/>
            <a:ext cx="11263804" cy="3476298"/>
          </a:xfrm>
        </p:spPr>
        <p:txBody>
          <a:bodyPr/>
          <a:lstStyle/>
          <a:p>
            <a:pPr marL="0" indent="571500" algn="just"/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Vận dụng được các vai trò của thực tiễn đối với nhận thức vào trong học tập và cuộc sống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71500"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ề ra các mục tiêu và kế hoạch phù hợp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755D504-D6AB-41A3-AB8E-8E3FE92424E6}"/>
              </a:ext>
            </a:extLst>
          </p:cNvPr>
          <p:cNvSpPr/>
          <p:nvPr/>
        </p:nvSpPr>
        <p:spPr>
          <a:xfrm>
            <a:off x="587189" y="545125"/>
            <a:ext cx="3587261" cy="10310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Về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kỹ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năng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968321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09550" y="1576148"/>
            <a:ext cx="11639550" cy="3847190"/>
          </a:xfrm>
        </p:spPr>
        <p:txBody>
          <a:bodyPr/>
          <a:lstStyle/>
          <a:p>
            <a:pPr marL="57150" indent="571500" algn="just">
              <a:buNone/>
            </a:pPr>
            <a:endParaRPr lang="en-US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" indent="685800"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Xây dựng thái độ học tập đúng đắn, xuất phát từ thực tiễn, tôn trọng thực tiễn cuộc sống.</a:t>
            </a:r>
          </a:p>
          <a:p>
            <a:pPr marL="57150" indent="685800"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Có ý chí vươn lên khắc phục những khó khăn trong học tập và cuộc sống.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" indent="685800"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Phát huy tính năng động, sáng tạo, tích cực của nhận thức, chăm chỉ học tập, không ngừng sáng tạo say mê tìm tòi nghiên cứu.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" indent="457200"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99CACF1E-C89D-4D70-9C96-D50C83E8F71F}"/>
              </a:ext>
            </a:extLst>
          </p:cNvPr>
          <p:cNvSpPr/>
          <p:nvPr/>
        </p:nvSpPr>
        <p:spPr>
          <a:xfrm>
            <a:off x="587189" y="545125"/>
            <a:ext cx="3587261" cy="10310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Về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thái</a:t>
            </a:r>
            <a:r>
              <a:rPr kumimoji="0" lang="en-US" sz="3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độ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490753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314744" y="350473"/>
            <a:ext cx="11446897" cy="780393"/>
          </a:xfrm>
        </p:spPr>
        <p:txBody>
          <a:bodyPr/>
          <a:lstStyle/>
          <a:p>
            <a:pPr marL="0" indent="0">
              <a:buNone/>
            </a:pPr>
            <a:r>
              <a:rPr lang="vi-VN" sz="3000" b="1" i="1" dirty="0">
                <a:solidFill>
                  <a:srgbClr val="C00000"/>
                </a:solidFill>
                <a:latin typeface="+mj-lt"/>
              </a:rPr>
              <a:t>Thứ nhất, </a:t>
            </a:r>
            <a:r>
              <a:rPr lang="vi-VN" sz="3000" b="1" dirty="0">
                <a:latin typeface="+mj-lt"/>
              </a:rPr>
              <a:t>thực tiễn là </a:t>
            </a:r>
            <a:r>
              <a:rPr lang="vi-VN" sz="3000" b="1" dirty="0">
                <a:solidFill>
                  <a:srgbClr val="000099"/>
                </a:solidFill>
                <a:latin typeface="+mj-lt"/>
              </a:rPr>
              <a:t>cơ sở, nguồn gốc </a:t>
            </a:r>
            <a:r>
              <a:rPr lang="vi-VN" sz="3000" b="1" dirty="0">
                <a:latin typeface="+mj-lt"/>
              </a:rPr>
              <a:t>của nhận thức</a:t>
            </a:r>
          </a:p>
          <a:p>
            <a:endParaRPr lang="en-US" b="1" u="sng" dirty="0">
              <a:latin typeface="+mj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b="1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sz="2400" dirty="0">
              <a:latin typeface="+mj-lt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C9AE710C-60EB-453D-9C33-CA0EA9E66969}"/>
              </a:ext>
            </a:extLst>
          </p:cNvPr>
          <p:cNvCxnSpPr/>
          <p:nvPr/>
        </p:nvCxnSpPr>
        <p:spPr>
          <a:xfrm>
            <a:off x="0" y="1087819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EC9DE05-6F52-44EC-9052-7965001BA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63" y="1292758"/>
            <a:ext cx="9263075" cy="5214769"/>
          </a:xfrm>
          <a:prstGeom prst="rect">
            <a:avLst/>
          </a:prstGeom>
        </p:spPr>
      </p:pic>
      <p:sp>
        <p:nvSpPr>
          <p:cNvPr id="2" name="Cloud Callout 1"/>
          <p:cNvSpPr/>
          <p:nvPr/>
        </p:nvSpPr>
        <p:spPr>
          <a:xfrm rot="748856">
            <a:off x="9072428" y="140001"/>
            <a:ext cx="3547318" cy="3570613"/>
          </a:xfrm>
          <a:prstGeom prst="cloudCallou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Các em chọn trường CĐ Lý Tự Trọng </a:t>
            </a:r>
            <a:r>
              <a: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</a:t>
            </a:r>
            <a:endParaRPr kumimoji="0" lang="en-US" sz="3200" b="1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96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>
            <a:extLst>
              <a:ext uri="{FF2B5EF4-FFF2-40B4-BE49-F238E27FC236}">
                <a16:creationId xmlns:a16="http://schemas.microsoft.com/office/drawing/2014/main" xmlns="" id="{FFB433C8-F8DF-4C3C-A2E9-5A4981AE7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613" y="2814639"/>
            <a:ext cx="5251450" cy="284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>
            <a:extLst>
              <a:ext uri="{FF2B5EF4-FFF2-40B4-BE49-F238E27FC236}">
                <a16:creationId xmlns:a16="http://schemas.microsoft.com/office/drawing/2014/main" xmlns="" id="{B360A0EA-539D-4FB1-A84A-699818701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551" y="2822576"/>
            <a:ext cx="4264025" cy="283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>
            <a:extLst>
              <a:ext uri="{FF2B5EF4-FFF2-40B4-BE49-F238E27FC236}">
                <a16:creationId xmlns:a16="http://schemas.microsoft.com/office/drawing/2014/main" xmlns="" id="{A3FD5CC0-6CE9-4772-98A1-268DF0FF0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614" y="2757489"/>
            <a:ext cx="4879975" cy="117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>
            <a:extLst>
              <a:ext uri="{FF2B5EF4-FFF2-40B4-BE49-F238E27FC236}">
                <a16:creationId xmlns:a16="http://schemas.microsoft.com/office/drawing/2014/main" xmlns="" id="{6E1EA701-22CC-46EE-961A-4B595CD65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41600"/>
            <a:ext cx="4344988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>
            <a:extLst>
              <a:ext uri="{FF2B5EF4-FFF2-40B4-BE49-F238E27FC236}">
                <a16:creationId xmlns:a16="http://schemas.microsoft.com/office/drawing/2014/main" xmlns="" id="{28A83950-C985-4876-925C-267B7690E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1176338"/>
            <a:ext cx="4189412" cy="210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xmlns="" id="{3B3DCE59-1546-4550-9888-82967C32E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782" y="1294179"/>
            <a:ext cx="4502150" cy="174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F230E5B8-3C08-4174-80D3-A3FFA095B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14" y="2378076"/>
            <a:ext cx="220503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9E63CD2E-A13F-48C6-AEBB-BB3A809B9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179" y="1418980"/>
            <a:ext cx="11319642" cy="201002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Đại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học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không </a:t>
            </a:r>
            <a:r>
              <a:rPr lang="en-US" sz="28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phải</a:t>
            </a:r>
            <a:r>
              <a:rPr lang="en-US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 </a:t>
            </a:r>
            <a:r>
              <a:rPr lang="en-US" sz="28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đường</a:t>
            </a:r>
            <a:r>
              <a:rPr lang="en-US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duy</a:t>
            </a:r>
            <a:r>
              <a:rPr lang="en-US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nhất</a:t>
            </a:r>
            <a:r>
              <a:rPr lang="en-US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đến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thành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hiện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nay,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xu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thế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thừa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thầy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thiếu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thợ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học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nghề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một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sự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lựa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chọn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phù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hợp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đáp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ứng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yêu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cầu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xã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hội. </a:t>
            </a:r>
            <a:endParaRPr lang="en-US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3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ruong LTT">
            <a:hlinkClick r:id="" action="ppaction://media"/>
            <a:extLst>
              <a:ext uri="{FF2B5EF4-FFF2-40B4-BE49-F238E27FC236}">
                <a16:creationId xmlns:a16="http://schemas.microsoft.com/office/drawing/2014/main" xmlns="" id="{5EB8139F-D1D0-4F5D-8DBB-0A980A1771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1945" y="331076"/>
            <a:ext cx="11014841" cy="619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1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4E214F0-DCC6-4A77-B210-4E30F0CD982B}"/>
              </a:ext>
            </a:extLst>
          </p:cNvPr>
          <p:cNvSpPr/>
          <p:nvPr/>
        </p:nvSpPr>
        <p:spPr>
          <a:xfrm>
            <a:off x="438804" y="261980"/>
            <a:ext cx="7993119" cy="12863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Thông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qua hoạt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tiễn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giúp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người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thức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được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vấn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đề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tiễn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đang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diễn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268E713-CBF9-408C-9C5E-358DA5EE955B}"/>
              </a:ext>
            </a:extLst>
          </p:cNvPr>
          <p:cNvSpPr/>
          <p:nvPr/>
        </p:nvSpPr>
        <p:spPr>
          <a:xfrm>
            <a:off x="2885087" y="2120827"/>
            <a:ext cx="7409795" cy="128636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ựa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chọn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thức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phương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pháp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phù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hợp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6B6B7A-6265-4538-89B3-6657D1048367}"/>
              </a:ext>
            </a:extLst>
          </p:cNvPr>
          <p:cNvSpPr/>
          <p:nvPr/>
        </p:nvSpPr>
        <p:spPr>
          <a:xfrm>
            <a:off x="4729653" y="3919338"/>
            <a:ext cx="6994636" cy="1286367"/>
          </a:xfrm>
          <a:prstGeom prst="rect">
            <a:avLst/>
          </a:prstGeom>
          <a:solidFill>
            <a:srgbClr val="78DC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Không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tiễn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thì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không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thức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BD9BC9F8-2B30-4E4D-A0D5-5E6D6227A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764" y="5691351"/>
            <a:ext cx="9716815" cy="99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hực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tiễn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là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cơ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sở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nguồn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gốc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của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nhận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thức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xmlns="" id="{F497B072-272D-4A7F-96F1-BBBB49548139}"/>
              </a:ext>
            </a:extLst>
          </p:cNvPr>
          <p:cNvSpPr/>
          <p:nvPr/>
        </p:nvSpPr>
        <p:spPr>
          <a:xfrm>
            <a:off x="185572" y="5123792"/>
            <a:ext cx="1911240" cy="1135117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Như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vậy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3292CE3A-6127-47F2-AB5E-5B62C42ED990}"/>
              </a:ext>
            </a:extLst>
          </p:cNvPr>
          <p:cNvGrpSpPr/>
          <p:nvPr/>
        </p:nvGrpSpPr>
        <p:grpSpPr>
          <a:xfrm>
            <a:off x="1286701" y="1579879"/>
            <a:ext cx="1598386" cy="1215663"/>
            <a:chOff x="1286701" y="1579879"/>
            <a:chExt cx="1598386" cy="1215663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663D9598-4150-475F-8E67-5546A47CD4A1}"/>
                </a:ext>
              </a:extLst>
            </p:cNvPr>
            <p:cNvCxnSpPr>
              <a:endCxn id="5" idx="1"/>
            </p:cNvCxnSpPr>
            <p:nvPr/>
          </p:nvCxnSpPr>
          <p:spPr>
            <a:xfrm>
              <a:off x="1308538" y="2764010"/>
              <a:ext cx="1576549" cy="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03F3DBDB-768B-47E5-B833-E51145FC6BB6}"/>
                </a:ext>
              </a:extLst>
            </p:cNvPr>
            <p:cNvCxnSpPr/>
            <p:nvPr/>
          </p:nvCxnSpPr>
          <p:spPr>
            <a:xfrm>
              <a:off x="1286701" y="1579879"/>
              <a:ext cx="0" cy="1215663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60EF261F-5503-47F3-9609-C068838D36D9}"/>
              </a:ext>
            </a:extLst>
          </p:cNvPr>
          <p:cNvGrpSpPr/>
          <p:nvPr/>
        </p:nvGrpSpPr>
        <p:grpSpPr>
          <a:xfrm>
            <a:off x="3273157" y="3450807"/>
            <a:ext cx="1456496" cy="1286367"/>
            <a:chOff x="1286701" y="1579879"/>
            <a:chExt cx="1598386" cy="1215663"/>
          </a:xfrm>
        </p:grpSpPr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xmlns="" id="{C4DE5167-B06D-421B-BE2D-94D1734928A9}"/>
                </a:ext>
              </a:extLst>
            </p:cNvPr>
            <p:cNvCxnSpPr/>
            <p:nvPr/>
          </p:nvCxnSpPr>
          <p:spPr>
            <a:xfrm>
              <a:off x="1308538" y="2764010"/>
              <a:ext cx="1576549" cy="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EB5C876D-70E6-4143-B3A6-A8DCF00F1539}"/>
                </a:ext>
              </a:extLst>
            </p:cNvPr>
            <p:cNvCxnSpPr/>
            <p:nvPr/>
          </p:nvCxnSpPr>
          <p:spPr>
            <a:xfrm>
              <a:off x="1286701" y="1579879"/>
              <a:ext cx="0" cy="1215663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Star: 5 Points 1">
            <a:extLst>
              <a:ext uri="{FF2B5EF4-FFF2-40B4-BE49-F238E27FC236}">
                <a16:creationId xmlns:a16="http://schemas.microsoft.com/office/drawing/2014/main" xmlns="" id="{20AB4A2A-6998-40BB-A195-75B2B7C4E906}"/>
              </a:ext>
            </a:extLst>
          </p:cNvPr>
          <p:cNvSpPr/>
          <p:nvPr/>
        </p:nvSpPr>
        <p:spPr>
          <a:xfrm>
            <a:off x="11177752" y="6337736"/>
            <a:ext cx="840827" cy="441434"/>
          </a:xfrm>
          <a:prstGeom prst="star5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25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C9AE710C-60EB-453D-9C33-CA0EA9E66969}"/>
              </a:ext>
            </a:extLst>
          </p:cNvPr>
          <p:cNvCxnSpPr/>
          <p:nvPr/>
        </p:nvCxnSpPr>
        <p:spPr>
          <a:xfrm>
            <a:off x="57807" y="1060740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2">
            <a:extLst>
              <a:ext uri="{FF2B5EF4-FFF2-40B4-BE49-F238E27FC236}">
                <a16:creationId xmlns:a16="http://schemas.microsoft.com/office/drawing/2014/main" xmlns="" id="{5954C1ED-130B-4065-9BBA-7EDF56077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549" y="121148"/>
            <a:ext cx="952812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hai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thực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tiễn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động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lực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mục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đích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của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nhận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thức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VNI-Times" pitchFamily="2" charset="0"/>
              <a:ea typeface="+mn-ea"/>
              <a:cs typeface="Times New Roman" pitchFamily="18" charset="0"/>
            </a:endParaRPr>
          </a:p>
          <a:p>
            <a:pPr marL="342900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VNI-Times" pitchFamily="2" charset="0"/>
              <a:ea typeface="+mn-ea"/>
              <a:cs typeface="Times New Roman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31D8D5D-242D-4806-AE8A-4BE8C508F3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5815" y="1576551"/>
            <a:ext cx="1715598" cy="1710431"/>
          </a:xfrm>
          <a:prstGeom prst="rect">
            <a:avLst/>
          </a:prstGeom>
        </p:spPr>
      </p:pic>
      <p:sp>
        <p:nvSpPr>
          <p:cNvPr id="4" name="Ribbon: Tilted Up 3">
            <a:extLst>
              <a:ext uri="{FF2B5EF4-FFF2-40B4-BE49-F238E27FC236}">
                <a16:creationId xmlns:a16="http://schemas.microsoft.com/office/drawing/2014/main" xmlns="" id="{4A8D8C96-A7D1-4793-BCA2-F4F5EB7B569C}"/>
              </a:ext>
            </a:extLst>
          </p:cNvPr>
          <p:cNvSpPr/>
          <p:nvPr/>
        </p:nvSpPr>
        <p:spPr>
          <a:xfrm>
            <a:off x="1311165" y="3429000"/>
            <a:ext cx="9569669" cy="3022966"/>
          </a:xfrm>
          <a:prstGeom prst="ribbon2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Covid 19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kumimoji="0" lang="en-US" sz="28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998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664779" y="130626"/>
            <a:ext cx="10862442" cy="762000"/>
          </a:xfrm>
        </p:spPr>
        <p:txBody>
          <a:bodyPr/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5" name="Content Placeholder 7" descr="on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0468" y="892626"/>
            <a:ext cx="4603531" cy="3178065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F16125A-50D0-4FEE-92CD-0D99DA2093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134" y="1032202"/>
            <a:ext cx="5103265" cy="2554293"/>
          </a:xfrm>
          <a:prstGeom prst="rect">
            <a:avLst/>
          </a:prstGeom>
        </p:spPr>
      </p:pic>
      <p:pic>
        <p:nvPicPr>
          <p:cNvPr id="1026" name="Picture 2" descr="Mua đồ điện tử online tại Thế Giới Di Động: Nhanh, tiện và an toàn!">
            <a:extLst>
              <a:ext uri="{FF2B5EF4-FFF2-40B4-BE49-F238E27FC236}">
                <a16:creationId xmlns:a16="http://schemas.microsoft.com/office/drawing/2014/main" xmlns="" id="{A973725C-ACF4-453D-AE98-46EDFA52C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856698"/>
            <a:ext cx="5625662" cy="277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CF8D679-5F77-49AA-9AF2-7E66301E68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352" y="3856698"/>
            <a:ext cx="4976647" cy="300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6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8E87E31-BA43-42B2-892F-9C829DD68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4151" y="492960"/>
            <a:ext cx="5657713" cy="32493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AB22D88-C752-4136-AA99-C9615F5E3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136" y="293769"/>
            <a:ext cx="5472610" cy="32493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557FC57-E837-4A3E-997E-A7476E8D9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136" y="3704197"/>
            <a:ext cx="4730388" cy="26608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A8EFD48-DD11-40BC-B661-62367C9BC4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3709" y="4194629"/>
            <a:ext cx="5584172" cy="2170411"/>
          </a:xfrm>
          <a:prstGeom prst="rect">
            <a:avLst/>
          </a:prstGeom>
          <a:ln w="19050">
            <a:solidFill>
              <a:srgbClr val="000099"/>
            </a:solidFill>
          </a:ln>
        </p:spPr>
      </p:pic>
    </p:spTree>
    <p:extLst>
      <p:ext uri="{BB962C8B-B14F-4D97-AF65-F5344CB8AC3E}">
        <p14:creationId xmlns:p14="http://schemas.microsoft.com/office/powerpoint/2010/main" val="177536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3777345-2E74-44BC-BAD2-544174C3D1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815" b="11724"/>
          <a:stretch/>
        </p:blipFill>
        <p:spPr>
          <a:xfrm>
            <a:off x="497418" y="0"/>
            <a:ext cx="4878526" cy="29955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BCFA0ED-66AA-4DAB-91A1-4203720D9B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512" b="18613"/>
          <a:stretch/>
        </p:blipFill>
        <p:spPr>
          <a:xfrm>
            <a:off x="5799179" y="134287"/>
            <a:ext cx="5246053" cy="29955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7AEB002-BAEA-4144-ADC8-C6CF14A301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175" t="38208" r="6512" b="18043"/>
          <a:stretch/>
        </p:blipFill>
        <p:spPr>
          <a:xfrm>
            <a:off x="441709" y="3428999"/>
            <a:ext cx="11609848" cy="299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8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>
            <a:extLst>
              <a:ext uri="{FF2B5EF4-FFF2-40B4-BE49-F238E27FC236}">
                <a16:creationId xmlns:a16="http://schemas.microsoft.com/office/drawing/2014/main" xmlns="" id="{5954C1ED-130B-4065-9BBA-7EDF56077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171" y="3159462"/>
            <a:ext cx="10165994" cy="11064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8" marR="0" lvl="0" indent="-45720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vi-VN" sz="2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Nhận thức của con người nhằm phục vụ, chỉ đạo, dẫn dắt cho thực tiễn.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58738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xmlns="" id="{335F5D5F-318A-4AEE-8129-699398936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771" y="261257"/>
            <a:ext cx="1320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4800" dirty="0">
                <a:solidFill>
                  <a:srgbClr val="FF0000"/>
                </a:solidFill>
                <a:latin typeface="VNI-Times" pitchFamily="2" charset="0"/>
                <a:cs typeface="Times New Roman" panose="02020603050405020304" pitchFamily="18" charset="0"/>
                <a:sym typeface="Wingdings" panose="05000000000000000000" pitchFamily="2" charset="2"/>
              </a:rPr>
              <a:t></a:t>
            </a:r>
            <a:endParaRPr lang="en-US" altLang="en-US" sz="48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xmlns="" id="{D9351DCE-75B2-4D6D-99C3-09E7F5D61236}"/>
              </a:ext>
            </a:extLst>
          </p:cNvPr>
          <p:cNvSpPr/>
          <p:nvPr/>
        </p:nvSpPr>
        <p:spPr>
          <a:xfrm>
            <a:off x="603339" y="5248017"/>
            <a:ext cx="978408" cy="484632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07D601A-3790-4347-B1EF-5002871FEC09}"/>
              </a:ext>
            </a:extLst>
          </p:cNvPr>
          <p:cNvSpPr/>
          <p:nvPr/>
        </p:nvSpPr>
        <p:spPr>
          <a:xfrm>
            <a:off x="1092543" y="241059"/>
            <a:ext cx="10693055" cy="12863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Trong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hoạt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tiễn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gặp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khó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khăn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cản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trở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49D22E02-7E9A-43CA-B60E-C01E8D0D10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1422" y="5248017"/>
            <a:ext cx="9972565" cy="80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8738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tiễn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đích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xmlns="" id="{572A3DB9-0479-4C3D-B3BE-876AAD99C005}"/>
              </a:ext>
            </a:extLst>
          </p:cNvPr>
          <p:cNvSpPr/>
          <p:nvPr/>
        </p:nvSpPr>
        <p:spPr>
          <a:xfrm>
            <a:off x="2358156" y="1332908"/>
            <a:ext cx="1598382" cy="1141169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Yêu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cầu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C0FB2DD-8CA6-4B49-8167-047E9619CFDC}"/>
              </a:ext>
            </a:extLst>
          </p:cNvPr>
          <p:cNvSpPr/>
          <p:nvPr/>
        </p:nvSpPr>
        <p:spPr>
          <a:xfrm>
            <a:off x="4123592" y="1409375"/>
            <a:ext cx="7494952" cy="11827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nhận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phải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giải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quyết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xmlns="" id="{5E866538-AB80-4A39-9D25-A37A6DDB2ECC}"/>
              </a:ext>
            </a:extLst>
          </p:cNvPr>
          <p:cNvSpPr/>
          <p:nvPr/>
        </p:nvSpPr>
        <p:spPr>
          <a:xfrm>
            <a:off x="10783614" y="5754411"/>
            <a:ext cx="834930" cy="800108"/>
          </a:xfrm>
          <a:prstGeom prst="star5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0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6" grpId="0" animBg="1"/>
      <p:bldP spid="8" grpId="0"/>
      <p:bldP spid="5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C9AE710C-60EB-453D-9C33-CA0EA9E66969}"/>
              </a:ext>
            </a:extLst>
          </p:cNvPr>
          <p:cNvCxnSpPr/>
          <p:nvPr/>
        </p:nvCxnSpPr>
        <p:spPr>
          <a:xfrm>
            <a:off x="57807" y="1062097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2">
            <a:extLst>
              <a:ext uri="{FF2B5EF4-FFF2-40B4-BE49-F238E27FC236}">
                <a16:creationId xmlns:a16="http://schemas.microsoft.com/office/drawing/2014/main" xmlns="" id="{5954C1ED-130B-4065-9BBA-7EDF56077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547" y="290025"/>
            <a:ext cx="952812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</a:t>
            </a:r>
            <a:r>
              <a:rPr kumimoji="0" lang="en-US" sz="3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</a:t>
            </a:r>
            <a:r>
              <a:rPr kumimoji="0" lang="en-US" sz="3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thực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tiễn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tiêu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chuẩn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của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chân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lý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VNI-Times" pitchFamily="2" charset="0"/>
              <a:ea typeface="+mn-ea"/>
              <a:cs typeface="Times New Roman" pitchFamily="18" charset="0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VNI-Times" pitchFamily="2" charset="0"/>
              <a:ea typeface="+mn-ea"/>
              <a:cs typeface="Times New Roman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1104C56-1938-4A77-85F0-FD2D7E303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70539"/>
            <a:ext cx="5612109" cy="351692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EF3FF9A-ECD3-485C-84F7-45DE9D428B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920" y="1355727"/>
            <a:ext cx="2021108" cy="2019003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4328AF7E-C350-4B49-86AF-59E328BCD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547" y="3517913"/>
            <a:ext cx="5370372" cy="228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Chân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lý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là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những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tri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thức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phù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hợp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với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khách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thể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mà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nó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phản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ánh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và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được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thực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tiễn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kiểm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nghiệm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854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>
            <a:extLst>
              <a:ext uri="{FF2B5EF4-FFF2-40B4-BE49-F238E27FC236}">
                <a16:creationId xmlns:a16="http://schemas.microsoft.com/office/drawing/2014/main" xmlns="" id="{B9C1A898-E885-4C6B-9D42-F4D0515F0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297" y="3275280"/>
            <a:ext cx="11401592" cy="214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 algn="ctr">
              <a:lnSpc>
                <a:spcPct val="130000"/>
              </a:lnSpc>
              <a:spcBef>
                <a:spcPct val="20000"/>
              </a:spcBef>
              <a:defRPr/>
            </a:pPr>
            <a:r>
              <a:rPr lang="vi-VN" sz="2600" b="1" kern="0" dirty="0">
                <a:solidFill>
                  <a:srgbClr val="FF0000"/>
                </a:solidFill>
                <a:cs typeface="Arial" panose="020B0604020202020204" pitchFamily="34" charset="0"/>
              </a:rPr>
              <a:t>“Không có gì quý hơn độc lập tự do”</a:t>
            </a:r>
            <a:endParaRPr lang="en-US" sz="2600" b="1" kern="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lvl="0" algn="ctr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sz="2600" b="1" kern="0" dirty="0" err="1">
                <a:cs typeface="Arial" panose="020B0604020202020204" pitchFamily="34" charset="0"/>
              </a:rPr>
              <a:t>Nhận</a:t>
            </a:r>
            <a:r>
              <a:rPr lang="en-US" sz="2600" b="1" kern="0" dirty="0">
                <a:cs typeface="Arial" panose="020B0604020202020204" pitchFamily="34" charset="0"/>
              </a:rPr>
              <a:t> </a:t>
            </a:r>
            <a:r>
              <a:rPr lang="en-US" sz="2600" b="1" kern="0" dirty="0" err="1">
                <a:cs typeface="Arial" panose="020B0604020202020204" pitchFamily="34" charset="0"/>
              </a:rPr>
              <a:t>định</a:t>
            </a:r>
            <a:r>
              <a:rPr lang="en-US" sz="2600" b="1" kern="0" dirty="0">
                <a:cs typeface="Arial" panose="020B0604020202020204" pitchFamily="34" charset="0"/>
              </a:rPr>
              <a:t> </a:t>
            </a:r>
            <a:r>
              <a:rPr lang="en-US" sz="2600" b="1" kern="0" dirty="0" err="1">
                <a:cs typeface="Arial" panose="020B0604020202020204" pitchFamily="34" charset="0"/>
              </a:rPr>
              <a:t>trên</a:t>
            </a:r>
            <a:r>
              <a:rPr lang="vi-VN" sz="2600" b="1" kern="0" dirty="0">
                <a:cs typeface="Arial" panose="020B0604020202020204" pitchFamily="34" charset="0"/>
              </a:rPr>
              <a:t> là một chân lý được chứng minh bằng thực tiễn, không phải được chứng minh bằng lời nói của lãnh tụ.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D89A53-94FA-4280-8408-0CDC43A75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448" y="295135"/>
            <a:ext cx="4303987" cy="241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68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577796"/>
            <a:ext cx="5651938" cy="2228465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đời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nghìn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vạn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cay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đắng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Cay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đắng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mất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do</a:t>
            </a:r>
          </a:p>
          <a:p>
            <a:pPr marL="0" indent="0" algn="ctr">
              <a:buNone/>
            </a:pP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Mỗi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mỗi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lời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không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endParaRPr lang="en-US" alt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dắt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tựa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trâu</a:t>
            </a:r>
            <a:r>
              <a:rPr lang="en-US" altLang="vi-VN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600" dirty="0" err="1">
                <a:latin typeface="Arial" panose="020B0604020202020204" pitchFamily="34" charset="0"/>
                <a:cs typeface="Arial" panose="020B0604020202020204" pitchFamily="34" charset="0"/>
              </a:rPr>
              <a:t>bò</a:t>
            </a:r>
            <a:endParaRPr lang="en-US" altLang="vi-VN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n-US" altLang="vi-VN" sz="2400" b="1" i="1" dirty="0"/>
              <a:t>                          </a:t>
            </a:r>
            <a:r>
              <a:rPr lang="en-US" altLang="vi-VN" sz="2400" b="1" i="1" dirty="0" err="1">
                <a:solidFill>
                  <a:srgbClr val="CC00CC"/>
                </a:solidFill>
              </a:rPr>
              <a:t>Hồ</a:t>
            </a:r>
            <a:r>
              <a:rPr lang="en-US" altLang="vi-VN" sz="2400" b="1" i="1" dirty="0">
                <a:solidFill>
                  <a:srgbClr val="CC00CC"/>
                </a:solidFill>
              </a:rPr>
              <a:t> </a:t>
            </a:r>
            <a:r>
              <a:rPr lang="en-US" altLang="vi-VN" sz="2400" b="1" i="1" dirty="0" err="1">
                <a:solidFill>
                  <a:srgbClr val="CC00CC"/>
                </a:solidFill>
              </a:rPr>
              <a:t>Chí</a:t>
            </a:r>
            <a:r>
              <a:rPr lang="en-US" altLang="vi-VN" sz="2400" b="1" i="1" dirty="0">
                <a:solidFill>
                  <a:srgbClr val="CC00CC"/>
                </a:solidFill>
              </a:rPr>
              <a:t> Minh</a:t>
            </a:r>
            <a:endParaRPr lang="vi-VN" altLang="vi-VN" sz="2400" b="1" i="1" dirty="0">
              <a:solidFill>
                <a:srgbClr val="CC00CC"/>
              </a:solidFill>
            </a:endParaRPr>
          </a:p>
        </p:txBody>
      </p:sp>
      <p:pic>
        <p:nvPicPr>
          <p:cNvPr id="17422" name="Picture 14" descr="Trung tâm Văn hóa, Thông tin và Thể thao huyện Tân Phú - Hom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814" y="241466"/>
            <a:ext cx="4317124" cy="5756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12781EC-677E-4DD3-A75E-847EC6211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855" y="2806261"/>
            <a:ext cx="3009347" cy="375670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D2FBA4F-001A-4111-AE57-D21BE7BAD1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815"/>
          <a:stretch/>
        </p:blipFill>
        <p:spPr>
          <a:xfrm>
            <a:off x="3341788" y="2474838"/>
            <a:ext cx="5976383" cy="3773411"/>
          </a:xfrm>
          <a:prstGeom prst="rect">
            <a:avLst/>
          </a:prstGeom>
        </p:spPr>
      </p:pic>
      <p:sp>
        <p:nvSpPr>
          <p:cNvPr id="7" name="Content Placeholder 1">
            <a:extLst>
              <a:ext uri="{FF2B5EF4-FFF2-40B4-BE49-F238E27FC236}">
                <a16:creationId xmlns:a16="http://schemas.microsoft.com/office/drawing/2014/main" xmlns="" id="{2249993D-B623-4AF7-8332-E021F6C26A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267" y="392845"/>
            <a:ext cx="10597303" cy="2103612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- Không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lấy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tri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kiểm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tra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tri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tiễn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thì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mới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thấy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đắn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hay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lầm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altLang="vi-VN" sz="2800" b="1" i="1" dirty="0">
              <a:solidFill>
                <a:srgbClr val="CC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984CE61-1AC1-431C-9C38-5E8198CAA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0988" y="0"/>
            <a:ext cx="1597290" cy="128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1758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>
            <a:extLst>
              <a:ext uri="{FF2B5EF4-FFF2-40B4-BE49-F238E27FC236}">
                <a16:creationId xmlns:a16="http://schemas.microsoft.com/office/drawing/2014/main" xmlns="" id="{B5BD6184-AD38-42B8-AA50-1AD90D313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776" y="2958043"/>
            <a:ext cx="7075487" cy="361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xmlns="" id="{D4849021-5A89-4881-A452-F62A2337C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1" y="290511"/>
            <a:ext cx="7099300" cy="389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F7E056A6-A1F3-4F7A-81E8-40E1C7D46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4" y="1838325"/>
            <a:ext cx="3883025" cy="342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5" name="Picture 11">
            <a:extLst>
              <a:ext uri="{FF2B5EF4-FFF2-40B4-BE49-F238E27FC236}">
                <a16:creationId xmlns:a16="http://schemas.microsoft.com/office/drawing/2014/main" xmlns="" id="{272C1D18-09A7-488E-A170-A48F69BAE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25" y="5765801"/>
            <a:ext cx="2235200" cy="98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>
            <a:extLst>
              <a:ext uri="{FF2B5EF4-FFF2-40B4-BE49-F238E27FC236}">
                <a16:creationId xmlns:a16="http://schemas.microsoft.com/office/drawing/2014/main" xmlns="" id="{002FD8BD-4031-424B-8894-F34D3DB6E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726" y="4522789"/>
            <a:ext cx="2028825" cy="151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>
            <a:extLst>
              <a:ext uri="{FF2B5EF4-FFF2-40B4-BE49-F238E27FC236}">
                <a16:creationId xmlns:a16="http://schemas.microsoft.com/office/drawing/2014/main" xmlns="" id="{61CADF9A-C6B2-4524-9981-422BC5320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4" y="3897314"/>
            <a:ext cx="4281487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>
            <a:extLst>
              <a:ext uri="{FF2B5EF4-FFF2-40B4-BE49-F238E27FC236}">
                <a16:creationId xmlns:a16="http://schemas.microsoft.com/office/drawing/2014/main" xmlns="" id="{22437861-5252-41C5-8495-3BC9B7FCF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75" y="1831975"/>
            <a:ext cx="3048000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>
            <a:extLst>
              <a:ext uri="{FF2B5EF4-FFF2-40B4-BE49-F238E27FC236}">
                <a16:creationId xmlns:a16="http://schemas.microsoft.com/office/drawing/2014/main" xmlns="" id="{22AF946F-A2C2-44BF-B595-1FB03F0BA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76" y="1295401"/>
            <a:ext cx="3870325" cy="8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>
            <a:extLst>
              <a:ext uri="{FF2B5EF4-FFF2-40B4-BE49-F238E27FC236}">
                <a16:creationId xmlns:a16="http://schemas.microsoft.com/office/drawing/2014/main" xmlns="" id="{56A5A784-5ACD-4661-A47B-79F1F6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1" y="44451"/>
            <a:ext cx="3808413" cy="205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xmlns="" id="{6475E494-BF45-4572-8828-F1792DB1E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9" y="1501775"/>
            <a:ext cx="4389437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8C29BE50-4B99-4F4D-8553-D1927E2B8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343276"/>
            <a:ext cx="27527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260304" y="336830"/>
            <a:ext cx="7086600" cy="987473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3600" b="1" i="0" u="none" strike="noStrike" kern="1200" baseline="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 VIÊN LÀM BÀI TẬP</a:t>
            </a:r>
            <a:endParaRPr lang="vi-VN" sz="3600" b="1" i="0" u="none" strike="noStrike" kern="1200" baseline="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Arial" charset="0"/>
              <a:buNone/>
              <a:defRPr/>
            </a:pPr>
            <a:endParaRPr lang="en-US" sz="4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0B2D915-EADF-4394-8B3E-03D6C28D10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5" t="14943" r="-220" b="13793"/>
          <a:stretch/>
        </p:blipFill>
        <p:spPr>
          <a:xfrm>
            <a:off x="670034" y="1324303"/>
            <a:ext cx="10851931" cy="488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E83F97C-4E57-42FA-986F-FEFD56A35202}"/>
              </a:ext>
            </a:extLst>
          </p:cNvPr>
          <p:cNvSpPr txBox="1"/>
          <p:nvPr/>
        </p:nvSpPr>
        <p:spPr>
          <a:xfrm>
            <a:off x="2144665" y="2236480"/>
            <a:ext cx="6730511" cy="584775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https://class.myaloha.vn/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4B95B59-340D-4E97-A3A8-CBF1237F4DDA}"/>
              </a:ext>
            </a:extLst>
          </p:cNvPr>
          <p:cNvSpPr txBox="1"/>
          <p:nvPr/>
        </p:nvSpPr>
        <p:spPr>
          <a:xfrm>
            <a:off x="2266166" y="3236319"/>
            <a:ext cx="8091172" cy="1279389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Mã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lớp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8I3UUU  </a:t>
            </a: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Mật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khẩu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bài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trắc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nghiệm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ltt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82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9"/>
          <a:stretch/>
        </p:blipFill>
        <p:spPr bwMode="auto">
          <a:xfrm>
            <a:off x="1492874" y="3220"/>
            <a:ext cx="9144001" cy="502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1296095" y="953224"/>
            <a:ext cx="9144001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CẢM ƠN VÀ CHÚC CÁC EM HỌC TỐT</a:t>
            </a:r>
            <a:endParaRPr kumimoji="0" lang="vi-V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447201"/>
            <a:ext cx="350520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1471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20000"/>
            <a:lumOff val="80000"/>
          </a:schemeClr>
        </a:solidFill>
      </a:spPr>
      <a:bodyPr rtlCol="0" anchor="ctr"/>
      <a:lstStyle>
        <a:defPPr marL="0" marR="0" indent="0" algn="ctr" defTabSz="914400" rtl="0" eaLnBrk="1" fontAlgn="auto" latinLnBrk="0" hangingPunct="1">
          <a:lnSpc>
            <a:spcPct val="13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kern="1200" cap="none" spc="0" normalizeH="0" baseline="0" noProof="0" dirty="0" err="1" smtClean="0">
            <a:ln>
              <a:noFill/>
            </a:ln>
            <a:solidFill>
              <a:prstClr val="black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2559</TotalTime>
  <Words>1131</Words>
  <Application>Microsoft Office PowerPoint</Application>
  <PresentationFormat>Custom</PresentationFormat>
  <Paragraphs>152</Paragraphs>
  <Slides>37</Slides>
  <Notes>1</Notes>
  <HiddenSlides>0</HiddenSlides>
  <MMClips>10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3_Office Theme</vt:lpstr>
      <vt:lpstr>Office Theme</vt:lpstr>
      <vt:lpstr>1_Office Theme</vt:lpstr>
      <vt:lpstr>2_Office Theme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ỔN ĐỊNH LỚP, KIỂM TRA BÀI CŨ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Thay đổi hình thức kinh doanh, sản xuất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Đỗ Thị Thơm</dc:creator>
  <cp:lastModifiedBy>Dell E7450</cp:lastModifiedBy>
  <cp:revision>288</cp:revision>
  <dcterms:created xsi:type="dcterms:W3CDTF">2021-05-21T10:42:39Z</dcterms:created>
  <dcterms:modified xsi:type="dcterms:W3CDTF">2021-07-01T07:26:23Z</dcterms:modified>
</cp:coreProperties>
</file>